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360" r:id="rId4"/>
    <p:sldId id="362" r:id="rId5"/>
    <p:sldId id="361" r:id="rId6"/>
    <p:sldId id="367" r:id="rId7"/>
    <p:sldId id="368" r:id="rId8"/>
    <p:sldId id="369" r:id="rId9"/>
    <p:sldId id="370" r:id="rId10"/>
    <p:sldId id="375" r:id="rId11"/>
    <p:sldId id="363" r:id="rId12"/>
    <p:sldId id="371" r:id="rId13"/>
    <p:sldId id="372" r:id="rId14"/>
    <p:sldId id="374" r:id="rId15"/>
    <p:sldId id="364" r:id="rId16"/>
    <p:sldId id="376" r:id="rId17"/>
    <p:sldId id="377" r:id="rId18"/>
    <p:sldId id="378" r:id="rId19"/>
    <p:sldId id="365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66" r:id="rId28"/>
    <p:sldId id="38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3864"/>
    <a:srgbClr val="35435F"/>
    <a:srgbClr val="394E72"/>
    <a:srgbClr val="F9825D"/>
    <a:srgbClr val="1D9C9F"/>
    <a:srgbClr val="38BFC2"/>
    <a:srgbClr val="E6F1F8"/>
    <a:srgbClr val="EDCE13"/>
    <a:srgbClr val="B8C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5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2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7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7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56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47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35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4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3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0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3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0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41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7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6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10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80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566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F2134BA-1B96-466D-8C62-406E6FF02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35" y="0"/>
            <a:ext cx="10460919" cy="6858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9616B83-6C9C-4EFD-99BA-761535A95D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72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317B83C-C698-4B84-BAE1-F6FBE3F1BE81}"/>
              </a:ext>
            </a:extLst>
          </p:cNvPr>
          <p:cNvSpPr txBox="1"/>
          <p:nvPr/>
        </p:nvSpPr>
        <p:spPr>
          <a:xfrm>
            <a:off x="843793" y="1887654"/>
            <a:ext cx="6444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00" b="1" spc="600" dirty="0">
                <a:solidFill>
                  <a:schemeClr val="bg1"/>
                </a:solidFill>
                <a:cs typeface="+mn-ea"/>
                <a:sym typeface="+mn-lt"/>
              </a:rPr>
              <a:t>企业团队精神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F8476AD-CA3C-4F5D-948B-0F22D4808D6F}"/>
              </a:ext>
            </a:extLst>
          </p:cNvPr>
          <p:cNvSpPr txBox="1"/>
          <p:nvPr/>
        </p:nvSpPr>
        <p:spPr>
          <a:xfrm>
            <a:off x="955794" y="3287390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5B78903-3E5D-4311-85CA-2E34ACBD8302}"/>
              </a:ext>
            </a:extLst>
          </p:cNvPr>
          <p:cNvSpPr txBox="1"/>
          <p:nvPr/>
        </p:nvSpPr>
        <p:spPr>
          <a:xfrm>
            <a:off x="1073936" y="4259750"/>
            <a:ext cx="213916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演讲人</a:t>
            </a:r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：优品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445ADA0C-0AEE-46B2-952B-0F3A8BC863F4}"/>
              </a:ext>
            </a:extLst>
          </p:cNvPr>
          <p:cNvSpPr txBox="1"/>
          <p:nvPr/>
        </p:nvSpPr>
        <p:spPr>
          <a:xfrm>
            <a:off x="843793" y="399778"/>
            <a:ext cx="102303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About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B000C80-6FE5-4C40-AE57-03F4E7444A1B}"/>
              </a:ext>
            </a:extLst>
          </p:cNvPr>
          <p:cNvSpPr txBox="1"/>
          <p:nvPr/>
        </p:nvSpPr>
        <p:spPr>
          <a:xfrm>
            <a:off x="1952458" y="403958"/>
            <a:ext cx="100860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Home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5477CACA-C7D2-47A5-B859-9169FA5CBC8D}"/>
              </a:ext>
            </a:extLst>
          </p:cNvPr>
          <p:cNvSpPr txBox="1"/>
          <p:nvPr/>
        </p:nvSpPr>
        <p:spPr>
          <a:xfrm>
            <a:off x="3026903" y="399777"/>
            <a:ext cx="91537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Work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7070256B-E66B-4F5D-8EF5-EBEBD61FE7DD}"/>
              </a:ext>
            </a:extLst>
          </p:cNvPr>
          <p:cNvSpPr txBox="1"/>
          <p:nvPr/>
        </p:nvSpPr>
        <p:spPr>
          <a:xfrm>
            <a:off x="4056656" y="399776"/>
            <a:ext cx="724878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Our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1143B15-7304-4447-98B0-253FC0F99765}"/>
              </a:ext>
            </a:extLst>
          </p:cNvPr>
          <p:cNvSpPr txBox="1"/>
          <p:nvPr/>
        </p:nvSpPr>
        <p:spPr>
          <a:xfrm>
            <a:off x="955794" y="5149193"/>
            <a:ext cx="5838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b="1" dirty="0">
                <a:ln w="47625">
                  <a:solidFill>
                    <a:srgbClr val="394E72"/>
                  </a:solidFill>
                </a:ln>
                <a:noFill/>
                <a:cs typeface="+mn-ea"/>
                <a:sym typeface="+mn-lt"/>
              </a:rPr>
              <a:t>TEAM</a:t>
            </a:r>
            <a:endParaRPr lang="zh-CN" altLang="en-US" sz="11500" b="1" dirty="0">
              <a:ln w="47625">
                <a:solidFill>
                  <a:srgbClr val="394E72"/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2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6" grpId="0"/>
      <p:bldP spid="28" grpId="0" animBg="1"/>
      <p:bldP spid="29" grpId="0"/>
      <p:bldP spid="30" grpId="0"/>
      <p:bldP spid="31" grpId="0"/>
      <p:bldP spid="32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8EA7DD6-4262-4161-8860-C1345F30793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10394" y="1833729"/>
            <a:ext cx="10771212" cy="3190541"/>
          </a:xfrm>
          <a:prstGeom prst="rect">
            <a:avLst/>
          </a:prstGeom>
        </p:spPr>
        <p:txBody>
          <a:bodyPr/>
          <a:lstStyle>
            <a:lvl1pPr marL="167998" indent="-167998" algn="l" defTabSz="671993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94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991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987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83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7980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3976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972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5968" indent="-167998" algn="l" defTabSz="671993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400" b="1" dirty="0">
                <a:cs typeface="+mn-ea"/>
                <a:sym typeface="+mn-lt"/>
              </a:rPr>
              <a:t>善用人，善用团队的力量</a:t>
            </a:r>
          </a:p>
          <a:p>
            <a:endParaRPr lang="en-US" altLang="zh-CN" sz="10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项羽在与刘邦争夺天下的过程中，一开始，只要他亲临战斗，则每战必克，刘邦则临战必败，但结果却是刘邦势力越来越大，而他的势力却越来越小，最终落得个被围垓下、自刎乌江的结局。他至死也没弄明白，他到底失败在什么地方，还说：“此天亡我也，非战之罪也。”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刘邦在建国后的一次庆功会上，曾向群臣解释说：“夫运筹帷幄之中，决胜千里之外，吾不如子房（张良）；镇国家，抚百姓，给饷馈，不绝粮道，吾不如萧何；连百万之众，战必胜，攻必取，吾不如韩信。三者皆人杰，吾能用之，此吾所以取天下者也。项羽有一范增而不能用，此所以为吾擒也。”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02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xmlns="" id="{919FB1AA-D8DC-4ED2-AE18-1B6D85E1FC61}"/>
              </a:ext>
            </a:extLst>
          </p:cNvPr>
          <p:cNvGrpSpPr/>
          <p:nvPr/>
        </p:nvGrpSpPr>
        <p:grpSpPr>
          <a:xfrm>
            <a:off x="562391" y="2059060"/>
            <a:ext cx="2438835" cy="3520646"/>
            <a:chOff x="1066292" y="2029941"/>
            <a:chExt cx="2269165" cy="3275715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xmlns="" id="{F8342631-629D-43C0-A22E-6C7FE239E0E4}"/>
                </a:ext>
              </a:extLst>
            </p:cNvPr>
            <p:cNvSpPr/>
            <p:nvPr/>
          </p:nvSpPr>
          <p:spPr>
            <a:xfrm>
              <a:off x="1066292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xmlns="" id="{EC6B59A0-E4F4-476D-9552-7C1557BEE3C9}"/>
                </a:ext>
              </a:extLst>
            </p:cNvPr>
            <p:cNvSpPr/>
            <p:nvPr/>
          </p:nvSpPr>
          <p:spPr>
            <a:xfrm>
              <a:off x="1066292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="" id="{EAAF144E-E7E6-4C10-AAF3-F1893418E694}"/>
                </a:ext>
              </a:extLst>
            </p:cNvPr>
            <p:cNvSpPr txBox="1"/>
            <p:nvPr/>
          </p:nvSpPr>
          <p:spPr>
            <a:xfrm>
              <a:off x="1540853" y="4483619"/>
              <a:ext cx="1648386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BUSINESS PLAN</a:t>
              </a:r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xmlns="" id="{B9348383-A3BF-4087-A8F2-8A59080785F7}"/>
              </a:ext>
            </a:extLst>
          </p:cNvPr>
          <p:cNvGrpSpPr/>
          <p:nvPr/>
        </p:nvGrpSpPr>
        <p:grpSpPr>
          <a:xfrm>
            <a:off x="3353307" y="2059060"/>
            <a:ext cx="2438835" cy="3520646"/>
            <a:chOff x="3663044" y="2029941"/>
            <a:chExt cx="2269165" cy="327571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6756D5F-9336-43CD-BAAE-1A0DDE7CD731}"/>
                </a:ext>
              </a:extLst>
            </p:cNvPr>
            <p:cNvSpPr/>
            <p:nvPr/>
          </p:nvSpPr>
          <p:spPr>
            <a:xfrm>
              <a:off x="3663044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54EDBF4-0518-4B29-8595-193FA15AEF9B}"/>
                </a:ext>
              </a:extLst>
            </p:cNvPr>
            <p:cNvSpPr/>
            <p:nvPr/>
          </p:nvSpPr>
          <p:spPr>
            <a:xfrm>
              <a:off x="3663044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xmlns="" id="{9BA16F90-F337-42C6-AF65-32A12949E8D8}"/>
                </a:ext>
              </a:extLst>
            </p:cNvPr>
            <p:cNvSpPr txBox="1"/>
            <p:nvPr/>
          </p:nvSpPr>
          <p:spPr>
            <a:xfrm>
              <a:off x="4132697" y="4512615"/>
              <a:ext cx="1618019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PRODUCT INFO</a:t>
              </a: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xmlns="" id="{C3BC02D6-0383-45B4-AF91-D48ACF69FBD4}"/>
              </a:ext>
            </a:extLst>
          </p:cNvPr>
          <p:cNvGrpSpPr/>
          <p:nvPr/>
        </p:nvGrpSpPr>
        <p:grpSpPr>
          <a:xfrm>
            <a:off x="6144222" y="2059060"/>
            <a:ext cx="2438835" cy="3520646"/>
            <a:chOff x="6259795" y="2029941"/>
            <a:chExt cx="2269165" cy="3275715"/>
          </a:xfrm>
        </p:grpSpPr>
        <p:sp>
          <p:nvSpPr>
            <p:cNvPr id="18" name="Rounded Rectangle 21">
              <a:extLst>
                <a:ext uri="{FF2B5EF4-FFF2-40B4-BE49-F238E27FC236}">
                  <a16:creationId xmlns:a16="http://schemas.microsoft.com/office/drawing/2014/main" xmlns="" id="{E59CC086-604D-4477-835D-AD1E462AEE38}"/>
                </a:ext>
              </a:extLst>
            </p:cNvPr>
            <p:cNvSpPr/>
            <p:nvPr/>
          </p:nvSpPr>
          <p:spPr>
            <a:xfrm>
              <a:off x="6259795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xmlns="" id="{BCE65DC8-3A88-469B-BA7C-83C56B3BA79D}"/>
                </a:ext>
              </a:extLst>
            </p:cNvPr>
            <p:cNvSpPr/>
            <p:nvPr/>
          </p:nvSpPr>
          <p:spPr>
            <a:xfrm>
              <a:off x="6259795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xmlns="" id="{9DDC64A7-2050-4BC3-8D92-761DA82F5783}"/>
                </a:ext>
              </a:extLst>
            </p:cNvPr>
            <p:cNvSpPr txBox="1"/>
            <p:nvPr/>
          </p:nvSpPr>
          <p:spPr>
            <a:xfrm>
              <a:off x="6865495" y="4483619"/>
              <a:ext cx="1228803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CREATIVITY</a:t>
              </a: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xmlns="" id="{7DBCD774-2E9C-4881-83C8-1B75D9A48330}"/>
              </a:ext>
            </a:extLst>
          </p:cNvPr>
          <p:cNvGrpSpPr/>
          <p:nvPr/>
        </p:nvGrpSpPr>
        <p:grpSpPr>
          <a:xfrm>
            <a:off x="8935134" y="2059060"/>
            <a:ext cx="2438835" cy="3520646"/>
            <a:chOff x="8856544" y="2029941"/>
            <a:chExt cx="2269165" cy="3275715"/>
          </a:xfrm>
        </p:grpSpPr>
        <p:sp>
          <p:nvSpPr>
            <p:cNvPr id="22" name="Rounded Rectangle 28">
              <a:extLst>
                <a:ext uri="{FF2B5EF4-FFF2-40B4-BE49-F238E27FC236}">
                  <a16:creationId xmlns:a16="http://schemas.microsoft.com/office/drawing/2014/main" xmlns="" id="{FA613BBF-5F20-4F47-80EA-C01C51BC65CF}"/>
                </a:ext>
              </a:extLst>
            </p:cNvPr>
            <p:cNvSpPr/>
            <p:nvPr/>
          </p:nvSpPr>
          <p:spPr>
            <a:xfrm>
              <a:off x="8856544" y="2029941"/>
              <a:ext cx="2269165" cy="3275715"/>
            </a:xfrm>
            <a:prstGeom prst="roundRect">
              <a:avLst>
                <a:gd name="adj" fmla="val 4016"/>
              </a:avLst>
            </a:prstGeom>
            <a:noFill/>
            <a:ln w="9525">
              <a:solidFill>
                <a:srgbClr val="203864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xmlns="" id="{6048FA69-9BC2-4485-8352-226705BA33C8}"/>
                </a:ext>
              </a:extLst>
            </p:cNvPr>
            <p:cNvSpPr/>
            <p:nvPr/>
          </p:nvSpPr>
          <p:spPr>
            <a:xfrm>
              <a:off x="8856544" y="4412519"/>
              <a:ext cx="2269165" cy="4572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828800" rtl="0"/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xmlns="" id="{4576E5DE-C27C-4872-B3A5-A9A8D788D94D}"/>
                </a:ext>
              </a:extLst>
            </p:cNvPr>
            <p:cNvSpPr txBox="1"/>
            <p:nvPr/>
          </p:nvSpPr>
          <p:spPr>
            <a:xfrm>
              <a:off x="9344420" y="4483619"/>
              <a:ext cx="1549889" cy="315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rtl="0"/>
              <a:r>
                <a:rPr lang="en-US" sz="1600" kern="1200" dirty="0">
                  <a:solidFill>
                    <a:schemeClr val="bg1"/>
                  </a:solidFill>
                  <a:cs typeface="+mn-ea"/>
                  <a:sym typeface="+mn-lt"/>
                </a:rPr>
                <a:t>PROJECT PLAN</a:t>
              </a: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xmlns="" id="{08B28296-CE9A-428A-92B4-E17A1E03B6CB}"/>
              </a:ext>
            </a:extLst>
          </p:cNvPr>
          <p:cNvGrpSpPr/>
          <p:nvPr/>
        </p:nvGrpSpPr>
        <p:grpSpPr>
          <a:xfrm>
            <a:off x="794395" y="2342425"/>
            <a:ext cx="1974826" cy="1910466"/>
            <a:chOff x="625692" y="1660929"/>
            <a:chExt cx="2506133" cy="1507875"/>
          </a:xfrm>
        </p:grpSpPr>
        <p:sp>
          <p:nvSpPr>
            <p:cNvPr id="26" name="Footer Text">
              <a:extLst>
                <a:ext uri="{FF2B5EF4-FFF2-40B4-BE49-F238E27FC236}">
                  <a16:creationId xmlns:a16="http://schemas.microsoft.com/office/drawing/2014/main" xmlns="" id="{DA6C0400-14A0-4867-BF0C-F2CED32AC912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</a:t>
              </a:r>
              <a:endPara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xmlns="" id="{BBB81A62-C509-4CFE-8ED7-AEAA4E002A83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7719449F-0C99-49A6-8F70-8FB30253502B}"/>
              </a:ext>
            </a:extLst>
          </p:cNvPr>
          <p:cNvGrpSpPr/>
          <p:nvPr/>
        </p:nvGrpSpPr>
        <p:grpSpPr>
          <a:xfrm>
            <a:off x="3566528" y="2321221"/>
            <a:ext cx="1974826" cy="1910466"/>
            <a:chOff x="625692" y="1660929"/>
            <a:chExt cx="2506133" cy="1507875"/>
          </a:xfrm>
        </p:grpSpPr>
        <p:sp>
          <p:nvSpPr>
            <p:cNvPr id="29" name="Footer Text">
              <a:extLst>
                <a:ext uri="{FF2B5EF4-FFF2-40B4-BE49-F238E27FC236}">
                  <a16:creationId xmlns:a16="http://schemas.microsoft.com/office/drawing/2014/main" xmlns="" id="{C7197510-7B57-4737-89FF-403E811CE305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xmlns="" id="{10E3A659-61C7-45B0-A393-D4DB27FA2B45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xmlns="" id="{08EE291D-E792-49D3-89AE-00C765301352}"/>
              </a:ext>
            </a:extLst>
          </p:cNvPr>
          <p:cNvGrpSpPr/>
          <p:nvPr/>
        </p:nvGrpSpPr>
        <p:grpSpPr>
          <a:xfrm>
            <a:off x="6376223" y="2359453"/>
            <a:ext cx="1974826" cy="1910466"/>
            <a:chOff x="625692" y="1660929"/>
            <a:chExt cx="2506133" cy="1507875"/>
          </a:xfrm>
        </p:grpSpPr>
        <p:sp>
          <p:nvSpPr>
            <p:cNvPr id="32" name="Footer Text">
              <a:extLst>
                <a:ext uri="{FF2B5EF4-FFF2-40B4-BE49-F238E27FC236}">
                  <a16:creationId xmlns:a16="http://schemas.microsoft.com/office/drawing/2014/main" xmlns="" id="{FB1108FE-C6FD-4FA6-AEA7-2247E813344B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xmlns="" id="{C20B59D5-36C1-42D7-B24F-5941AF6D3A08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1">
            <a:extLst>
              <a:ext uri="{FF2B5EF4-FFF2-40B4-BE49-F238E27FC236}">
                <a16:creationId xmlns:a16="http://schemas.microsoft.com/office/drawing/2014/main" xmlns="" id="{E34A1D58-088E-445A-A14D-F8E02289E5BE}"/>
              </a:ext>
            </a:extLst>
          </p:cNvPr>
          <p:cNvGrpSpPr/>
          <p:nvPr/>
        </p:nvGrpSpPr>
        <p:grpSpPr>
          <a:xfrm>
            <a:off x="9167138" y="2322130"/>
            <a:ext cx="1974826" cy="1910466"/>
            <a:chOff x="625692" y="1660929"/>
            <a:chExt cx="2506133" cy="1507875"/>
          </a:xfrm>
        </p:grpSpPr>
        <p:sp>
          <p:nvSpPr>
            <p:cNvPr id="35" name="Footer Text">
              <a:extLst>
                <a:ext uri="{FF2B5EF4-FFF2-40B4-BE49-F238E27FC236}">
                  <a16:creationId xmlns:a16="http://schemas.microsoft.com/office/drawing/2014/main" xmlns="" id="{319BA734-640A-49EA-88D9-9C010CFF4DD7}"/>
                </a:ext>
              </a:extLst>
            </p:cNvPr>
            <p:cNvSpPr txBox="1"/>
            <p:nvPr/>
          </p:nvSpPr>
          <p:spPr>
            <a:xfrm>
              <a:off x="625692" y="2223595"/>
              <a:ext cx="2506133" cy="945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828800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，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xmlns="" id="{96BEDEA3-A796-469E-B648-6D1219464C1D}"/>
                </a:ext>
              </a:extLst>
            </p:cNvPr>
            <p:cNvSpPr txBox="1"/>
            <p:nvPr/>
          </p:nvSpPr>
          <p:spPr>
            <a:xfrm>
              <a:off x="1121140" y="1660929"/>
              <a:ext cx="1562323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828800" rtl="0">
                <a:lnSpc>
                  <a:spcPct val="150000"/>
                </a:lnSpc>
              </a:pPr>
              <a:r>
                <a:rPr lang="zh-CN" altLang="en-US" sz="24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4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grpSp>
        <p:nvGrpSpPr>
          <p:cNvPr id="5" name="Shape 4087">
            <a:extLst>
              <a:ext uri="{FF2B5EF4-FFF2-40B4-BE49-F238E27FC236}">
                <a16:creationId xmlns:a16="http://schemas.microsoft.com/office/drawing/2014/main" xmlns="" id="{E7DC46A2-1532-4843-B09A-CB00A3E2385B}"/>
              </a:ext>
            </a:extLst>
          </p:cNvPr>
          <p:cNvGrpSpPr/>
          <p:nvPr/>
        </p:nvGrpSpPr>
        <p:grpSpPr>
          <a:xfrm>
            <a:off x="941" y="4134433"/>
            <a:ext cx="12190119" cy="586408"/>
            <a:chOff x="0" y="4591562"/>
            <a:chExt cx="12192000" cy="586408"/>
          </a:xfrm>
        </p:grpSpPr>
        <p:sp>
          <p:nvSpPr>
            <p:cNvPr id="7" name="Shape 4088">
              <a:extLst>
                <a:ext uri="{FF2B5EF4-FFF2-40B4-BE49-F238E27FC236}">
                  <a16:creationId xmlns:a16="http://schemas.microsoft.com/office/drawing/2014/main" xmlns="" id="{38E78C8D-8F4F-4C16-B5D0-76630B5C586E}"/>
                </a:ext>
              </a:extLst>
            </p:cNvPr>
            <p:cNvSpPr/>
            <p:nvPr/>
          </p:nvSpPr>
          <p:spPr>
            <a:xfrm>
              <a:off x="0" y="4591562"/>
              <a:ext cx="12192000" cy="586408"/>
            </a:xfrm>
            <a:prstGeom prst="rect">
              <a:avLst/>
            </a:prstGeom>
            <a:solidFill>
              <a:srgbClr val="CCD4DE"/>
            </a:solidFill>
            <a:ln>
              <a:noFill/>
            </a:ln>
          </p:spPr>
          <p:txBody>
            <a:bodyPr lIns="60941" tIns="30462" rIns="60941" bIns="30462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Shape 4089">
              <a:extLst>
                <a:ext uri="{FF2B5EF4-FFF2-40B4-BE49-F238E27FC236}">
                  <a16:creationId xmlns:a16="http://schemas.microsoft.com/office/drawing/2014/main" xmlns="" id="{F5D538EC-A808-4116-A0F6-FF56FB744D55}"/>
                </a:ext>
              </a:extLst>
            </p:cNvPr>
            <p:cNvCxnSpPr/>
            <p:nvPr/>
          </p:nvCxnSpPr>
          <p:spPr>
            <a:xfrm>
              <a:off x="0" y="4884767"/>
              <a:ext cx="121920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lgDash"/>
              <a:miter/>
              <a:headEnd type="none" w="med" len="med"/>
              <a:tailEnd type="none" w="med" len="med"/>
            </a:ln>
          </p:spPr>
        </p:cxnSp>
      </p:grpSp>
      <p:sp>
        <p:nvSpPr>
          <p:cNvPr id="9" name="Shape 4090">
            <a:extLst>
              <a:ext uri="{FF2B5EF4-FFF2-40B4-BE49-F238E27FC236}">
                <a16:creationId xmlns:a16="http://schemas.microsoft.com/office/drawing/2014/main" xmlns="" id="{CA587C9A-E55F-4E95-968D-54F6E7BB2A9C}"/>
              </a:ext>
            </a:extLst>
          </p:cNvPr>
          <p:cNvSpPr/>
          <p:nvPr/>
        </p:nvSpPr>
        <p:spPr>
          <a:xfrm>
            <a:off x="850206" y="2857480"/>
            <a:ext cx="990543" cy="14955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" name="Shape 4091">
            <a:extLst>
              <a:ext uri="{FF2B5EF4-FFF2-40B4-BE49-F238E27FC236}">
                <a16:creationId xmlns:a16="http://schemas.microsoft.com/office/drawing/2014/main" xmlns="" id="{5701AD47-A251-4BE7-9EDF-1B914471AFF2}"/>
              </a:ext>
            </a:extLst>
          </p:cNvPr>
          <p:cNvSpPr/>
          <p:nvPr/>
        </p:nvSpPr>
        <p:spPr>
          <a:xfrm>
            <a:off x="5992050" y="1711076"/>
            <a:ext cx="1749851" cy="26419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1" name="Shape 4092">
            <a:extLst>
              <a:ext uri="{FF2B5EF4-FFF2-40B4-BE49-F238E27FC236}">
                <a16:creationId xmlns:a16="http://schemas.microsoft.com/office/drawing/2014/main" xmlns="" id="{03474C80-5DF9-4079-B1F6-81EF85D9267C}"/>
              </a:ext>
            </a:extLst>
          </p:cNvPr>
          <p:cNvSpPr/>
          <p:nvPr/>
        </p:nvSpPr>
        <p:spPr>
          <a:xfrm>
            <a:off x="3197629" y="2182603"/>
            <a:ext cx="1437541" cy="21704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Shape 4093">
            <a:extLst>
              <a:ext uri="{FF2B5EF4-FFF2-40B4-BE49-F238E27FC236}">
                <a16:creationId xmlns:a16="http://schemas.microsoft.com/office/drawing/2014/main" xmlns="" id="{C7BBB4E8-F7C1-4A0F-9A4E-9F42627A71A6}"/>
              </a:ext>
            </a:extLst>
          </p:cNvPr>
          <p:cNvSpPr/>
          <p:nvPr/>
        </p:nvSpPr>
        <p:spPr>
          <a:xfrm>
            <a:off x="9098781" y="924173"/>
            <a:ext cx="2271047" cy="3428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377" y="20189"/>
                </a:moveTo>
                <a:cubicBezTo>
                  <a:pt x="80377" y="20189"/>
                  <a:pt x="84150" y="18199"/>
                  <a:pt x="81886" y="16492"/>
                </a:cubicBezTo>
                <a:cubicBezTo>
                  <a:pt x="79622" y="15071"/>
                  <a:pt x="78490" y="9099"/>
                  <a:pt x="81886" y="6255"/>
                </a:cubicBezTo>
                <a:cubicBezTo>
                  <a:pt x="81886" y="6255"/>
                  <a:pt x="91698" y="0"/>
                  <a:pt x="98490" y="7677"/>
                </a:cubicBezTo>
                <a:cubicBezTo>
                  <a:pt x="98490" y="7677"/>
                  <a:pt x="99245" y="11090"/>
                  <a:pt x="98490" y="12511"/>
                </a:cubicBezTo>
                <a:cubicBezTo>
                  <a:pt x="98490" y="12511"/>
                  <a:pt x="98490" y="13933"/>
                  <a:pt x="98867" y="14502"/>
                </a:cubicBezTo>
                <a:cubicBezTo>
                  <a:pt x="98867" y="14502"/>
                  <a:pt x="100754" y="16777"/>
                  <a:pt x="98113" y="16777"/>
                </a:cubicBezTo>
                <a:cubicBezTo>
                  <a:pt x="98113" y="16777"/>
                  <a:pt x="97735" y="17914"/>
                  <a:pt x="97358" y="18199"/>
                </a:cubicBezTo>
                <a:cubicBezTo>
                  <a:pt x="97358" y="18199"/>
                  <a:pt x="97358" y="19052"/>
                  <a:pt x="96981" y="19052"/>
                </a:cubicBezTo>
                <a:cubicBezTo>
                  <a:pt x="96981" y="19052"/>
                  <a:pt x="96603" y="21327"/>
                  <a:pt x="95849" y="21327"/>
                </a:cubicBezTo>
                <a:cubicBezTo>
                  <a:pt x="92830" y="21327"/>
                  <a:pt x="92830" y="21327"/>
                  <a:pt x="92830" y="21327"/>
                </a:cubicBezTo>
                <a:cubicBezTo>
                  <a:pt x="92830" y="21327"/>
                  <a:pt x="96603" y="23317"/>
                  <a:pt x="97735" y="26161"/>
                </a:cubicBezTo>
                <a:cubicBezTo>
                  <a:pt x="99245" y="29289"/>
                  <a:pt x="99245" y="29289"/>
                  <a:pt x="99245" y="29289"/>
                </a:cubicBezTo>
                <a:cubicBezTo>
                  <a:pt x="99245" y="29289"/>
                  <a:pt x="103396" y="32985"/>
                  <a:pt x="104905" y="35829"/>
                </a:cubicBezTo>
                <a:cubicBezTo>
                  <a:pt x="104905" y="35829"/>
                  <a:pt x="107169" y="32985"/>
                  <a:pt x="107924" y="32417"/>
                </a:cubicBezTo>
                <a:cubicBezTo>
                  <a:pt x="108679" y="31563"/>
                  <a:pt x="108679" y="30426"/>
                  <a:pt x="108679" y="29573"/>
                </a:cubicBezTo>
                <a:cubicBezTo>
                  <a:pt x="108679" y="28720"/>
                  <a:pt x="107547" y="25023"/>
                  <a:pt x="108301" y="24454"/>
                </a:cubicBezTo>
                <a:cubicBezTo>
                  <a:pt x="109056" y="23601"/>
                  <a:pt x="108679" y="21895"/>
                  <a:pt x="108679" y="21895"/>
                </a:cubicBezTo>
                <a:cubicBezTo>
                  <a:pt x="108679" y="21895"/>
                  <a:pt x="109433" y="20189"/>
                  <a:pt x="110566" y="21895"/>
                </a:cubicBezTo>
                <a:cubicBezTo>
                  <a:pt x="110943" y="23317"/>
                  <a:pt x="110943" y="23317"/>
                  <a:pt x="110943" y="23317"/>
                </a:cubicBezTo>
                <a:cubicBezTo>
                  <a:pt x="110943" y="23317"/>
                  <a:pt x="112075" y="22748"/>
                  <a:pt x="112452" y="22748"/>
                </a:cubicBezTo>
                <a:cubicBezTo>
                  <a:pt x="112830" y="22464"/>
                  <a:pt x="116603" y="18483"/>
                  <a:pt x="117358" y="18767"/>
                </a:cubicBezTo>
                <a:cubicBezTo>
                  <a:pt x="117358" y="18767"/>
                  <a:pt x="119622" y="17914"/>
                  <a:pt x="119622" y="19620"/>
                </a:cubicBezTo>
                <a:cubicBezTo>
                  <a:pt x="119622" y="21327"/>
                  <a:pt x="118867" y="21611"/>
                  <a:pt x="118867" y="21611"/>
                </a:cubicBezTo>
                <a:cubicBezTo>
                  <a:pt x="118867" y="21611"/>
                  <a:pt x="120000" y="21895"/>
                  <a:pt x="119245" y="23033"/>
                </a:cubicBezTo>
                <a:cubicBezTo>
                  <a:pt x="119245" y="23033"/>
                  <a:pt x="117735" y="25308"/>
                  <a:pt x="117358" y="26161"/>
                </a:cubicBezTo>
                <a:cubicBezTo>
                  <a:pt x="116981" y="27298"/>
                  <a:pt x="115471" y="29857"/>
                  <a:pt x="114339" y="30995"/>
                </a:cubicBezTo>
                <a:cubicBezTo>
                  <a:pt x="113207" y="31848"/>
                  <a:pt x="113584" y="31279"/>
                  <a:pt x="112830" y="33270"/>
                </a:cubicBezTo>
                <a:cubicBezTo>
                  <a:pt x="112075" y="35545"/>
                  <a:pt x="109433" y="41516"/>
                  <a:pt x="107547" y="43222"/>
                </a:cubicBezTo>
                <a:cubicBezTo>
                  <a:pt x="107547" y="43222"/>
                  <a:pt x="107169" y="44928"/>
                  <a:pt x="103773" y="44928"/>
                </a:cubicBezTo>
                <a:cubicBezTo>
                  <a:pt x="103773" y="44928"/>
                  <a:pt x="101132" y="44360"/>
                  <a:pt x="100754" y="42938"/>
                </a:cubicBezTo>
                <a:cubicBezTo>
                  <a:pt x="100377" y="41516"/>
                  <a:pt x="94716" y="36113"/>
                  <a:pt x="94339" y="35545"/>
                </a:cubicBezTo>
                <a:cubicBezTo>
                  <a:pt x="94339" y="35545"/>
                  <a:pt x="91320" y="39241"/>
                  <a:pt x="89056" y="39810"/>
                </a:cubicBezTo>
                <a:cubicBezTo>
                  <a:pt x="89056" y="39810"/>
                  <a:pt x="85660" y="47772"/>
                  <a:pt x="84150" y="50616"/>
                </a:cubicBezTo>
                <a:cubicBezTo>
                  <a:pt x="82264" y="53459"/>
                  <a:pt x="83773" y="51469"/>
                  <a:pt x="83773" y="51469"/>
                </a:cubicBezTo>
                <a:cubicBezTo>
                  <a:pt x="83773" y="51469"/>
                  <a:pt x="81886" y="57156"/>
                  <a:pt x="81132" y="58293"/>
                </a:cubicBezTo>
                <a:cubicBezTo>
                  <a:pt x="81132" y="58293"/>
                  <a:pt x="89433" y="57440"/>
                  <a:pt x="100754" y="64549"/>
                </a:cubicBezTo>
                <a:cubicBezTo>
                  <a:pt x="100754" y="64549"/>
                  <a:pt x="112075" y="68530"/>
                  <a:pt x="109056" y="73080"/>
                </a:cubicBezTo>
                <a:cubicBezTo>
                  <a:pt x="109056" y="73080"/>
                  <a:pt x="101886" y="79905"/>
                  <a:pt x="100754" y="80758"/>
                </a:cubicBezTo>
                <a:cubicBezTo>
                  <a:pt x="100000" y="81611"/>
                  <a:pt x="84905" y="90995"/>
                  <a:pt x="85660" y="93554"/>
                </a:cubicBezTo>
                <a:cubicBezTo>
                  <a:pt x="85660" y="93554"/>
                  <a:pt x="86792" y="94691"/>
                  <a:pt x="86415" y="95545"/>
                </a:cubicBezTo>
                <a:cubicBezTo>
                  <a:pt x="86415" y="96398"/>
                  <a:pt x="86415" y="98957"/>
                  <a:pt x="87924" y="100094"/>
                </a:cubicBezTo>
                <a:cubicBezTo>
                  <a:pt x="89433" y="100947"/>
                  <a:pt x="96981" y="104360"/>
                  <a:pt x="93207" y="105497"/>
                </a:cubicBezTo>
                <a:cubicBezTo>
                  <a:pt x="93207" y="105497"/>
                  <a:pt x="85283" y="105781"/>
                  <a:pt x="83773" y="103507"/>
                </a:cubicBezTo>
                <a:cubicBezTo>
                  <a:pt x="83773" y="103507"/>
                  <a:pt x="79622" y="100379"/>
                  <a:pt x="77358" y="100094"/>
                </a:cubicBezTo>
                <a:cubicBezTo>
                  <a:pt x="77358" y="100094"/>
                  <a:pt x="69433" y="97819"/>
                  <a:pt x="72830" y="94976"/>
                </a:cubicBezTo>
                <a:cubicBezTo>
                  <a:pt x="72830" y="94976"/>
                  <a:pt x="75471" y="91563"/>
                  <a:pt x="76603" y="91848"/>
                </a:cubicBezTo>
                <a:cubicBezTo>
                  <a:pt x="76603" y="91848"/>
                  <a:pt x="81509" y="88720"/>
                  <a:pt x="82641" y="86445"/>
                </a:cubicBezTo>
                <a:cubicBezTo>
                  <a:pt x="84150" y="84170"/>
                  <a:pt x="90943" y="73649"/>
                  <a:pt x="93584" y="72796"/>
                </a:cubicBezTo>
                <a:cubicBezTo>
                  <a:pt x="93584" y="72796"/>
                  <a:pt x="89811" y="72227"/>
                  <a:pt x="87169" y="72227"/>
                </a:cubicBezTo>
                <a:cubicBezTo>
                  <a:pt x="84150" y="72227"/>
                  <a:pt x="74339" y="71374"/>
                  <a:pt x="70188" y="69668"/>
                </a:cubicBezTo>
                <a:cubicBezTo>
                  <a:pt x="70188" y="69668"/>
                  <a:pt x="54339" y="81042"/>
                  <a:pt x="48679" y="83033"/>
                </a:cubicBezTo>
                <a:cubicBezTo>
                  <a:pt x="48679" y="83033"/>
                  <a:pt x="47169" y="84739"/>
                  <a:pt x="46415" y="85023"/>
                </a:cubicBezTo>
                <a:cubicBezTo>
                  <a:pt x="46415" y="85023"/>
                  <a:pt x="42641" y="87298"/>
                  <a:pt x="39622" y="87582"/>
                </a:cubicBezTo>
                <a:cubicBezTo>
                  <a:pt x="39622" y="87582"/>
                  <a:pt x="34716" y="89573"/>
                  <a:pt x="33584" y="90426"/>
                </a:cubicBezTo>
                <a:cubicBezTo>
                  <a:pt x="32075" y="91279"/>
                  <a:pt x="20000" y="98388"/>
                  <a:pt x="18867" y="98957"/>
                </a:cubicBezTo>
                <a:cubicBezTo>
                  <a:pt x="18867" y="98957"/>
                  <a:pt x="13584" y="103791"/>
                  <a:pt x="13207" y="104928"/>
                </a:cubicBezTo>
                <a:cubicBezTo>
                  <a:pt x="13207" y="104928"/>
                  <a:pt x="15094" y="106635"/>
                  <a:pt x="12830" y="107203"/>
                </a:cubicBezTo>
                <a:cubicBezTo>
                  <a:pt x="12830" y="107203"/>
                  <a:pt x="7924" y="109763"/>
                  <a:pt x="6792" y="111184"/>
                </a:cubicBezTo>
                <a:cubicBezTo>
                  <a:pt x="6037" y="112606"/>
                  <a:pt x="4528" y="114312"/>
                  <a:pt x="4905" y="115165"/>
                </a:cubicBezTo>
                <a:cubicBezTo>
                  <a:pt x="5283" y="116303"/>
                  <a:pt x="1886" y="120000"/>
                  <a:pt x="0" y="114881"/>
                </a:cubicBezTo>
                <a:cubicBezTo>
                  <a:pt x="0" y="114881"/>
                  <a:pt x="377" y="109763"/>
                  <a:pt x="1132" y="107203"/>
                </a:cubicBezTo>
                <a:cubicBezTo>
                  <a:pt x="2264" y="104360"/>
                  <a:pt x="2641" y="103791"/>
                  <a:pt x="2264" y="102938"/>
                </a:cubicBezTo>
                <a:cubicBezTo>
                  <a:pt x="1886" y="101800"/>
                  <a:pt x="1509" y="98957"/>
                  <a:pt x="4528" y="98388"/>
                </a:cubicBezTo>
                <a:cubicBezTo>
                  <a:pt x="7547" y="97819"/>
                  <a:pt x="10188" y="98104"/>
                  <a:pt x="10188" y="98104"/>
                </a:cubicBezTo>
                <a:cubicBezTo>
                  <a:pt x="10188" y="98104"/>
                  <a:pt x="15471" y="93554"/>
                  <a:pt x="16981" y="91279"/>
                </a:cubicBezTo>
                <a:cubicBezTo>
                  <a:pt x="18867" y="89004"/>
                  <a:pt x="26037" y="84170"/>
                  <a:pt x="29056" y="83033"/>
                </a:cubicBezTo>
                <a:cubicBezTo>
                  <a:pt x="31698" y="81895"/>
                  <a:pt x="38867" y="79620"/>
                  <a:pt x="40754" y="77914"/>
                </a:cubicBezTo>
                <a:cubicBezTo>
                  <a:pt x="42641" y="75924"/>
                  <a:pt x="50188" y="66824"/>
                  <a:pt x="53584" y="65971"/>
                </a:cubicBezTo>
                <a:cubicBezTo>
                  <a:pt x="53584" y="65971"/>
                  <a:pt x="53207" y="56587"/>
                  <a:pt x="60377" y="54597"/>
                </a:cubicBezTo>
                <a:cubicBezTo>
                  <a:pt x="60377" y="54597"/>
                  <a:pt x="64150" y="53459"/>
                  <a:pt x="66037" y="49763"/>
                </a:cubicBezTo>
                <a:cubicBezTo>
                  <a:pt x="67924" y="46350"/>
                  <a:pt x="67924" y="33270"/>
                  <a:pt x="69811" y="30995"/>
                </a:cubicBezTo>
                <a:cubicBezTo>
                  <a:pt x="69811" y="30995"/>
                  <a:pt x="69433" y="29573"/>
                  <a:pt x="69811" y="29004"/>
                </a:cubicBezTo>
                <a:cubicBezTo>
                  <a:pt x="69811" y="29004"/>
                  <a:pt x="60377" y="28720"/>
                  <a:pt x="58867" y="28151"/>
                </a:cubicBezTo>
                <a:cubicBezTo>
                  <a:pt x="58867" y="28151"/>
                  <a:pt x="56226" y="26729"/>
                  <a:pt x="55094" y="29289"/>
                </a:cubicBezTo>
                <a:cubicBezTo>
                  <a:pt x="55094" y="29289"/>
                  <a:pt x="51320" y="36113"/>
                  <a:pt x="50566" y="38388"/>
                </a:cubicBezTo>
                <a:cubicBezTo>
                  <a:pt x="50566" y="38388"/>
                  <a:pt x="50188" y="42085"/>
                  <a:pt x="50566" y="43507"/>
                </a:cubicBezTo>
                <a:cubicBezTo>
                  <a:pt x="50943" y="44644"/>
                  <a:pt x="52075" y="46635"/>
                  <a:pt x="52830" y="47203"/>
                </a:cubicBezTo>
                <a:cubicBezTo>
                  <a:pt x="53584" y="47772"/>
                  <a:pt x="54339" y="48909"/>
                  <a:pt x="53207" y="48909"/>
                </a:cubicBezTo>
                <a:cubicBezTo>
                  <a:pt x="53207" y="48909"/>
                  <a:pt x="50943" y="48625"/>
                  <a:pt x="50188" y="47488"/>
                </a:cubicBezTo>
                <a:cubicBezTo>
                  <a:pt x="50188" y="47488"/>
                  <a:pt x="49811" y="45497"/>
                  <a:pt x="47924" y="47772"/>
                </a:cubicBezTo>
                <a:cubicBezTo>
                  <a:pt x="47924" y="47772"/>
                  <a:pt x="41509" y="56872"/>
                  <a:pt x="41886" y="53175"/>
                </a:cubicBezTo>
                <a:cubicBezTo>
                  <a:pt x="41886" y="53175"/>
                  <a:pt x="38867" y="55450"/>
                  <a:pt x="40377" y="52606"/>
                </a:cubicBezTo>
                <a:cubicBezTo>
                  <a:pt x="40377" y="52606"/>
                  <a:pt x="38113" y="53175"/>
                  <a:pt x="39622" y="51184"/>
                </a:cubicBezTo>
                <a:cubicBezTo>
                  <a:pt x="39622" y="51184"/>
                  <a:pt x="43018" y="45781"/>
                  <a:pt x="40754" y="47488"/>
                </a:cubicBezTo>
                <a:cubicBezTo>
                  <a:pt x="38490" y="49194"/>
                  <a:pt x="38490" y="49194"/>
                  <a:pt x="38490" y="49194"/>
                </a:cubicBezTo>
                <a:cubicBezTo>
                  <a:pt x="38490" y="49194"/>
                  <a:pt x="36226" y="50047"/>
                  <a:pt x="37735" y="48341"/>
                </a:cubicBezTo>
                <a:cubicBezTo>
                  <a:pt x="37735" y="48341"/>
                  <a:pt x="40377" y="46350"/>
                  <a:pt x="41132" y="44928"/>
                </a:cubicBezTo>
                <a:cubicBezTo>
                  <a:pt x="41886" y="43791"/>
                  <a:pt x="43018" y="42369"/>
                  <a:pt x="44528" y="41516"/>
                </a:cubicBezTo>
                <a:cubicBezTo>
                  <a:pt x="45660" y="40379"/>
                  <a:pt x="45283" y="37535"/>
                  <a:pt x="45660" y="36398"/>
                </a:cubicBezTo>
                <a:cubicBezTo>
                  <a:pt x="45660" y="35260"/>
                  <a:pt x="47169" y="24454"/>
                  <a:pt x="50566" y="23317"/>
                </a:cubicBezTo>
                <a:cubicBezTo>
                  <a:pt x="54339" y="21895"/>
                  <a:pt x="56603" y="21895"/>
                  <a:pt x="58867" y="21327"/>
                </a:cubicBezTo>
                <a:cubicBezTo>
                  <a:pt x="60754" y="20758"/>
                  <a:pt x="71320" y="19905"/>
                  <a:pt x="74339" y="20473"/>
                </a:cubicBezTo>
                <a:cubicBezTo>
                  <a:pt x="74339" y="20473"/>
                  <a:pt x="79622" y="20473"/>
                  <a:pt x="80377" y="2018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lIns="91419" tIns="45710" rIns="91419" bIns="45710" anchor="t" anchorCtr="0">
            <a:noAutofit/>
          </a:bodyPr>
          <a:lstStyle/>
          <a:p>
            <a:endParaRPr sz="120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xmlns="" id="{1D185FB4-3761-4408-B137-CD1B8EADB825}"/>
              </a:ext>
            </a:extLst>
          </p:cNvPr>
          <p:cNvSpPr>
            <a:spLocks/>
          </p:cNvSpPr>
          <p:nvPr/>
        </p:nvSpPr>
        <p:spPr bwMode="auto">
          <a:xfrm>
            <a:off x="2774121" y="5070488"/>
            <a:ext cx="2171858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组织的设立应考虑到其内部的风险控制、牵制和监督机制 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xmlns="" id="{A2E2E806-91A4-4543-A61C-28C436146EC5}"/>
              </a:ext>
            </a:extLst>
          </p:cNvPr>
          <p:cNvSpPr>
            <a:spLocks/>
          </p:cNvSpPr>
          <p:nvPr/>
        </p:nvSpPr>
        <p:spPr bwMode="auto">
          <a:xfrm>
            <a:off x="506454" y="5071962"/>
            <a:ext cx="1895552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组织内层级、部门和岗位之间的权责明确 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5" name="AutoShape 26">
            <a:extLst>
              <a:ext uri="{FF2B5EF4-FFF2-40B4-BE49-F238E27FC236}">
                <a16:creationId xmlns:a16="http://schemas.microsoft.com/office/drawing/2014/main" xmlns="" id="{B78B4D92-C267-4327-BF50-A07CCE45577B}"/>
              </a:ext>
            </a:extLst>
          </p:cNvPr>
          <p:cNvSpPr>
            <a:spLocks/>
          </p:cNvSpPr>
          <p:nvPr/>
        </p:nvSpPr>
        <p:spPr bwMode="auto">
          <a:xfrm>
            <a:off x="5570043" y="5114802"/>
            <a:ext cx="2171858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组织的设立应考虑到组织工作和任务扩张的延展性；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6" name="AutoShape 27">
            <a:extLst>
              <a:ext uri="{FF2B5EF4-FFF2-40B4-BE49-F238E27FC236}">
                <a16:creationId xmlns:a16="http://schemas.microsoft.com/office/drawing/2014/main" xmlns="" id="{51C91063-0033-480F-AE87-D6493FC37067}"/>
              </a:ext>
            </a:extLst>
          </p:cNvPr>
          <p:cNvSpPr>
            <a:spLocks/>
          </p:cNvSpPr>
          <p:nvPr/>
        </p:nvSpPr>
        <p:spPr bwMode="auto">
          <a:xfrm>
            <a:off x="8551108" y="5091012"/>
            <a:ext cx="2653704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组织的设立应该扁平及向附加值高的地方倾斜，且越简单越好。</a:t>
            </a:r>
            <a:endParaRPr lang="es-E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5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18804" y="6639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D41F053-B6CF-4367-B01C-9FDC19A8B997}"/>
              </a:ext>
            </a:extLst>
          </p:cNvPr>
          <p:cNvSpPr txBox="1"/>
          <p:nvPr/>
        </p:nvSpPr>
        <p:spPr>
          <a:xfrm>
            <a:off x="107203" y="3183002"/>
            <a:ext cx="64710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61599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4230806" y="627798"/>
            <a:ext cx="796119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45992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8CE741C-E3CB-4E98-97C5-C5523D37AE5F}"/>
              </a:ext>
            </a:extLst>
          </p:cNvPr>
          <p:cNvGrpSpPr/>
          <p:nvPr/>
        </p:nvGrpSpPr>
        <p:grpSpPr>
          <a:xfrm>
            <a:off x="8211403" y="2042823"/>
            <a:ext cx="2445241" cy="1696681"/>
            <a:chOff x="8643997" y="2030517"/>
            <a:chExt cx="2445241" cy="1696681"/>
          </a:xfrm>
          <a:solidFill>
            <a:srgbClr val="203864"/>
          </a:solidFill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8D7BDEF-C44C-44DB-A9BD-120DCE70A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97" y="2030517"/>
              <a:ext cx="2445241" cy="1696681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71">
              <a:extLst>
                <a:ext uri="{FF2B5EF4-FFF2-40B4-BE49-F238E27FC236}">
                  <a16:creationId xmlns:a16="http://schemas.microsoft.com/office/drawing/2014/main" xmlns="" id="{F9B20376-F583-4554-BA73-17E01687E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206" y="2078309"/>
              <a:ext cx="2009564" cy="1118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500" dirty="0">
                  <a:solidFill>
                    <a:schemeClr val="bg1"/>
                  </a:solidFill>
                  <a:cs typeface="+mn-ea"/>
                  <a:sym typeface="+mn-lt"/>
                </a:rPr>
                <a:t>有远景再加实干就成了世界的希望</a:t>
              </a:r>
              <a:endParaRPr lang="en-US" altLang="zh-CN" sz="25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5CB733D-2602-4CFC-857B-C3AD8E33BE4E}"/>
              </a:ext>
            </a:extLst>
          </p:cNvPr>
          <p:cNvGrpSpPr/>
          <p:nvPr/>
        </p:nvGrpSpPr>
        <p:grpSpPr>
          <a:xfrm>
            <a:off x="8211403" y="3959711"/>
            <a:ext cx="2445241" cy="1697517"/>
            <a:chOff x="8643996" y="3966833"/>
            <a:chExt cx="2445241" cy="1697517"/>
          </a:xfrm>
          <a:solidFill>
            <a:srgbClr val="203864"/>
          </a:solidFill>
        </p:grpSpPr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xmlns="" id="{9ECF7FD1-90B5-4522-B256-CFB48A05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96" y="3966833"/>
              <a:ext cx="2445241" cy="1697517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AutoShape 72">
              <a:extLst>
                <a:ext uri="{FF2B5EF4-FFF2-40B4-BE49-F238E27FC236}">
                  <a16:creationId xmlns:a16="http://schemas.microsoft.com/office/drawing/2014/main" xmlns="" id="{7F05B95B-F843-4526-AACD-3CC3148F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206" y="4350041"/>
              <a:ext cx="2009564" cy="9294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500" dirty="0">
                  <a:solidFill>
                    <a:schemeClr val="bg1"/>
                  </a:solidFill>
                  <a:cs typeface="+mn-ea"/>
                  <a:sym typeface="+mn-lt"/>
                </a:rPr>
                <a:t>高效的沟通、良好的合作</a:t>
              </a:r>
              <a:endParaRPr lang="en-US" altLang="zh-CN" sz="25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6D52A21-2907-4D1D-B538-C6A0C596C017}"/>
              </a:ext>
            </a:extLst>
          </p:cNvPr>
          <p:cNvGrpSpPr/>
          <p:nvPr/>
        </p:nvGrpSpPr>
        <p:grpSpPr>
          <a:xfrm>
            <a:off x="4996228" y="2042823"/>
            <a:ext cx="2463592" cy="1696681"/>
            <a:chOff x="3484805" y="2030517"/>
            <a:chExt cx="2463592" cy="1696681"/>
          </a:xfrm>
          <a:solidFill>
            <a:srgbClr val="203864"/>
          </a:solidFill>
        </p:grpSpPr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xmlns="" id="{83324FB5-D079-455D-BA66-23B34194D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805" y="2030517"/>
              <a:ext cx="2445241" cy="1696681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73">
              <a:extLst>
                <a:ext uri="{FF2B5EF4-FFF2-40B4-BE49-F238E27FC236}">
                  <a16:creationId xmlns:a16="http://schemas.microsoft.com/office/drawing/2014/main" xmlns="" id="{CC65C406-B0D7-48BA-90ED-9A1B847B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960" y="2169524"/>
              <a:ext cx="2277437" cy="1118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工作如果没有远景就会枯燥乏味；有远景而没有实干只是一种空想</a:t>
              </a:r>
              <a:endParaRPr lang="en-US" altLang="zh-CN" sz="20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A6821978-B4F0-4339-B7D6-A46FD7AC6ADD}"/>
              </a:ext>
            </a:extLst>
          </p:cNvPr>
          <p:cNvGrpSpPr/>
          <p:nvPr/>
        </p:nvGrpSpPr>
        <p:grpSpPr>
          <a:xfrm>
            <a:off x="4996227" y="3969380"/>
            <a:ext cx="2445241" cy="1697517"/>
            <a:chOff x="3484805" y="3966836"/>
            <a:chExt cx="2445241" cy="1697517"/>
          </a:xfrm>
          <a:solidFill>
            <a:srgbClr val="203864"/>
          </a:solidFill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xmlns="" id="{0C6577D2-B8E3-41E5-9262-380ED530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805" y="3966836"/>
              <a:ext cx="2445241" cy="1697517"/>
            </a:xfrm>
            <a:prstGeom prst="rect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74">
              <a:extLst>
                <a:ext uri="{FF2B5EF4-FFF2-40B4-BE49-F238E27FC236}">
                  <a16:creationId xmlns:a16="http://schemas.microsoft.com/office/drawing/2014/main" xmlns="" id="{DAC2DF4B-C907-49AB-955D-C08B4E9B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498" y="4352824"/>
              <a:ext cx="2279583" cy="11204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1817" tIns="61817" rIns="61817" bIns="61817"/>
            <a:lstStyle/>
            <a:p>
              <a:pPr lvl="0">
                <a:lnSpc>
                  <a:spcPct val="120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zh-CN" altLang="en-US" sz="2500" dirty="0">
                  <a:solidFill>
                    <a:schemeClr val="bg1"/>
                  </a:solidFill>
                  <a:cs typeface="+mn-ea"/>
                  <a:sym typeface="+mn-lt"/>
                </a:rPr>
                <a:t>团队成员对愿景的认同度</a:t>
              </a:r>
              <a:endParaRPr lang="en-US" altLang="zh-CN" sz="25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7AEFE66-8427-46B4-B045-FDA6FF7B6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6222"/>
          <a:stretch/>
        </p:blipFill>
        <p:spPr>
          <a:xfrm>
            <a:off x="1407597" y="1710363"/>
            <a:ext cx="2818695" cy="40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0423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4230806" y="627798"/>
            <a:ext cx="796119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45992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C5B995B-3A51-418D-8157-C64D984786CC}"/>
              </a:ext>
            </a:extLst>
          </p:cNvPr>
          <p:cNvSpPr/>
          <p:nvPr/>
        </p:nvSpPr>
        <p:spPr>
          <a:xfrm>
            <a:off x="2942751" y="1646387"/>
            <a:ext cx="71096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spc="300" dirty="0">
                <a:cs typeface="+mn-ea"/>
                <a:sym typeface="+mn-lt"/>
              </a:rPr>
              <a:t>高效的领导（智、信、仁、勇、严）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ACBB043D-9F3E-4363-BE36-85DCDF4DA146}"/>
              </a:ext>
            </a:extLst>
          </p:cNvPr>
          <p:cNvGrpSpPr/>
          <p:nvPr/>
        </p:nvGrpSpPr>
        <p:grpSpPr>
          <a:xfrm>
            <a:off x="1020236" y="3055201"/>
            <a:ext cx="5075764" cy="2243772"/>
            <a:chOff x="6094751" y="3475479"/>
            <a:chExt cx="5075764" cy="2243772"/>
          </a:xfrm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xmlns="" id="{A4BEC07A-0EF5-435C-AAFB-8A8464D77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751" y="3475479"/>
              <a:ext cx="5075764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以身作则、身先士卒、凡事以团队利益重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xmlns="" id="{5AE85880-626E-415B-832C-A58EB0D2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751" y="3905320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具有较强的协调与激励他人的能力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xmlns="" id="{C7CEAB39-069C-41B3-A7B5-057A2331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671" y="4339479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懂得有效授权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11" name="AutoShape 22">
              <a:extLst>
                <a:ext uri="{FF2B5EF4-FFF2-40B4-BE49-F238E27FC236}">
                  <a16:creationId xmlns:a16="http://schemas.microsoft.com/office/drawing/2014/main" xmlns="" id="{019F50EC-30B8-4FAA-AC8F-7F533E78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671" y="4775799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高素质的员工，积极的工作态度</a:t>
              </a:r>
              <a:endParaRPr lang="es-ES" sz="2000" dirty="0">
                <a:cs typeface="+mn-ea"/>
                <a:sym typeface="+mn-lt"/>
              </a:endParaRPr>
            </a:p>
          </p:txBody>
        </p:sp>
        <p:sp>
          <p:nvSpPr>
            <p:cNvPr id="12" name="AutoShape 22">
              <a:extLst>
                <a:ext uri="{FF2B5EF4-FFF2-40B4-BE49-F238E27FC236}">
                  <a16:creationId xmlns:a16="http://schemas.microsoft.com/office/drawing/2014/main" xmlns="" id="{9EBA072F-CCE9-4C48-8DB1-E8DE651D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573" y="5212194"/>
              <a:ext cx="4675713" cy="507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ts val="816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rgbClr val="2C2C2C"/>
                  </a:solidFill>
                  <a:cs typeface="+mn-ea"/>
                  <a:sym typeface="+mn-lt"/>
                </a:rPr>
                <a:t>具有不同的专业知识、技能和经验</a:t>
              </a:r>
              <a:endParaRPr lang="es-ES" sz="2000" dirty="0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3595884-103A-4432-A725-59439E150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-1141"/>
          <a:stretch/>
        </p:blipFill>
        <p:spPr>
          <a:xfrm>
            <a:off x="6767610" y="2692200"/>
            <a:ext cx="3950248" cy="34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78343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4230806" y="627798"/>
            <a:ext cx="796119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45992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2371093-1B00-40E5-9738-CCFCC12E69DD}"/>
              </a:ext>
            </a:extLst>
          </p:cNvPr>
          <p:cNvSpPr/>
          <p:nvPr/>
        </p:nvSpPr>
        <p:spPr>
          <a:xfrm>
            <a:off x="3688139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4046818-8590-4F52-9C03-F0EF81EB3108}"/>
              </a:ext>
            </a:extLst>
          </p:cNvPr>
          <p:cNvSpPr/>
          <p:nvPr/>
        </p:nvSpPr>
        <p:spPr>
          <a:xfrm>
            <a:off x="898285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Group 31">
            <a:extLst>
              <a:ext uri="{FF2B5EF4-FFF2-40B4-BE49-F238E27FC236}">
                <a16:creationId xmlns:a16="http://schemas.microsoft.com/office/drawing/2014/main" xmlns="" id="{6C148035-06B9-4B37-8D3D-57C7200E0D59}"/>
              </a:ext>
            </a:extLst>
          </p:cNvPr>
          <p:cNvGrpSpPr/>
          <p:nvPr/>
        </p:nvGrpSpPr>
        <p:grpSpPr>
          <a:xfrm>
            <a:off x="1102707" y="1969588"/>
            <a:ext cx="10191008" cy="1876706"/>
            <a:chOff x="625692" y="1785102"/>
            <a:chExt cx="8688058" cy="1481231"/>
          </a:xfrm>
        </p:grpSpPr>
        <p:sp>
          <p:nvSpPr>
            <p:cNvPr id="9" name="Footer Text">
              <a:extLst>
                <a:ext uri="{FF2B5EF4-FFF2-40B4-BE49-F238E27FC236}">
                  <a16:creationId xmlns:a16="http://schemas.microsoft.com/office/drawing/2014/main" xmlns="" id="{0062EE44-7DD2-4266-99F6-C1E7454B52B4}"/>
                </a:ext>
              </a:extLst>
            </p:cNvPr>
            <p:cNvSpPr txBox="1"/>
            <p:nvPr/>
          </p:nvSpPr>
          <p:spPr>
            <a:xfrm>
              <a:off x="625692" y="2216111"/>
              <a:ext cx="8688058" cy="1050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828800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团队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(Team)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是由基层和管理层人员组成的一个共同体，它合理利用每一个成员的知识和技能协同工作，解决问题，达到共同的目标。</a:t>
              </a:r>
            </a:p>
            <a:p>
              <a:pPr algn="l" defTabSz="1828800" rtl="0">
                <a:lnSpc>
                  <a:spcPct val="150000"/>
                </a:lnSpc>
              </a:pPr>
              <a:endPara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xmlns="" id="{E9332846-A575-413D-83F3-0C28A555781B}"/>
                </a:ext>
              </a:extLst>
            </p:cNvPr>
            <p:cNvSpPr txBox="1"/>
            <p:nvPr/>
          </p:nvSpPr>
          <p:spPr>
            <a:xfrm>
              <a:off x="625692" y="1785102"/>
              <a:ext cx="1049545" cy="3857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828800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Rectangle 62">
            <a:extLst>
              <a:ext uri="{FF2B5EF4-FFF2-40B4-BE49-F238E27FC236}">
                <a16:creationId xmlns:a16="http://schemas.microsoft.com/office/drawing/2014/main" xmlns="" id="{B3DE2655-77E8-442A-B6C9-6C2D8B1DBCEE}"/>
              </a:ext>
            </a:extLst>
          </p:cNvPr>
          <p:cNvSpPr/>
          <p:nvPr/>
        </p:nvSpPr>
        <p:spPr>
          <a:xfrm>
            <a:off x="1102707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  <p:sp>
        <p:nvSpPr>
          <p:cNvPr id="12" name="Rectangle 62">
            <a:extLst>
              <a:ext uri="{FF2B5EF4-FFF2-40B4-BE49-F238E27FC236}">
                <a16:creationId xmlns:a16="http://schemas.microsoft.com/office/drawing/2014/main" xmlns="" id="{3EE7665E-44FF-411E-A288-48AB3A0702C4}"/>
              </a:ext>
            </a:extLst>
          </p:cNvPr>
          <p:cNvSpPr/>
          <p:nvPr/>
        </p:nvSpPr>
        <p:spPr>
          <a:xfrm>
            <a:off x="3898821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23301CB-9144-4C45-9EAB-206A4990240E}"/>
              </a:ext>
            </a:extLst>
          </p:cNvPr>
          <p:cNvSpPr/>
          <p:nvPr/>
        </p:nvSpPr>
        <p:spPr>
          <a:xfrm>
            <a:off x="9051731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D8E35CD-1563-4A7F-B92A-FCA5012E2E7C}"/>
              </a:ext>
            </a:extLst>
          </p:cNvPr>
          <p:cNvSpPr/>
          <p:nvPr/>
        </p:nvSpPr>
        <p:spPr>
          <a:xfrm>
            <a:off x="6261877" y="4148006"/>
            <a:ext cx="2363056" cy="1467757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62">
            <a:extLst>
              <a:ext uri="{FF2B5EF4-FFF2-40B4-BE49-F238E27FC236}">
                <a16:creationId xmlns:a16="http://schemas.microsoft.com/office/drawing/2014/main" xmlns="" id="{66CDE9A7-4630-40BC-B783-75FF16DE4666}"/>
              </a:ext>
            </a:extLst>
          </p:cNvPr>
          <p:cNvSpPr/>
          <p:nvPr/>
        </p:nvSpPr>
        <p:spPr>
          <a:xfrm>
            <a:off x="6466299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  <p:sp>
        <p:nvSpPr>
          <p:cNvPr id="16" name="Rectangle 62">
            <a:extLst>
              <a:ext uri="{FF2B5EF4-FFF2-40B4-BE49-F238E27FC236}">
                <a16:creationId xmlns:a16="http://schemas.microsoft.com/office/drawing/2014/main" xmlns="" id="{B30D1A06-4720-4BE9-A4A4-CDFF475B2688}"/>
              </a:ext>
            </a:extLst>
          </p:cNvPr>
          <p:cNvSpPr/>
          <p:nvPr/>
        </p:nvSpPr>
        <p:spPr>
          <a:xfrm>
            <a:off x="9262413" y="4434774"/>
            <a:ext cx="1941692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2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amet, consectetur adipiscing elit nulla imperdiet</a:t>
            </a:r>
          </a:p>
        </p:txBody>
      </p:sp>
    </p:spTree>
    <p:extLst>
      <p:ext uri="{BB962C8B-B14F-4D97-AF65-F5344CB8AC3E}">
        <p14:creationId xmlns:p14="http://schemas.microsoft.com/office/powerpoint/2010/main" val="1982023267"/>
      </p:ext>
    </p:extLst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D41F053-B6CF-4367-B01C-9FDC19A8B997}"/>
              </a:ext>
            </a:extLst>
          </p:cNvPr>
          <p:cNvSpPr txBox="1"/>
          <p:nvPr/>
        </p:nvSpPr>
        <p:spPr>
          <a:xfrm>
            <a:off x="742891" y="3183002"/>
            <a:ext cx="51996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809906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9D6CEFD0-542E-46B1-A165-955345EFBFB6}"/>
              </a:ext>
            </a:extLst>
          </p:cNvPr>
          <p:cNvSpPr>
            <a:spLocks/>
          </p:cNvSpPr>
          <p:nvPr/>
        </p:nvSpPr>
        <p:spPr bwMode="auto">
          <a:xfrm>
            <a:off x="6656903" y="2873903"/>
            <a:ext cx="1404235" cy="162050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AEF18364-62B8-4C13-8983-B7F9F749F9E2}"/>
              </a:ext>
            </a:extLst>
          </p:cNvPr>
          <p:cNvSpPr>
            <a:spLocks/>
          </p:cNvSpPr>
          <p:nvPr/>
        </p:nvSpPr>
        <p:spPr bwMode="auto">
          <a:xfrm>
            <a:off x="3744775" y="2873903"/>
            <a:ext cx="1402616" cy="162050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491CC3CF-6761-42DA-84ED-68C03B210150}"/>
              </a:ext>
            </a:extLst>
          </p:cNvPr>
          <p:cNvSpPr>
            <a:spLocks/>
          </p:cNvSpPr>
          <p:nvPr/>
        </p:nvSpPr>
        <p:spPr bwMode="auto">
          <a:xfrm>
            <a:off x="4471998" y="1608291"/>
            <a:ext cx="1402616" cy="162212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E9DF24F2-9043-4B3B-BF9E-7AB0139B1155}"/>
              </a:ext>
            </a:extLst>
          </p:cNvPr>
          <p:cNvSpPr>
            <a:spLocks/>
          </p:cNvSpPr>
          <p:nvPr/>
        </p:nvSpPr>
        <p:spPr bwMode="auto">
          <a:xfrm>
            <a:off x="5931300" y="1608291"/>
            <a:ext cx="1402616" cy="1622121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21B151F0-51D0-4F60-9942-563515A324FB}"/>
              </a:ext>
            </a:extLst>
          </p:cNvPr>
          <p:cNvSpPr>
            <a:spLocks/>
          </p:cNvSpPr>
          <p:nvPr/>
        </p:nvSpPr>
        <p:spPr bwMode="auto">
          <a:xfrm>
            <a:off x="4471998" y="4131411"/>
            <a:ext cx="1402616" cy="1622121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21636C43-53BE-44BC-8F45-9F350013C51B}"/>
              </a:ext>
            </a:extLst>
          </p:cNvPr>
          <p:cNvSpPr>
            <a:spLocks/>
          </p:cNvSpPr>
          <p:nvPr/>
        </p:nvSpPr>
        <p:spPr bwMode="auto">
          <a:xfrm>
            <a:off x="5931300" y="4131411"/>
            <a:ext cx="1402616" cy="1622121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F9A21EEE-7884-4A41-AAA1-CDAD3D45B6E6}"/>
              </a:ext>
            </a:extLst>
          </p:cNvPr>
          <p:cNvSpPr>
            <a:spLocks noEditPoints="1"/>
          </p:cNvSpPr>
          <p:nvPr/>
        </p:nvSpPr>
        <p:spPr bwMode="auto">
          <a:xfrm>
            <a:off x="4159405" y="3377878"/>
            <a:ext cx="625185" cy="617412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D7595D48-4617-43DE-8778-02C6635EC365}"/>
              </a:ext>
            </a:extLst>
          </p:cNvPr>
          <p:cNvSpPr>
            <a:spLocks noEditPoints="1"/>
          </p:cNvSpPr>
          <p:nvPr/>
        </p:nvSpPr>
        <p:spPr bwMode="auto">
          <a:xfrm>
            <a:off x="4970848" y="2047449"/>
            <a:ext cx="448643" cy="612549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xmlns="" id="{CF0DCF19-E6E6-48F1-BC1D-BCC5F03F3689}"/>
              </a:ext>
            </a:extLst>
          </p:cNvPr>
          <p:cNvSpPr>
            <a:spLocks noEditPoints="1"/>
          </p:cNvSpPr>
          <p:nvPr/>
        </p:nvSpPr>
        <p:spPr bwMode="auto">
          <a:xfrm>
            <a:off x="6277905" y="2115509"/>
            <a:ext cx="712645" cy="610930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xmlns="" id="{3FDE5659-93D5-4E84-ABB2-78248B63BD42}"/>
              </a:ext>
            </a:extLst>
          </p:cNvPr>
          <p:cNvSpPr>
            <a:spLocks noEditPoints="1"/>
          </p:cNvSpPr>
          <p:nvPr/>
        </p:nvSpPr>
        <p:spPr bwMode="auto">
          <a:xfrm>
            <a:off x="7028814" y="3374637"/>
            <a:ext cx="625185" cy="627135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300" tIns="46649" rIns="93300" bIns="46649" numCol="1" anchor="t" anchorCtr="0" compatLnSpc="1">
            <a:prstTxWarp prst="textNoShape">
              <a:avLst/>
            </a:prstTxWarp>
          </a:bodyPr>
          <a:lstStyle/>
          <a:p>
            <a:pPr defTabSz="1244133">
              <a:defRPr/>
            </a:pPr>
            <a:endParaRPr lang="zh-CN" altLang="en-US" sz="244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TextBox 61">
            <a:extLst>
              <a:ext uri="{FF2B5EF4-FFF2-40B4-BE49-F238E27FC236}">
                <a16:creationId xmlns:a16="http://schemas.microsoft.com/office/drawing/2014/main" xmlns="" id="{9B8F0E0A-5D64-43A8-A1F5-16B5892C4700}"/>
              </a:ext>
            </a:extLst>
          </p:cNvPr>
          <p:cNvSpPr txBox="1"/>
          <p:nvPr/>
        </p:nvSpPr>
        <p:spPr>
          <a:xfrm>
            <a:off x="1536994" y="1810757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2000" b="1" dirty="0">
                <a:cs typeface="+mn-ea"/>
                <a:sym typeface="+mn-lt"/>
              </a:rPr>
              <a:t>组织</a:t>
            </a:r>
            <a:endParaRPr lang="zh-CN" altLang="en-US" sz="2000" b="1" kern="0" dirty="0">
              <a:cs typeface="+mn-ea"/>
              <a:sym typeface="+mn-lt"/>
            </a:endParaRPr>
          </a:p>
        </p:txBody>
      </p:sp>
      <p:sp>
        <p:nvSpPr>
          <p:cNvPr id="17" name="TextBox 62">
            <a:extLst>
              <a:ext uri="{FF2B5EF4-FFF2-40B4-BE49-F238E27FC236}">
                <a16:creationId xmlns:a16="http://schemas.microsoft.com/office/drawing/2014/main" xmlns="" id="{F222DE3B-0DDF-49A8-8131-FF78B203AE6B}"/>
              </a:ext>
            </a:extLst>
          </p:cNvPr>
          <p:cNvSpPr txBox="1"/>
          <p:nvPr/>
        </p:nvSpPr>
        <p:spPr>
          <a:xfrm>
            <a:off x="911694" y="2318978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18" name="TextBox 63">
            <a:extLst>
              <a:ext uri="{FF2B5EF4-FFF2-40B4-BE49-F238E27FC236}">
                <a16:creationId xmlns:a16="http://schemas.microsoft.com/office/drawing/2014/main" xmlns="" id="{948DF51D-8D89-42BD-BFD3-2445A4210624}"/>
              </a:ext>
            </a:extLst>
          </p:cNvPr>
          <p:cNvSpPr txBox="1"/>
          <p:nvPr/>
        </p:nvSpPr>
        <p:spPr>
          <a:xfrm>
            <a:off x="8334756" y="1816727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目标</a:t>
            </a:r>
          </a:p>
        </p:txBody>
      </p:sp>
      <p:sp>
        <p:nvSpPr>
          <p:cNvPr id="19" name="TextBox 64">
            <a:extLst>
              <a:ext uri="{FF2B5EF4-FFF2-40B4-BE49-F238E27FC236}">
                <a16:creationId xmlns:a16="http://schemas.microsoft.com/office/drawing/2014/main" xmlns="" id="{A1280DBA-AAE6-4CB3-AABA-CDC7A7E4DEB4}"/>
              </a:ext>
            </a:extLst>
          </p:cNvPr>
          <p:cNvSpPr txBox="1"/>
          <p:nvPr/>
        </p:nvSpPr>
        <p:spPr>
          <a:xfrm>
            <a:off x="8352035" y="2252894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xmlns="" id="{39304AAF-1E7B-4DB8-AE9F-1502F27CFC88}"/>
              </a:ext>
            </a:extLst>
          </p:cNvPr>
          <p:cNvSpPr txBox="1"/>
          <p:nvPr/>
        </p:nvSpPr>
        <p:spPr>
          <a:xfrm>
            <a:off x="1473239" y="3249026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流程</a:t>
            </a:r>
          </a:p>
        </p:txBody>
      </p:sp>
      <p:sp>
        <p:nvSpPr>
          <p:cNvPr id="21" name="TextBox 66">
            <a:extLst>
              <a:ext uri="{FF2B5EF4-FFF2-40B4-BE49-F238E27FC236}">
                <a16:creationId xmlns:a16="http://schemas.microsoft.com/office/drawing/2014/main" xmlns="" id="{36EE1842-31F7-4F02-809B-A5EFA9B98036}"/>
              </a:ext>
            </a:extLst>
          </p:cNvPr>
          <p:cNvSpPr txBox="1"/>
          <p:nvPr/>
        </p:nvSpPr>
        <p:spPr>
          <a:xfrm>
            <a:off x="808014" y="3685192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xmlns="" id="{11627DC8-E7CA-4BD6-9BA9-9EF76736DDAF}"/>
              </a:ext>
            </a:extLst>
          </p:cNvPr>
          <p:cNvSpPr txBox="1"/>
          <p:nvPr/>
        </p:nvSpPr>
        <p:spPr>
          <a:xfrm>
            <a:off x="8334756" y="4616951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激励</a:t>
            </a:r>
          </a:p>
        </p:txBody>
      </p:sp>
      <p:sp>
        <p:nvSpPr>
          <p:cNvPr id="23" name="TextBox 68">
            <a:extLst>
              <a:ext uri="{FF2B5EF4-FFF2-40B4-BE49-F238E27FC236}">
                <a16:creationId xmlns:a16="http://schemas.microsoft.com/office/drawing/2014/main" xmlns="" id="{787276F3-4173-473C-853F-CCC76F829732}"/>
              </a:ext>
            </a:extLst>
          </p:cNvPr>
          <p:cNvSpPr txBox="1"/>
          <p:nvPr/>
        </p:nvSpPr>
        <p:spPr>
          <a:xfrm>
            <a:off x="8352035" y="5053118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xmlns="" id="{834360D8-F477-4301-9CD1-DAFF0B91D1B0}"/>
              </a:ext>
            </a:extLst>
          </p:cNvPr>
          <p:cNvSpPr txBox="1"/>
          <p:nvPr/>
        </p:nvSpPr>
        <p:spPr>
          <a:xfrm>
            <a:off x="1576919" y="4699129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人</a:t>
            </a:r>
          </a:p>
        </p:txBody>
      </p:sp>
      <p:sp>
        <p:nvSpPr>
          <p:cNvPr id="25" name="TextBox 70">
            <a:extLst>
              <a:ext uri="{FF2B5EF4-FFF2-40B4-BE49-F238E27FC236}">
                <a16:creationId xmlns:a16="http://schemas.microsoft.com/office/drawing/2014/main" xmlns="" id="{85F71497-EC0F-41D3-9FD0-E5DF3AAC0F35}"/>
              </a:ext>
            </a:extLst>
          </p:cNvPr>
          <p:cNvSpPr txBox="1"/>
          <p:nvPr/>
        </p:nvSpPr>
        <p:spPr>
          <a:xfrm>
            <a:off x="911694" y="5135296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algn="r"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sp>
        <p:nvSpPr>
          <p:cNvPr id="26" name="TextBox 71">
            <a:extLst>
              <a:ext uri="{FF2B5EF4-FFF2-40B4-BE49-F238E27FC236}">
                <a16:creationId xmlns:a16="http://schemas.microsoft.com/office/drawing/2014/main" xmlns="" id="{CA58F449-244A-4718-B2ED-15A79E5FD4B0}"/>
              </a:ext>
            </a:extLst>
          </p:cNvPr>
          <p:cNvSpPr txBox="1"/>
          <p:nvPr/>
        </p:nvSpPr>
        <p:spPr>
          <a:xfrm>
            <a:off x="8359375" y="3165431"/>
            <a:ext cx="2037795" cy="40198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2000" b="1" kern="0" dirty="0">
                <a:cs typeface="+mn-ea"/>
                <a:sym typeface="+mn-lt"/>
              </a:rPr>
              <a:t>考核</a:t>
            </a:r>
          </a:p>
        </p:txBody>
      </p:sp>
      <p:sp>
        <p:nvSpPr>
          <p:cNvPr id="27" name="TextBox 72">
            <a:extLst>
              <a:ext uri="{FF2B5EF4-FFF2-40B4-BE49-F238E27FC236}">
                <a16:creationId xmlns:a16="http://schemas.microsoft.com/office/drawing/2014/main" xmlns="" id="{FAD17617-D033-40AD-9753-269C9E570073}"/>
              </a:ext>
            </a:extLst>
          </p:cNvPr>
          <p:cNvSpPr txBox="1"/>
          <p:nvPr/>
        </p:nvSpPr>
        <p:spPr>
          <a:xfrm>
            <a:off x="8376654" y="3601598"/>
            <a:ext cx="2720299" cy="525096"/>
          </a:xfrm>
          <a:prstGeom prst="rect">
            <a:avLst/>
          </a:prstGeom>
          <a:noFill/>
        </p:spPr>
        <p:txBody>
          <a:bodyPr wrap="square" lIns="93300" tIns="46649" rIns="93300" bIns="46649" rtlCol="0">
            <a:spAutoFit/>
          </a:bodyPr>
          <a:lstStyle/>
          <a:p>
            <a:pPr defTabSz="1244133">
              <a:defRPr/>
            </a:pPr>
            <a:r>
              <a:rPr lang="zh-CN" altLang="en-US" sz="1400" kern="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FCD5F206-CEA9-45AF-B92A-3EA509D167FB}"/>
              </a:ext>
            </a:extLst>
          </p:cNvPr>
          <p:cNvGrpSpPr/>
          <p:nvPr/>
        </p:nvGrpSpPr>
        <p:grpSpPr>
          <a:xfrm>
            <a:off x="6289685" y="4622711"/>
            <a:ext cx="689083" cy="639521"/>
            <a:chOff x="5928340" y="670992"/>
            <a:chExt cx="506444" cy="470018"/>
          </a:xfrm>
          <a:solidFill>
            <a:schemeClr val="bg1"/>
          </a:solidFill>
        </p:grpSpPr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xmlns="" id="{F76F4B7A-7FDC-4F19-BA20-A387A9696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xmlns="" id="{5F37D739-048E-4A13-8B4B-081093BE8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xmlns="" id="{0E81897F-8D21-439B-8D1F-BA730B049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178914D-75DE-4914-8A15-FED2EB09DA47}"/>
              </a:ext>
            </a:extLst>
          </p:cNvPr>
          <p:cNvGrpSpPr/>
          <p:nvPr/>
        </p:nvGrpSpPr>
        <p:grpSpPr>
          <a:xfrm>
            <a:off x="4838382" y="4613053"/>
            <a:ext cx="582846" cy="637290"/>
            <a:chOff x="697828" y="4453123"/>
            <a:chExt cx="229831" cy="251300"/>
          </a:xfrm>
        </p:grpSpPr>
        <p:sp>
          <p:nvSpPr>
            <p:cNvPr id="33" name="Freeform 665">
              <a:extLst>
                <a:ext uri="{FF2B5EF4-FFF2-40B4-BE49-F238E27FC236}">
                  <a16:creationId xmlns:a16="http://schemas.microsoft.com/office/drawing/2014/main" xmlns="" id="{D923FC61-A257-4E16-810A-478C760FA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4" name="Rectangle 666">
              <a:extLst>
                <a:ext uri="{FF2B5EF4-FFF2-40B4-BE49-F238E27FC236}">
                  <a16:creationId xmlns:a16="http://schemas.microsoft.com/office/drawing/2014/main" xmlns="" id="{3904172B-4C53-4802-843C-032BBEFA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5" name="Rectangle 667">
              <a:extLst>
                <a:ext uri="{FF2B5EF4-FFF2-40B4-BE49-F238E27FC236}">
                  <a16:creationId xmlns:a16="http://schemas.microsoft.com/office/drawing/2014/main" xmlns="" id="{0F5AFE19-AA40-4414-8C97-C82DA40AB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6" name="Rectangle 668">
              <a:extLst>
                <a:ext uri="{FF2B5EF4-FFF2-40B4-BE49-F238E27FC236}">
                  <a16:creationId xmlns:a16="http://schemas.microsoft.com/office/drawing/2014/main" xmlns="" id="{A5E62BDA-8DDC-4F45-A9B3-B20B1E10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  <p:sp>
          <p:nvSpPr>
            <p:cNvPr id="37" name="Rectangle 669">
              <a:extLst>
                <a:ext uri="{FF2B5EF4-FFF2-40B4-BE49-F238E27FC236}">
                  <a16:creationId xmlns:a16="http://schemas.microsoft.com/office/drawing/2014/main" xmlns="" id="{246AEEA7-B58B-4771-AF2C-37F262F6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3324" tIns="46663" rIns="93324" bIns="46663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49"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93A6DE8D-7C91-4751-873F-C883D2896BF0}"/>
              </a:ext>
            </a:extLst>
          </p:cNvPr>
          <p:cNvSpPr/>
          <p:nvPr/>
        </p:nvSpPr>
        <p:spPr>
          <a:xfrm>
            <a:off x="2816727" y="3176220"/>
            <a:ext cx="6095520" cy="929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721" b="1" dirty="0">
                <a:cs typeface="+mn-ea"/>
                <a:sym typeface="+mn-lt"/>
              </a:rPr>
              <a:t>管理</a:t>
            </a:r>
            <a:endParaRPr lang="en-US" altLang="zh-CN" sz="2721" b="1" dirty="0">
              <a:cs typeface="+mn-ea"/>
              <a:sym typeface="+mn-lt"/>
            </a:endParaRPr>
          </a:p>
          <a:p>
            <a:pPr algn="ctr"/>
            <a:r>
              <a:rPr lang="zh-CN" altLang="en-US" sz="2721" b="1" dirty="0">
                <a:cs typeface="+mn-ea"/>
                <a:sym typeface="+mn-lt"/>
              </a:rPr>
              <a:t>六要素</a:t>
            </a:r>
          </a:p>
        </p:txBody>
      </p:sp>
    </p:spTree>
    <p:extLst>
      <p:ext uri="{BB962C8B-B14F-4D97-AF65-F5344CB8AC3E}">
        <p14:creationId xmlns:p14="http://schemas.microsoft.com/office/powerpoint/2010/main" val="22614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8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9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1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8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9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1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3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A59EC7E-691E-49D5-9772-288EC399E6FA}"/>
              </a:ext>
            </a:extLst>
          </p:cNvPr>
          <p:cNvSpPr/>
          <p:nvPr/>
        </p:nvSpPr>
        <p:spPr>
          <a:xfrm>
            <a:off x="959437" y="138936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１、组织　</a:t>
            </a: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xmlns="" id="{0BC70A72-1E78-4A48-BF60-02A06D6767E6}"/>
              </a:ext>
            </a:extLst>
          </p:cNvPr>
          <p:cNvSpPr>
            <a:spLocks/>
          </p:cNvSpPr>
          <p:nvPr/>
        </p:nvSpPr>
        <p:spPr bwMode="auto">
          <a:xfrm>
            <a:off x="3702169" y="4625903"/>
            <a:ext cx="1986716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组织的设立应考虑到其内部的风险控制、牵制和监督机制 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xmlns="" id="{4CDA03FE-4AA9-450D-81BF-89E5E6699C31}"/>
              </a:ext>
            </a:extLst>
          </p:cNvPr>
          <p:cNvSpPr>
            <a:spLocks/>
          </p:cNvSpPr>
          <p:nvPr/>
        </p:nvSpPr>
        <p:spPr bwMode="auto">
          <a:xfrm>
            <a:off x="1434502" y="4627377"/>
            <a:ext cx="1895552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组织内层级、部门和岗位之间的权责明确 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9" name="AutoShape 26">
            <a:extLst>
              <a:ext uri="{FF2B5EF4-FFF2-40B4-BE49-F238E27FC236}">
                <a16:creationId xmlns:a16="http://schemas.microsoft.com/office/drawing/2014/main" xmlns="" id="{A5333125-08CC-48F1-B132-B4E00904CBD7}"/>
              </a:ext>
            </a:extLst>
          </p:cNvPr>
          <p:cNvSpPr>
            <a:spLocks/>
          </p:cNvSpPr>
          <p:nvPr/>
        </p:nvSpPr>
        <p:spPr bwMode="auto">
          <a:xfrm>
            <a:off x="6348646" y="4642644"/>
            <a:ext cx="1921898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组织的设立应考虑到组织工作和任务扩张的延展性；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0" name="AutoShape 27">
            <a:extLst>
              <a:ext uri="{FF2B5EF4-FFF2-40B4-BE49-F238E27FC236}">
                <a16:creationId xmlns:a16="http://schemas.microsoft.com/office/drawing/2014/main" xmlns="" id="{3A873D3B-C5D9-4DA8-9027-FF9BC769FC16}"/>
              </a:ext>
            </a:extLst>
          </p:cNvPr>
          <p:cNvSpPr>
            <a:spLocks/>
          </p:cNvSpPr>
          <p:nvPr/>
        </p:nvSpPr>
        <p:spPr bwMode="auto">
          <a:xfrm>
            <a:off x="8810415" y="4649867"/>
            <a:ext cx="1944022" cy="637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816"/>
              </a:spcBef>
              <a:defRPr/>
            </a:pPr>
            <a:r>
              <a:rPr lang="zh-CN" altLang="en-US" dirty="0">
                <a:cs typeface="+mn-ea"/>
                <a:sym typeface="+mn-lt"/>
              </a:rPr>
              <a:t>组织的设立应该扁平及向附加值高的地方倾斜，且越简单越好。</a:t>
            </a:r>
            <a:endParaRPr lang="es-ES" dirty="0">
              <a:cs typeface="+mn-ea"/>
              <a:sym typeface="+mn-lt"/>
            </a:endParaRPr>
          </a:p>
        </p:txBody>
      </p:sp>
      <p:sp>
        <p:nvSpPr>
          <p:cNvPr id="11" name="Oval 27">
            <a:extLst>
              <a:ext uri="{FF2B5EF4-FFF2-40B4-BE49-F238E27FC236}">
                <a16:creationId xmlns:a16="http://schemas.microsoft.com/office/drawing/2014/main" xmlns="" id="{E134316D-3BCA-4E8C-B008-FB58782C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072" y="2609243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xmlns="" id="{AE805EEA-9A9B-46BC-BDD6-3005E79A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875" y="2609243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xmlns="" id="{EFC54C4C-3A8D-43CD-9EA6-DE1A15FB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01" y="2653506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xmlns="" id="{B7C9DB7F-3803-4CDE-964B-06040D75E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04" y="2622629"/>
            <a:ext cx="1552575" cy="1550988"/>
          </a:xfrm>
          <a:prstGeom prst="ellipse">
            <a:avLst/>
          </a:prstGeom>
          <a:solidFill>
            <a:srgbClr val="203864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xmlns="" id="{EC8C2EDC-EF0A-4F84-8323-0C78A4AA2A14}"/>
              </a:ext>
            </a:extLst>
          </p:cNvPr>
          <p:cNvSpPr/>
          <p:nvPr/>
        </p:nvSpPr>
        <p:spPr bwMode="auto">
          <a:xfrm>
            <a:off x="2138337" y="3050568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xmlns="" id="{C4688BF9-877C-44D1-B154-E998354D4F60}"/>
              </a:ext>
            </a:extLst>
          </p:cNvPr>
          <p:cNvSpPr>
            <a:spLocks noEditPoints="1"/>
          </p:cNvSpPr>
          <p:nvPr/>
        </p:nvSpPr>
        <p:spPr bwMode="auto">
          <a:xfrm>
            <a:off x="9451954" y="3098879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59">
            <a:extLst>
              <a:ext uri="{FF2B5EF4-FFF2-40B4-BE49-F238E27FC236}">
                <a16:creationId xmlns:a16="http://schemas.microsoft.com/office/drawing/2014/main" xmlns="" id="{89E7FBBA-DF26-4FF1-B18C-4D3EB6305AF4}"/>
              </a:ext>
            </a:extLst>
          </p:cNvPr>
          <p:cNvSpPr>
            <a:spLocks noEditPoints="1"/>
          </p:cNvSpPr>
          <p:nvPr/>
        </p:nvSpPr>
        <p:spPr bwMode="auto">
          <a:xfrm>
            <a:off x="4471322" y="3152168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xmlns="" id="{1D8C7C22-CB4A-46D2-BD90-6EAD3F1E9732}"/>
              </a:ext>
            </a:extLst>
          </p:cNvPr>
          <p:cNvSpPr>
            <a:spLocks noEditPoints="1"/>
          </p:cNvSpPr>
          <p:nvPr/>
        </p:nvSpPr>
        <p:spPr bwMode="auto">
          <a:xfrm>
            <a:off x="6972251" y="3091656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1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8897A29-A064-48C3-A013-5110121CA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9254"/>
          <a:stretch/>
        </p:blipFill>
        <p:spPr>
          <a:xfrm>
            <a:off x="1" y="0"/>
            <a:ext cx="12191999" cy="60171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B60BE17-A29D-4229-805B-133C41473368}"/>
              </a:ext>
            </a:extLst>
          </p:cNvPr>
          <p:cNvSpPr/>
          <p:nvPr/>
        </p:nvSpPr>
        <p:spPr>
          <a:xfrm flipH="1" flipV="1">
            <a:off x="0" y="1924334"/>
            <a:ext cx="12192000" cy="4933666"/>
          </a:xfrm>
          <a:custGeom>
            <a:avLst/>
            <a:gdLst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269" h="4503761">
                <a:moveTo>
                  <a:pt x="0" y="0"/>
                </a:moveTo>
                <a:lnTo>
                  <a:pt x="7506269" y="0"/>
                </a:lnTo>
                <a:lnTo>
                  <a:pt x="7506269" y="4503761"/>
                </a:lnTo>
                <a:cubicBezTo>
                  <a:pt x="5004179" y="4503761"/>
                  <a:pt x="1833350" y="2074459"/>
                  <a:pt x="0" y="450376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72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3">
            <a:extLst>
              <a:ext uri="{FF2B5EF4-FFF2-40B4-BE49-F238E27FC236}">
                <a16:creationId xmlns:a16="http://schemas.microsoft.com/office/drawing/2014/main" xmlns="" id="{DE103BFF-4080-4C40-BDA4-B55E0917E95B}"/>
              </a:ext>
            </a:extLst>
          </p:cNvPr>
          <p:cNvSpPr/>
          <p:nvPr/>
        </p:nvSpPr>
        <p:spPr>
          <a:xfrm flipH="1" flipV="1">
            <a:off x="-1" y="2211252"/>
            <a:ext cx="12192000" cy="4660395"/>
          </a:xfrm>
          <a:custGeom>
            <a:avLst/>
            <a:gdLst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  <a:gd name="connsiteX0" fmla="*/ 0 w 7506269"/>
              <a:gd name="connsiteY0" fmla="*/ 0 h 4503761"/>
              <a:gd name="connsiteX1" fmla="*/ 7506269 w 7506269"/>
              <a:gd name="connsiteY1" fmla="*/ 0 h 4503761"/>
              <a:gd name="connsiteX2" fmla="*/ 7506269 w 7506269"/>
              <a:gd name="connsiteY2" fmla="*/ 4503761 h 4503761"/>
              <a:gd name="connsiteX3" fmla="*/ 0 w 7506269"/>
              <a:gd name="connsiteY3" fmla="*/ 4503761 h 4503761"/>
              <a:gd name="connsiteX4" fmla="*/ 0 w 7506269"/>
              <a:gd name="connsiteY4" fmla="*/ 0 h 45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269" h="4503761">
                <a:moveTo>
                  <a:pt x="0" y="0"/>
                </a:moveTo>
                <a:lnTo>
                  <a:pt x="7506269" y="0"/>
                </a:lnTo>
                <a:lnTo>
                  <a:pt x="7506269" y="4503761"/>
                </a:lnTo>
                <a:cubicBezTo>
                  <a:pt x="5004179" y="4503761"/>
                  <a:pt x="1833350" y="2074459"/>
                  <a:pt x="0" y="450376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6A095D2-E3AC-4DB5-9B80-90881C8085FB}"/>
              </a:ext>
            </a:extLst>
          </p:cNvPr>
          <p:cNvSpPr txBox="1"/>
          <p:nvPr/>
        </p:nvSpPr>
        <p:spPr>
          <a:xfrm>
            <a:off x="922324" y="2580200"/>
            <a:ext cx="1327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203864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FCD9A7A-1E31-4164-97F4-8D02181DA446}"/>
              </a:ext>
            </a:extLst>
          </p:cNvPr>
          <p:cNvSpPr txBox="1"/>
          <p:nvPr/>
        </p:nvSpPr>
        <p:spPr>
          <a:xfrm>
            <a:off x="10837784" y="221394"/>
            <a:ext cx="1046440" cy="1768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87305A8-4FCF-4A02-A5F1-4013677A0A1F}"/>
              </a:ext>
            </a:extLst>
          </p:cNvPr>
          <p:cNvSpPr txBox="1"/>
          <p:nvPr/>
        </p:nvSpPr>
        <p:spPr>
          <a:xfrm>
            <a:off x="1114932" y="4201111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3F16ADD-AE08-4319-B4D8-B872A9DD7746}"/>
              </a:ext>
            </a:extLst>
          </p:cNvPr>
          <p:cNvSpPr txBox="1"/>
          <p:nvPr/>
        </p:nvSpPr>
        <p:spPr>
          <a:xfrm>
            <a:off x="2034297" y="4201111"/>
            <a:ext cx="33024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5BE02B9-9750-4ACE-A443-724073767929}"/>
              </a:ext>
            </a:extLst>
          </p:cNvPr>
          <p:cNvSpPr txBox="1"/>
          <p:nvPr/>
        </p:nvSpPr>
        <p:spPr>
          <a:xfrm>
            <a:off x="1114932" y="5292903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D448A54-5CF5-42EF-944E-3710ACFD7514}"/>
              </a:ext>
            </a:extLst>
          </p:cNvPr>
          <p:cNvSpPr txBox="1"/>
          <p:nvPr/>
        </p:nvSpPr>
        <p:spPr>
          <a:xfrm>
            <a:off x="2034297" y="5292903"/>
            <a:ext cx="330249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团队的力量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A26E98-5C7A-4C81-BA84-0F5B023DA0AC}"/>
              </a:ext>
            </a:extLst>
          </p:cNvPr>
          <p:cNvSpPr txBox="1"/>
          <p:nvPr/>
        </p:nvSpPr>
        <p:spPr>
          <a:xfrm>
            <a:off x="5820378" y="4201111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370B677-89C0-45EE-A1D0-E71710A8FA93}"/>
              </a:ext>
            </a:extLst>
          </p:cNvPr>
          <p:cNvSpPr txBox="1"/>
          <p:nvPr/>
        </p:nvSpPr>
        <p:spPr>
          <a:xfrm>
            <a:off x="6739743" y="4201111"/>
            <a:ext cx="452892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高效团队的基本特征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9B313F1-02AC-470F-AD00-5523E96C0C2B}"/>
              </a:ext>
            </a:extLst>
          </p:cNvPr>
          <p:cNvSpPr txBox="1"/>
          <p:nvPr/>
        </p:nvSpPr>
        <p:spPr>
          <a:xfrm>
            <a:off x="5820378" y="5292903"/>
            <a:ext cx="698404" cy="584775"/>
          </a:xfrm>
          <a:prstGeom prst="rect">
            <a:avLst/>
          </a:prstGeom>
          <a:noFill/>
          <a:ln>
            <a:solidFill>
              <a:srgbClr val="3543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0CF8AF1-2606-4D8C-B6ED-FDE49B5DB5EF}"/>
              </a:ext>
            </a:extLst>
          </p:cNvPr>
          <p:cNvSpPr txBox="1"/>
          <p:nvPr/>
        </p:nvSpPr>
        <p:spPr>
          <a:xfrm>
            <a:off x="6739743" y="5292903"/>
            <a:ext cx="438527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28C6F7C-CEC6-42E6-8C90-C1542AEDCA1E}"/>
              </a:ext>
            </a:extLst>
          </p:cNvPr>
          <p:cNvSpPr/>
          <p:nvPr/>
        </p:nvSpPr>
        <p:spPr>
          <a:xfrm>
            <a:off x="896509" y="3360257"/>
            <a:ext cx="137863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247" y="6294268"/>
            <a:ext cx="1819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8016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641B53F-193C-4B4A-A25A-291DC37CCC29}"/>
              </a:ext>
            </a:extLst>
          </p:cNvPr>
          <p:cNvSpPr/>
          <p:nvPr/>
        </p:nvSpPr>
        <p:spPr>
          <a:xfrm>
            <a:off x="959437" y="138936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、流程　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9425CB14-0BA5-417D-95CA-48412764F2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31974" y="3564004"/>
            <a:ext cx="881688" cy="881688"/>
          </a:xfrm>
          <a:custGeom>
            <a:avLst/>
            <a:gdLst>
              <a:gd name="T0" fmla="*/ 1530 w 2449"/>
              <a:gd name="T1" fmla="*/ 38 h 2449"/>
              <a:gd name="T2" fmla="*/ 1859 w 2449"/>
              <a:gd name="T3" fmla="*/ 178 h 2449"/>
              <a:gd name="T4" fmla="*/ 2130 w 2449"/>
              <a:gd name="T5" fmla="*/ 401 h 2449"/>
              <a:gd name="T6" fmla="*/ 2328 w 2449"/>
              <a:gd name="T7" fmla="*/ 694 h 2449"/>
              <a:gd name="T8" fmla="*/ 2435 w 2449"/>
              <a:gd name="T9" fmla="*/ 1038 h 2449"/>
              <a:gd name="T10" fmla="*/ 2435 w 2449"/>
              <a:gd name="T11" fmla="*/ 1411 h 2449"/>
              <a:gd name="T12" fmla="*/ 2328 w 2449"/>
              <a:gd name="T13" fmla="*/ 1755 h 2449"/>
              <a:gd name="T14" fmla="*/ 2130 w 2449"/>
              <a:gd name="T15" fmla="*/ 2048 h 2449"/>
              <a:gd name="T16" fmla="*/ 1859 w 2449"/>
              <a:gd name="T17" fmla="*/ 2272 h 2449"/>
              <a:gd name="T18" fmla="*/ 1530 w 2449"/>
              <a:gd name="T19" fmla="*/ 2410 h 2449"/>
              <a:gd name="T20" fmla="*/ 1161 w 2449"/>
              <a:gd name="T21" fmla="*/ 2447 h 2449"/>
              <a:gd name="T22" fmla="*/ 804 w 2449"/>
              <a:gd name="T23" fmla="*/ 2375 h 2449"/>
              <a:gd name="T24" fmla="*/ 492 w 2449"/>
              <a:gd name="T25" fmla="*/ 2205 h 2449"/>
              <a:gd name="T26" fmla="*/ 243 w 2449"/>
              <a:gd name="T27" fmla="*/ 1957 h 2449"/>
              <a:gd name="T28" fmla="*/ 75 w 2449"/>
              <a:gd name="T29" fmla="*/ 1645 h 2449"/>
              <a:gd name="T30" fmla="*/ 2 w 2449"/>
              <a:gd name="T31" fmla="*/ 1287 h 2449"/>
              <a:gd name="T32" fmla="*/ 38 w 2449"/>
              <a:gd name="T33" fmla="*/ 919 h 2449"/>
              <a:gd name="T34" fmla="*/ 178 w 2449"/>
              <a:gd name="T35" fmla="*/ 589 h 2449"/>
              <a:gd name="T36" fmla="*/ 401 w 2449"/>
              <a:gd name="T37" fmla="*/ 318 h 2449"/>
              <a:gd name="T38" fmla="*/ 694 w 2449"/>
              <a:gd name="T39" fmla="*/ 121 h 2449"/>
              <a:gd name="T40" fmla="*/ 1038 w 2449"/>
              <a:gd name="T41" fmla="*/ 14 h 2449"/>
              <a:gd name="T42" fmla="*/ 1640 w 2449"/>
              <a:gd name="T43" fmla="*/ 1166 h 2449"/>
              <a:gd name="T44" fmla="*/ 1649 w 2449"/>
              <a:gd name="T45" fmla="*/ 1196 h 2449"/>
              <a:gd name="T46" fmla="*/ 1635 w 2449"/>
              <a:gd name="T47" fmla="*/ 1221 h 2449"/>
              <a:gd name="T48" fmla="*/ 1527 w 2449"/>
              <a:gd name="T49" fmla="*/ 1692 h 2449"/>
              <a:gd name="T50" fmla="*/ 1495 w 2449"/>
              <a:gd name="T51" fmla="*/ 1725 h 2449"/>
              <a:gd name="T52" fmla="*/ 1351 w 2449"/>
              <a:gd name="T53" fmla="*/ 1443 h 2449"/>
              <a:gd name="T54" fmla="*/ 1121 w 2449"/>
              <a:gd name="T55" fmla="*/ 1432 h 2449"/>
              <a:gd name="T56" fmla="*/ 1096 w 2449"/>
              <a:gd name="T57" fmla="*/ 1449 h 2449"/>
              <a:gd name="T58" fmla="*/ 946 w 2449"/>
              <a:gd name="T59" fmla="*/ 1722 h 2449"/>
              <a:gd name="T60" fmla="*/ 921 w 2449"/>
              <a:gd name="T61" fmla="*/ 1683 h 2449"/>
              <a:gd name="T62" fmla="*/ 812 w 2449"/>
              <a:gd name="T63" fmla="*/ 1219 h 2449"/>
              <a:gd name="T64" fmla="*/ 800 w 2449"/>
              <a:gd name="T65" fmla="*/ 1192 h 2449"/>
              <a:gd name="T66" fmla="*/ 814 w 2449"/>
              <a:gd name="T67" fmla="*/ 1161 h 2449"/>
              <a:gd name="T68" fmla="*/ 1233 w 2449"/>
              <a:gd name="T69" fmla="*/ 724 h 2449"/>
              <a:gd name="T70" fmla="*/ 1310 w 2449"/>
              <a:gd name="T71" fmla="*/ 391 h 2449"/>
              <a:gd name="T72" fmla="*/ 1550 w 2449"/>
              <a:gd name="T73" fmla="*/ 453 h 2449"/>
              <a:gd name="T74" fmla="*/ 1757 w 2449"/>
              <a:gd name="T75" fmla="*/ 578 h 2449"/>
              <a:gd name="T76" fmla="*/ 1919 w 2449"/>
              <a:gd name="T77" fmla="*/ 757 h 2449"/>
              <a:gd name="T78" fmla="*/ 2025 w 2449"/>
              <a:gd name="T79" fmla="*/ 975 h 2449"/>
              <a:gd name="T80" fmla="*/ 2062 w 2449"/>
              <a:gd name="T81" fmla="*/ 1225 h 2449"/>
              <a:gd name="T82" fmla="*/ 2025 w 2449"/>
              <a:gd name="T83" fmla="*/ 1474 h 2449"/>
              <a:gd name="T84" fmla="*/ 1919 w 2449"/>
              <a:gd name="T85" fmla="*/ 1693 h 2449"/>
              <a:gd name="T86" fmla="*/ 1757 w 2449"/>
              <a:gd name="T87" fmla="*/ 1870 h 2449"/>
              <a:gd name="T88" fmla="*/ 1550 w 2449"/>
              <a:gd name="T89" fmla="*/ 1996 h 2449"/>
              <a:gd name="T90" fmla="*/ 1310 w 2449"/>
              <a:gd name="T91" fmla="*/ 2058 h 2449"/>
              <a:gd name="T92" fmla="*/ 1056 w 2449"/>
              <a:gd name="T93" fmla="*/ 2045 h 2449"/>
              <a:gd name="T94" fmla="*/ 825 w 2449"/>
              <a:gd name="T95" fmla="*/ 1961 h 2449"/>
              <a:gd name="T96" fmla="*/ 632 w 2449"/>
              <a:gd name="T97" fmla="*/ 1817 h 2449"/>
              <a:gd name="T98" fmla="*/ 488 w 2449"/>
              <a:gd name="T99" fmla="*/ 1623 h 2449"/>
              <a:gd name="T100" fmla="*/ 404 w 2449"/>
              <a:gd name="T101" fmla="*/ 1393 h 2449"/>
              <a:gd name="T102" fmla="*/ 391 w 2449"/>
              <a:gd name="T103" fmla="*/ 1139 h 2449"/>
              <a:gd name="T104" fmla="*/ 453 w 2449"/>
              <a:gd name="T105" fmla="*/ 899 h 2449"/>
              <a:gd name="T106" fmla="*/ 578 w 2449"/>
              <a:gd name="T107" fmla="*/ 692 h 2449"/>
              <a:gd name="T108" fmla="*/ 757 w 2449"/>
              <a:gd name="T109" fmla="*/ 530 h 2449"/>
              <a:gd name="T110" fmla="*/ 975 w 2449"/>
              <a:gd name="T111" fmla="*/ 425 h 2449"/>
              <a:gd name="T112" fmla="*/ 1225 w 2449"/>
              <a:gd name="T113" fmla="*/ 38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9" h="2449">
                <a:moveTo>
                  <a:pt x="1225" y="0"/>
                </a:moveTo>
                <a:lnTo>
                  <a:pt x="1287" y="2"/>
                </a:lnTo>
                <a:lnTo>
                  <a:pt x="1350" y="6"/>
                </a:lnTo>
                <a:lnTo>
                  <a:pt x="1411" y="14"/>
                </a:lnTo>
                <a:lnTo>
                  <a:pt x="1471" y="25"/>
                </a:lnTo>
                <a:lnTo>
                  <a:pt x="1530" y="38"/>
                </a:lnTo>
                <a:lnTo>
                  <a:pt x="1589" y="55"/>
                </a:lnTo>
                <a:lnTo>
                  <a:pt x="1645" y="75"/>
                </a:lnTo>
                <a:lnTo>
                  <a:pt x="1701" y="96"/>
                </a:lnTo>
                <a:lnTo>
                  <a:pt x="1755" y="121"/>
                </a:lnTo>
                <a:lnTo>
                  <a:pt x="1808" y="148"/>
                </a:lnTo>
                <a:lnTo>
                  <a:pt x="1859" y="178"/>
                </a:lnTo>
                <a:lnTo>
                  <a:pt x="1909" y="209"/>
                </a:lnTo>
                <a:lnTo>
                  <a:pt x="1957" y="243"/>
                </a:lnTo>
                <a:lnTo>
                  <a:pt x="2003" y="279"/>
                </a:lnTo>
                <a:lnTo>
                  <a:pt x="2048" y="318"/>
                </a:lnTo>
                <a:lnTo>
                  <a:pt x="2090" y="359"/>
                </a:lnTo>
                <a:lnTo>
                  <a:pt x="2130" y="401"/>
                </a:lnTo>
                <a:lnTo>
                  <a:pt x="2170" y="446"/>
                </a:lnTo>
                <a:lnTo>
                  <a:pt x="2206" y="492"/>
                </a:lnTo>
                <a:lnTo>
                  <a:pt x="2239" y="540"/>
                </a:lnTo>
                <a:lnTo>
                  <a:pt x="2272" y="589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7"/>
                </a:lnTo>
                <a:lnTo>
                  <a:pt x="2375" y="804"/>
                </a:lnTo>
                <a:lnTo>
                  <a:pt x="2394" y="860"/>
                </a:lnTo>
                <a:lnTo>
                  <a:pt x="2411" y="919"/>
                </a:lnTo>
                <a:lnTo>
                  <a:pt x="2424" y="977"/>
                </a:lnTo>
                <a:lnTo>
                  <a:pt x="2435" y="1038"/>
                </a:lnTo>
                <a:lnTo>
                  <a:pt x="2442" y="1100"/>
                </a:lnTo>
                <a:lnTo>
                  <a:pt x="2447" y="1161"/>
                </a:lnTo>
                <a:lnTo>
                  <a:pt x="2449" y="1225"/>
                </a:lnTo>
                <a:lnTo>
                  <a:pt x="2447" y="1287"/>
                </a:lnTo>
                <a:lnTo>
                  <a:pt x="2442" y="1350"/>
                </a:lnTo>
                <a:lnTo>
                  <a:pt x="2435" y="1411"/>
                </a:lnTo>
                <a:lnTo>
                  <a:pt x="2424" y="1471"/>
                </a:lnTo>
                <a:lnTo>
                  <a:pt x="2411" y="1530"/>
                </a:lnTo>
                <a:lnTo>
                  <a:pt x="2394" y="1589"/>
                </a:lnTo>
                <a:lnTo>
                  <a:pt x="2375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8"/>
                </a:lnTo>
                <a:lnTo>
                  <a:pt x="2272" y="1859"/>
                </a:lnTo>
                <a:lnTo>
                  <a:pt x="2239" y="1908"/>
                </a:lnTo>
                <a:lnTo>
                  <a:pt x="2206" y="1957"/>
                </a:lnTo>
                <a:lnTo>
                  <a:pt x="2170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69"/>
                </a:lnTo>
                <a:lnTo>
                  <a:pt x="1957" y="2205"/>
                </a:lnTo>
                <a:lnTo>
                  <a:pt x="1909" y="2239"/>
                </a:lnTo>
                <a:lnTo>
                  <a:pt x="1859" y="2272"/>
                </a:lnTo>
                <a:lnTo>
                  <a:pt x="1808" y="2301"/>
                </a:lnTo>
                <a:lnTo>
                  <a:pt x="1755" y="2328"/>
                </a:lnTo>
                <a:lnTo>
                  <a:pt x="1701" y="2352"/>
                </a:lnTo>
                <a:lnTo>
                  <a:pt x="1645" y="2375"/>
                </a:lnTo>
                <a:lnTo>
                  <a:pt x="1589" y="2394"/>
                </a:lnTo>
                <a:lnTo>
                  <a:pt x="1530" y="2410"/>
                </a:lnTo>
                <a:lnTo>
                  <a:pt x="1471" y="2424"/>
                </a:lnTo>
                <a:lnTo>
                  <a:pt x="1411" y="2435"/>
                </a:lnTo>
                <a:lnTo>
                  <a:pt x="1350" y="2442"/>
                </a:lnTo>
                <a:lnTo>
                  <a:pt x="1287" y="2447"/>
                </a:lnTo>
                <a:lnTo>
                  <a:pt x="1225" y="2449"/>
                </a:lnTo>
                <a:lnTo>
                  <a:pt x="1161" y="2447"/>
                </a:lnTo>
                <a:lnTo>
                  <a:pt x="1100" y="2442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0"/>
                </a:lnTo>
                <a:lnTo>
                  <a:pt x="860" y="2394"/>
                </a:lnTo>
                <a:lnTo>
                  <a:pt x="804" y="2375"/>
                </a:lnTo>
                <a:lnTo>
                  <a:pt x="747" y="2352"/>
                </a:lnTo>
                <a:lnTo>
                  <a:pt x="694" y="2328"/>
                </a:lnTo>
                <a:lnTo>
                  <a:pt x="641" y="2301"/>
                </a:lnTo>
                <a:lnTo>
                  <a:pt x="589" y="2272"/>
                </a:lnTo>
                <a:lnTo>
                  <a:pt x="540" y="2239"/>
                </a:lnTo>
                <a:lnTo>
                  <a:pt x="492" y="2205"/>
                </a:lnTo>
                <a:lnTo>
                  <a:pt x="446" y="2169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8"/>
                </a:lnTo>
                <a:lnTo>
                  <a:pt x="178" y="1859"/>
                </a:lnTo>
                <a:lnTo>
                  <a:pt x="148" y="1808"/>
                </a:lnTo>
                <a:lnTo>
                  <a:pt x="121" y="1755"/>
                </a:lnTo>
                <a:lnTo>
                  <a:pt x="96" y="1701"/>
                </a:lnTo>
                <a:lnTo>
                  <a:pt x="75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1"/>
                </a:lnTo>
                <a:lnTo>
                  <a:pt x="14" y="1411"/>
                </a:lnTo>
                <a:lnTo>
                  <a:pt x="6" y="1350"/>
                </a:lnTo>
                <a:lnTo>
                  <a:pt x="2" y="1287"/>
                </a:lnTo>
                <a:lnTo>
                  <a:pt x="0" y="1225"/>
                </a:lnTo>
                <a:lnTo>
                  <a:pt x="2" y="1161"/>
                </a:lnTo>
                <a:lnTo>
                  <a:pt x="6" y="1100"/>
                </a:lnTo>
                <a:lnTo>
                  <a:pt x="14" y="1038"/>
                </a:lnTo>
                <a:lnTo>
                  <a:pt x="25" y="977"/>
                </a:lnTo>
                <a:lnTo>
                  <a:pt x="38" y="919"/>
                </a:lnTo>
                <a:lnTo>
                  <a:pt x="55" y="860"/>
                </a:lnTo>
                <a:lnTo>
                  <a:pt x="75" y="804"/>
                </a:lnTo>
                <a:lnTo>
                  <a:pt x="96" y="747"/>
                </a:lnTo>
                <a:lnTo>
                  <a:pt x="121" y="694"/>
                </a:lnTo>
                <a:lnTo>
                  <a:pt x="148" y="641"/>
                </a:lnTo>
                <a:lnTo>
                  <a:pt x="178" y="589"/>
                </a:lnTo>
                <a:lnTo>
                  <a:pt x="209" y="540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8"/>
                </a:lnTo>
                <a:lnTo>
                  <a:pt x="446" y="279"/>
                </a:lnTo>
                <a:lnTo>
                  <a:pt x="492" y="243"/>
                </a:lnTo>
                <a:lnTo>
                  <a:pt x="540" y="209"/>
                </a:lnTo>
                <a:lnTo>
                  <a:pt x="589" y="178"/>
                </a:lnTo>
                <a:lnTo>
                  <a:pt x="641" y="148"/>
                </a:lnTo>
                <a:lnTo>
                  <a:pt x="694" y="121"/>
                </a:lnTo>
                <a:lnTo>
                  <a:pt x="747" y="96"/>
                </a:lnTo>
                <a:lnTo>
                  <a:pt x="804" y="75"/>
                </a:lnTo>
                <a:lnTo>
                  <a:pt x="860" y="55"/>
                </a:lnTo>
                <a:lnTo>
                  <a:pt x="918" y="38"/>
                </a:lnTo>
                <a:lnTo>
                  <a:pt x="977" y="25"/>
                </a:lnTo>
                <a:lnTo>
                  <a:pt x="1038" y="14"/>
                </a:lnTo>
                <a:lnTo>
                  <a:pt x="1100" y="6"/>
                </a:lnTo>
                <a:lnTo>
                  <a:pt x="1161" y="2"/>
                </a:lnTo>
                <a:lnTo>
                  <a:pt x="1225" y="0"/>
                </a:lnTo>
                <a:close/>
                <a:moveTo>
                  <a:pt x="1253" y="736"/>
                </a:moveTo>
                <a:lnTo>
                  <a:pt x="1636" y="1161"/>
                </a:lnTo>
                <a:lnTo>
                  <a:pt x="1640" y="1166"/>
                </a:lnTo>
                <a:lnTo>
                  <a:pt x="1643" y="1170"/>
                </a:lnTo>
                <a:lnTo>
                  <a:pt x="1645" y="1175"/>
                </a:lnTo>
                <a:lnTo>
                  <a:pt x="1647" y="1181"/>
                </a:lnTo>
                <a:lnTo>
                  <a:pt x="1648" y="1186"/>
                </a:lnTo>
                <a:lnTo>
                  <a:pt x="1649" y="1191"/>
                </a:lnTo>
                <a:lnTo>
                  <a:pt x="1649" y="1196"/>
                </a:lnTo>
                <a:lnTo>
                  <a:pt x="1648" y="1201"/>
                </a:lnTo>
                <a:lnTo>
                  <a:pt x="1646" y="1206"/>
                </a:lnTo>
                <a:lnTo>
                  <a:pt x="1644" y="1210"/>
                </a:lnTo>
                <a:lnTo>
                  <a:pt x="1642" y="1214"/>
                </a:lnTo>
                <a:lnTo>
                  <a:pt x="1639" y="1218"/>
                </a:lnTo>
                <a:lnTo>
                  <a:pt x="1635" y="1221"/>
                </a:lnTo>
                <a:lnTo>
                  <a:pt x="1631" y="1223"/>
                </a:lnTo>
                <a:lnTo>
                  <a:pt x="1626" y="1225"/>
                </a:lnTo>
                <a:lnTo>
                  <a:pt x="1621" y="1225"/>
                </a:lnTo>
                <a:lnTo>
                  <a:pt x="1528" y="1225"/>
                </a:lnTo>
                <a:lnTo>
                  <a:pt x="1528" y="1683"/>
                </a:lnTo>
                <a:lnTo>
                  <a:pt x="1527" y="1692"/>
                </a:lnTo>
                <a:lnTo>
                  <a:pt x="1525" y="1699"/>
                </a:lnTo>
                <a:lnTo>
                  <a:pt x="1521" y="1707"/>
                </a:lnTo>
                <a:lnTo>
                  <a:pt x="1516" y="1713"/>
                </a:lnTo>
                <a:lnTo>
                  <a:pt x="1509" y="1718"/>
                </a:lnTo>
                <a:lnTo>
                  <a:pt x="1502" y="1722"/>
                </a:lnTo>
                <a:lnTo>
                  <a:pt x="1495" y="1725"/>
                </a:lnTo>
                <a:lnTo>
                  <a:pt x="1486" y="1725"/>
                </a:lnTo>
                <a:lnTo>
                  <a:pt x="1355" y="1725"/>
                </a:lnTo>
                <a:lnTo>
                  <a:pt x="1355" y="1459"/>
                </a:lnTo>
                <a:lnTo>
                  <a:pt x="1355" y="1454"/>
                </a:lnTo>
                <a:lnTo>
                  <a:pt x="1353" y="1449"/>
                </a:lnTo>
                <a:lnTo>
                  <a:pt x="1351" y="1443"/>
                </a:lnTo>
                <a:lnTo>
                  <a:pt x="1348" y="1439"/>
                </a:lnTo>
                <a:lnTo>
                  <a:pt x="1344" y="1436"/>
                </a:lnTo>
                <a:lnTo>
                  <a:pt x="1339" y="1434"/>
                </a:lnTo>
                <a:lnTo>
                  <a:pt x="1334" y="1432"/>
                </a:lnTo>
                <a:lnTo>
                  <a:pt x="1329" y="1432"/>
                </a:lnTo>
                <a:lnTo>
                  <a:pt x="1121" y="1432"/>
                </a:lnTo>
                <a:lnTo>
                  <a:pt x="1115" y="1432"/>
                </a:lnTo>
                <a:lnTo>
                  <a:pt x="1110" y="1434"/>
                </a:lnTo>
                <a:lnTo>
                  <a:pt x="1106" y="1436"/>
                </a:lnTo>
                <a:lnTo>
                  <a:pt x="1102" y="1439"/>
                </a:lnTo>
                <a:lnTo>
                  <a:pt x="1099" y="1443"/>
                </a:lnTo>
                <a:lnTo>
                  <a:pt x="1096" y="1449"/>
                </a:lnTo>
                <a:lnTo>
                  <a:pt x="1094" y="1454"/>
                </a:lnTo>
                <a:lnTo>
                  <a:pt x="1093" y="1459"/>
                </a:lnTo>
                <a:lnTo>
                  <a:pt x="1093" y="1725"/>
                </a:lnTo>
                <a:lnTo>
                  <a:pt x="962" y="1725"/>
                </a:lnTo>
                <a:lnTo>
                  <a:pt x="954" y="1724"/>
                </a:lnTo>
                <a:lnTo>
                  <a:pt x="946" y="1722"/>
                </a:lnTo>
                <a:lnTo>
                  <a:pt x="939" y="1718"/>
                </a:lnTo>
                <a:lnTo>
                  <a:pt x="933" y="1713"/>
                </a:lnTo>
                <a:lnTo>
                  <a:pt x="928" y="1707"/>
                </a:lnTo>
                <a:lnTo>
                  <a:pt x="924" y="1699"/>
                </a:lnTo>
                <a:lnTo>
                  <a:pt x="922" y="1692"/>
                </a:lnTo>
                <a:lnTo>
                  <a:pt x="921" y="1683"/>
                </a:lnTo>
                <a:lnTo>
                  <a:pt x="921" y="1225"/>
                </a:lnTo>
                <a:lnTo>
                  <a:pt x="833" y="1225"/>
                </a:lnTo>
                <a:lnTo>
                  <a:pt x="827" y="1225"/>
                </a:lnTo>
                <a:lnTo>
                  <a:pt x="821" y="1223"/>
                </a:lnTo>
                <a:lnTo>
                  <a:pt x="816" y="1221"/>
                </a:lnTo>
                <a:lnTo>
                  <a:pt x="812" y="1219"/>
                </a:lnTo>
                <a:lnTo>
                  <a:pt x="808" y="1214"/>
                </a:lnTo>
                <a:lnTo>
                  <a:pt x="805" y="1211"/>
                </a:lnTo>
                <a:lnTo>
                  <a:pt x="803" y="1206"/>
                </a:lnTo>
                <a:lnTo>
                  <a:pt x="801" y="1202"/>
                </a:lnTo>
                <a:lnTo>
                  <a:pt x="800" y="1197"/>
                </a:lnTo>
                <a:lnTo>
                  <a:pt x="800" y="1192"/>
                </a:lnTo>
                <a:lnTo>
                  <a:pt x="801" y="1187"/>
                </a:lnTo>
                <a:lnTo>
                  <a:pt x="802" y="1181"/>
                </a:lnTo>
                <a:lnTo>
                  <a:pt x="804" y="1176"/>
                </a:lnTo>
                <a:lnTo>
                  <a:pt x="806" y="1171"/>
                </a:lnTo>
                <a:lnTo>
                  <a:pt x="810" y="1166"/>
                </a:lnTo>
                <a:lnTo>
                  <a:pt x="814" y="1161"/>
                </a:lnTo>
                <a:lnTo>
                  <a:pt x="1196" y="736"/>
                </a:lnTo>
                <a:lnTo>
                  <a:pt x="1202" y="731"/>
                </a:lnTo>
                <a:lnTo>
                  <a:pt x="1209" y="726"/>
                </a:lnTo>
                <a:lnTo>
                  <a:pt x="1217" y="724"/>
                </a:lnTo>
                <a:lnTo>
                  <a:pt x="1225" y="723"/>
                </a:lnTo>
                <a:lnTo>
                  <a:pt x="1233" y="724"/>
                </a:lnTo>
                <a:lnTo>
                  <a:pt x="1240" y="726"/>
                </a:lnTo>
                <a:lnTo>
                  <a:pt x="1247" y="731"/>
                </a:lnTo>
                <a:lnTo>
                  <a:pt x="1253" y="736"/>
                </a:lnTo>
                <a:close/>
                <a:moveTo>
                  <a:pt x="1225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3"/>
                </a:lnTo>
                <a:lnTo>
                  <a:pt x="1433" y="414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69"/>
                </a:lnTo>
                <a:lnTo>
                  <a:pt x="1624" y="488"/>
                </a:lnTo>
                <a:lnTo>
                  <a:pt x="1658" y="508"/>
                </a:lnTo>
                <a:lnTo>
                  <a:pt x="1693" y="530"/>
                </a:lnTo>
                <a:lnTo>
                  <a:pt x="1726" y="554"/>
                </a:lnTo>
                <a:lnTo>
                  <a:pt x="1757" y="578"/>
                </a:lnTo>
                <a:lnTo>
                  <a:pt x="1788" y="604"/>
                </a:lnTo>
                <a:lnTo>
                  <a:pt x="1817" y="632"/>
                </a:lnTo>
                <a:lnTo>
                  <a:pt x="1844" y="662"/>
                </a:lnTo>
                <a:lnTo>
                  <a:pt x="1871" y="692"/>
                </a:lnTo>
                <a:lnTo>
                  <a:pt x="1895" y="723"/>
                </a:lnTo>
                <a:lnTo>
                  <a:pt x="1919" y="757"/>
                </a:lnTo>
                <a:lnTo>
                  <a:pt x="1941" y="790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6"/>
                </a:lnTo>
                <a:lnTo>
                  <a:pt x="2025" y="975"/>
                </a:lnTo>
                <a:lnTo>
                  <a:pt x="2036" y="1015"/>
                </a:lnTo>
                <a:lnTo>
                  <a:pt x="2045" y="1056"/>
                </a:lnTo>
                <a:lnTo>
                  <a:pt x="2053" y="1096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5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2"/>
                </a:lnTo>
                <a:lnTo>
                  <a:pt x="2045" y="1393"/>
                </a:lnTo>
                <a:lnTo>
                  <a:pt x="2036" y="1433"/>
                </a:lnTo>
                <a:lnTo>
                  <a:pt x="2025" y="1474"/>
                </a:lnTo>
                <a:lnTo>
                  <a:pt x="2011" y="1512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3"/>
                </a:lnTo>
                <a:lnTo>
                  <a:pt x="1941" y="1658"/>
                </a:lnTo>
                <a:lnTo>
                  <a:pt x="1919" y="1693"/>
                </a:lnTo>
                <a:lnTo>
                  <a:pt x="1895" y="1725"/>
                </a:lnTo>
                <a:lnTo>
                  <a:pt x="1871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8" y="1844"/>
                </a:lnTo>
                <a:lnTo>
                  <a:pt x="1757" y="1870"/>
                </a:lnTo>
                <a:lnTo>
                  <a:pt x="1726" y="1895"/>
                </a:lnTo>
                <a:lnTo>
                  <a:pt x="1693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79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6"/>
                </a:lnTo>
                <a:lnTo>
                  <a:pt x="1393" y="2045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5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7" y="2053"/>
                </a:lnTo>
                <a:lnTo>
                  <a:pt x="1056" y="2045"/>
                </a:lnTo>
                <a:lnTo>
                  <a:pt x="1015" y="2036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79"/>
                </a:lnTo>
                <a:lnTo>
                  <a:pt x="825" y="1961"/>
                </a:lnTo>
                <a:lnTo>
                  <a:pt x="790" y="1941"/>
                </a:lnTo>
                <a:lnTo>
                  <a:pt x="757" y="1919"/>
                </a:lnTo>
                <a:lnTo>
                  <a:pt x="723" y="1895"/>
                </a:lnTo>
                <a:lnTo>
                  <a:pt x="692" y="1870"/>
                </a:lnTo>
                <a:lnTo>
                  <a:pt x="662" y="1844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4" y="1725"/>
                </a:lnTo>
                <a:lnTo>
                  <a:pt x="530" y="1693"/>
                </a:lnTo>
                <a:lnTo>
                  <a:pt x="508" y="1658"/>
                </a:lnTo>
                <a:lnTo>
                  <a:pt x="488" y="1623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2"/>
                </a:lnTo>
                <a:lnTo>
                  <a:pt x="425" y="1474"/>
                </a:lnTo>
                <a:lnTo>
                  <a:pt x="414" y="1433"/>
                </a:lnTo>
                <a:lnTo>
                  <a:pt x="404" y="1393"/>
                </a:lnTo>
                <a:lnTo>
                  <a:pt x="396" y="1352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5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6"/>
                </a:lnTo>
                <a:lnTo>
                  <a:pt x="404" y="1056"/>
                </a:lnTo>
                <a:lnTo>
                  <a:pt x="414" y="1015"/>
                </a:lnTo>
                <a:lnTo>
                  <a:pt x="425" y="975"/>
                </a:lnTo>
                <a:lnTo>
                  <a:pt x="438" y="936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0"/>
                </a:lnTo>
                <a:lnTo>
                  <a:pt x="530" y="757"/>
                </a:lnTo>
                <a:lnTo>
                  <a:pt x="554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4"/>
                </a:lnTo>
                <a:lnTo>
                  <a:pt x="692" y="578"/>
                </a:lnTo>
                <a:lnTo>
                  <a:pt x="723" y="554"/>
                </a:lnTo>
                <a:lnTo>
                  <a:pt x="757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69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4"/>
                </a:lnTo>
                <a:lnTo>
                  <a:pt x="1056" y="403"/>
                </a:lnTo>
                <a:lnTo>
                  <a:pt x="1097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5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AE90E43D-5A00-4E2C-AB05-40057B7CA4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0548" y="3564004"/>
            <a:ext cx="881688" cy="881688"/>
          </a:xfrm>
          <a:custGeom>
            <a:avLst/>
            <a:gdLst>
              <a:gd name="T0" fmla="*/ 1701 w 2449"/>
              <a:gd name="T1" fmla="*/ 97 h 2449"/>
              <a:gd name="T2" fmla="*/ 2130 w 2449"/>
              <a:gd name="T3" fmla="*/ 401 h 2449"/>
              <a:gd name="T4" fmla="*/ 2394 w 2449"/>
              <a:gd name="T5" fmla="*/ 860 h 2449"/>
              <a:gd name="T6" fmla="*/ 2435 w 2449"/>
              <a:gd name="T7" fmla="*/ 1411 h 2449"/>
              <a:gd name="T8" fmla="*/ 2239 w 2449"/>
              <a:gd name="T9" fmla="*/ 1909 h 2449"/>
              <a:gd name="T10" fmla="*/ 1859 w 2449"/>
              <a:gd name="T11" fmla="*/ 2271 h 2449"/>
              <a:gd name="T12" fmla="*/ 1349 w 2449"/>
              <a:gd name="T13" fmla="*/ 2443 h 2449"/>
              <a:gd name="T14" fmla="*/ 803 w 2449"/>
              <a:gd name="T15" fmla="*/ 2374 h 2449"/>
              <a:gd name="T16" fmla="*/ 359 w 2449"/>
              <a:gd name="T17" fmla="*/ 2090 h 2449"/>
              <a:gd name="T18" fmla="*/ 74 w 2449"/>
              <a:gd name="T19" fmla="*/ 1645 h 2449"/>
              <a:gd name="T20" fmla="*/ 6 w 2449"/>
              <a:gd name="T21" fmla="*/ 1099 h 2449"/>
              <a:gd name="T22" fmla="*/ 177 w 2449"/>
              <a:gd name="T23" fmla="*/ 590 h 2449"/>
              <a:gd name="T24" fmla="*/ 539 w 2449"/>
              <a:gd name="T25" fmla="*/ 210 h 2449"/>
              <a:gd name="T26" fmla="*/ 1038 w 2449"/>
              <a:gd name="T27" fmla="*/ 14 h 2449"/>
              <a:gd name="T28" fmla="*/ 1665 w 2449"/>
              <a:gd name="T29" fmla="*/ 1699 h 2449"/>
              <a:gd name="T30" fmla="*/ 1577 w 2449"/>
              <a:gd name="T31" fmla="*/ 1760 h 2449"/>
              <a:gd name="T32" fmla="*/ 1233 w 2449"/>
              <a:gd name="T33" fmla="*/ 1407 h 2449"/>
              <a:gd name="T34" fmla="*/ 1056 w 2449"/>
              <a:gd name="T35" fmla="*/ 1405 h 2449"/>
              <a:gd name="T36" fmla="*/ 916 w 2449"/>
              <a:gd name="T37" fmla="*/ 1333 h 2449"/>
              <a:gd name="T38" fmla="*/ 819 w 2449"/>
              <a:gd name="T39" fmla="*/ 1210 h 2449"/>
              <a:gd name="T40" fmla="*/ 783 w 2449"/>
              <a:gd name="T41" fmla="*/ 1053 h 2449"/>
              <a:gd name="T42" fmla="*/ 819 w 2449"/>
              <a:gd name="T43" fmla="*/ 896 h 2449"/>
              <a:gd name="T44" fmla="*/ 916 w 2449"/>
              <a:gd name="T45" fmla="*/ 773 h 2449"/>
              <a:gd name="T46" fmla="*/ 1056 w 2449"/>
              <a:gd name="T47" fmla="*/ 701 h 2449"/>
              <a:gd name="T48" fmla="*/ 1220 w 2449"/>
              <a:gd name="T49" fmla="*/ 696 h 2449"/>
              <a:gd name="T50" fmla="*/ 1365 w 2449"/>
              <a:gd name="T51" fmla="*/ 761 h 2449"/>
              <a:gd name="T52" fmla="*/ 1466 w 2449"/>
              <a:gd name="T53" fmla="*/ 879 h 2449"/>
              <a:gd name="T54" fmla="*/ 1510 w 2449"/>
              <a:gd name="T55" fmla="*/ 1034 h 2449"/>
              <a:gd name="T56" fmla="*/ 1480 w 2449"/>
              <a:gd name="T57" fmla="*/ 1200 h 2449"/>
              <a:gd name="T58" fmla="*/ 1147 w 2449"/>
              <a:gd name="T59" fmla="*/ 793 h 2449"/>
              <a:gd name="T60" fmla="*/ 1260 w 2449"/>
              <a:gd name="T61" fmla="*/ 818 h 2449"/>
              <a:gd name="T62" fmla="*/ 1347 w 2449"/>
              <a:gd name="T63" fmla="*/ 888 h 2449"/>
              <a:gd name="T64" fmla="*/ 1399 w 2449"/>
              <a:gd name="T65" fmla="*/ 988 h 2449"/>
              <a:gd name="T66" fmla="*/ 1402 w 2449"/>
              <a:gd name="T67" fmla="*/ 1105 h 2449"/>
              <a:gd name="T68" fmla="*/ 1356 w 2449"/>
              <a:gd name="T69" fmla="*/ 1208 h 2449"/>
              <a:gd name="T70" fmla="*/ 1271 w 2449"/>
              <a:gd name="T71" fmla="*/ 1282 h 2449"/>
              <a:gd name="T72" fmla="*/ 1160 w 2449"/>
              <a:gd name="T73" fmla="*/ 1313 h 2449"/>
              <a:gd name="T74" fmla="*/ 1046 w 2449"/>
              <a:gd name="T75" fmla="*/ 1293 h 2449"/>
              <a:gd name="T76" fmla="*/ 954 w 2449"/>
              <a:gd name="T77" fmla="*/ 1227 h 2449"/>
              <a:gd name="T78" fmla="*/ 899 w 2449"/>
              <a:gd name="T79" fmla="*/ 1131 h 2449"/>
              <a:gd name="T80" fmla="*/ 889 w 2449"/>
              <a:gd name="T81" fmla="*/ 1014 h 2449"/>
              <a:gd name="T82" fmla="*/ 931 w 2449"/>
              <a:gd name="T83" fmla="*/ 908 h 2449"/>
              <a:gd name="T84" fmla="*/ 1012 w 2449"/>
              <a:gd name="T85" fmla="*/ 830 h 2449"/>
              <a:gd name="T86" fmla="*/ 1120 w 2449"/>
              <a:gd name="T87" fmla="*/ 794 h 2449"/>
              <a:gd name="T88" fmla="*/ 1474 w 2449"/>
              <a:gd name="T89" fmla="*/ 425 h 2449"/>
              <a:gd name="T90" fmla="*/ 1787 w 2449"/>
              <a:gd name="T91" fmla="*/ 605 h 2449"/>
              <a:gd name="T92" fmla="*/ 1996 w 2449"/>
              <a:gd name="T93" fmla="*/ 899 h 2449"/>
              <a:gd name="T94" fmla="*/ 2061 w 2449"/>
              <a:gd name="T95" fmla="*/ 1268 h 2449"/>
              <a:gd name="T96" fmla="*/ 1961 w 2449"/>
              <a:gd name="T97" fmla="*/ 1624 h 2449"/>
              <a:gd name="T98" fmla="*/ 1726 w 2449"/>
              <a:gd name="T99" fmla="*/ 1895 h 2449"/>
              <a:gd name="T100" fmla="*/ 1393 w 2449"/>
              <a:gd name="T101" fmla="*/ 2046 h 2449"/>
              <a:gd name="T102" fmla="*/ 1015 w 2449"/>
              <a:gd name="T103" fmla="*/ 2035 h 2449"/>
              <a:gd name="T104" fmla="*/ 692 w 2449"/>
              <a:gd name="T105" fmla="*/ 1871 h 2449"/>
              <a:gd name="T106" fmla="*/ 469 w 2449"/>
              <a:gd name="T107" fmla="*/ 1588 h 2449"/>
              <a:gd name="T108" fmla="*/ 386 w 2449"/>
              <a:gd name="T109" fmla="*/ 1224 h 2449"/>
              <a:gd name="T110" fmla="*/ 469 w 2449"/>
              <a:gd name="T111" fmla="*/ 861 h 2449"/>
              <a:gd name="T112" fmla="*/ 692 w 2449"/>
              <a:gd name="T113" fmla="*/ 579 h 2449"/>
              <a:gd name="T114" fmla="*/ 1015 w 2449"/>
              <a:gd name="T115" fmla="*/ 413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7" y="2"/>
                </a:lnTo>
                <a:lnTo>
                  <a:pt x="1349" y="7"/>
                </a:lnTo>
                <a:lnTo>
                  <a:pt x="1411" y="14"/>
                </a:lnTo>
                <a:lnTo>
                  <a:pt x="1471" y="25"/>
                </a:lnTo>
                <a:lnTo>
                  <a:pt x="1530" y="39"/>
                </a:lnTo>
                <a:lnTo>
                  <a:pt x="1589" y="55"/>
                </a:lnTo>
                <a:lnTo>
                  <a:pt x="1645" y="74"/>
                </a:lnTo>
                <a:lnTo>
                  <a:pt x="1701" y="97"/>
                </a:lnTo>
                <a:lnTo>
                  <a:pt x="1755" y="121"/>
                </a:lnTo>
                <a:lnTo>
                  <a:pt x="1807" y="148"/>
                </a:lnTo>
                <a:lnTo>
                  <a:pt x="1859" y="177"/>
                </a:lnTo>
                <a:lnTo>
                  <a:pt x="1908" y="210"/>
                </a:lnTo>
                <a:lnTo>
                  <a:pt x="1957" y="244"/>
                </a:lnTo>
                <a:lnTo>
                  <a:pt x="2003" y="280"/>
                </a:lnTo>
                <a:lnTo>
                  <a:pt x="2048" y="319"/>
                </a:lnTo>
                <a:lnTo>
                  <a:pt x="2090" y="359"/>
                </a:lnTo>
                <a:lnTo>
                  <a:pt x="2130" y="401"/>
                </a:lnTo>
                <a:lnTo>
                  <a:pt x="2169" y="446"/>
                </a:lnTo>
                <a:lnTo>
                  <a:pt x="2205" y="492"/>
                </a:lnTo>
                <a:lnTo>
                  <a:pt x="2239" y="541"/>
                </a:lnTo>
                <a:lnTo>
                  <a:pt x="2271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8"/>
                </a:lnTo>
                <a:lnTo>
                  <a:pt x="2374" y="804"/>
                </a:lnTo>
                <a:lnTo>
                  <a:pt x="2394" y="860"/>
                </a:lnTo>
                <a:lnTo>
                  <a:pt x="2410" y="919"/>
                </a:lnTo>
                <a:lnTo>
                  <a:pt x="2424" y="978"/>
                </a:lnTo>
                <a:lnTo>
                  <a:pt x="2435" y="1038"/>
                </a:lnTo>
                <a:lnTo>
                  <a:pt x="2442" y="1099"/>
                </a:lnTo>
                <a:lnTo>
                  <a:pt x="2447" y="1162"/>
                </a:lnTo>
                <a:lnTo>
                  <a:pt x="2449" y="1224"/>
                </a:lnTo>
                <a:lnTo>
                  <a:pt x="2447" y="1288"/>
                </a:lnTo>
                <a:lnTo>
                  <a:pt x="2442" y="1349"/>
                </a:lnTo>
                <a:lnTo>
                  <a:pt x="2435" y="1411"/>
                </a:lnTo>
                <a:lnTo>
                  <a:pt x="2424" y="1472"/>
                </a:lnTo>
                <a:lnTo>
                  <a:pt x="2410" y="1530"/>
                </a:lnTo>
                <a:lnTo>
                  <a:pt x="2394" y="1589"/>
                </a:lnTo>
                <a:lnTo>
                  <a:pt x="2374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7"/>
                </a:lnTo>
                <a:lnTo>
                  <a:pt x="2271" y="1859"/>
                </a:lnTo>
                <a:lnTo>
                  <a:pt x="2239" y="1909"/>
                </a:lnTo>
                <a:lnTo>
                  <a:pt x="2205" y="1957"/>
                </a:lnTo>
                <a:lnTo>
                  <a:pt x="2169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70"/>
                </a:lnTo>
                <a:lnTo>
                  <a:pt x="1957" y="2206"/>
                </a:lnTo>
                <a:lnTo>
                  <a:pt x="1908" y="2240"/>
                </a:lnTo>
                <a:lnTo>
                  <a:pt x="1859" y="2271"/>
                </a:lnTo>
                <a:lnTo>
                  <a:pt x="1807" y="2301"/>
                </a:lnTo>
                <a:lnTo>
                  <a:pt x="1755" y="2328"/>
                </a:lnTo>
                <a:lnTo>
                  <a:pt x="1701" y="2353"/>
                </a:lnTo>
                <a:lnTo>
                  <a:pt x="1645" y="2374"/>
                </a:lnTo>
                <a:lnTo>
                  <a:pt x="1589" y="2394"/>
                </a:lnTo>
                <a:lnTo>
                  <a:pt x="1530" y="2411"/>
                </a:lnTo>
                <a:lnTo>
                  <a:pt x="1471" y="2424"/>
                </a:lnTo>
                <a:lnTo>
                  <a:pt x="1411" y="2435"/>
                </a:lnTo>
                <a:lnTo>
                  <a:pt x="1349" y="2443"/>
                </a:lnTo>
                <a:lnTo>
                  <a:pt x="1287" y="2447"/>
                </a:lnTo>
                <a:lnTo>
                  <a:pt x="1224" y="2449"/>
                </a:lnTo>
                <a:lnTo>
                  <a:pt x="1161" y="2447"/>
                </a:lnTo>
                <a:lnTo>
                  <a:pt x="1099" y="2443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1"/>
                </a:lnTo>
                <a:lnTo>
                  <a:pt x="860" y="2394"/>
                </a:lnTo>
                <a:lnTo>
                  <a:pt x="803" y="2374"/>
                </a:lnTo>
                <a:lnTo>
                  <a:pt x="747" y="2353"/>
                </a:lnTo>
                <a:lnTo>
                  <a:pt x="694" y="2328"/>
                </a:lnTo>
                <a:lnTo>
                  <a:pt x="640" y="2301"/>
                </a:lnTo>
                <a:lnTo>
                  <a:pt x="589" y="2271"/>
                </a:lnTo>
                <a:lnTo>
                  <a:pt x="539" y="2240"/>
                </a:lnTo>
                <a:lnTo>
                  <a:pt x="492" y="2206"/>
                </a:lnTo>
                <a:lnTo>
                  <a:pt x="446" y="2170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9"/>
                </a:lnTo>
                <a:lnTo>
                  <a:pt x="177" y="1859"/>
                </a:lnTo>
                <a:lnTo>
                  <a:pt x="147" y="1807"/>
                </a:lnTo>
                <a:lnTo>
                  <a:pt x="121" y="1755"/>
                </a:lnTo>
                <a:lnTo>
                  <a:pt x="96" y="1701"/>
                </a:lnTo>
                <a:lnTo>
                  <a:pt x="74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2"/>
                </a:lnTo>
                <a:lnTo>
                  <a:pt x="14" y="1411"/>
                </a:lnTo>
                <a:lnTo>
                  <a:pt x="6" y="1349"/>
                </a:lnTo>
                <a:lnTo>
                  <a:pt x="2" y="1288"/>
                </a:lnTo>
                <a:lnTo>
                  <a:pt x="0" y="1224"/>
                </a:lnTo>
                <a:lnTo>
                  <a:pt x="2" y="1162"/>
                </a:lnTo>
                <a:lnTo>
                  <a:pt x="6" y="1099"/>
                </a:lnTo>
                <a:lnTo>
                  <a:pt x="14" y="1038"/>
                </a:lnTo>
                <a:lnTo>
                  <a:pt x="25" y="978"/>
                </a:lnTo>
                <a:lnTo>
                  <a:pt x="38" y="919"/>
                </a:lnTo>
                <a:lnTo>
                  <a:pt x="55" y="860"/>
                </a:lnTo>
                <a:lnTo>
                  <a:pt x="74" y="804"/>
                </a:lnTo>
                <a:lnTo>
                  <a:pt x="96" y="748"/>
                </a:lnTo>
                <a:lnTo>
                  <a:pt x="121" y="694"/>
                </a:lnTo>
                <a:lnTo>
                  <a:pt x="147" y="641"/>
                </a:lnTo>
                <a:lnTo>
                  <a:pt x="177" y="590"/>
                </a:lnTo>
                <a:lnTo>
                  <a:pt x="209" y="541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9"/>
                </a:lnTo>
                <a:lnTo>
                  <a:pt x="446" y="280"/>
                </a:lnTo>
                <a:lnTo>
                  <a:pt x="492" y="244"/>
                </a:lnTo>
                <a:lnTo>
                  <a:pt x="539" y="210"/>
                </a:lnTo>
                <a:lnTo>
                  <a:pt x="589" y="177"/>
                </a:lnTo>
                <a:lnTo>
                  <a:pt x="640" y="148"/>
                </a:lnTo>
                <a:lnTo>
                  <a:pt x="694" y="121"/>
                </a:lnTo>
                <a:lnTo>
                  <a:pt x="747" y="97"/>
                </a:lnTo>
                <a:lnTo>
                  <a:pt x="803" y="74"/>
                </a:lnTo>
                <a:lnTo>
                  <a:pt x="860" y="55"/>
                </a:lnTo>
                <a:lnTo>
                  <a:pt x="918" y="39"/>
                </a:lnTo>
                <a:lnTo>
                  <a:pt x="977" y="25"/>
                </a:lnTo>
                <a:lnTo>
                  <a:pt x="1038" y="14"/>
                </a:lnTo>
                <a:lnTo>
                  <a:pt x="1099" y="7"/>
                </a:lnTo>
                <a:lnTo>
                  <a:pt x="1161" y="2"/>
                </a:lnTo>
                <a:lnTo>
                  <a:pt x="1224" y="0"/>
                </a:lnTo>
                <a:close/>
                <a:moveTo>
                  <a:pt x="1396" y="1318"/>
                </a:moveTo>
                <a:lnTo>
                  <a:pt x="1659" y="1672"/>
                </a:lnTo>
                <a:lnTo>
                  <a:pt x="1663" y="1678"/>
                </a:lnTo>
                <a:lnTo>
                  <a:pt x="1665" y="1685"/>
                </a:lnTo>
                <a:lnTo>
                  <a:pt x="1665" y="1691"/>
                </a:lnTo>
                <a:lnTo>
                  <a:pt x="1665" y="1699"/>
                </a:lnTo>
                <a:lnTo>
                  <a:pt x="1663" y="1705"/>
                </a:lnTo>
                <a:lnTo>
                  <a:pt x="1660" y="1711"/>
                </a:lnTo>
                <a:lnTo>
                  <a:pt x="1656" y="1716"/>
                </a:lnTo>
                <a:lnTo>
                  <a:pt x="1651" y="1721"/>
                </a:lnTo>
                <a:lnTo>
                  <a:pt x="1604" y="1754"/>
                </a:lnTo>
                <a:lnTo>
                  <a:pt x="1598" y="1757"/>
                </a:lnTo>
                <a:lnTo>
                  <a:pt x="1591" y="1759"/>
                </a:lnTo>
                <a:lnTo>
                  <a:pt x="1585" y="1760"/>
                </a:lnTo>
                <a:lnTo>
                  <a:pt x="1577" y="1760"/>
                </a:lnTo>
                <a:lnTo>
                  <a:pt x="1571" y="1758"/>
                </a:lnTo>
                <a:lnTo>
                  <a:pt x="1565" y="1755"/>
                </a:lnTo>
                <a:lnTo>
                  <a:pt x="1560" y="1751"/>
                </a:lnTo>
                <a:lnTo>
                  <a:pt x="1555" y="1746"/>
                </a:lnTo>
                <a:lnTo>
                  <a:pt x="1312" y="1377"/>
                </a:lnTo>
                <a:lnTo>
                  <a:pt x="1293" y="1386"/>
                </a:lnTo>
                <a:lnTo>
                  <a:pt x="1274" y="1394"/>
                </a:lnTo>
                <a:lnTo>
                  <a:pt x="1254" y="1401"/>
                </a:lnTo>
                <a:lnTo>
                  <a:pt x="1233" y="1407"/>
                </a:lnTo>
                <a:lnTo>
                  <a:pt x="1212" y="1411"/>
                </a:lnTo>
                <a:lnTo>
                  <a:pt x="1191" y="1414"/>
                </a:lnTo>
                <a:lnTo>
                  <a:pt x="1169" y="1416"/>
                </a:lnTo>
                <a:lnTo>
                  <a:pt x="1147" y="1417"/>
                </a:lnTo>
                <a:lnTo>
                  <a:pt x="1128" y="1416"/>
                </a:lnTo>
                <a:lnTo>
                  <a:pt x="1109" y="1415"/>
                </a:lnTo>
                <a:lnTo>
                  <a:pt x="1091" y="1413"/>
                </a:lnTo>
                <a:lnTo>
                  <a:pt x="1073" y="1410"/>
                </a:lnTo>
                <a:lnTo>
                  <a:pt x="1056" y="1405"/>
                </a:lnTo>
                <a:lnTo>
                  <a:pt x="1039" y="1401"/>
                </a:lnTo>
                <a:lnTo>
                  <a:pt x="1022" y="1395"/>
                </a:lnTo>
                <a:lnTo>
                  <a:pt x="1005" y="1388"/>
                </a:lnTo>
                <a:lnTo>
                  <a:pt x="989" y="1381"/>
                </a:lnTo>
                <a:lnTo>
                  <a:pt x="973" y="1373"/>
                </a:lnTo>
                <a:lnTo>
                  <a:pt x="958" y="1365"/>
                </a:lnTo>
                <a:lnTo>
                  <a:pt x="943" y="1355"/>
                </a:lnTo>
                <a:lnTo>
                  <a:pt x="929" y="1344"/>
                </a:lnTo>
                <a:lnTo>
                  <a:pt x="916" y="1333"/>
                </a:lnTo>
                <a:lnTo>
                  <a:pt x="902" y="1322"/>
                </a:lnTo>
                <a:lnTo>
                  <a:pt x="889" y="1310"/>
                </a:lnTo>
                <a:lnTo>
                  <a:pt x="877" y="1298"/>
                </a:lnTo>
                <a:lnTo>
                  <a:pt x="866" y="1285"/>
                </a:lnTo>
                <a:lnTo>
                  <a:pt x="855" y="1271"/>
                </a:lnTo>
                <a:lnTo>
                  <a:pt x="845" y="1257"/>
                </a:lnTo>
                <a:lnTo>
                  <a:pt x="835" y="1242"/>
                </a:lnTo>
                <a:lnTo>
                  <a:pt x="827" y="1226"/>
                </a:lnTo>
                <a:lnTo>
                  <a:pt x="819" y="1210"/>
                </a:lnTo>
                <a:lnTo>
                  <a:pt x="812" y="1194"/>
                </a:lnTo>
                <a:lnTo>
                  <a:pt x="805" y="1178"/>
                </a:lnTo>
                <a:lnTo>
                  <a:pt x="799" y="1161"/>
                </a:lnTo>
                <a:lnTo>
                  <a:pt x="795" y="1144"/>
                </a:lnTo>
                <a:lnTo>
                  <a:pt x="791" y="1127"/>
                </a:lnTo>
                <a:lnTo>
                  <a:pt x="787" y="1108"/>
                </a:lnTo>
                <a:lnTo>
                  <a:pt x="785" y="1090"/>
                </a:lnTo>
                <a:lnTo>
                  <a:pt x="784" y="1072"/>
                </a:lnTo>
                <a:lnTo>
                  <a:pt x="783" y="1053"/>
                </a:lnTo>
                <a:lnTo>
                  <a:pt x="784" y="1034"/>
                </a:lnTo>
                <a:lnTo>
                  <a:pt x="785" y="1016"/>
                </a:lnTo>
                <a:lnTo>
                  <a:pt x="787" y="997"/>
                </a:lnTo>
                <a:lnTo>
                  <a:pt x="791" y="979"/>
                </a:lnTo>
                <a:lnTo>
                  <a:pt x="795" y="962"/>
                </a:lnTo>
                <a:lnTo>
                  <a:pt x="799" y="945"/>
                </a:lnTo>
                <a:lnTo>
                  <a:pt x="805" y="928"/>
                </a:lnTo>
                <a:lnTo>
                  <a:pt x="812" y="912"/>
                </a:lnTo>
                <a:lnTo>
                  <a:pt x="819" y="896"/>
                </a:lnTo>
                <a:lnTo>
                  <a:pt x="827" y="879"/>
                </a:lnTo>
                <a:lnTo>
                  <a:pt x="835" y="864"/>
                </a:lnTo>
                <a:lnTo>
                  <a:pt x="845" y="849"/>
                </a:lnTo>
                <a:lnTo>
                  <a:pt x="855" y="835"/>
                </a:lnTo>
                <a:lnTo>
                  <a:pt x="866" y="822"/>
                </a:lnTo>
                <a:lnTo>
                  <a:pt x="877" y="808"/>
                </a:lnTo>
                <a:lnTo>
                  <a:pt x="889" y="796"/>
                </a:lnTo>
                <a:lnTo>
                  <a:pt x="902" y="784"/>
                </a:lnTo>
                <a:lnTo>
                  <a:pt x="916" y="773"/>
                </a:lnTo>
                <a:lnTo>
                  <a:pt x="929" y="761"/>
                </a:lnTo>
                <a:lnTo>
                  <a:pt x="943" y="751"/>
                </a:lnTo>
                <a:lnTo>
                  <a:pt x="958" y="741"/>
                </a:lnTo>
                <a:lnTo>
                  <a:pt x="973" y="733"/>
                </a:lnTo>
                <a:lnTo>
                  <a:pt x="989" y="725"/>
                </a:lnTo>
                <a:lnTo>
                  <a:pt x="1005" y="718"/>
                </a:lnTo>
                <a:lnTo>
                  <a:pt x="1022" y="711"/>
                </a:lnTo>
                <a:lnTo>
                  <a:pt x="1039" y="705"/>
                </a:lnTo>
                <a:lnTo>
                  <a:pt x="1056" y="701"/>
                </a:lnTo>
                <a:lnTo>
                  <a:pt x="1073" y="696"/>
                </a:lnTo>
                <a:lnTo>
                  <a:pt x="1091" y="693"/>
                </a:lnTo>
                <a:lnTo>
                  <a:pt x="1109" y="691"/>
                </a:lnTo>
                <a:lnTo>
                  <a:pt x="1128" y="690"/>
                </a:lnTo>
                <a:lnTo>
                  <a:pt x="1147" y="689"/>
                </a:lnTo>
                <a:lnTo>
                  <a:pt x="1166" y="690"/>
                </a:lnTo>
                <a:lnTo>
                  <a:pt x="1184" y="691"/>
                </a:lnTo>
                <a:lnTo>
                  <a:pt x="1202" y="693"/>
                </a:lnTo>
                <a:lnTo>
                  <a:pt x="1220" y="696"/>
                </a:lnTo>
                <a:lnTo>
                  <a:pt x="1237" y="701"/>
                </a:lnTo>
                <a:lnTo>
                  <a:pt x="1255" y="705"/>
                </a:lnTo>
                <a:lnTo>
                  <a:pt x="1272" y="711"/>
                </a:lnTo>
                <a:lnTo>
                  <a:pt x="1288" y="718"/>
                </a:lnTo>
                <a:lnTo>
                  <a:pt x="1304" y="725"/>
                </a:lnTo>
                <a:lnTo>
                  <a:pt x="1320" y="733"/>
                </a:lnTo>
                <a:lnTo>
                  <a:pt x="1335" y="741"/>
                </a:lnTo>
                <a:lnTo>
                  <a:pt x="1350" y="751"/>
                </a:lnTo>
                <a:lnTo>
                  <a:pt x="1365" y="761"/>
                </a:lnTo>
                <a:lnTo>
                  <a:pt x="1379" y="773"/>
                </a:lnTo>
                <a:lnTo>
                  <a:pt x="1392" y="784"/>
                </a:lnTo>
                <a:lnTo>
                  <a:pt x="1404" y="796"/>
                </a:lnTo>
                <a:lnTo>
                  <a:pt x="1416" y="808"/>
                </a:lnTo>
                <a:lnTo>
                  <a:pt x="1427" y="822"/>
                </a:lnTo>
                <a:lnTo>
                  <a:pt x="1438" y="835"/>
                </a:lnTo>
                <a:lnTo>
                  <a:pt x="1448" y="849"/>
                </a:lnTo>
                <a:lnTo>
                  <a:pt x="1458" y="864"/>
                </a:lnTo>
                <a:lnTo>
                  <a:pt x="1466" y="879"/>
                </a:lnTo>
                <a:lnTo>
                  <a:pt x="1475" y="896"/>
                </a:lnTo>
                <a:lnTo>
                  <a:pt x="1482" y="912"/>
                </a:lnTo>
                <a:lnTo>
                  <a:pt x="1489" y="928"/>
                </a:lnTo>
                <a:lnTo>
                  <a:pt x="1495" y="945"/>
                </a:lnTo>
                <a:lnTo>
                  <a:pt x="1499" y="962"/>
                </a:lnTo>
                <a:lnTo>
                  <a:pt x="1504" y="979"/>
                </a:lnTo>
                <a:lnTo>
                  <a:pt x="1507" y="997"/>
                </a:lnTo>
                <a:lnTo>
                  <a:pt x="1509" y="1016"/>
                </a:lnTo>
                <a:lnTo>
                  <a:pt x="1510" y="1034"/>
                </a:lnTo>
                <a:lnTo>
                  <a:pt x="1511" y="1053"/>
                </a:lnTo>
                <a:lnTo>
                  <a:pt x="1510" y="1072"/>
                </a:lnTo>
                <a:lnTo>
                  <a:pt x="1509" y="1091"/>
                </a:lnTo>
                <a:lnTo>
                  <a:pt x="1506" y="1110"/>
                </a:lnTo>
                <a:lnTo>
                  <a:pt x="1503" y="1130"/>
                </a:lnTo>
                <a:lnTo>
                  <a:pt x="1499" y="1148"/>
                </a:lnTo>
                <a:lnTo>
                  <a:pt x="1493" y="1166"/>
                </a:lnTo>
                <a:lnTo>
                  <a:pt x="1487" y="1183"/>
                </a:lnTo>
                <a:lnTo>
                  <a:pt x="1480" y="1200"/>
                </a:lnTo>
                <a:lnTo>
                  <a:pt x="1472" y="1216"/>
                </a:lnTo>
                <a:lnTo>
                  <a:pt x="1463" y="1233"/>
                </a:lnTo>
                <a:lnTo>
                  <a:pt x="1453" y="1249"/>
                </a:lnTo>
                <a:lnTo>
                  <a:pt x="1443" y="1264"/>
                </a:lnTo>
                <a:lnTo>
                  <a:pt x="1432" y="1279"/>
                </a:lnTo>
                <a:lnTo>
                  <a:pt x="1421" y="1292"/>
                </a:lnTo>
                <a:lnTo>
                  <a:pt x="1408" y="1306"/>
                </a:lnTo>
                <a:lnTo>
                  <a:pt x="1396" y="1318"/>
                </a:lnTo>
                <a:close/>
                <a:moveTo>
                  <a:pt x="1147" y="793"/>
                </a:moveTo>
                <a:lnTo>
                  <a:pt x="1160" y="793"/>
                </a:lnTo>
                <a:lnTo>
                  <a:pt x="1173" y="794"/>
                </a:lnTo>
                <a:lnTo>
                  <a:pt x="1186" y="796"/>
                </a:lnTo>
                <a:lnTo>
                  <a:pt x="1199" y="798"/>
                </a:lnTo>
                <a:lnTo>
                  <a:pt x="1211" y="801"/>
                </a:lnTo>
                <a:lnTo>
                  <a:pt x="1224" y="805"/>
                </a:lnTo>
                <a:lnTo>
                  <a:pt x="1236" y="809"/>
                </a:lnTo>
                <a:lnTo>
                  <a:pt x="1248" y="813"/>
                </a:lnTo>
                <a:lnTo>
                  <a:pt x="1260" y="818"/>
                </a:lnTo>
                <a:lnTo>
                  <a:pt x="1271" y="824"/>
                </a:lnTo>
                <a:lnTo>
                  <a:pt x="1282" y="830"/>
                </a:lnTo>
                <a:lnTo>
                  <a:pt x="1292" y="837"/>
                </a:lnTo>
                <a:lnTo>
                  <a:pt x="1302" y="844"/>
                </a:lnTo>
                <a:lnTo>
                  <a:pt x="1312" y="852"/>
                </a:lnTo>
                <a:lnTo>
                  <a:pt x="1321" y="860"/>
                </a:lnTo>
                <a:lnTo>
                  <a:pt x="1330" y="869"/>
                </a:lnTo>
                <a:lnTo>
                  <a:pt x="1339" y="878"/>
                </a:lnTo>
                <a:lnTo>
                  <a:pt x="1347" y="888"/>
                </a:lnTo>
                <a:lnTo>
                  <a:pt x="1356" y="898"/>
                </a:lnTo>
                <a:lnTo>
                  <a:pt x="1363" y="908"/>
                </a:lnTo>
                <a:lnTo>
                  <a:pt x="1370" y="918"/>
                </a:lnTo>
                <a:lnTo>
                  <a:pt x="1376" y="929"/>
                </a:lnTo>
                <a:lnTo>
                  <a:pt x="1382" y="940"/>
                </a:lnTo>
                <a:lnTo>
                  <a:pt x="1387" y="952"/>
                </a:lnTo>
                <a:lnTo>
                  <a:pt x="1391" y="963"/>
                </a:lnTo>
                <a:lnTo>
                  <a:pt x="1395" y="975"/>
                </a:lnTo>
                <a:lnTo>
                  <a:pt x="1399" y="988"/>
                </a:lnTo>
                <a:lnTo>
                  <a:pt x="1402" y="1000"/>
                </a:lnTo>
                <a:lnTo>
                  <a:pt x="1404" y="1014"/>
                </a:lnTo>
                <a:lnTo>
                  <a:pt x="1406" y="1027"/>
                </a:lnTo>
                <a:lnTo>
                  <a:pt x="1407" y="1040"/>
                </a:lnTo>
                <a:lnTo>
                  <a:pt x="1407" y="1053"/>
                </a:lnTo>
                <a:lnTo>
                  <a:pt x="1407" y="1066"/>
                </a:lnTo>
                <a:lnTo>
                  <a:pt x="1406" y="1079"/>
                </a:lnTo>
                <a:lnTo>
                  <a:pt x="1404" y="1092"/>
                </a:lnTo>
                <a:lnTo>
                  <a:pt x="1402" y="1105"/>
                </a:lnTo>
                <a:lnTo>
                  <a:pt x="1399" y="1117"/>
                </a:lnTo>
                <a:lnTo>
                  <a:pt x="1395" y="1131"/>
                </a:lnTo>
                <a:lnTo>
                  <a:pt x="1391" y="1143"/>
                </a:lnTo>
                <a:lnTo>
                  <a:pt x="1387" y="1154"/>
                </a:lnTo>
                <a:lnTo>
                  <a:pt x="1382" y="1166"/>
                </a:lnTo>
                <a:lnTo>
                  <a:pt x="1376" y="1177"/>
                </a:lnTo>
                <a:lnTo>
                  <a:pt x="1370" y="1188"/>
                </a:lnTo>
                <a:lnTo>
                  <a:pt x="1363" y="1198"/>
                </a:lnTo>
                <a:lnTo>
                  <a:pt x="1356" y="1208"/>
                </a:lnTo>
                <a:lnTo>
                  <a:pt x="1347" y="1218"/>
                </a:lnTo>
                <a:lnTo>
                  <a:pt x="1339" y="1227"/>
                </a:lnTo>
                <a:lnTo>
                  <a:pt x="1330" y="1237"/>
                </a:lnTo>
                <a:lnTo>
                  <a:pt x="1321" y="1246"/>
                </a:lnTo>
                <a:lnTo>
                  <a:pt x="1312" y="1254"/>
                </a:lnTo>
                <a:lnTo>
                  <a:pt x="1302" y="1262"/>
                </a:lnTo>
                <a:lnTo>
                  <a:pt x="1292" y="1269"/>
                </a:lnTo>
                <a:lnTo>
                  <a:pt x="1282" y="1276"/>
                </a:lnTo>
                <a:lnTo>
                  <a:pt x="1271" y="1282"/>
                </a:lnTo>
                <a:lnTo>
                  <a:pt x="1260" y="1288"/>
                </a:lnTo>
                <a:lnTo>
                  <a:pt x="1248" y="1293"/>
                </a:lnTo>
                <a:lnTo>
                  <a:pt x="1236" y="1297"/>
                </a:lnTo>
                <a:lnTo>
                  <a:pt x="1224" y="1301"/>
                </a:lnTo>
                <a:lnTo>
                  <a:pt x="1211" y="1305"/>
                </a:lnTo>
                <a:lnTo>
                  <a:pt x="1199" y="1308"/>
                </a:lnTo>
                <a:lnTo>
                  <a:pt x="1186" y="1310"/>
                </a:lnTo>
                <a:lnTo>
                  <a:pt x="1173" y="1312"/>
                </a:lnTo>
                <a:lnTo>
                  <a:pt x="1160" y="1313"/>
                </a:lnTo>
                <a:lnTo>
                  <a:pt x="1147" y="1313"/>
                </a:lnTo>
                <a:lnTo>
                  <a:pt x="1134" y="1313"/>
                </a:lnTo>
                <a:lnTo>
                  <a:pt x="1120" y="1312"/>
                </a:lnTo>
                <a:lnTo>
                  <a:pt x="1107" y="1310"/>
                </a:lnTo>
                <a:lnTo>
                  <a:pt x="1094" y="1308"/>
                </a:lnTo>
                <a:lnTo>
                  <a:pt x="1082" y="1305"/>
                </a:lnTo>
                <a:lnTo>
                  <a:pt x="1069" y="1301"/>
                </a:lnTo>
                <a:lnTo>
                  <a:pt x="1057" y="1297"/>
                </a:lnTo>
                <a:lnTo>
                  <a:pt x="1046" y="1293"/>
                </a:lnTo>
                <a:lnTo>
                  <a:pt x="1034" y="1288"/>
                </a:lnTo>
                <a:lnTo>
                  <a:pt x="1023" y="1282"/>
                </a:lnTo>
                <a:lnTo>
                  <a:pt x="1012" y="1276"/>
                </a:lnTo>
                <a:lnTo>
                  <a:pt x="1001" y="1269"/>
                </a:lnTo>
                <a:lnTo>
                  <a:pt x="991" y="1262"/>
                </a:lnTo>
                <a:lnTo>
                  <a:pt x="981" y="1254"/>
                </a:lnTo>
                <a:lnTo>
                  <a:pt x="972" y="1246"/>
                </a:lnTo>
                <a:lnTo>
                  <a:pt x="963" y="1237"/>
                </a:lnTo>
                <a:lnTo>
                  <a:pt x="954" y="1227"/>
                </a:lnTo>
                <a:lnTo>
                  <a:pt x="946" y="1218"/>
                </a:lnTo>
                <a:lnTo>
                  <a:pt x="938" y="1208"/>
                </a:lnTo>
                <a:lnTo>
                  <a:pt x="931" y="1198"/>
                </a:lnTo>
                <a:lnTo>
                  <a:pt x="924" y="1188"/>
                </a:lnTo>
                <a:lnTo>
                  <a:pt x="918" y="1177"/>
                </a:lnTo>
                <a:lnTo>
                  <a:pt x="912" y="1166"/>
                </a:lnTo>
                <a:lnTo>
                  <a:pt x="907" y="1154"/>
                </a:lnTo>
                <a:lnTo>
                  <a:pt x="903" y="1143"/>
                </a:lnTo>
                <a:lnTo>
                  <a:pt x="899" y="1131"/>
                </a:lnTo>
                <a:lnTo>
                  <a:pt x="895" y="1117"/>
                </a:lnTo>
                <a:lnTo>
                  <a:pt x="891" y="1105"/>
                </a:lnTo>
                <a:lnTo>
                  <a:pt x="889" y="1092"/>
                </a:lnTo>
                <a:lnTo>
                  <a:pt x="887" y="1079"/>
                </a:lnTo>
                <a:lnTo>
                  <a:pt x="886" y="1066"/>
                </a:lnTo>
                <a:lnTo>
                  <a:pt x="886" y="1053"/>
                </a:lnTo>
                <a:lnTo>
                  <a:pt x="886" y="1040"/>
                </a:lnTo>
                <a:lnTo>
                  <a:pt x="887" y="1027"/>
                </a:lnTo>
                <a:lnTo>
                  <a:pt x="889" y="1014"/>
                </a:lnTo>
                <a:lnTo>
                  <a:pt x="891" y="1000"/>
                </a:lnTo>
                <a:lnTo>
                  <a:pt x="895" y="988"/>
                </a:lnTo>
                <a:lnTo>
                  <a:pt x="899" y="975"/>
                </a:lnTo>
                <a:lnTo>
                  <a:pt x="903" y="963"/>
                </a:lnTo>
                <a:lnTo>
                  <a:pt x="907" y="952"/>
                </a:lnTo>
                <a:lnTo>
                  <a:pt x="912" y="940"/>
                </a:lnTo>
                <a:lnTo>
                  <a:pt x="918" y="929"/>
                </a:lnTo>
                <a:lnTo>
                  <a:pt x="924" y="918"/>
                </a:lnTo>
                <a:lnTo>
                  <a:pt x="931" y="908"/>
                </a:lnTo>
                <a:lnTo>
                  <a:pt x="938" y="898"/>
                </a:lnTo>
                <a:lnTo>
                  <a:pt x="946" y="888"/>
                </a:lnTo>
                <a:lnTo>
                  <a:pt x="954" y="878"/>
                </a:lnTo>
                <a:lnTo>
                  <a:pt x="963" y="869"/>
                </a:lnTo>
                <a:lnTo>
                  <a:pt x="972" y="860"/>
                </a:lnTo>
                <a:lnTo>
                  <a:pt x="981" y="852"/>
                </a:lnTo>
                <a:lnTo>
                  <a:pt x="991" y="844"/>
                </a:lnTo>
                <a:lnTo>
                  <a:pt x="1001" y="837"/>
                </a:lnTo>
                <a:lnTo>
                  <a:pt x="1012" y="830"/>
                </a:lnTo>
                <a:lnTo>
                  <a:pt x="1023" y="824"/>
                </a:lnTo>
                <a:lnTo>
                  <a:pt x="1034" y="818"/>
                </a:lnTo>
                <a:lnTo>
                  <a:pt x="1046" y="813"/>
                </a:lnTo>
                <a:lnTo>
                  <a:pt x="1057" y="809"/>
                </a:lnTo>
                <a:lnTo>
                  <a:pt x="1069" y="805"/>
                </a:lnTo>
                <a:lnTo>
                  <a:pt x="1082" y="801"/>
                </a:lnTo>
                <a:lnTo>
                  <a:pt x="1094" y="798"/>
                </a:lnTo>
                <a:lnTo>
                  <a:pt x="1107" y="796"/>
                </a:lnTo>
                <a:lnTo>
                  <a:pt x="1120" y="794"/>
                </a:lnTo>
                <a:lnTo>
                  <a:pt x="1134" y="793"/>
                </a:lnTo>
                <a:lnTo>
                  <a:pt x="1147" y="793"/>
                </a:lnTo>
                <a:close/>
                <a:moveTo>
                  <a:pt x="1224" y="387"/>
                </a:moveTo>
                <a:lnTo>
                  <a:pt x="1267" y="388"/>
                </a:lnTo>
                <a:lnTo>
                  <a:pt x="1310" y="391"/>
                </a:lnTo>
                <a:lnTo>
                  <a:pt x="1351" y="396"/>
                </a:lnTo>
                <a:lnTo>
                  <a:pt x="1393" y="404"/>
                </a:lnTo>
                <a:lnTo>
                  <a:pt x="1433" y="413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70"/>
                </a:lnTo>
                <a:lnTo>
                  <a:pt x="1624" y="488"/>
                </a:lnTo>
                <a:lnTo>
                  <a:pt x="1658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9"/>
                </a:lnTo>
                <a:lnTo>
                  <a:pt x="1787" y="605"/>
                </a:lnTo>
                <a:lnTo>
                  <a:pt x="1817" y="632"/>
                </a:lnTo>
                <a:lnTo>
                  <a:pt x="1844" y="662"/>
                </a:lnTo>
                <a:lnTo>
                  <a:pt x="1870" y="692"/>
                </a:lnTo>
                <a:lnTo>
                  <a:pt x="1895" y="723"/>
                </a:lnTo>
                <a:lnTo>
                  <a:pt x="1918" y="756"/>
                </a:lnTo>
                <a:lnTo>
                  <a:pt x="1941" y="791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7"/>
                </a:lnTo>
                <a:lnTo>
                  <a:pt x="2024" y="975"/>
                </a:lnTo>
                <a:lnTo>
                  <a:pt x="2035" y="1016"/>
                </a:lnTo>
                <a:lnTo>
                  <a:pt x="2044" y="1056"/>
                </a:lnTo>
                <a:lnTo>
                  <a:pt x="2053" y="1097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4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3"/>
                </a:lnTo>
                <a:lnTo>
                  <a:pt x="2044" y="1393"/>
                </a:lnTo>
                <a:lnTo>
                  <a:pt x="2035" y="1434"/>
                </a:lnTo>
                <a:lnTo>
                  <a:pt x="2024" y="1474"/>
                </a:lnTo>
                <a:lnTo>
                  <a:pt x="2011" y="1513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4"/>
                </a:lnTo>
                <a:lnTo>
                  <a:pt x="1941" y="1659"/>
                </a:lnTo>
                <a:lnTo>
                  <a:pt x="1918" y="1692"/>
                </a:lnTo>
                <a:lnTo>
                  <a:pt x="1895" y="1726"/>
                </a:lnTo>
                <a:lnTo>
                  <a:pt x="1870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7" y="1845"/>
                </a:lnTo>
                <a:lnTo>
                  <a:pt x="1757" y="1871"/>
                </a:lnTo>
                <a:lnTo>
                  <a:pt x="1726" y="1895"/>
                </a:lnTo>
                <a:lnTo>
                  <a:pt x="1692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80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5"/>
                </a:lnTo>
                <a:lnTo>
                  <a:pt x="1393" y="2046"/>
                </a:lnTo>
                <a:lnTo>
                  <a:pt x="1351" y="2053"/>
                </a:lnTo>
                <a:lnTo>
                  <a:pt x="1310" y="2058"/>
                </a:lnTo>
                <a:lnTo>
                  <a:pt x="1267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6" y="2053"/>
                </a:lnTo>
                <a:lnTo>
                  <a:pt x="1055" y="2046"/>
                </a:lnTo>
                <a:lnTo>
                  <a:pt x="1015" y="2035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80"/>
                </a:lnTo>
                <a:lnTo>
                  <a:pt x="825" y="1961"/>
                </a:lnTo>
                <a:lnTo>
                  <a:pt x="790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1"/>
                </a:lnTo>
                <a:lnTo>
                  <a:pt x="662" y="1845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3" y="1726"/>
                </a:lnTo>
                <a:lnTo>
                  <a:pt x="529" y="1692"/>
                </a:lnTo>
                <a:lnTo>
                  <a:pt x="508" y="1659"/>
                </a:lnTo>
                <a:lnTo>
                  <a:pt x="488" y="1624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3"/>
                </a:lnTo>
                <a:lnTo>
                  <a:pt x="424" y="1474"/>
                </a:lnTo>
                <a:lnTo>
                  <a:pt x="413" y="1434"/>
                </a:lnTo>
                <a:lnTo>
                  <a:pt x="403" y="1393"/>
                </a:lnTo>
                <a:lnTo>
                  <a:pt x="396" y="1353"/>
                </a:lnTo>
                <a:lnTo>
                  <a:pt x="391" y="1310"/>
                </a:lnTo>
                <a:lnTo>
                  <a:pt x="388" y="1268"/>
                </a:lnTo>
                <a:lnTo>
                  <a:pt x="386" y="1224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7"/>
                </a:lnTo>
                <a:lnTo>
                  <a:pt x="403" y="1056"/>
                </a:lnTo>
                <a:lnTo>
                  <a:pt x="413" y="1016"/>
                </a:lnTo>
                <a:lnTo>
                  <a:pt x="424" y="975"/>
                </a:lnTo>
                <a:lnTo>
                  <a:pt x="438" y="937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1"/>
                </a:lnTo>
                <a:lnTo>
                  <a:pt x="529" y="756"/>
                </a:lnTo>
                <a:lnTo>
                  <a:pt x="553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5"/>
                </a:lnTo>
                <a:lnTo>
                  <a:pt x="692" y="579"/>
                </a:lnTo>
                <a:lnTo>
                  <a:pt x="723" y="554"/>
                </a:lnTo>
                <a:lnTo>
                  <a:pt x="756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70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3"/>
                </a:lnTo>
                <a:lnTo>
                  <a:pt x="1055" y="404"/>
                </a:lnTo>
                <a:lnTo>
                  <a:pt x="1096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xmlns="" id="{3CA0151D-C2BD-4322-AB59-BE46E0CD3EB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01618" y="3564004"/>
            <a:ext cx="881688" cy="881688"/>
          </a:xfrm>
          <a:custGeom>
            <a:avLst/>
            <a:gdLst>
              <a:gd name="T0" fmla="*/ 1701 w 2449"/>
              <a:gd name="T1" fmla="*/ 97 h 2449"/>
              <a:gd name="T2" fmla="*/ 2130 w 2449"/>
              <a:gd name="T3" fmla="*/ 401 h 2449"/>
              <a:gd name="T4" fmla="*/ 2394 w 2449"/>
              <a:gd name="T5" fmla="*/ 860 h 2449"/>
              <a:gd name="T6" fmla="*/ 2435 w 2449"/>
              <a:gd name="T7" fmla="*/ 1411 h 2449"/>
              <a:gd name="T8" fmla="*/ 2239 w 2449"/>
              <a:gd name="T9" fmla="*/ 1909 h 2449"/>
              <a:gd name="T10" fmla="*/ 1859 w 2449"/>
              <a:gd name="T11" fmla="*/ 2271 h 2449"/>
              <a:gd name="T12" fmla="*/ 1350 w 2449"/>
              <a:gd name="T13" fmla="*/ 2443 h 2449"/>
              <a:gd name="T14" fmla="*/ 804 w 2449"/>
              <a:gd name="T15" fmla="*/ 2374 h 2449"/>
              <a:gd name="T16" fmla="*/ 359 w 2449"/>
              <a:gd name="T17" fmla="*/ 2090 h 2449"/>
              <a:gd name="T18" fmla="*/ 75 w 2449"/>
              <a:gd name="T19" fmla="*/ 1645 h 2449"/>
              <a:gd name="T20" fmla="*/ 6 w 2449"/>
              <a:gd name="T21" fmla="*/ 1099 h 2449"/>
              <a:gd name="T22" fmla="*/ 178 w 2449"/>
              <a:gd name="T23" fmla="*/ 590 h 2449"/>
              <a:gd name="T24" fmla="*/ 540 w 2449"/>
              <a:gd name="T25" fmla="*/ 210 h 2449"/>
              <a:gd name="T26" fmla="*/ 1038 w 2449"/>
              <a:gd name="T27" fmla="*/ 14 h 2449"/>
              <a:gd name="T28" fmla="*/ 1341 w 2449"/>
              <a:gd name="T29" fmla="*/ 798 h 2449"/>
              <a:gd name="T30" fmla="*/ 1532 w 2449"/>
              <a:gd name="T31" fmla="*/ 875 h 2449"/>
              <a:gd name="T32" fmla="*/ 1663 w 2449"/>
              <a:gd name="T33" fmla="*/ 1009 h 2449"/>
              <a:gd name="T34" fmla="*/ 1713 w 2449"/>
              <a:gd name="T35" fmla="*/ 1179 h 2449"/>
              <a:gd name="T36" fmla="*/ 1656 w 2449"/>
              <a:gd name="T37" fmla="*/ 1362 h 2449"/>
              <a:gd name="T38" fmla="*/ 1391 w 2449"/>
              <a:gd name="T39" fmla="*/ 1548 h 2449"/>
              <a:gd name="T40" fmla="*/ 1192 w 2449"/>
              <a:gd name="T41" fmla="*/ 1573 h 2449"/>
              <a:gd name="T42" fmla="*/ 982 w 2449"/>
              <a:gd name="T43" fmla="*/ 1526 h 2449"/>
              <a:gd name="T44" fmla="*/ 821 w 2449"/>
              <a:gd name="T45" fmla="*/ 1415 h 2449"/>
              <a:gd name="T46" fmla="*/ 732 w 2449"/>
              <a:gd name="T47" fmla="*/ 1259 h 2449"/>
              <a:gd name="T48" fmla="*/ 738 w 2449"/>
              <a:gd name="T49" fmla="*/ 1081 h 2449"/>
              <a:gd name="T50" fmla="*/ 835 w 2449"/>
              <a:gd name="T51" fmla="*/ 929 h 2449"/>
              <a:gd name="T52" fmla="*/ 1003 w 2449"/>
              <a:gd name="T53" fmla="*/ 824 h 2449"/>
              <a:gd name="T54" fmla="*/ 1218 w 2449"/>
              <a:gd name="T55" fmla="*/ 785 h 2449"/>
              <a:gd name="T56" fmla="*/ 1511 w 2449"/>
              <a:gd name="T57" fmla="*/ 1150 h 2449"/>
              <a:gd name="T58" fmla="*/ 1506 w 2449"/>
              <a:gd name="T59" fmla="*/ 1200 h 2449"/>
              <a:gd name="T60" fmla="*/ 1452 w 2449"/>
              <a:gd name="T61" fmla="*/ 1223 h 2449"/>
              <a:gd name="T62" fmla="*/ 1409 w 2449"/>
              <a:gd name="T63" fmla="*/ 1176 h 2449"/>
              <a:gd name="T64" fmla="*/ 1442 w 2449"/>
              <a:gd name="T65" fmla="*/ 1122 h 2449"/>
              <a:gd name="T66" fmla="*/ 1234 w 2449"/>
              <a:gd name="T67" fmla="*/ 1122 h 2449"/>
              <a:gd name="T68" fmla="*/ 1266 w 2449"/>
              <a:gd name="T69" fmla="*/ 1176 h 2449"/>
              <a:gd name="T70" fmla="*/ 1224 w 2449"/>
              <a:gd name="T71" fmla="*/ 1223 h 2449"/>
              <a:gd name="T72" fmla="*/ 1169 w 2449"/>
              <a:gd name="T73" fmla="*/ 1200 h 2449"/>
              <a:gd name="T74" fmla="*/ 1164 w 2449"/>
              <a:gd name="T75" fmla="*/ 1150 h 2449"/>
              <a:gd name="T76" fmla="*/ 964 w 2449"/>
              <a:gd name="T77" fmla="*/ 1117 h 2449"/>
              <a:gd name="T78" fmla="*/ 1016 w 2449"/>
              <a:gd name="T79" fmla="*/ 1155 h 2449"/>
              <a:gd name="T80" fmla="*/ 1003 w 2449"/>
              <a:gd name="T81" fmla="*/ 1208 h 2449"/>
              <a:gd name="T82" fmla="*/ 949 w 2449"/>
              <a:gd name="T83" fmla="*/ 1221 h 2449"/>
              <a:gd name="T84" fmla="*/ 911 w 2449"/>
              <a:gd name="T85" fmla="*/ 1171 h 2449"/>
              <a:gd name="T86" fmla="*/ 949 w 2449"/>
              <a:gd name="T87" fmla="*/ 1120 h 2449"/>
              <a:gd name="T88" fmla="*/ 1433 w 2449"/>
              <a:gd name="T89" fmla="*/ 413 h 2449"/>
              <a:gd name="T90" fmla="*/ 1757 w 2449"/>
              <a:gd name="T91" fmla="*/ 579 h 2449"/>
              <a:gd name="T92" fmla="*/ 1979 w 2449"/>
              <a:gd name="T93" fmla="*/ 861 h 2449"/>
              <a:gd name="T94" fmla="*/ 2062 w 2449"/>
              <a:gd name="T95" fmla="*/ 1224 h 2449"/>
              <a:gd name="T96" fmla="*/ 1979 w 2449"/>
              <a:gd name="T97" fmla="*/ 1588 h 2449"/>
              <a:gd name="T98" fmla="*/ 1757 w 2449"/>
              <a:gd name="T99" fmla="*/ 1871 h 2449"/>
              <a:gd name="T100" fmla="*/ 1433 w 2449"/>
              <a:gd name="T101" fmla="*/ 2035 h 2449"/>
              <a:gd name="T102" fmla="*/ 1056 w 2449"/>
              <a:gd name="T103" fmla="*/ 2046 h 2449"/>
              <a:gd name="T104" fmla="*/ 723 w 2449"/>
              <a:gd name="T105" fmla="*/ 1895 h 2449"/>
              <a:gd name="T106" fmla="*/ 488 w 2449"/>
              <a:gd name="T107" fmla="*/ 1624 h 2449"/>
              <a:gd name="T108" fmla="*/ 388 w 2449"/>
              <a:gd name="T109" fmla="*/ 1268 h 2449"/>
              <a:gd name="T110" fmla="*/ 453 w 2449"/>
              <a:gd name="T111" fmla="*/ 899 h 2449"/>
              <a:gd name="T112" fmla="*/ 662 w 2449"/>
              <a:gd name="T113" fmla="*/ 605 h 2449"/>
              <a:gd name="T114" fmla="*/ 975 w 2449"/>
              <a:gd name="T115" fmla="*/ 425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9" h="2449">
                <a:moveTo>
                  <a:pt x="1225" y="0"/>
                </a:moveTo>
                <a:lnTo>
                  <a:pt x="1287" y="2"/>
                </a:lnTo>
                <a:lnTo>
                  <a:pt x="1350" y="7"/>
                </a:lnTo>
                <a:lnTo>
                  <a:pt x="1411" y="14"/>
                </a:lnTo>
                <a:lnTo>
                  <a:pt x="1471" y="25"/>
                </a:lnTo>
                <a:lnTo>
                  <a:pt x="1530" y="39"/>
                </a:lnTo>
                <a:lnTo>
                  <a:pt x="1589" y="55"/>
                </a:lnTo>
                <a:lnTo>
                  <a:pt x="1645" y="74"/>
                </a:lnTo>
                <a:lnTo>
                  <a:pt x="1701" y="97"/>
                </a:lnTo>
                <a:lnTo>
                  <a:pt x="1755" y="121"/>
                </a:lnTo>
                <a:lnTo>
                  <a:pt x="1808" y="148"/>
                </a:lnTo>
                <a:lnTo>
                  <a:pt x="1859" y="177"/>
                </a:lnTo>
                <a:lnTo>
                  <a:pt x="1909" y="210"/>
                </a:lnTo>
                <a:lnTo>
                  <a:pt x="1957" y="244"/>
                </a:lnTo>
                <a:lnTo>
                  <a:pt x="2003" y="280"/>
                </a:lnTo>
                <a:lnTo>
                  <a:pt x="2048" y="319"/>
                </a:lnTo>
                <a:lnTo>
                  <a:pt x="2090" y="359"/>
                </a:lnTo>
                <a:lnTo>
                  <a:pt x="2130" y="401"/>
                </a:lnTo>
                <a:lnTo>
                  <a:pt x="2170" y="446"/>
                </a:lnTo>
                <a:lnTo>
                  <a:pt x="2206" y="492"/>
                </a:lnTo>
                <a:lnTo>
                  <a:pt x="2239" y="541"/>
                </a:lnTo>
                <a:lnTo>
                  <a:pt x="2272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8"/>
                </a:lnTo>
                <a:lnTo>
                  <a:pt x="2375" y="804"/>
                </a:lnTo>
                <a:lnTo>
                  <a:pt x="2394" y="860"/>
                </a:lnTo>
                <a:lnTo>
                  <a:pt x="2411" y="919"/>
                </a:lnTo>
                <a:lnTo>
                  <a:pt x="2424" y="978"/>
                </a:lnTo>
                <a:lnTo>
                  <a:pt x="2435" y="1038"/>
                </a:lnTo>
                <a:lnTo>
                  <a:pt x="2442" y="1099"/>
                </a:lnTo>
                <a:lnTo>
                  <a:pt x="2447" y="1162"/>
                </a:lnTo>
                <a:lnTo>
                  <a:pt x="2449" y="1224"/>
                </a:lnTo>
                <a:lnTo>
                  <a:pt x="2447" y="1288"/>
                </a:lnTo>
                <a:lnTo>
                  <a:pt x="2442" y="1349"/>
                </a:lnTo>
                <a:lnTo>
                  <a:pt x="2435" y="1411"/>
                </a:lnTo>
                <a:lnTo>
                  <a:pt x="2424" y="1472"/>
                </a:lnTo>
                <a:lnTo>
                  <a:pt x="2411" y="1530"/>
                </a:lnTo>
                <a:lnTo>
                  <a:pt x="2394" y="1589"/>
                </a:lnTo>
                <a:lnTo>
                  <a:pt x="2375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7"/>
                </a:lnTo>
                <a:lnTo>
                  <a:pt x="2272" y="1859"/>
                </a:lnTo>
                <a:lnTo>
                  <a:pt x="2239" y="1909"/>
                </a:lnTo>
                <a:lnTo>
                  <a:pt x="2206" y="1957"/>
                </a:lnTo>
                <a:lnTo>
                  <a:pt x="2170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70"/>
                </a:lnTo>
                <a:lnTo>
                  <a:pt x="1957" y="2206"/>
                </a:lnTo>
                <a:lnTo>
                  <a:pt x="1909" y="2240"/>
                </a:lnTo>
                <a:lnTo>
                  <a:pt x="1859" y="2271"/>
                </a:lnTo>
                <a:lnTo>
                  <a:pt x="1808" y="2301"/>
                </a:lnTo>
                <a:lnTo>
                  <a:pt x="1755" y="2328"/>
                </a:lnTo>
                <a:lnTo>
                  <a:pt x="1701" y="2353"/>
                </a:lnTo>
                <a:lnTo>
                  <a:pt x="1645" y="2374"/>
                </a:lnTo>
                <a:lnTo>
                  <a:pt x="1589" y="2394"/>
                </a:lnTo>
                <a:lnTo>
                  <a:pt x="1530" y="2411"/>
                </a:lnTo>
                <a:lnTo>
                  <a:pt x="1471" y="2424"/>
                </a:lnTo>
                <a:lnTo>
                  <a:pt x="1411" y="2435"/>
                </a:lnTo>
                <a:lnTo>
                  <a:pt x="1350" y="2443"/>
                </a:lnTo>
                <a:lnTo>
                  <a:pt x="1287" y="2447"/>
                </a:lnTo>
                <a:lnTo>
                  <a:pt x="1225" y="2449"/>
                </a:lnTo>
                <a:lnTo>
                  <a:pt x="1161" y="2447"/>
                </a:lnTo>
                <a:lnTo>
                  <a:pt x="1100" y="2443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1"/>
                </a:lnTo>
                <a:lnTo>
                  <a:pt x="860" y="2394"/>
                </a:lnTo>
                <a:lnTo>
                  <a:pt x="804" y="2374"/>
                </a:lnTo>
                <a:lnTo>
                  <a:pt x="747" y="2353"/>
                </a:lnTo>
                <a:lnTo>
                  <a:pt x="694" y="2328"/>
                </a:lnTo>
                <a:lnTo>
                  <a:pt x="641" y="2301"/>
                </a:lnTo>
                <a:lnTo>
                  <a:pt x="589" y="2271"/>
                </a:lnTo>
                <a:lnTo>
                  <a:pt x="540" y="2240"/>
                </a:lnTo>
                <a:lnTo>
                  <a:pt x="492" y="2206"/>
                </a:lnTo>
                <a:lnTo>
                  <a:pt x="446" y="2170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9"/>
                </a:lnTo>
                <a:lnTo>
                  <a:pt x="178" y="1859"/>
                </a:lnTo>
                <a:lnTo>
                  <a:pt x="148" y="1807"/>
                </a:lnTo>
                <a:lnTo>
                  <a:pt x="121" y="1755"/>
                </a:lnTo>
                <a:lnTo>
                  <a:pt x="96" y="1701"/>
                </a:lnTo>
                <a:lnTo>
                  <a:pt x="75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2"/>
                </a:lnTo>
                <a:lnTo>
                  <a:pt x="14" y="1411"/>
                </a:lnTo>
                <a:lnTo>
                  <a:pt x="6" y="1349"/>
                </a:lnTo>
                <a:lnTo>
                  <a:pt x="2" y="1288"/>
                </a:lnTo>
                <a:lnTo>
                  <a:pt x="0" y="1224"/>
                </a:lnTo>
                <a:lnTo>
                  <a:pt x="2" y="1162"/>
                </a:lnTo>
                <a:lnTo>
                  <a:pt x="6" y="1099"/>
                </a:lnTo>
                <a:lnTo>
                  <a:pt x="14" y="1038"/>
                </a:lnTo>
                <a:lnTo>
                  <a:pt x="25" y="978"/>
                </a:lnTo>
                <a:lnTo>
                  <a:pt x="38" y="919"/>
                </a:lnTo>
                <a:lnTo>
                  <a:pt x="55" y="860"/>
                </a:lnTo>
                <a:lnTo>
                  <a:pt x="75" y="804"/>
                </a:lnTo>
                <a:lnTo>
                  <a:pt x="96" y="748"/>
                </a:lnTo>
                <a:lnTo>
                  <a:pt x="121" y="694"/>
                </a:lnTo>
                <a:lnTo>
                  <a:pt x="148" y="641"/>
                </a:lnTo>
                <a:lnTo>
                  <a:pt x="178" y="590"/>
                </a:lnTo>
                <a:lnTo>
                  <a:pt x="209" y="541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9"/>
                </a:lnTo>
                <a:lnTo>
                  <a:pt x="446" y="280"/>
                </a:lnTo>
                <a:lnTo>
                  <a:pt x="492" y="244"/>
                </a:lnTo>
                <a:lnTo>
                  <a:pt x="540" y="210"/>
                </a:lnTo>
                <a:lnTo>
                  <a:pt x="589" y="177"/>
                </a:lnTo>
                <a:lnTo>
                  <a:pt x="641" y="148"/>
                </a:lnTo>
                <a:lnTo>
                  <a:pt x="694" y="121"/>
                </a:lnTo>
                <a:lnTo>
                  <a:pt x="747" y="97"/>
                </a:lnTo>
                <a:lnTo>
                  <a:pt x="804" y="74"/>
                </a:lnTo>
                <a:lnTo>
                  <a:pt x="860" y="55"/>
                </a:lnTo>
                <a:lnTo>
                  <a:pt x="918" y="39"/>
                </a:lnTo>
                <a:lnTo>
                  <a:pt x="977" y="25"/>
                </a:lnTo>
                <a:lnTo>
                  <a:pt x="1038" y="14"/>
                </a:lnTo>
                <a:lnTo>
                  <a:pt x="1100" y="7"/>
                </a:lnTo>
                <a:lnTo>
                  <a:pt x="1161" y="2"/>
                </a:lnTo>
                <a:lnTo>
                  <a:pt x="1225" y="0"/>
                </a:lnTo>
                <a:close/>
                <a:moveTo>
                  <a:pt x="1218" y="785"/>
                </a:moveTo>
                <a:lnTo>
                  <a:pt x="1243" y="786"/>
                </a:lnTo>
                <a:lnTo>
                  <a:pt x="1268" y="787"/>
                </a:lnTo>
                <a:lnTo>
                  <a:pt x="1293" y="790"/>
                </a:lnTo>
                <a:lnTo>
                  <a:pt x="1317" y="793"/>
                </a:lnTo>
                <a:lnTo>
                  <a:pt x="1341" y="798"/>
                </a:lnTo>
                <a:lnTo>
                  <a:pt x="1365" y="803"/>
                </a:lnTo>
                <a:lnTo>
                  <a:pt x="1388" y="809"/>
                </a:lnTo>
                <a:lnTo>
                  <a:pt x="1410" y="816"/>
                </a:lnTo>
                <a:lnTo>
                  <a:pt x="1432" y="824"/>
                </a:lnTo>
                <a:lnTo>
                  <a:pt x="1454" y="833"/>
                </a:lnTo>
                <a:lnTo>
                  <a:pt x="1474" y="842"/>
                </a:lnTo>
                <a:lnTo>
                  <a:pt x="1494" y="852"/>
                </a:lnTo>
                <a:lnTo>
                  <a:pt x="1513" y="863"/>
                </a:lnTo>
                <a:lnTo>
                  <a:pt x="1532" y="875"/>
                </a:lnTo>
                <a:lnTo>
                  <a:pt x="1550" y="888"/>
                </a:lnTo>
                <a:lnTo>
                  <a:pt x="1568" y="901"/>
                </a:lnTo>
                <a:lnTo>
                  <a:pt x="1584" y="914"/>
                </a:lnTo>
                <a:lnTo>
                  <a:pt x="1600" y="929"/>
                </a:lnTo>
                <a:lnTo>
                  <a:pt x="1614" y="943"/>
                </a:lnTo>
                <a:lnTo>
                  <a:pt x="1628" y="959"/>
                </a:lnTo>
                <a:lnTo>
                  <a:pt x="1641" y="975"/>
                </a:lnTo>
                <a:lnTo>
                  <a:pt x="1652" y="991"/>
                </a:lnTo>
                <a:lnTo>
                  <a:pt x="1663" y="1009"/>
                </a:lnTo>
                <a:lnTo>
                  <a:pt x="1674" y="1026"/>
                </a:lnTo>
                <a:lnTo>
                  <a:pt x="1683" y="1044"/>
                </a:lnTo>
                <a:lnTo>
                  <a:pt x="1691" y="1062"/>
                </a:lnTo>
                <a:lnTo>
                  <a:pt x="1697" y="1081"/>
                </a:lnTo>
                <a:lnTo>
                  <a:pt x="1703" y="1099"/>
                </a:lnTo>
                <a:lnTo>
                  <a:pt x="1707" y="1120"/>
                </a:lnTo>
                <a:lnTo>
                  <a:pt x="1710" y="1139"/>
                </a:lnTo>
                <a:lnTo>
                  <a:pt x="1712" y="1159"/>
                </a:lnTo>
                <a:lnTo>
                  <a:pt x="1713" y="1179"/>
                </a:lnTo>
                <a:lnTo>
                  <a:pt x="1712" y="1201"/>
                </a:lnTo>
                <a:lnTo>
                  <a:pt x="1710" y="1222"/>
                </a:lnTo>
                <a:lnTo>
                  <a:pt x="1706" y="1244"/>
                </a:lnTo>
                <a:lnTo>
                  <a:pt x="1701" y="1265"/>
                </a:lnTo>
                <a:lnTo>
                  <a:pt x="1695" y="1285"/>
                </a:lnTo>
                <a:lnTo>
                  <a:pt x="1687" y="1305"/>
                </a:lnTo>
                <a:lnTo>
                  <a:pt x="1678" y="1324"/>
                </a:lnTo>
                <a:lnTo>
                  <a:pt x="1667" y="1343"/>
                </a:lnTo>
                <a:lnTo>
                  <a:pt x="1656" y="1362"/>
                </a:lnTo>
                <a:lnTo>
                  <a:pt x="1643" y="1380"/>
                </a:lnTo>
                <a:lnTo>
                  <a:pt x="1630" y="1397"/>
                </a:lnTo>
                <a:lnTo>
                  <a:pt x="1615" y="1414"/>
                </a:lnTo>
                <a:lnTo>
                  <a:pt x="1600" y="1430"/>
                </a:lnTo>
                <a:lnTo>
                  <a:pt x="1583" y="1445"/>
                </a:lnTo>
                <a:lnTo>
                  <a:pt x="1566" y="1459"/>
                </a:lnTo>
                <a:lnTo>
                  <a:pt x="1546" y="1474"/>
                </a:lnTo>
                <a:lnTo>
                  <a:pt x="1577" y="1718"/>
                </a:lnTo>
                <a:lnTo>
                  <a:pt x="1391" y="1548"/>
                </a:lnTo>
                <a:lnTo>
                  <a:pt x="1371" y="1554"/>
                </a:lnTo>
                <a:lnTo>
                  <a:pt x="1350" y="1559"/>
                </a:lnTo>
                <a:lnTo>
                  <a:pt x="1329" y="1563"/>
                </a:lnTo>
                <a:lnTo>
                  <a:pt x="1307" y="1567"/>
                </a:lnTo>
                <a:lnTo>
                  <a:pt x="1285" y="1569"/>
                </a:lnTo>
                <a:lnTo>
                  <a:pt x="1263" y="1571"/>
                </a:lnTo>
                <a:lnTo>
                  <a:pt x="1240" y="1573"/>
                </a:lnTo>
                <a:lnTo>
                  <a:pt x="1218" y="1573"/>
                </a:lnTo>
                <a:lnTo>
                  <a:pt x="1192" y="1573"/>
                </a:lnTo>
                <a:lnTo>
                  <a:pt x="1167" y="1571"/>
                </a:lnTo>
                <a:lnTo>
                  <a:pt x="1142" y="1569"/>
                </a:lnTo>
                <a:lnTo>
                  <a:pt x="1118" y="1565"/>
                </a:lnTo>
                <a:lnTo>
                  <a:pt x="1093" y="1561"/>
                </a:lnTo>
                <a:lnTo>
                  <a:pt x="1070" y="1556"/>
                </a:lnTo>
                <a:lnTo>
                  <a:pt x="1047" y="1549"/>
                </a:lnTo>
                <a:lnTo>
                  <a:pt x="1025" y="1542"/>
                </a:lnTo>
                <a:lnTo>
                  <a:pt x="1003" y="1535"/>
                </a:lnTo>
                <a:lnTo>
                  <a:pt x="982" y="1526"/>
                </a:lnTo>
                <a:lnTo>
                  <a:pt x="960" y="1517"/>
                </a:lnTo>
                <a:lnTo>
                  <a:pt x="940" y="1506"/>
                </a:lnTo>
                <a:lnTo>
                  <a:pt x="921" y="1495"/>
                </a:lnTo>
                <a:lnTo>
                  <a:pt x="903" y="1484"/>
                </a:lnTo>
                <a:lnTo>
                  <a:pt x="885" y="1472"/>
                </a:lnTo>
                <a:lnTo>
                  <a:pt x="868" y="1458"/>
                </a:lnTo>
                <a:lnTo>
                  <a:pt x="851" y="1444"/>
                </a:lnTo>
                <a:lnTo>
                  <a:pt x="835" y="1430"/>
                </a:lnTo>
                <a:lnTo>
                  <a:pt x="821" y="1415"/>
                </a:lnTo>
                <a:lnTo>
                  <a:pt x="807" y="1400"/>
                </a:lnTo>
                <a:lnTo>
                  <a:pt x="794" y="1384"/>
                </a:lnTo>
                <a:lnTo>
                  <a:pt x="782" y="1368"/>
                </a:lnTo>
                <a:lnTo>
                  <a:pt x="771" y="1351"/>
                </a:lnTo>
                <a:lnTo>
                  <a:pt x="762" y="1332"/>
                </a:lnTo>
                <a:lnTo>
                  <a:pt x="753" y="1315"/>
                </a:lnTo>
                <a:lnTo>
                  <a:pt x="744" y="1296"/>
                </a:lnTo>
                <a:lnTo>
                  <a:pt x="738" y="1278"/>
                </a:lnTo>
                <a:lnTo>
                  <a:pt x="732" y="1259"/>
                </a:lnTo>
                <a:lnTo>
                  <a:pt x="728" y="1240"/>
                </a:lnTo>
                <a:lnTo>
                  <a:pt x="725" y="1219"/>
                </a:lnTo>
                <a:lnTo>
                  <a:pt x="723" y="1199"/>
                </a:lnTo>
                <a:lnTo>
                  <a:pt x="722" y="1179"/>
                </a:lnTo>
                <a:lnTo>
                  <a:pt x="723" y="1159"/>
                </a:lnTo>
                <a:lnTo>
                  <a:pt x="725" y="1139"/>
                </a:lnTo>
                <a:lnTo>
                  <a:pt x="728" y="1120"/>
                </a:lnTo>
                <a:lnTo>
                  <a:pt x="732" y="1099"/>
                </a:lnTo>
                <a:lnTo>
                  <a:pt x="738" y="1081"/>
                </a:lnTo>
                <a:lnTo>
                  <a:pt x="744" y="1062"/>
                </a:lnTo>
                <a:lnTo>
                  <a:pt x="753" y="1044"/>
                </a:lnTo>
                <a:lnTo>
                  <a:pt x="762" y="1026"/>
                </a:lnTo>
                <a:lnTo>
                  <a:pt x="771" y="1009"/>
                </a:lnTo>
                <a:lnTo>
                  <a:pt x="782" y="991"/>
                </a:lnTo>
                <a:lnTo>
                  <a:pt x="794" y="975"/>
                </a:lnTo>
                <a:lnTo>
                  <a:pt x="807" y="959"/>
                </a:lnTo>
                <a:lnTo>
                  <a:pt x="821" y="943"/>
                </a:lnTo>
                <a:lnTo>
                  <a:pt x="835" y="929"/>
                </a:lnTo>
                <a:lnTo>
                  <a:pt x="851" y="914"/>
                </a:lnTo>
                <a:lnTo>
                  <a:pt x="868" y="901"/>
                </a:lnTo>
                <a:lnTo>
                  <a:pt x="885" y="888"/>
                </a:lnTo>
                <a:lnTo>
                  <a:pt x="903" y="875"/>
                </a:lnTo>
                <a:lnTo>
                  <a:pt x="921" y="863"/>
                </a:lnTo>
                <a:lnTo>
                  <a:pt x="940" y="852"/>
                </a:lnTo>
                <a:lnTo>
                  <a:pt x="960" y="842"/>
                </a:lnTo>
                <a:lnTo>
                  <a:pt x="982" y="833"/>
                </a:lnTo>
                <a:lnTo>
                  <a:pt x="1003" y="824"/>
                </a:lnTo>
                <a:lnTo>
                  <a:pt x="1025" y="816"/>
                </a:lnTo>
                <a:lnTo>
                  <a:pt x="1047" y="809"/>
                </a:lnTo>
                <a:lnTo>
                  <a:pt x="1070" y="803"/>
                </a:lnTo>
                <a:lnTo>
                  <a:pt x="1093" y="798"/>
                </a:lnTo>
                <a:lnTo>
                  <a:pt x="1118" y="793"/>
                </a:lnTo>
                <a:lnTo>
                  <a:pt x="1142" y="790"/>
                </a:lnTo>
                <a:lnTo>
                  <a:pt x="1167" y="787"/>
                </a:lnTo>
                <a:lnTo>
                  <a:pt x="1192" y="786"/>
                </a:lnTo>
                <a:lnTo>
                  <a:pt x="1218" y="785"/>
                </a:lnTo>
                <a:close/>
                <a:moveTo>
                  <a:pt x="1462" y="1117"/>
                </a:moveTo>
                <a:lnTo>
                  <a:pt x="1468" y="1117"/>
                </a:lnTo>
                <a:lnTo>
                  <a:pt x="1473" y="1119"/>
                </a:lnTo>
                <a:lnTo>
                  <a:pt x="1478" y="1120"/>
                </a:lnTo>
                <a:lnTo>
                  <a:pt x="1483" y="1122"/>
                </a:lnTo>
                <a:lnTo>
                  <a:pt x="1492" y="1127"/>
                </a:lnTo>
                <a:lnTo>
                  <a:pt x="1500" y="1133"/>
                </a:lnTo>
                <a:lnTo>
                  <a:pt x="1506" y="1141"/>
                </a:lnTo>
                <a:lnTo>
                  <a:pt x="1511" y="1150"/>
                </a:lnTo>
                <a:lnTo>
                  <a:pt x="1513" y="1155"/>
                </a:lnTo>
                <a:lnTo>
                  <a:pt x="1514" y="1160"/>
                </a:lnTo>
                <a:lnTo>
                  <a:pt x="1515" y="1165"/>
                </a:lnTo>
                <a:lnTo>
                  <a:pt x="1515" y="1171"/>
                </a:lnTo>
                <a:lnTo>
                  <a:pt x="1515" y="1176"/>
                </a:lnTo>
                <a:lnTo>
                  <a:pt x="1514" y="1182"/>
                </a:lnTo>
                <a:lnTo>
                  <a:pt x="1513" y="1187"/>
                </a:lnTo>
                <a:lnTo>
                  <a:pt x="1511" y="1191"/>
                </a:lnTo>
                <a:lnTo>
                  <a:pt x="1506" y="1200"/>
                </a:lnTo>
                <a:lnTo>
                  <a:pt x="1500" y="1208"/>
                </a:lnTo>
                <a:lnTo>
                  <a:pt x="1492" y="1215"/>
                </a:lnTo>
                <a:lnTo>
                  <a:pt x="1483" y="1220"/>
                </a:lnTo>
                <a:lnTo>
                  <a:pt x="1478" y="1221"/>
                </a:lnTo>
                <a:lnTo>
                  <a:pt x="1473" y="1223"/>
                </a:lnTo>
                <a:lnTo>
                  <a:pt x="1468" y="1224"/>
                </a:lnTo>
                <a:lnTo>
                  <a:pt x="1462" y="1224"/>
                </a:lnTo>
                <a:lnTo>
                  <a:pt x="1457" y="1224"/>
                </a:lnTo>
                <a:lnTo>
                  <a:pt x="1452" y="1223"/>
                </a:lnTo>
                <a:lnTo>
                  <a:pt x="1446" y="1221"/>
                </a:lnTo>
                <a:lnTo>
                  <a:pt x="1442" y="1220"/>
                </a:lnTo>
                <a:lnTo>
                  <a:pt x="1432" y="1215"/>
                </a:lnTo>
                <a:lnTo>
                  <a:pt x="1424" y="1208"/>
                </a:lnTo>
                <a:lnTo>
                  <a:pt x="1417" y="1200"/>
                </a:lnTo>
                <a:lnTo>
                  <a:pt x="1412" y="1191"/>
                </a:lnTo>
                <a:lnTo>
                  <a:pt x="1411" y="1187"/>
                </a:lnTo>
                <a:lnTo>
                  <a:pt x="1409" y="1182"/>
                </a:lnTo>
                <a:lnTo>
                  <a:pt x="1409" y="1176"/>
                </a:lnTo>
                <a:lnTo>
                  <a:pt x="1408" y="1171"/>
                </a:lnTo>
                <a:lnTo>
                  <a:pt x="1409" y="1165"/>
                </a:lnTo>
                <a:lnTo>
                  <a:pt x="1409" y="1160"/>
                </a:lnTo>
                <a:lnTo>
                  <a:pt x="1411" y="1155"/>
                </a:lnTo>
                <a:lnTo>
                  <a:pt x="1412" y="1150"/>
                </a:lnTo>
                <a:lnTo>
                  <a:pt x="1417" y="1141"/>
                </a:lnTo>
                <a:lnTo>
                  <a:pt x="1424" y="1133"/>
                </a:lnTo>
                <a:lnTo>
                  <a:pt x="1432" y="1127"/>
                </a:lnTo>
                <a:lnTo>
                  <a:pt x="1442" y="1122"/>
                </a:lnTo>
                <a:lnTo>
                  <a:pt x="1446" y="1120"/>
                </a:lnTo>
                <a:lnTo>
                  <a:pt x="1452" y="1119"/>
                </a:lnTo>
                <a:lnTo>
                  <a:pt x="1457" y="1117"/>
                </a:lnTo>
                <a:lnTo>
                  <a:pt x="1462" y="1117"/>
                </a:lnTo>
                <a:close/>
                <a:moveTo>
                  <a:pt x="1214" y="1117"/>
                </a:moveTo>
                <a:lnTo>
                  <a:pt x="1219" y="1117"/>
                </a:lnTo>
                <a:lnTo>
                  <a:pt x="1224" y="1119"/>
                </a:lnTo>
                <a:lnTo>
                  <a:pt x="1230" y="1120"/>
                </a:lnTo>
                <a:lnTo>
                  <a:pt x="1234" y="1122"/>
                </a:lnTo>
                <a:lnTo>
                  <a:pt x="1243" y="1127"/>
                </a:lnTo>
                <a:lnTo>
                  <a:pt x="1251" y="1133"/>
                </a:lnTo>
                <a:lnTo>
                  <a:pt x="1258" y="1141"/>
                </a:lnTo>
                <a:lnTo>
                  <a:pt x="1263" y="1150"/>
                </a:lnTo>
                <a:lnTo>
                  <a:pt x="1264" y="1155"/>
                </a:lnTo>
                <a:lnTo>
                  <a:pt x="1266" y="1160"/>
                </a:lnTo>
                <a:lnTo>
                  <a:pt x="1266" y="1165"/>
                </a:lnTo>
                <a:lnTo>
                  <a:pt x="1267" y="1171"/>
                </a:lnTo>
                <a:lnTo>
                  <a:pt x="1266" y="1176"/>
                </a:lnTo>
                <a:lnTo>
                  <a:pt x="1266" y="1182"/>
                </a:lnTo>
                <a:lnTo>
                  <a:pt x="1264" y="1187"/>
                </a:lnTo>
                <a:lnTo>
                  <a:pt x="1263" y="1191"/>
                </a:lnTo>
                <a:lnTo>
                  <a:pt x="1258" y="1200"/>
                </a:lnTo>
                <a:lnTo>
                  <a:pt x="1251" y="1208"/>
                </a:lnTo>
                <a:lnTo>
                  <a:pt x="1243" y="1215"/>
                </a:lnTo>
                <a:lnTo>
                  <a:pt x="1234" y="1220"/>
                </a:lnTo>
                <a:lnTo>
                  <a:pt x="1230" y="1221"/>
                </a:lnTo>
                <a:lnTo>
                  <a:pt x="1224" y="1223"/>
                </a:lnTo>
                <a:lnTo>
                  <a:pt x="1219" y="1224"/>
                </a:lnTo>
                <a:lnTo>
                  <a:pt x="1214" y="1224"/>
                </a:lnTo>
                <a:lnTo>
                  <a:pt x="1207" y="1224"/>
                </a:lnTo>
                <a:lnTo>
                  <a:pt x="1202" y="1223"/>
                </a:lnTo>
                <a:lnTo>
                  <a:pt x="1197" y="1221"/>
                </a:lnTo>
                <a:lnTo>
                  <a:pt x="1192" y="1220"/>
                </a:lnTo>
                <a:lnTo>
                  <a:pt x="1183" y="1215"/>
                </a:lnTo>
                <a:lnTo>
                  <a:pt x="1175" y="1208"/>
                </a:lnTo>
                <a:lnTo>
                  <a:pt x="1169" y="1200"/>
                </a:lnTo>
                <a:lnTo>
                  <a:pt x="1164" y="1191"/>
                </a:lnTo>
                <a:lnTo>
                  <a:pt x="1162" y="1187"/>
                </a:lnTo>
                <a:lnTo>
                  <a:pt x="1161" y="1182"/>
                </a:lnTo>
                <a:lnTo>
                  <a:pt x="1160" y="1176"/>
                </a:lnTo>
                <a:lnTo>
                  <a:pt x="1160" y="1171"/>
                </a:lnTo>
                <a:lnTo>
                  <a:pt x="1160" y="1165"/>
                </a:lnTo>
                <a:lnTo>
                  <a:pt x="1161" y="1160"/>
                </a:lnTo>
                <a:lnTo>
                  <a:pt x="1162" y="1155"/>
                </a:lnTo>
                <a:lnTo>
                  <a:pt x="1164" y="1150"/>
                </a:lnTo>
                <a:lnTo>
                  <a:pt x="1169" y="1141"/>
                </a:lnTo>
                <a:lnTo>
                  <a:pt x="1175" y="1133"/>
                </a:lnTo>
                <a:lnTo>
                  <a:pt x="1183" y="1127"/>
                </a:lnTo>
                <a:lnTo>
                  <a:pt x="1192" y="1122"/>
                </a:lnTo>
                <a:lnTo>
                  <a:pt x="1197" y="1120"/>
                </a:lnTo>
                <a:lnTo>
                  <a:pt x="1202" y="1119"/>
                </a:lnTo>
                <a:lnTo>
                  <a:pt x="1207" y="1117"/>
                </a:lnTo>
                <a:lnTo>
                  <a:pt x="1214" y="1117"/>
                </a:lnTo>
                <a:close/>
                <a:moveTo>
                  <a:pt x="964" y="1117"/>
                </a:moveTo>
                <a:lnTo>
                  <a:pt x="970" y="1117"/>
                </a:lnTo>
                <a:lnTo>
                  <a:pt x="975" y="1119"/>
                </a:lnTo>
                <a:lnTo>
                  <a:pt x="981" y="1120"/>
                </a:lnTo>
                <a:lnTo>
                  <a:pt x="986" y="1122"/>
                </a:lnTo>
                <a:lnTo>
                  <a:pt x="995" y="1127"/>
                </a:lnTo>
                <a:lnTo>
                  <a:pt x="1003" y="1133"/>
                </a:lnTo>
                <a:lnTo>
                  <a:pt x="1009" y="1141"/>
                </a:lnTo>
                <a:lnTo>
                  <a:pt x="1014" y="1150"/>
                </a:lnTo>
                <a:lnTo>
                  <a:pt x="1016" y="1155"/>
                </a:lnTo>
                <a:lnTo>
                  <a:pt x="1017" y="1160"/>
                </a:lnTo>
                <a:lnTo>
                  <a:pt x="1018" y="1165"/>
                </a:lnTo>
                <a:lnTo>
                  <a:pt x="1018" y="1171"/>
                </a:lnTo>
                <a:lnTo>
                  <a:pt x="1018" y="1176"/>
                </a:lnTo>
                <a:lnTo>
                  <a:pt x="1017" y="1182"/>
                </a:lnTo>
                <a:lnTo>
                  <a:pt x="1016" y="1187"/>
                </a:lnTo>
                <a:lnTo>
                  <a:pt x="1014" y="1191"/>
                </a:lnTo>
                <a:lnTo>
                  <a:pt x="1009" y="1200"/>
                </a:lnTo>
                <a:lnTo>
                  <a:pt x="1003" y="1208"/>
                </a:lnTo>
                <a:lnTo>
                  <a:pt x="995" y="1215"/>
                </a:lnTo>
                <a:lnTo>
                  <a:pt x="986" y="1220"/>
                </a:lnTo>
                <a:lnTo>
                  <a:pt x="981" y="1221"/>
                </a:lnTo>
                <a:lnTo>
                  <a:pt x="975" y="1223"/>
                </a:lnTo>
                <a:lnTo>
                  <a:pt x="970" y="1224"/>
                </a:lnTo>
                <a:lnTo>
                  <a:pt x="964" y="1224"/>
                </a:lnTo>
                <a:lnTo>
                  <a:pt x="959" y="1224"/>
                </a:lnTo>
                <a:lnTo>
                  <a:pt x="954" y="1223"/>
                </a:lnTo>
                <a:lnTo>
                  <a:pt x="949" y="1221"/>
                </a:lnTo>
                <a:lnTo>
                  <a:pt x="944" y="1220"/>
                </a:lnTo>
                <a:lnTo>
                  <a:pt x="935" y="1215"/>
                </a:lnTo>
                <a:lnTo>
                  <a:pt x="927" y="1208"/>
                </a:lnTo>
                <a:lnTo>
                  <a:pt x="920" y="1200"/>
                </a:lnTo>
                <a:lnTo>
                  <a:pt x="916" y="1191"/>
                </a:lnTo>
                <a:lnTo>
                  <a:pt x="914" y="1187"/>
                </a:lnTo>
                <a:lnTo>
                  <a:pt x="912" y="1182"/>
                </a:lnTo>
                <a:lnTo>
                  <a:pt x="912" y="1176"/>
                </a:lnTo>
                <a:lnTo>
                  <a:pt x="911" y="1171"/>
                </a:lnTo>
                <a:lnTo>
                  <a:pt x="912" y="1165"/>
                </a:lnTo>
                <a:lnTo>
                  <a:pt x="912" y="1160"/>
                </a:lnTo>
                <a:lnTo>
                  <a:pt x="914" y="1155"/>
                </a:lnTo>
                <a:lnTo>
                  <a:pt x="916" y="1150"/>
                </a:lnTo>
                <a:lnTo>
                  <a:pt x="920" y="1141"/>
                </a:lnTo>
                <a:lnTo>
                  <a:pt x="927" y="1133"/>
                </a:lnTo>
                <a:lnTo>
                  <a:pt x="935" y="1127"/>
                </a:lnTo>
                <a:lnTo>
                  <a:pt x="944" y="1122"/>
                </a:lnTo>
                <a:lnTo>
                  <a:pt x="949" y="1120"/>
                </a:lnTo>
                <a:lnTo>
                  <a:pt x="954" y="1119"/>
                </a:lnTo>
                <a:lnTo>
                  <a:pt x="959" y="1117"/>
                </a:lnTo>
                <a:lnTo>
                  <a:pt x="964" y="1117"/>
                </a:lnTo>
                <a:close/>
                <a:moveTo>
                  <a:pt x="1225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4"/>
                </a:lnTo>
                <a:lnTo>
                  <a:pt x="1433" y="413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70"/>
                </a:lnTo>
                <a:lnTo>
                  <a:pt x="1624" y="488"/>
                </a:lnTo>
                <a:lnTo>
                  <a:pt x="1658" y="508"/>
                </a:lnTo>
                <a:lnTo>
                  <a:pt x="1693" y="530"/>
                </a:lnTo>
                <a:lnTo>
                  <a:pt x="1726" y="554"/>
                </a:lnTo>
                <a:lnTo>
                  <a:pt x="1757" y="579"/>
                </a:lnTo>
                <a:lnTo>
                  <a:pt x="1788" y="605"/>
                </a:lnTo>
                <a:lnTo>
                  <a:pt x="1817" y="632"/>
                </a:lnTo>
                <a:lnTo>
                  <a:pt x="1844" y="662"/>
                </a:lnTo>
                <a:lnTo>
                  <a:pt x="1871" y="692"/>
                </a:lnTo>
                <a:lnTo>
                  <a:pt x="1895" y="723"/>
                </a:lnTo>
                <a:lnTo>
                  <a:pt x="1919" y="756"/>
                </a:lnTo>
                <a:lnTo>
                  <a:pt x="1941" y="791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7"/>
                </a:lnTo>
                <a:lnTo>
                  <a:pt x="2025" y="975"/>
                </a:lnTo>
                <a:lnTo>
                  <a:pt x="2036" y="1016"/>
                </a:lnTo>
                <a:lnTo>
                  <a:pt x="2045" y="1056"/>
                </a:lnTo>
                <a:lnTo>
                  <a:pt x="2053" y="1097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4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3"/>
                </a:lnTo>
                <a:lnTo>
                  <a:pt x="2045" y="1393"/>
                </a:lnTo>
                <a:lnTo>
                  <a:pt x="2036" y="1434"/>
                </a:lnTo>
                <a:lnTo>
                  <a:pt x="2025" y="1474"/>
                </a:lnTo>
                <a:lnTo>
                  <a:pt x="2011" y="1513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4"/>
                </a:lnTo>
                <a:lnTo>
                  <a:pt x="1941" y="1659"/>
                </a:lnTo>
                <a:lnTo>
                  <a:pt x="1919" y="1692"/>
                </a:lnTo>
                <a:lnTo>
                  <a:pt x="1895" y="1726"/>
                </a:lnTo>
                <a:lnTo>
                  <a:pt x="1871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8" y="1845"/>
                </a:lnTo>
                <a:lnTo>
                  <a:pt x="1757" y="1871"/>
                </a:lnTo>
                <a:lnTo>
                  <a:pt x="1726" y="1895"/>
                </a:lnTo>
                <a:lnTo>
                  <a:pt x="1693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80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5"/>
                </a:lnTo>
                <a:lnTo>
                  <a:pt x="1393" y="2046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5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7" y="2053"/>
                </a:lnTo>
                <a:lnTo>
                  <a:pt x="1056" y="2046"/>
                </a:lnTo>
                <a:lnTo>
                  <a:pt x="1015" y="2035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80"/>
                </a:lnTo>
                <a:lnTo>
                  <a:pt x="825" y="1961"/>
                </a:lnTo>
                <a:lnTo>
                  <a:pt x="790" y="1941"/>
                </a:lnTo>
                <a:lnTo>
                  <a:pt x="757" y="1919"/>
                </a:lnTo>
                <a:lnTo>
                  <a:pt x="723" y="1895"/>
                </a:lnTo>
                <a:lnTo>
                  <a:pt x="692" y="1871"/>
                </a:lnTo>
                <a:lnTo>
                  <a:pt x="662" y="1845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4" y="1726"/>
                </a:lnTo>
                <a:lnTo>
                  <a:pt x="530" y="1692"/>
                </a:lnTo>
                <a:lnTo>
                  <a:pt x="508" y="1659"/>
                </a:lnTo>
                <a:lnTo>
                  <a:pt x="488" y="1624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3"/>
                </a:lnTo>
                <a:lnTo>
                  <a:pt x="425" y="1474"/>
                </a:lnTo>
                <a:lnTo>
                  <a:pt x="414" y="1434"/>
                </a:lnTo>
                <a:lnTo>
                  <a:pt x="404" y="1393"/>
                </a:lnTo>
                <a:lnTo>
                  <a:pt x="396" y="1353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4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7"/>
                </a:lnTo>
                <a:lnTo>
                  <a:pt x="404" y="1056"/>
                </a:lnTo>
                <a:lnTo>
                  <a:pt x="414" y="1016"/>
                </a:lnTo>
                <a:lnTo>
                  <a:pt x="425" y="975"/>
                </a:lnTo>
                <a:lnTo>
                  <a:pt x="438" y="937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1"/>
                </a:lnTo>
                <a:lnTo>
                  <a:pt x="530" y="756"/>
                </a:lnTo>
                <a:lnTo>
                  <a:pt x="554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5"/>
                </a:lnTo>
                <a:lnTo>
                  <a:pt x="692" y="579"/>
                </a:lnTo>
                <a:lnTo>
                  <a:pt x="723" y="554"/>
                </a:lnTo>
                <a:lnTo>
                  <a:pt x="757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70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3"/>
                </a:lnTo>
                <a:lnTo>
                  <a:pt x="1056" y="404"/>
                </a:lnTo>
                <a:lnTo>
                  <a:pt x="1097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5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2A3F5E97-96D1-45FB-A2FD-8F79BBC393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71261" y="3564004"/>
            <a:ext cx="881688" cy="881688"/>
          </a:xfrm>
          <a:custGeom>
            <a:avLst/>
            <a:gdLst>
              <a:gd name="T0" fmla="*/ 1472 w 2449"/>
              <a:gd name="T1" fmla="*/ 25 h 2449"/>
              <a:gd name="T2" fmla="*/ 1755 w 2449"/>
              <a:gd name="T3" fmla="*/ 121 h 2449"/>
              <a:gd name="T4" fmla="*/ 2003 w 2449"/>
              <a:gd name="T5" fmla="*/ 279 h 2449"/>
              <a:gd name="T6" fmla="*/ 2206 w 2449"/>
              <a:gd name="T7" fmla="*/ 492 h 2449"/>
              <a:gd name="T8" fmla="*/ 2353 w 2449"/>
              <a:gd name="T9" fmla="*/ 747 h 2449"/>
              <a:gd name="T10" fmla="*/ 2435 w 2449"/>
              <a:gd name="T11" fmla="*/ 1038 h 2449"/>
              <a:gd name="T12" fmla="*/ 2443 w 2449"/>
              <a:gd name="T13" fmla="*/ 1350 h 2449"/>
              <a:gd name="T14" fmla="*/ 2374 w 2449"/>
              <a:gd name="T15" fmla="*/ 1645 h 2449"/>
              <a:gd name="T16" fmla="*/ 2240 w 2449"/>
              <a:gd name="T17" fmla="*/ 1908 h 2449"/>
              <a:gd name="T18" fmla="*/ 2048 w 2449"/>
              <a:gd name="T19" fmla="*/ 2130 h 2449"/>
              <a:gd name="T20" fmla="*/ 1808 w 2449"/>
              <a:gd name="T21" fmla="*/ 2301 h 2449"/>
              <a:gd name="T22" fmla="*/ 1530 w 2449"/>
              <a:gd name="T23" fmla="*/ 2410 h 2449"/>
              <a:gd name="T24" fmla="*/ 1224 w 2449"/>
              <a:gd name="T25" fmla="*/ 2449 h 2449"/>
              <a:gd name="T26" fmla="*/ 919 w 2449"/>
              <a:gd name="T27" fmla="*/ 2410 h 2449"/>
              <a:gd name="T28" fmla="*/ 641 w 2449"/>
              <a:gd name="T29" fmla="*/ 2301 h 2449"/>
              <a:gd name="T30" fmla="*/ 401 w 2449"/>
              <a:gd name="T31" fmla="*/ 2130 h 2449"/>
              <a:gd name="T32" fmla="*/ 210 w 2449"/>
              <a:gd name="T33" fmla="*/ 1908 h 2449"/>
              <a:gd name="T34" fmla="*/ 74 w 2449"/>
              <a:gd name="T35" fmla="*/ 1645 h 2449"/>
              <a:gd name="T36" fmla="*/ 7 w 2449"/>
              <a:gd name="T37" fmla="*/ 1350 h 2449"/>
              <a:gd name="T38" fmla="*/ 14 w 2449"/>
              <a:gd name="T39" fmla="*/ 1038 h 2449"/>
              <a:gd name="T40" fmla="*/ 97 w 2449"/>
              <a:gd name="T41" fmla="*/ 747 h 2449"/>
              <a:gd name="T42" fmla="*/ 243 w 2449"/>
              <a:gd name="T43" fmla="*/ 492 h 2449"/>
              <a:gd name="T44" fmla="*/ 446 w 2449"/>
              <a:gd name="T45" fmla="*/ 279 h 2449"/>
              <a:gd name="T46" fmla="*/ 694 w 2449"/>
              <a:gd name="T47" fmla="*/ 121 h 2449"/>
              <a:gd name="T48" fmla="*/ 977 w 2449"/>
              <a:gd name="T49" fmla="*/ 25 h 2449"/>
              <a:gd name="T50" fmla="*/ 1637 w 2449"/>
              <a:gd name="T51" fmla="*/ 1603 h 2449"/>
              <a:gd name="T52" fmla="*/ 1412 w 2449"/>
              <a:gd name="T53" fmla="*/ 1603 h 2449"/>
              <a:gd name="T54" fmla="*/ 1187 w 2449"/>
              <a:gd name="T55" fmla="*/ 1603 h 2449"/>
              <a:gd name="T56" fmla="*/ 944 w 2449"/>
              <a:gd name="T57" fmla="*/ 1603 h 2449"/>
              <a:gd name="T58" fmla="*/ 694 w 2449"/>
              <a:gd name="T59" fmla="*/ 1603 h 2449"/>
              <a:gd name="T60" fmla="*/ 1224 w 2449"/>
              <a:gd name="T61" fmla="*/ 387 h 2449"/>
              <a:gd name="T62" fmla="*/ 1434 w 2449"/>
              <a:gd name="T63" fmla="*/ 414 h 2449"/>
              <a:gd name="T64" fmla="*/ 1624 w 2449"/>
              <a:gd name="T65" fmla="*/ 488 h 2449"/>
              <a:gd name="T66" fmla="*/ 1787 w 2449"/>
              <a:gd name="T67" fmla="*/ 604 h 2449"/>
              <a:gd name="T68" fmla="*/ 1919 w 2449"/>
              <a:gd name="T69" fmla="*/ 757 h 2449"/>
              <a:gd name="T70" fmla="*/ 2011 w 2449"/>
              <a:gd name="T71" fmla="*/ 936 h 2449"/>
              <a:gd name="T72" fmla="*/ 2058 w 2449"/>
              <a:gd name="T73" fmla="*/ 1139 h 2449"/>
              <a:gd name="T74" fmla="*/ 2053 w 2449"/>
              <a:gd name="T75" fmla="*/ 1352 h 2449"/>
              <a:gd name="T76" fmla="*/ 1996 w 2449"/>
              <a:gd name="T77" fmla="*/ 1550 h 2449"/>
              <a:gd name="T78" fmla="*/ 1895 w 2449"/>
              <a:gd name="T79" fmla="*/ 1725 h 2449"/>
              <a:gd name="T80" fmla="*/ 1757 w 2449"/>
              <a:gd name="T81" fmla="*/ 1870 h 2449"/>
              <a:gd name="T82" fmla="*/ 1588 w 2449"/>
              <a:gd name="T83" fmla="*/ 1979 h 2449"/>
              <a:gd name="T84" fmla="*/ 1393 w 2449"/>
              <a:gd name="T85" fmla="*/ 2045 h 2449"/>
              <a:gd name="T86" fmla="*/ 1181 w 2449"/>
              <a:gd name="T87" fmla="*/ 2061 h 2449"/>
              <a:gd name="T88" fmla="*/ 975 w 2449"/>
              <a:gd name="T89" fmla="*/ 2024 h 2449"/>
              <a:gd name="T90" fmla="*/ 791 w 2449"/>
              <a:gd name="T91" fmla="*/ 1941 h 2449"/>
              <a:gd name="T92" fmla="*/ 632 w 2449"/>
              <a:gd name="T93" fmla="*/ 1817 h 2449"/>
              <a:gd name="T94" fmla="*/ 508 w 2449"/>
              <a:gd name="T95" fmla="*/ 1658 h 2449"/>
              <a:gd name="T96" fmla="*/ 424 w 2449"/>
              <a:gd name="T97" fmla="*/ 1474 h 2449"/>
              <a:gd name="T98" fmla="*/ 388 w 2449"/>
              <a:gd name="T99" fmla="*/ 1268 h 2449"/>
              <a:gd name="T100" fmla="*/ 404 w 2449"/>
              <a:gd name="T101" fmla="*/ 1056 h 2449"/>
              <a:gd name="T102" fmla="*/ 470 w 2449"/>
              <a:gd name="T103" fmla="*/ 861 h 2449"/>
              <a:gd name="T104" fmla="*/ 578 w 2449"/>
              <a:gd name="T105" fmla="*/ 692 h 2449"/>
              <a:gd name="T106" fmla="*/ 723 w 2449"/>
              <a:gd name="T107" fmla="*/ 554 h 2449"/>
              <a:gd name="T108" fmla="*/ 899 w 2449"/>
              <a:gd name="T109" fmla="*/ 453 h 2449"/>
              <a:gd name="T110" fmla="*/ 1097 w 2449"/>
              <a:gd name="T111" fmla="*/ 396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8" y="2"/>
                </a:lnTo>
                <a:lnTo>
                  <a:pt x="1349" y="6"/>
                </a:lnTo>
                <a:lnTo>
                  <a:pt x="1411" y="14"/>
                </a:lnTo>
                <a:lnTo>
                  <a:pt x="1472" y="25"/>
                </a:lnTo>
                <a:lnTo>
                  <a:pt x="1530" y="38"/>
                </a:lnTo>
                <a:lnTo>
                  <a:pt x="1589" y="55"/>
                </a:lnTo>
                <a:lnTo>
                  <a:pt x="1645" y="75"/>
                </a:lnTo>
                <a:lnTo>
                  <a:pt x="1702" y="96"/>
                </a:lnTo>
                <a:lnTo>
                  <a:pt x="1755" y="121"/>
                </a:lnTo>
                <a:lnTo>
                  <a:pt x="1808" y="148"/>
                </a:lnTo>
                <a:lnTo>
                  <a:pt x="1859" y="178"/>
                </a:lnTo>
                <a:lnTo>
                  <a:pt x="1909" y="209"/>
                </a:lnTo>
                <a:lnTo>
                  <a:pt x="1957" y="243"/>
                </a:lnTo>
                <a:lnTo>
                  <a:pt x="2003" y="279"/>
                </a:lnTo>
                <a:lnTo>
                  <a:pt x="2048" y="318"/>
                </a:lnTo>
                <a:lnTo>
                  <a:pt x="2090" y="359"/>
                </a:lnTo>
                <a:lnTo>
                  <a:pt x="2131" y="401"/>
                </a:lnTo>
                <a:lnTo>
                  <a:pt x="2170" y="446"/>
                </a:lnTo>
                <a:lnTo>
                  <a:pt x="2206" y="492"/>
                </a:lnTo>
                <a:lnTo>
                  <a:pt x="2240" y="540"/>
                </a:lnTo>
                <a:lnTo>
                  <a:pt x="2271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3" y="747"/>
                </a:lnTo>
                <a:lnTo>
                  <a:pt x="2374" y="804"/>
                </a:lnTo>
                <a:lnTo>
                  <a:pt x="2394" y="860"/>
                </a:lnTo>
                <a:lnTo>
                  <a:pt x="2411" y="919"/>
                </a:lnTo>
                <a:lnTo>
                  <a:pt x="2424" y="977"/>
                </a:lnTo>
                <a:lnTo>
                  <a:pt x="2435" y="1038"/>
                </a:lnTo>
                <a:lnTo>
                  <a:pt x="2443" y="1100"/>
                </a:lnTo>
                <a:lnTo>
                  <a:pt x="2447" y="1161"/>
                </a:lnTo>
                <a:lnTo>
                  <a:pt x="2449" y="1225"/>
                </a:lnTo>
                <a:lnTo>
                  <a:pt x="2447" y="1287"/>
                </a:lnTo>
                <a:lnTo>
                  <a:pt x="2443" y="1350"/>
                </a:lnTo>
                <a:lnTo>
                  <a:pt x="2435" y="1411"/>
                </a:lnTo>
                <a:lnTo>
                  <a:pt x="2424" y="1471"/>
                </a:lnTo>
                <a:lnTo>
                  <a:pt x="2411" y="1530"/>
                </a:lnTo>
                <a:lnTo>
                  <a:pt x="2394" y="1589"/>
                </a:lnTo>
                <a:lnTo>
                  <a:pt x="2374" y="1645"/>
                </a:lnTo>
                <a:lnTo>
                  <a:pt x="2353" y="1701"/>
                </a:lnTo>
                <a:lnTo>
                  <a:pt x="2328" y="1755"/>
                </a:lnTo>
                <a:lnTo>
                  <a:pt x="2301" y="1808"/>
                </a:lnTo>
                <a:lnTo>
                  <a:pt x="2271" y="1859"/>
                </a:lnTo>
                <a:lnTo>
                  <a:pt x="2240" y="1908"/>
                </a:lnTo>
                <a:lnTo>
                  <a:pt x="2206" y="1957"/>
                </a:lnTo>
                <a:lnTo>
                  <a:pt x="2170" y="2003"/>
                </a:lnTo>
                <a:lnTo>
                  <a:pt x="2131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69"/>
                </a:lnTo>
                <a:lnTo>
                  <a:pt x="1957" y="2205"/>
                </a:lnTo>
                <a:lnTo>
                  <a:pt x="1909" y="2239"/>
                </a:lnTo>
                <a:lnTo>
                  <a:pt x="1859" y="2272"/>
                </a:lnTo>
                <a:lnTo>
                  <a:pt x="1808" y="2301"/>
                </a:lnTo>
                <a:lnTo>
                  <a:pt x="1755" y="2328"/>
                </a:lnTo>
                <a:lnTo>
                  <a:pt x="1702" y="2352"/>
                </a:lnTo>
                <a:lnTo>
                  <a:pt x="1645" y="2375"/>
                </a:lnTo>
                <a:lnTo>
                  <a:pt x="1589" y="2394"/>
                </a:lnTo>
                <a:lnTo>
                  <a:pt x="1530" y="2410"/>
                </a:lnTo>
                <a:lnTo>
                  <a:pt x="1472" y="2424"/>
                </a:lnTo>
                <a:lnTo>
                  <a:pt x="1411" y="2435"/>
                </a:lnTo>
                <a:lnTo>
                  <a:pt x="1349" y="2442"/>
                </a:lnTo>
                <a:lnTo>
                  <a:pt x="1288" y="2447"/>
                </a:lnTo>
                <a:lnTo>
                  <a:pt x="1224" y="2449"/>
                </a:lnTo>
                <a:lnTo>
                  <a:pt x="1162" y="2447"/>
                </a:lnTo>
                <a:lnTo>
                  <a:pt x="1099" y="2442"/>
                </a:lnTo>
                <a:lnTo>
                  <a:pt x="1038" y="2435"/>
                </a:lnTo>
                <a:lnTo>
                  <a:pt x="977" y="2424"/>
                </a:lnTo>
                <a:lnTo>
                  <a:pt x="919" y="2410"/>
                </a:lnTo>
                <a:lnTo>
                  <a:pt x="860" y="2394"/>
                </a:lnTo>
                <a:lnTo>
                  <a:pt x="804" y="2375"/>
                </a:lnTo>
                <a:lnTo>
                  <a:pt x="748" y="2352"/>
                </a:lnTo>
                <a:lnTo>
                  <a:pt x="694" y="2328"/>
                </a:lnTo>
                <a:lnTo>
                  <a:pt x="641" y="2301"/>
                </a:lnTo>
                <a:lnTo>
                  <a:pt x="590" y="2272"/>
                </a:lnTo>
                <a:lnTo>
                  <a:pt x="539" y="2239"/>
                </a:lnTo>
                <a:lnTo>
                  <a:pt x="492" y="2205"/>
                </a:lnTo>
                <a:lnTo>
                  <a:pt x="446" y="2169"/>
                </a:lnTo>
                <a:lnTo>
                  <a:pt x="401" y="2130"/>
                </a:lnTo>
                <a:lnTo>
                  <a:pt x="359" y="2090"/>
                </a:lnTo>
                <a:lnTo>
                  <a:pt x="319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10" y="1908"/>
                </a:lnTo>
                <a:lnTo>
                  <a:pt x="177" y="1859"/>
                </a:lnTo>
                <a:lnTo>
                  <a:pt x="148" y="1808"/>
                </a:lnTo>
                <a:lnTo>
                  <a:pt x="121" y="1755"/>
                </a:lnTo>
                <a:lnTo>
                  <a:pt x="97" y="1701"/>
                </a:lnTo>
                <a:lnTo>
                  <a:pt x="74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1"/>
                </a:lnTo>
                <a:lnTo>
                  <a:pt x="14" y="1411"/>
                </a:lnTo>
                <a:lnTo>
                  <a:pt x="7" y="1350"/>
                </a:lnTo>
                <a:lnTo>
                  <a:pt x="2" y="1287"/>
                </a:lnTo>
                <a:lnTo>
                  <a:pt x="0" y="1225"/>
                </a:lnTo>
                <a:lnTo>
                  <a:pt x="2" y="1161"/>
                </a:lnTo>
                <a:lnTo>
                  <a:pt x="7" y="1100"/>
                </a:lnTo>
                <a:lnTo>
                  <a:pt x="14" y="1038"/>
                </a:lnTo>
                <a:lnTo>
                  <a:pt x="25" y="977"/>
                </a:lnTo>
                <a:lnTo>
                  <a:pt x="38" y="919"/>
                </a:lnTo>
                <a:lnTo>
                  <a:pt x="55" y="860"/>
                </a:lnTo>
                <a:lnTo>
                  <a:pt x="74" y="804"/>
                </a:lnTo>
                <a:lnTo>
                  <a:pt x="97" y="747"/>
                </a:lnTo>
                <a:lnTo>
                  <a:pt x="121" y="694"/>
                </a:lnTo>
                <a:lnTo>
                  <a:pt x="148" y="641"/>
                </a:lnTo>
                <a:lnTo>
                  <a:pt x="177" y="590"/>
                </a:lnTo>
                <a:lnTo>
                  <a:pt x="210" y="540"/>
                </a:lnTo>
                <a:lnTo>
                  <a:pt x="243" y="492"/>
                </a:lnTo>
                <a:lnTo>
                  <a:pt x="279" y="446"/>
                </a:lnTo>
                <a:lnTo>
                  <a:pt x="319" y="401"/>
                </a:lnTo>
                <a:lnTo>
                  <a:pt x="359" y="359"/>
                </a:lnTo>
                <a:lnTo>
                  <a:pt x="401" y="318"/>
                </a:lnTo>
                <a:lnTo>
                  <a:pt x="446" y="279"/>
                </a:lnTo>
                <a:lnTo>
                  <a:pt x="492" y="243"/>
                </a:lnTo>
                <a:lnTo>
                  <a:pt x="539" y="209"/>
                </a:lnTo>
                <a:lnTo>
                  <a:pt x="590" y="178"/>
                </a:lnTo>
                <a:lnTo>
                  <a:pt x="641" y="148"/>
                </a:lnTo>
                <a:lnTo>
                  <a:pt x="694" y="121"/>
                </a:lnTo>
                <a:lnTo>
                  <a:pt x="748" y="96"/>
                </a:lnTo>
                <a:lnTo>
                  <a:pt x="804" y="75"/>
                </a:lnTo>
                <a:lnTo>
                  <a:pt x="860" y="55"/>
                </a:lnTo>
                <a:lnTo>
                  <a:pt x="919" y="38"/>
                </a:lnTo>
                <a:lnTo>
                  <a:pt x="977" y="25"/>
                </a:lnTo>
                <a:lnTo>
                  <a:pt x="1038" y="14"/>
                </a:lnTo>
                <a:lnTo>
                  <a:pt x="1099" y="6"/>
                </a:lnTo>
                <a:lnTo>
                  <a:pt x="1162" y="2"/>
                </a:lnTo>
                <a:lnTo>
                  <a:pt x="1224" y="0"/>
                </a:lnTo>
                <a:close/>
                <a:moveTo>
                  <a:pt x="1637" y="1603"/>
                </a:moveTo>
                <a:lnTo>
                  <a:pt x="1756" y="1603"/>
                </a:lnTo>
                <a:lnTo>
                  <a:pt x="1756" y="929"/>
                </a:lnTo>
                <a:lnTo>
                  <a:pt x="1637" y="929"/>
                </a:lnTo>
                <a:lnTo>
                  <a:pt x="1637" y="1603"/>
                </a:lnTo>
                <a:close/>
                <a:moveTo>
                  <a:pt x="1412" y="1603"/>
                </a:moveTo>
                <a:lnTo>
                  <a:pt x="1531" y="1603"/>
                </a:lnTo>
                <a:lnTo>
                  <a:pt x="1531" y="1167"/>
                </a:lnTo>
                <a:lnTo>
                  <a:pt x="1412" y="1167"/>
                </a:lnTo>
                <a:lnTo>
                  <a:pt x="1412" y="1603"/>
                </a:lnTo>
                <a:close/>
                <a:moveTo>
                  <a:pt x="1187" y="1603"/>
                </a:moveTo>
                <a:lnTo>
                  <a:pt x="1306" y="1603"/>
                </a:lnTo>
                <a:lnTo>
                  <a:pt x="1306" y="1026"/>
                </a:lnTo>
                <a:lnTo>
                  <a:pt x="1187" y="1026"/>
                </a:lnTo>
                <a:lnTo>
                  <a:pt x="1187" y="1603"/>
                </a:lnTo>
                <a:close/>
                <a:moveTo>
                  <a:pt x="944" y="1603"/>
                </a:moveTo>
                <a:lnTo>
                  <a:pt x="1063" y="1603"/>
                </a:lnTo>
                <a:lnTo>
                  <a:pt x="1063" y="846"/>
                </a:lnTo>
                <a:lnTo>
                  <a:pt x="944" y="846"/>
                </a:lnTo>
                <a:lnTo>
                  <a:pt x="944" y="1603"/>
                </a:lnTo>
                <a:close/>
                <a:moveTo>
                  <a:pt x="694" y="1603"/>
                </a:moveTo>
                <a:lnTo>
                  <a:pt x="840" y="1603"/>
                </a:lnTo>
                <a:lnTo>
                  <a:pt x="840" y="1268"/>
                </a:lnTo>
                <a:lnTo>
                  <a:pt x="694" y="1268"/>
                </a:lnTo>
                <a:lnTo>
                  <a:pt x="694" y="1603"/>
                </a:lnTo>
                <a:close/>
                <a:moveTo>
                  <a:pt x="1224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3"/>
                </a:lnTo>
                <a:lnTo>
                  <a:pt x="1434" y="414"/>
                </a:lnTo>
                <a:lnTo>
                  <a:pt x="1474" y="425"/>
                </a:lnTo>
                <a:lnTo>
                  <a:pt x="1513" y="438"/>
                </a:lnTo>
                <a:lnTo>
                  <a:pt x="1550" y="453"/>
                </a:lnTo>
                <a:lnTo>
                  <a:pt x="1588" y="469"/>
                </a:lnTo>
                <a:lnTo>
                  <a:pt x="1624" y="488"/>
                </a:lnTo>
                <a:lnTo>
                  <a:pt x="1659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8"/>
                </a:lnTo>
                <a:lnTo>
                  <a:pt x="1787" y="604"/>
                </a:lnTo>
                <a:lnTo>
                  <a:pt x="1817" y="632"/>
                </a:lnTo>
                <a:lnTo>
                  <a:pt x="1845" y="662"/>
                </a:lnTo>
                <a:lnTo>
                  <a:pt x="1871" y="692"/>
                </a:lnTo>
                <a:lnTo>
                  <a:pt x="1895" y="723"/>
                </a:lnTo>
                <a:lnTo>
                  <a:pt x="1919" y="757"/>
                </a:lnTo>
                <a:lnTo>
                  <a:pt x="1941" y="790"/>
                </a:lnTo>
                <a:lnTo>
                  <a:pt x="1961" y="825"/>
                </a:lnTo>
                <a:lnTo>
                  <a:pt x="1980" y="861"/>
                </a:lnTo>
                <a:lnTo>
                  <a:pt x="1996" y="899"/>
                </a:lnTo>
                <a:lnTo>
                  <a:pt x="2011" y="936"/>
                </a:lnTo>
                <a:lnTo>
                  <a:pt x="2024" y="975"/>
                </a:lnTo>
                <a:lnTo>
                  <a:pt x="2035" y="1015"/>
                </a:lnTo>
                <a:lnTo>
                  <a:pt x="2046" y="1056"/>
                </a:lnTo>
                <a:lnTo>
                  <a:pt x="2053" y="1096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5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2"/>
                </a:lnTo>
                <a:lnTo>
                  <a:pt x="2046" y="1393"/>
                </a:lnTo>
                <a:lnTo>
                  <a:pt x="2035" y="1433"/>
                </a:lnTo>
                <a:lnTo>
                  <a:pt x="2024" y="1474"/>
                </a:lnTo>
                <a:lnTo>
                  <a:pt x="2011" y="1512"/>
                </a:lnTo>
                <a:lnTo>
                  <a:pt x="1996" y="1550"/>
                </a:lnTo>
                <a:lnTo>
                  <a:pt x="1980" y="1588"/>
                </a:lnTo>
                <a:lnTo>
                  <a:pt x="1961" y="1623"/>
                </a:lnTo>
                <a:lnTo>
                  <a:pt x="1941" y="1658"/>
                </a:lnTo>
                <a:lnTo>
                  <a:pt x="1919" y="1693"/>
                </a:lnTo>
                <a:lnTo>
                  <a:pt x="1895" y="1725"/>
                </a:lnTo>
                <a:lnTo>
                  <a:pt x="1871" y="1757"/>
                </a:lnTo>
                <a:lnTo>
                  <a:pt x="1845" y="1787"/>
                </a:lnTo>
                <a:lnTo>
                  <a:pt x="1817" y="1817"/>
                </a:lnTo>
                <a:lnTo>
                  <a:pt x="1787" y="1844"/>
                </a:lnTo>
                <a:lnTo>
                  <a:pt x="1757" y="1870"/>
                </a:lnTo>
                <a:lnTo>
                  <a:pt x="1726" y="1895"/>
                </a:lnTo>
                <a:lnTo>
                  <a:pt x="1692" y="1919"/>
                </a:lnTo>
                <a:lnTo>
                  <a:pt x="1659" y="1941"/>
                </a:lnTo>
                <a:lnTo>
                  <a:pt x="1624" y="1961"/>
                </a:lnTo>
                <a:lnTo>
                  <a:pt x="1588" y="1979"/>
                </a:lnTo>
                <a:lnTo>
                  <a:pt x="1550" y="1996"/>
                </a:lnTo>
                <a:lnTo>
                  <a:pt x="1513" y="2011"/>
                </a:lnTo>
                <a:lnTo>
                  <a:pt x="1474" y="2024"/>
                </a:lnTo>
                <a:lnTo>
                  <a:pt x="1434" y="2036"/>
                </a:lnTo>
                <a:lnTo>
                  <a:pt x="1393" y="2045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7" y="2053"/>
                </a:lnTo>
                <a:lnTo>
                  <a:pt x="1056" y="2045"/>
                </a:lnTo>
                <a:lnTo>
                  <a:pt x="1016" y="2036"/>
                </a:lnTo>
                <a:lnTo>
                  <a:pt x="975" y="2024"/>
                </a:lnTo>
                <a:lnTo>
                  <a:pt x="937" y="2011"/>
                </a:lnTo>
                <a:lnTo>
                  <a:pt x="899" y="1996"/>
                </a:lnTo>
                <a:lnTo>
                  <a:pt x="861" y="1979"/>
                </a:lnTo>
                <a:lnTo>
                  <a:pt x="825" y="1961"/>
                </a:lnTo>
                <a:lnTo>
                  <a:pt x="791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0"/>
                </a:lnTo>
                <a:lnTo>
                  <a:pt x="661" y="1844"/>
                </a:lnTo>
                <a:lnTo>
                  <a:pt x="632" y="1817"/>
                </a:lnTo>
                <a:lnTo>
                  <a:pt x="605" y="1787"/>
                </a:lnTo>
                <a:lnTo>
                  <a:pt x="578" y="1757"/>
                </a:lnTo>
                <a:lnTo>
                  <a:pt x="554" y="1725"/>
                </a:lnTo>
                <a:lnTo>
                  <a:pt x="530" y="1693"/>
                </a:lnTo>
                <a:lnTo>
                  <a:pt x="508" y="1658"/>
                </a:lnTo>
                <a:lnTo>
                  <a:pt x="488" y="1623"/>
                </a:lnTo>
                <a:lnTo>
                  <a:pt x="470" y="1588"/>
                </a:lnTo>
                <a:lnTo>
                  <a:pt x="453" y="1550"/>
                </a:lnTo>
                <a:lnTo>
                  <a:pt x="438" y="1512"/>
                </a:lnTo>
                <a:lnTo>
                  <a:pt x="424" y="1474"/>
                </a:lnTo>
                <a:lnTo>
                  <a:pt x="413" y="1433"/>
                </a:lnTo>
                <a:lnTo>
                  <a:pt x="404" y="1393"/>
                </a:lnTo>
                <a:lnTo>
                  <a:pt x="396" y="1352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5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6"/>
                </a:lnTo>
                <a:lnTo>
                  <a:pt x="404" y="1056"/>
                </a:lnTo>
                <a:lnTo>
                  <a:pt x="413" y="1015"/>
                </a:lnTo>
                <a:lnTo>
                  <a:pt x="424" y="975"/>
                </a:lnTo>
                <a:lnTo>
                  <a:pt x="438" y="936"/>
                </a:lnTo>
                <a:lnTo>
                  <a:pt x="453" y="899"/>
                </a:lnTo>
                <a:lnTo>
                  <a:pt x="470" y="861"/>
                </a:lnTo>
                <a:lnTo>
                  <a:pt x="488" y="825"/>
                </a:lnTo>
                <a:lnTo>
                  <a:pt x="508" y="790"/>
                </a:lnTo>
                <a:lnTo>
                  <a:pt x="530" y="757"/>
                </a:lnTo>
                <a:lnTo>
                  <a:pt x="554" y="723"/>
                </a:lnTo>
                <a:lnTo>
                  <a:pt x="578" y="692"/>
                </a:lnTo>
                <a:lnTo>
                  <a:pt x="605" y="662"/>
                </a:lnTo>
                <a:lnTo>
                  <a:pt x="632" y="632"/>
                </a:lnTo>
                <a:lnTo>
                  <a:pt x="661" y="604"/>
                </a:lnTo>
                <a:lnTo>
                  <a:pt x="692" y="578"/>
                </a:lnTo>
                <a:lnTo>
                  <a:pt x="723" y="554"/>
                </a:lnTo>
                <a:lnTo>
                  <a:pt x="756" y="530"/>
                </a:lnTo>
                <a:lnTo>
                  <a:pt x="791" y="508"/>
                </a:lnTo>
                <a:lnTo>
                  <a:pt x="825" y="488"/>
                </a:lnTo>
                <a:lnTo>
                  <a:pt x="861" y="469"/>
                </a:lnTo>
                <a:lnTo>
                  <a:pt x="899" y="453"/>
                </a:lnTo>
                <a:lnTo>
                  <a:pt x="937" y="438"/>
                </a:lnTo>
                <a:lnTo>
                  <a:pt x="975" y="425"/>
                </a:lnTo>
                <a:lnTo>
                  <a:pt x="1016" y="414"/>
                </a:lnTo>
                <a:lnTo>
                  <a:pt x="1056" y="403"/>
                </a:lnTo>
                <a:lnTo>
                  <a:pt x="1097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7A896EA-8FA2-4510-83BF-6BAAFE395F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40905" y="3564004"/>
            <a:ext cx="881688" cy="881688"/>
          </a:xfrm>
          <a:custGeom>
            <a:avLst/>
            <a:gdLst>
              <a:gd name="T0" fmla="*/ 1530 w 2449"/>
              <a:gd name="T1" fmla="*/ 38 h 2449"/>
              <a:gd name="T2" fmla="*/ 1859 w 2449"/>
              <a:gd name="T3" fmla="*/ 178 h 2449"/>
              <a:gd name="T4" fmla="*/ 2130 w 2449"/>
              <a:gd name="T5" fmla="*/ 401 h 2449"/>
              <a:gd name="T6" fmla="*/ 2328 w 2449"/>
              <a:gd name="T7" fmla="*/ 694 h 2449"/>
              <a:gd name="T8" fmla="*/ 2435 w 2449"/>
              <a:gd name="T9" fmla="*/ 1038 h 2449"/>
              <a:gd name="T10" fmla="*/ 2435 w 2449"/>
              <a:gd name="T11" fmla="*/ 1411 h 2449"/>
              <a:gd name="T12" fmla="*/ 2328 w 2449"/>
              <a:gd name="T13" fmla="*/ 1755 h 2449"/>
              <a:gd name="T14" fmla="*/ 2130 w 2449"/>
              <a:gd name="T15" fmla="*/ 2048 h 2449"/>
              <a:gd name="T16" fmla="*/ 1859 w 2449"/>
              <a:gd name="T17" fmla="*/ 2272 h 2449"/>
              <a:gd name="T18" fmla="*/ 1530 w 2449"/>
              <a:gd name="T19" fmla="*/ 2410 h 2449"/>
              <a:gd name="T20" fmla="*/ 1161 w 2449"/>
              <a:gd name="T21" fmla="*/ 2447 h 2449"/>
              <a:gd name="T22" fmla="*/ 803 w 2449"/>
              <a:gd name="T23" fmla="*/ 2375 h 2449"/>
              <a:gd name="T24" fmla="*/ 492 w 2449"/>
              <a:gd name="T25" fmla="*/ 2205 h 2449"/>
              <a:gd name="T26" fmla="*/ 243 w 2449"/>
              <a:gd name="T27" fmla="*/ 1957 h 2449"/>
              <a:gd name="T28" fmla="*/ 74 w 2449"/>
              <a:gd name="T29" fmla="*/ 1645 h 2449"/>
              <a:gd name="T30" fmla="*/ 2 w 2449"/>
              <a:gd name="T31" fmla="*/ 1287 h 2449"/>
              <a:gd name="T32" fmla="*/ 38 w 2449"/>
              <a:gd name="T33" fmla="*/ 919 h 2449"/>
              <a:gd name="T34" fmla="*/ 177 w 2449"/>
              <a:gd name="T35" fmla="*/ 590 h 2449"/>
              <a:gd name="T36" fmla="*/ 401 w 2449"/>
              <a:gd name="T37" fmla="*/ 318 h 2449"/>
              <a:gd name="T38" fmla="*/ 694 w 2449"/>
              <a:gd name="T39" fmla="*/ 121 h 2449"/>
              <a:gd name="T40" fmla="*/ 1038 w 2449"/>
              <a:gd name="T41" fmla="*/ 14 h 2449"/>
              <a:gd name="T42" fmla="*/ 1673 w 2449"/>
              <a:gd name="T43" fmla="*/ 815 h 2449"/>
              <a:gd name="T44" fmla="*/ 1709 w 2449"/>
              <a:gd name="T45" fmla="*/ 850 h 2449"/>
              <a:gd name="T46" fmla="*/ 1696 w 2449"/>
              <a:gd name="T47" fmla="*/ 1482 h 2449"/>
              <a:gd name="T48" fmla="*/ 1347 w 2449"/>
              <a:gd name="T49" fmla="*/ 1584 h 2449"/>
              <a:gd name="T50" fmla="*/ 1450 w 2449"/>
              <a:gd name="T51" fmla="*/ 1596 h 2449"/>
              <a:gd name="T52" fmla="*/ 991 w 2449"/>
              <a:gd name="T53" fmla="*/ 1610 h 2449"/>
              <a:gd name="T54" fmla="*/ 1013 w 2449"/>
              <a:gd name="T55" fmla="*/ 1586 h 2449"/>
              <a:gd name="T56" fmla="*/ 774 w 2449"/>
              <a:gd name="T57" fmla="*/ 1495 h 2449"/>
              <a:gd name="T58" fmla="*/ 739 w 2449"/>
              <a:gd name="T59" fmla="*/ 1460 h 2449"/>
              <a:gd name="T60" fmla="*/ 752 w 2449"/>
              <a:gd name="T61" fmla="*/ 827 h 2449"/>
              <a:gd name="T62" fmla="*/ 1660 w 2449"/>
              <a:gd name="T63" fmla="*/ 872 h 2449"/>
              <a:gd name="T64" fmla="*/ 1310 w 2449"/>
              <a:gd name="T65" fmla="*/ 391 h 2449"/>
              <a:gd name="T66" fmla="*/ 1550 w 2449"/>
              <a:gd name="T67" fmla="*/ 453 h 2449"/>
              <a:gd name="T68" fmla="*/ 1757 w 2449"/>
              <a:gd name="T69" fmla="*/ 578 h 2449"/>
              <a:gd name="T70" fmla="*/ 1918 w 2449"/>
              <a:gd name="T71" fmla="*/ 757 h 2449"/>
              <a:gd name="T72" fmla="*/ 2024 w 2449"/>
              <a:gd name="T73" fmla="*/ 975 h 2449"/>
              <a:gd name="T74" fmla="*/ 2062 w 2449"/>
              <a:gd name="T75" fmla="*/ 1225 h 2449"/>
              <a:gd name="T76" fmla="*/ 2024 w 2449"/>
              <a:gd name="T77" fmla="*/ 1474 h 2449"/>
              <a:gd name="T78" fmla="*/ 1918 w 2449"/>
              <a:gd name="T79" fmla="*/ 1693 h 2449"/>
              <a:gd name="T80" fmla="*/ 1757 w 2449"/>
              <a:gd name="T81" fmla="*/ 1870 h 2449"/>
              <a:gd name="T82" fmla="*/ 1550 w 2449"/>
              <a:gd name="T83" fmla="*/ 1996 h 2449"/>
              <a:gd name="T84" fmla="*/ 1310 w 2449"/>
              <a:gd name="T85" fmla="*/ 2058 h 2449"/>
              <a:gd name="T86" fmla="*/ 1055 w 2449"/>
              <a:gd name="T87" fmla="*/ 2045 h 2449"/>
              <a:gd name="T88" fmla="*/ 825 w 2449"/>
              <a:gd name="T89" fmla="*/ 1961 h 2449"/>
              <a:gd name="T90" fmla="*/ 632 w 2449"/>
              <a:gd name="T91" fmla="*/ 1817 h 2449"/>
              <a:gd name="T92" fmla="*/ 488 w 2449"/>
              <a:gd name="T93" fmla="*/ 1623 h 2449"/>
              <a:gd name="T94" fmla="*/ 403 w 2449"/>
              <a:gd name="T95" fmla="*/ 1393 h 2449"/>
              <a:gd name="T96" fmla="*/ 391 w 2449"/>
              <a:gd name="T97" fmla="*/ 1139 h 2449"/>
              <a:gd name="T98" fmla="*/ 453 w 2449"/>
              <a:gd name="T99" fmla="*/ 899 h 2449"/>
              <a:gd name="T100" fmla="*/ 578 w 2449"/>
              <a:gd name="T101" fmla="*/ 692 h 2449"/>
              <a:gd name="T102" fmla="*/ 756 w 2449"/>
              <a:gd name="T103" fmla="*/ 530 h 2449"/>
              <a:gd name="T104" fmla="*/ 975 w 2449"/>
              <a:gd name="T105" fmla="*/ 425 h 2449"/>
              <a:gd name="T106" fmla="*/ 1224 w 2449"/>
              <a:gd name="T107" fmla="*/ 387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7" y="2"/>
                </a:lnTo>
                <a:lnTo>
                  <a:pt x="1349" y="6"/>
                </a:lnTo>
                <a:lnTo>
                  <a:pt x="1411" y="14"/>
                </a:lnTo>
                <a:lnTo>
                  <a:pt x="1471" y="25"/>
                </a:lnTo>
                <a:lnTo>
                  <a:pt x="1530" y="38"/>
                </a:lnTo>
                <a:lnTo>
                  <a:pt x="1589" y="55"/>
                </a:lnTo>
                <a:lnTo>
                  <a:pt x="1645" y="75"/>
                </a:lnTo>
                <a:lnTo>
                  <a:pt x="1701" y="96"/>
                </a:lnTo>
                <a:lnTo>
                  <a:pt x="1755" y="121"/>
                </a:lnTo>
                <a:lnTo>
                  <a:pt x="1807" y="148"/>
                </a:lnTo>
                <a:lnTo>
                  <a:pt x="1859" y="178"/>
                </a:lnTo>
                <a:lnTo>
                  <a:pt x="1908" y="209"/>
                </a:lnTo>
                <a:lnTo>
                  <a:pt x="1957" y="243"/>
                </a:lnTo>
                <a:lnTo>
                  <a:pt x="2003" y="279"/>
                </a:lnTo>
                <a:lnTo>
                  <a:pt x="2048" y="318"/>
                </a:lnTo>
                <a:lnTo>
                  <a:pt x="2090" y="359"/>
                </a:lnTo>
                <a:lnTo>
                  <a:pt x="2130" y="401"/>
                </a:lnTo>
                <a:lnTo>
                  <a:pt x="2169" y="446"/>
                </a:lnTo>
                <a:lnTo>
                  <a:pt x="2205" y="492"/>
                </a:lnTo>
                <a:lnTo>
                  <a:pt x="2239" y="540"/>
                </a:lnTo>
                <a:lnTo>
                  <a:pt x="2271" y="590"/>
                </a:lnTo>
                <a:lnTo>
                  <a:pt x="2301" y="641"/>
                </a:lnTo>
                <a:lnTo>
                  <a:pt x="2328" y="694"/>
                </a:lnTo>
                <a:lnTo>
                  <a:pt x="2352" y="747"/>
                </a:lnTo>
                <a:lnTo>
                  <a:pt x="2374" y="804"/>
                </a:lnTo>
                <a:lnTo>
                  <a:pt x="2394" y="860"/>
                </a:lnTo>
                <a:lnTo>
                  <a:pt x="2410" y="919"/>
                </a:lnTo>
                <a:lnTo>
                  <a:pt x="2424" y="977"/>
                </a:lnTo>
                <a:lnTo>
                  <a:pt x="2435" y="1038"/>
                </a:lnTo>
                <a:lnTo>
                  <a:pt x="2442" y="1100"/>
                </a:lnTo>
                <a:lnTo>
                  <a:pt x="2447" y="1161"/>
                </a:lnTo>
                <a:lnTo>
                  <a:pt x="2449" y="1225"/>
                </a:lnTo>
                <a:lnTo>
                  <a:pt x="2447" y="1287"/>
                </a:lnTo>
                <a:lnTo>
                  <a:pt x="2442" y="1350"/>
                </a:lnTo>
                <a:lnTo>
                  <a:pt x="2435" y="1411"/>
                </a:lnTo>
                <a:lnTo>
                  <a:pt x="2424" y="1471"/>
                </a:lnTo>
                <a:lnTo>
                  <a:pt x="2410" y="1530"/>
                </a:lnTo>
                <a:lnTo>
                  <a:pt x="2394" y="1589"/>
                </a:lnTo>
                <a:lnTo>
                  <a:pt x="2374" y="1645"/>
                </a:lnTo>
                <a:lnTo>
                  <a:pt x="2352" y="1701"/>
                </a:lnTo>
                <a:lnTo>
                  <a:pt x="2328" y="1755"/>
                </a:lnTo>
                <a:lnTo>
                  <a:pt x="2301" y="1808"/>
                </a:lnTo>
                <a:lnTo>
                  <a:pt x="2271" y="1859"/>
                </a:lnTo>
                <a:lnTo>
                  <a:pt x="2239" y="1908"/>
                </a:lnTo>
                <a:lnTo>
                  <a:pt x="2205" y="1957"/>
                </a:lnTo>
                <a:lnTo>
                  <a:pt x="2169" y="2003"/>
                </a:lnTo>
                <a:lnTo>
                  <a:pt x="2130" y="2048"/>
                </a:lnTo>
                <a:lnTo>
                  <a:pt x="2090" y="2090"/>
                </a:lnTo>
                <a:lnTo>
                  <a:pt x="2048" y="2130"/>
                </a:lnTo>
                <a:lnTo>
                  <a:pt x="2003" y="2169"/>
                </a:lnTo>
                <a:lnTo>
                  <a:pt x="1957" y="2205"/>
                </a:lnTo>
                <a:lnTo>
                  <a:pt x="1908" y="2239"/>
                </a:lnTo>
                <a:lnTo>
                  <a:pt x="1859" y="2272"/>
                </a:lnTo>
                <a:lnTo>
                  <a:pt x="1807" y="2301"/>
                </a:lnTo>
                <a:lnTo>
                  <a:pt x="1755" y="2328"/>
                </a:lnTo>
                <a:lnTo>
                  <a:pt x="1701" y="2352"/>
                </a:lnTo>
                <a:lnTo>
                  <a:pt x="1645" y="2375"/>
                </a:lnTo>
                <a:lnTo>
                  <a:pt x="1589" y="2394"/>
                </a:lnTo>
                <a:lnTo>
                  <a:pt x="1530" y="2410"/>
                </a:lnTo>
                <a:lnTo>
                  <a:pt x="1471" y="2424"/>
                </a:lnTo>
                <a:lnTo>
                  <a:pt x="1411" y="2435"/>
                </a:lnTo>
                <a:lnTo>
                  <a:pt x="1349" y="2442"/>
                </a:lnTo>
                <a:lnTo>
                  <a:pt x="1287" y="2447"/>
                </a:lnTo>
                <a:lnTo>
                  <a:pt x="1224" y="2449"/>
                </a:lnTo>
                <a:lnTo>
                  <a:pt x="1161" y="2447"/>
                </a:lnTo>
                <a:lnTo>
                  <a:pt x="1099" y="2442"/>
                </a:lnTo>
                <a:lnTo>
                  <a:pt x="1038" y="2435"/>
                </a:lnTo>
                <a:lnTo>
                  <a:pt x="977" y="2424"/>
                </a:lnTo>
                <a:lnTo>
                  <a:pt x="918" y="2410"/>
                </a:lnTo>
                <a:lnTo>
                  <a:pt x="860" y="2394"/>
                </a:lnTo>
                <a:lnTo>
                  <a:pt x="803" y="2375"/>
                </a:lnTo>
                <a:lnTo>
                  <a:pt x="747" y="2352"/>
                </a:lnTo>
                <a:lnTo>
                  <a:pt x="694" y="2328"/>
                </a:lnTo>
                <a:lnTo>
                  <a:pt x="640" y="2301"/>
                </a:lnTo>
                <a:lnTo>
                  <a:pt x="589" y="2272"/>
                </a:lnTo>
                <a:lnTo>
                  <a:pt x="539" y="2239"/>
                </a:lnTo>
                <a:lnTo>
                  <a:pt x="492" y="2205"/>
                </a:lnTo>
                <a:lnTo>
                  <a:pt x="446" y="2169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79" y="2003"/>
                </a:lnTo>
                <a:lnTo>
                  <a:pt x="243" y="1957"/>
                </a:lnTo>
                <a:lnTo>
                  <a:pt x="209" y="1908"/>
                </a:lnTo>
                <a:lnTo>
                  <a:pt x="177" y="1859"/>
                </a:lnTo>
                <a:lnTo>
                  <a:pt x="147" y="1808"/>
                </a:lnTo>
                <a:lnTo>
                  <a:pt x="121" y="1755"/>
                </a:lnTo>
                <a:lnTo>
                  <a:pt x="96" y="1701"/>
                </a:lnTo>
                <a:lnTo>
                  <a:pt x="74" y="1645"/>
                </a:lnTo>
                <a:lnTo>
                  <a:pt x="55" y="1589"/>
                </a:lnTo>
                <a:lnTo>
                  <a:pt x="38" y="1530"/>
                </a:lnTo>
                <a:lnTo>
                  <a:pt x="25" y="1471"/>
                </a:lnTo>
                <a:lnTo>
                  <a:pt x="14" y="1411"/>
                </a:lnTo>
                <a:lnTo>
                  <a:pt x="6" y="1350"/>
                </a:lnTo>
                <a:lnTo>
                  <a:pt x="2" y="1287"/>
                </a:lnTo>
                <a:lnTo>
                  <a:pt x="0" y="1225"/>
                </a:lnTo>
                <a:lnTo>
                  <a:pt x="2" y="1161"/>
                </a:lnTo>
                <a:lnTo>
                  <a:pt x="6" y="1100"/>
                </a:lnTo>
                <a:lnTo>
                  <a:pt x="14" y="1038"/>
                </a:lnTo>
                <a:lnTo>
                  <a:pt x="25" y="977"/>
                </a:lnTo>
                <a:lnTo>
                  <a:pt x="38" y="919"/>
                </a:lnTo>
                <a:lnTo>
                  <a:pt x="55" y="860"/>
                </a:lnTo>
                <a:lnTo>
                  <a:pt x="74" y="804"/>
                </a:lnTo>
                <a:lnTo>
                  <a:pt x="96" y="747"/>
                </a:lnTo>
                <a:lnTo>
                  <a:pt x="121" y="694"/>
                </a:lnTo>
                <a:lnTo>
                  <a:pt x="147" y="641"/>
                </a:lnTo>
                <a:lnTo>
                  <a:pt x="177" y="590"/>
                </a:lnTo>
                <a:lnTo>
                  <a:pt x="209" y="540"/>
                </a:lnTo>
                <a:lnTo>
                  <a:pt x="243" y="492"/>
                </a:lnTo>
                <a:lnTo>
                  <a:pt x="279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8"/>
                </a:lnTo>
                <a:lnTo>
                  <a:pt x="446" y="279"/>
                </a:lnTo>
                <a:lnTo>
                  <a:pt x="492" y="243"/>
                </a:lnTo>
                <a:lnTo>
                  <a:pt x="539" y="209"/>
                </a:lnTo>
                <a:lnTo>
                  <a:pt x="589" y="178"/>
                </a:lnTo>
                <a:lnTo>
                  <a:pt x="640" y="148"/>
                </a:lnTo>
                <a:lnTo>
                  <a:pt x="694" y="121"/>
                </a:lnTo>
                <a:lnTo>
                  <a:pt x="747" y="96"/>
                </a:lnTo>
                <a:lnTo>
                  <a:pt x="803" y="75"/>
                </a:lnTo>
                <a:lnTo>
                  <a:pt x="860" y="55"/>
                </a:lnTo>
                <a:lnTo>
                  <a:pt x="918" y="38"/>
                </a:lnTo>
                <a:lnTo>
                  <a:pt x="977" y="25"/>
                </a:lnTo>
                <a:lnTo>
                  <a:pt x="1038" y="14"/>
                </a:lnTo>
                <a:lnTo>
                  <a:pt x="1099" y="6"/>
                </a:lnTo>
                <a:lnTo>
                  <a:pt x="1161" y="2"/>
                </a:lnTo>
                <a:lnTo>
                  <a:pt x="1224" y="0"/>
                </a:lnTo>
                <a:close/>
                <a:moveTo>
                  <a:pt x="784" y="814"/>
                </a:moveTo>
                <a:lnTo>
                  <a:pt x="1664" y="814"/>
                </a:lnTo>
                <a:lnTo>
                  <a:pt x="1673" y="815"/>
                </a:lnTo>
                <a:lnTo>
                  <a:pt x="1682" y="817"/>
                </a:lnTo>
                <a:lnTo>
                  <a:pt x="1689" y="821"/>
                </a:lnTo>
                <a:lnTo>
                  <a:pt x="1696" y="827"/>
                </a:lnTo>
                <a:lnTo>
                  <a:pt x="1703" y="834"/>
                </a:lnTo>
                <a:lnTo>
                  <a:pt x="1707" y="841"/>
                </a:lnTo>
                <a:lnTo>
                  <a:pt x="1709" y="850"/>
                </a:lnTo>
                <a:lnTo>
                  <a:pt x="1710" y="859"/>
                </a:lnTo>
                <a:lnTo>
                  <a:pt x="1710" y="1451"/>
                </a:lnTo>
                <a:lnTo>
                  <a:pt x="1709" y="1460"/>
                </a:lnTo>
                <a:lnTo>
                  <a:pt x="1707" y="1468"/>
                </a:lnTo>
                <a:lnTo>
                  <a:pt x="1703" y="1476"/>
                </a:lnTo>
                <a:lnTo>
                  <a:pt x="1696" y="1482"/>
                </a:lnTo>
                <a:lnTo>
                  <a:pt x="1689" y="1488"/>
                </a:lnTo>
                <a:lnTo>
                  <a:pt x="1682" y="1492"/>
                </a:lnTo>
                <a:lnTo>
                  <a:pt x="1673" y="1495"/>
                </a:lnTo>
                <a:lnTo>
                  <a:pt x="1664" y="1496"/>
                </a:lnTo>
                <a:lnTo>
                  <a:pt x="1347" y="1496"/>
                </a:lnTo>
                <a:lnTo>
                  <a:pt x="1347" y="1584"/>
                </a:lnTo>
                <a:lnTo>
                  <a:pt x="1422" y="1584"/>
                </a:lnTo>
                <a:lnTo>
                  <a:pt x="1429" y="1585"/>
                </a:lnTo>
                <a:lnTo>
                  <a:pt x="1435" y="1586"/>
                </a:lnTo>
                <a:lnTo>
                  <a:pt x="1441" y="1589"/>
                </a:lnTo>
                <a:lnTo>
                  <a:pt x="1446" y="1592"/>
                </a:lnTo>
                <a:lnTo>
                  <a:pt x="1450" y="1596"/>
                </a:lnTo>
                <a:lnTo>
                  <a:pt x="1454" y="1600"/>
                </a:lnTo>
                <a:lnTo>
                  <a:pt x="1456" y="1605"/>
                </a:lnTo>
                <a:lnTo>
                  <a:pt x="1456" y="1610"/>
                </a:lnTo>
                <a:lnTo>
                  <a:pt x="1456" y="1635"/>
                </a:lnTo>
                <a:lnTo>
                  <a:pt x="991" y="1635"/>
                </a:lnTo>
                <a:lnTo>
                  <a:pt x="991" y="1610"/>
                </a:lnTo>
                <a:lnTo>
                  <a:pt x="992" y="1605"/>
                </a:lnTo>
                <a:lnTo>
                  <a:pt x="994" y="1600"/>
                </a:lnTo>
                <a:lnTo>
                  <a:pt x="997" y="1596"/>
                </a:lnTo>
                <a:lnTo>
                  <a:pt x="1001" y="1592"/>
                </a:lnTo>
                <a:lnTo>
                  <a:pt x="1008" y="1589"/>
                </a:lnTo>
                <a:lnTo>
                  <a:pt x="1013" y="1586"/>
                </a:lnTo>
                <a:lnTo>
                  <a:pt x="1020" y="1585"/>
                </a:lnTo>
                <a:lnTo>
                  <a:pt x="1027" y="1584"/>
                </a:lnTo>
                <a:lnTo>
                  <a:pt x="1101" y="1584"/>
                </a:lnTo>
                <a:lnTo>
                  <a:pt x="1101" y="1496"/>
                </a:lnTo>
                <a:lnTo>
                  <a:pt x="784" y="1496"/>
                </a:lnTo>
                <a:lnTo>
                  <a:pt x="774" y="1495"/>
                </a:lnTo>
                <a:lnTo>
                  <a:pt x="766" y="1492"/>
                </a:lnTo>
                <a:lnTo>
                  <a:pt x="758" y="1488"/>
                </a:lnTo>
                <a:lnTo>
                  <a:pt x="752" y="1482"/>
                </a:lnTo>
                <a:lnTo>
                  <a:pt x="746" y="1476"/>
                </a:lnTo>
                <a:lnTo>
                  <a:pt x="742" y="1468"/>
                </a:lnTo>
                <a:lnTo>
                  <a:pt x="739" y="1460"/>
                </a:lnTo>
                <a:lnTo>
                  <a:pt x="738" y="1451"/>
                </a:lnTo>
                <a:lnTo>
                  <a:pt x="738" y="859"/>
                </a:lnTo>
                <a:lnTo>
                  <a:pt x="739" y="850"/>
                </a:lnTo>
                <a:lnTo>
                  <a:pt x="742" y="841"/>
                </a:lnTo>
                <a:lnTo>
                  <a:pt x="746" y="834"/>
                </a:lnTo>
                <a:lnTo>
                  <a:pt x="752" y="827"/>
                </a:lnTo>
                <a:lnTo>
                  <a:pt x="758" y="821"/>
                </a:lnTo>
                <a:lnTo>
                  <a:pt x="766" y="817"/>
                </a:lnTo>
                <a:lnTo>
                  <a:pt x="774" y="815"/>
                </a:lnTo>
                <a:lnTo>
                  <a:pt x="784" y="814"/>
                </a:lnTo>
                <a:close/>
                <a:moveTo>
                  <a:pt x="788" y="872"/>
                </a:moveTo>
                <a:lnTo>
                  <a:pt x="1660" y="872"/>
                </a:lnTo>
                <a:lnTo>
                  <a:pt x="1660" y="1437"/>
                </a:lnTo>
                <a:lnTo>
                  <a:pt x="788" y="1437"/>
                </a:lnTo>
                <a:lnTo>
                  <a:pt x="788" y="872"/>
                </a:lnTo>
                <a:close/>
                <a:moveTo>
                  <a:pt x="1224" y="387"/>
                </a:moveTo>
                <a:lnTo>
                  <a:pt x="1267" y="388"/>
                </a:lnTo>
                <a:lnTo>
                  <a:pt x="1310" y="391"/>
                </a:lnTo>
                <a:lnTo>
                  <a:pt x="1351" y="396"/>
                </a:lnTo>
                <a:lnTo>
                  <a:pt x="1393" y="403"/>
                </a:lnTo>
                <a:lnTo>
                  <a:pt x="1433" y="414"/>
                </a:lnTo>
                <a:lnTo>
                  <a:pt x="1474" y="425"/>
                </a:lnTo>
                <a:lnTo>
                  <a:pt x="1512" y="438"/>
                </a:lnTo>
                <a:lnTo>
                  <a:pt x="1550" y="453"/>
                </a:lnTo>
                <a:lnTo>
                  <a:pt x="1588" y="469"/>
                </a:lnTo>
                <a:lnTo>
                  <a:pt x="1624" y="488"/>
                </a:lnTo>
                <a:lnTo>
                  <a:pt x="1658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8"/>
                </a:lnTo>
                <a:lnTo>
                  <a:pt x="1787" y="604"/>
                </a:lnTo>
                <a:lnTo>
                  <a:pt x="1817" y="632"/>
                </a:lnTo>
                <a:lnTo>
                  <a:pt x="1844" y="662"/>
                </a:lnTo>
                <a:lnTo>
                  <a:pt x="1870" y="692"/>
                </a:lnTo>
                <a:lnTo>
                  <a:pt x="1895" y="723"/>
                </a:lnTo>
                <a:lnTo>
                  <a:pt x="1918" y="757"/>
                </a:lnTo>
                <a:lnTo>
                  <a:pt x="1941" y="790"/>
                </a:lnTo>
                <a:lnTo>
                  <a:pt x="1961" y="825"/>
                </a:lnTo>
                <a:lnTo>
                  <a:pt x="1979" y="861"/>
                </a:lnTo>
                <a:lnTo>
                  <a:pt x="1996" y="899"/>
                </a:lnTo>
                <a:lnTo>
                  <a:pt x="2011" y="936"/>
                </a:lnTo>
                <a:lnTo>
                  <a:pt x="2024" y="975"/>
                </a:lnTo>
                <a:lnTo>
                  <a:pt x="2035" y="1015"/>
                </a:lnTo>
                <a:lnTo>
                  <a:pt x="2044" y="1056"/>
                </a:lnTo>
                <a:lnTo>
                  <a:pt x="2053" y="1096"/>
                </a:lnTo>
                <a:lnTo>
                  <a:pt x="2058" y="1139"/>
                </a:lnTo>
                <a:lnTo>
                  <a:pt x="2061" y="1181"/>
                </a:lnTo>
                <a:lnTo>
                  <a:pt x="2062" y="1225"/>
                </a:lnTo>
                <a:lnTo>
                  <a:pt x="2061" y="1268"/>
                </a:lnTo>
                <a:lnTo>
                  <a:pt x="2058" y="1310"/>
                </a:lnTo>
                <a:lnTo>
                  <a:pt x="2053" y="1352"/>
                </a:lnTo>
                <a:lnTo>
                  <a:pt x="2044" y="1393"/>
                </a:lnTo>
                <a:lnTo>
                  <a:pt x="2035" y="1433"/>
                </a:lnTo>
                <a:lnTo>
                  <a:pt x="2024" y="1474"/>
                </a:lnTo>
                <a:lnTo>
                  <a:pt x="2011" y="1512"/>
                </a:lnTo>
                <a:lnTo>
                  <a:pt x="1996" y="1550"/>
                </a:lnTo>
                <a:lnTo>
                  <a:pt x="1979" y="1588"/>
                </a:lnTo>
                <a:lnTo>
                  <a:pt x="1961" y="1623"/>
                </a:lnTo>
                <a:lnTo>
                  <a:pt x="1941" y="1658"/>
                </a:lnTo>
                <a:lnTo>
                  <a:pt x="1918" y="1693"/>
                </a:lnTo>
                <a:lnTo>
                  <a:pt x="1895" y="1725"/>
                </a:lnTo>
                <a:lnTo>
                  <a:pt x="1870" y="1757"/>
                </a:lnTo>
                <a:lnTo>
                  <a:pt x="1844" y="1787"/>
                </a:lnTo>
                <a:lnTo>
                  <a:pt x="1817" y="1817"/>
                </a:lnTo>
                <a:lnTo>
                  <a:pt x="1787" y="1844"/>
                </a:lnTo>
                <a:lnTo>
                  <a:pt x="1757" y="1870"/>
                </a:lnTo>
                <a:lnTo>
                  <a:pt x="1726" y="1895"/>
                </a:lnTo>
                <a:lnTo>
                  <a:pt x="1692" y="1919"/>
                </a:lnTo>
                <a:lnTo>
                  <a:pt x="1658" y="1941"/>
                </a:lnTo>
                <a:lnTo>
                  <a:pt x="1624" y="1961"/>
                </a:lnTo>
                <a:lnTo>
                  <a:pt x="1588" y="1979"/>
                </a:lnTo>
                <a:lnTo>
                  <a:pt x="1550" y="1996"/>
                </a:lnTo>
                <a:lnTo>
                  <a:pt x="1512" y="2011"/>
                </a:lnTo>
                <a:lnTo>
                  <a:pt x="1474" y="2024"/>
                </a:lnTo>
                <a:lnTo>
                  <a:pt x="1433" y="2036"/>
                </a:lnTo>
                <a:lnTo>
                  <a:pt x="1393" y="2045"/>
                </a:lnTo>
                <a:lnTo>
                  <a:pt x="1351" y="2053"/>
                </a:lnTo>
                <a:lnTo>
                  <a:pt x="1310" y="2058"/>
                </a:lnTo>
                <a:lnTo>
                  <a:pt x="1267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9" y="2058"/>
                </a:lnTo>
                <a:lnTo>
                  <a:pt x="1096" y="2053"/>
                </a:lnTo>
                <a:lnTo>
                  <a:pt x="1055" y="2045"/>
                </a:lnTo>
                <a:lnTo>
                  <a:pt x="1015" y="2036"/>
                </a:lnTo>
                <a:lnTo>
                  <a:pt x="975" y="2024"/>
                </a:lnTo>
                <a:lnTo>
                  <a:pt x="936" y="2011"/>
                </a:lnTo>
                <a:lnTo>
                  <a:pt x="899" y="1996"/>
                </a:lnTo>
                <a:lnTo>
                  <a:pt x="861" y="1979"/>
                </a:lnTo>
                <a:lnTo>
                  <a:pt x="825" y="1961"/>
                </a:lnTo>
                <a:lnTo>
                  <a:pt x="790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0"/>
                </a:lnTo>
                <a:lnTo>
                  <a:pt x="662" y="1844"/>
                </a:lnTo>
                <a:lnTo>
                  <a:pt x="632" y="1817"/>
                </a:lnTo>
                <a:lnTo>
                  <a:pt x="604" y="1787"/>
                </a:lnTo>
                <a:lnTo>
                  <a:pt x="578" y="1757"/>
                </a:lnTo>
                <a:lnTo>
                  <a:pt x="553" y="1725"/>
                </a:lnTo>
                <a:lnTo>
                  <a:pt x="529" y="1693"/>
                </a:lnTo>
                <a:lnTo>
                  <a:pt x="508" y="1658"/>
                </a:lnTo>
                <a:lnTo>
                  <a:pt x="488" y="1623"/>
                </a:lnTo>
                <a:lnTo>
                  <a:pt x="469" y="1588"/>
                </a:lnTo>
                <a:lnTo>
                  <a:pt x="453" y="1550"/>
                </a:lnTo>
                <a:lnTo>
                  <a:pt x="438" y="1512"/>
                </a:lnTo>
                <a:lnTo>
                  <a:pt x="424" y="1474"/>
                </a:lnTo>
                <a:lnTo>
                  <a:pt x="413" y="1433"/>
                </a:lnTo>
                <a:lnTo>
                  <a:pt x="403" y="1393"/>
                </a:lnTo>
                <a:lnTo>
                  <a:pt x="396" y="1352"/>
                </a:lnTo>
                <a:lnTo>
                  <a:pt x="391" y="1310"/>
                </a:lnTo>
                <a:lnTo>
                  <a:pt x="388" y="1268"/>
                </a:lnTo>
                <a:lnTo>
                  <a:pt x="386" y="1225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6"/>
                </a:lnTo>
                <a:lnTo>
                  <a:pt x="403" y="1056"/>
                </a:lnTo>
                <a:lnTo>
                  <a:pt x="413" y="1015"/>
                </a:lnTo>
                <a:lnTo>
                  <a:pt x="424" y="975"/>
                </a:lnTo>
                <a:lnTo>
                  <a:pt x="438" y="936"/>
                </a:lnTo>
                <a:lnTo>
                  <a:pt x="453" y="899"/>
                </a:lnTo>
                <a:lnTo>
                  <a:pt x="469" y="861"/>
                </a:lnTo>
                <a:lnTo>
                  <a:pt x="488" y="825"/>
                </a:lnTo>
                <a:lnTo>
                  <a:pt x="508" y="790"/>
                </a:lnTo>
                <a:lnTo>
                  <a:pt x="529" y="757"/>
                </a:lnTo>
                <a:lnTo>
                  <a:pt x="553" y="723"/>
                </a:lnTo>
                <a:lnTo>
                  <a:pt x="578" y="692"/>
                </a:lnTo>
                <a:lnTo>
                  <a:pt x="604" y="662"/>
                </a:lnTo>
                <a:lnTo>
                  <a:pt x="632" y="632"/>
                </a:lnTo>
                <a:lnTo>
                  <a:pt x="662" y="604"/>
                </a:lnTo>
                <a:lnTo>
                  <a:pt x="692" y="578"/>
                </a:lnTo>
                <a:lnTo>
                  <a:pt x="723" y="554"/>
                </a:lnTo>
                <a:lnTo>
                  <a:pt x="756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69"/>
                </a:lnTo>
                <a:lnTo>
                  <a:pt x="899" y="453"/>
                </a:lnTo>
                <a:lnTo>
                  <a:pt x="936" y="438"/>
                </a:lnTo>
                <a:lnTo>
                  <a:pt x="975" y="425"/>
                </a:lnTo>
                <a:lnTo>
                  <a:pt x="1015" y="414"/>
                </a:lnTo>
                <a:lnTo>
                  <a:pt x="1055" y="403"/>
                </a:lnTo>
                <a:lnTo>
                  <a:pt x="1096" y="396"/>
                </a:lnTo>
                <a:lnTo>
                  <a:pt x="1139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80579BD1-F98B-43B6-8E3F-D3CBB04735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80192" y="3564004"/>
            <a:ext cx="881688" cy="881688"/>
          </a:xfrm>
          <a:custGeom>
            <a:avLst/>
            <a:gdLst>
              <a:gd name="T0" fmla="*/ 1588 w 2449"/>
              <a:gd name="T1" fmla="*/ 55 h 2449"/>
              <a:gd name="T2" fmla="*/ 1957 w 2449"/>
              <a:gd name="T3" fmla="*/ 244 h 2449"/>
              <a:gd name="T4" fmla="*/ 2240 w 2449"/>
              <a:gd name="T5" fmla="*/ 541 h 2449"/>
              <a:gd name="T6" fmla="*/ 2410 w 2449"/>
              <a:gd name="T7" fmla="*/ 919 h 2449"/>
              <a:gd name="T8" fmla="*/ 2443 w 2449"/>
              <a:gd name="T9" fmla="*/ 1349 h 2449"/>
              <a:gd name="T10" fmla="*/ 2328 w 2449"/>
              <a:gd name="T11" fmla="*/ 1755 h 2449"/>
              <a:gd name="T12" fmla="*/ 2090 w 2449"/>
              <a:gd name="T13" fmla="*/ 2090 h 2449"/>
              <a:gd name="T14" fmla="*/ 1755 w 2449"/>
              <a:gd name="T15" fmla="*/ 2328 h 2449"/>
              <a:gd name="T16" fmla="*/ 1349 w 2449"/>
              <a:gd name="T17" fmla="*/ 2443 h 2449"/>
              <a:gd name="T18" fmla="*/ 919 w 2449"/>
              <a:gd name="T19" fmla="*/ 2411 h 2449"/>
              <a:gd name="T20" fmla="*/ 540 w 2449"/>
              <a:gd name="T21" fmla="*/ 2240 h 2449"/>
              <a:gd name="T22" fmla="*/ 243 w 2449"/>
              <a:gd name="T23" fmla="*/ 1957 h 2449"/>
              <a:gd name="T24" fmla="*/ 55 w 2449"/>
              <a:gd name="T25" fmla="*/ 1589 h 2449"/>
              <a:gd name="T26" fmla="*/ 2 w 2449"/>
              <a:gd name="T27" fmla="*/ 1162 h 2449"/>
              <a:gd name="T28" fmla="*/ 96 w 2449"/>
              <a:gd name="T29" fmla="*/ 748 h 2449"/>
              <a:gd name="T30" fmla="*/ 318 w 2449"/>
              <a:gd name="T31" fmla="*/ 401 h 2449"/>
              <a:gd name="T32" fmla="*/ 641 w 2449"/>
              <a:gd name="T33" fmla="*/ 148 h 2449"/>
              <a:gd name="T34" fmla="*/ 1038 w 2449"/>
              <a:gd name="T35" fmla="*/ 14 h 2449"/>
              <a:gd name="T36" fmla="*/ 1501 w 2449"/>
              <a:gd name="T37" fmla="*/ 759 h 2449"/>
              <a:gd name="T38" fmla="*/ 1521 w 2449"/>
              <a:gd name="T39" fmla="*/ 797 h 2449"/>
              <a:gd name="T40" fmla="*/ 1487 w 2449"/>
              <a:gd name="T41" fmla="*/ 824 h 2449"/>
              <a:gd name="T42" fmla="*/ 930 w 2449"/>
              <a:gd name="T43" fmla="*/ 804 h 2449"/>
              <a:gd name="T44" fmla="*/ 942 w 2449"/>
              <a:gd name="T45" fmla="*/ 762 h 2449"/>
              <a:gd name="T46" fmla="*/ 1501 w 2449"/>
              <a:gd name="T47" fmla="*/ 1628 h 2449"/>
              <a:gd name="T48" fmla="*/ 1521 w 2449"/>
              <a:gd name="T49" fmla="*/ 1665 h 2449"/>
              <a:gd name="T50" fmla="*/ 1487 w 2449"/>
              <a:gd name="T51" fmla="*/ 1692 h 2449"/>
              <a:gd name="T52" fmla="*/ 930 w 2449"/>
              <a:gd name="T53" fmla="*/ 1672 h 2449"/>
              <a:gd name="T54" fmla="*/ 942 w 2449"/>
              <a:gd name="T55" fmla="*/ 1631 h 2449"/>
              <a:gd name="T56" fmla="*/ 1443 w 2449"/>
              <a:gd name="T57" fmla="*/ 915 h 2449"/>
              <a:gd name="T58" fmla="*/ 1402 w 2449"/>
              <a:gd name="T59" fmla="*/ 1054 h 2449"/>
              <a:gd name="T60" fmla="*/ 1338 w 2449"/>
              <a:gd name="T61" fmla="*/ 1151 h 2449"/>
              <a:gd name="T62" fmla="*/ 1303 w 2449"/>
              <a:gd name="T63" fmla="*/ 1224 h 2449"/>
              <a:gd name="T64" fmla="*/ 1343 w 2449"/>
              <a:gd name="T65" fmla="*/ 1303 h 2449"/>
              <a:gd name="T66" fmla="*/ 1405 w 2449"/>
              <a:gd name="T67" fmla="*/ 1402 h 2449"/>
              <a:gd name="T68" fmla="*/ 1444 w 2449"/>
              <a:gd name="T69" fmla="*/ 1536 h 2449"/>
              <a:gd name="T70" fmla="*/ 998 w 2449"/>
              <a:gd name="T71" fmla="*/ 1534 h 2449"/>
              <a:gd name="T72" fmla="*/ 1040 w 2449"/>
              <a:gd name="T73" fmla="*/ 1397 h 2449"/>
              <a:gd name="T74" fmla="*/ 1102 w 2449"/>
              <a:gd name="T75" fmla="*/ 1300 h 2449"/>
              <a:gd name="T76" fmla="*/ 1135 w 2449"/>
              <a:gd name="T77" fmla="*/ 1253 h 2449"/>
              <a:gd name="T78" fmla="*/ 1136 w 2449"/>
              <a:gd name="T79" fmla="*/ 1203 h 2449"/>
              <a:gd name="T80" fmla="*/ 1099 w 2449"/>
              <a:gd name="T81" fmla="*/ 1145 h 2449"/>
              <a:gd name="T82" fmla="*/ 1033 w 2449"/>
              <a:gd name="T83" fmla="*/ 1038 h 2449"/>
              <a:gd name="T84" fmla="*/ 995 w 2449"/>
              <a:gd name="T85" fmla="*/ 893 h 2449"/>
              <a:gd name="T86" fmla="*/ 1352 w 2449"/>
              <a:gd name="T87" fmla="*/ 396 h 2449"/>
              <a:gd name="T88" fmla="*/ 1624 w 2449"/>
              <a:gd name="T89" fmla="*/ 488 h 2449"/>
              <a:gd name="T90" fmla="*/ 1845 w 2449"/>
              <a:gd name="T91" fmla="*/ 662 h 2449"/>
              <a:gd name="T92" fmla="*/ 1996 w 2449"/>
              <a:gd name="T93" fmla="*/ 899 h 2449"/>
              <a:gd name="T94" fmla="*/ 2060 w 2449"/>
              <a:gd name="T95" fmla="*/ 1181 h 2449"/>
              <a:gd name="T96" fmla="*/ 2024 w 2449"/>
              <a:gd name="T97" fmla="*/ 1474 h 2449"/>
              <a:gd name="T98" fmla="*/ 1896 w 2449"/>
              <a:gd name="T99" fmla="*/ 1726 h 2449"/>
              <a:gd name="T100" fmla="*/ 1692 w 2449"/>
              <a:gd name="T101" fmla="*/ 1919 h 2449"/>
              <a:gd name="T102" fmla="*/ 1434 w 2449"/>
              <a:gd name="T103" fmla="*/ 2035 h 2449"/>
              <a:gd name="T104" fmla="*/ 1138 w 2449"/>
              <a:gd name="T105" fmla="*/ 2058 h 2449"/>
              <a:gd name="T106" fmla="*/ 861 w 2449"/>
              <a:gd name="T107" fmla="*/ 1980 h 2449"/>
              <a:gd name="T108" fmla="*/ 632 w 2449"/>
              <a:gd name="T109" fmla="*/ 1817 h 2449"/>
              <a:gd name="T110" fmla="*/ 470 w 2449"/>
              <a:gd name="T111" fmla="*/ 1588 h 2449"/>
              <a:gd name="T112" fmla="*/ 391 w 2449"/>
              <a:gd name="T113" fmla="*/ 1310 h 2449"/>
              <a:gd name="T114" fmla="*/ 413 w 2449"/>
              <a:gd name="T115" fmla="*/ 1016 h 2449"/>
              <a:gd name="T116" fmla="*/ 530 w 2449"/>
              <a:gd name="T117" fmla="*/ 756 h 2449"/>
              <a:gd name="T118" fmla="*/ 723 w 2449"/>
              <a:gd name="T119" fmla="*/ 554 h 2449"/>
              <a:gd name="T120" fmla="*/ 975 w 2449"/>
              <a:gd name="T121" fmla="*/ 425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49" h="2449">
                <a:moveTo>
                  <a:pt x="1224" y="0"/>
                </a:moveTo>
                <a:lnTo>
                  <a:pt x="1288" y="2"/>
                </a:lnTo>
                <a:lnTo>
                  <a:pt x="1349" y="7"/>
                </a:lnTo>
                <a:lnTo>
                  <a:pt x="1411" y="14"/>
                </a:lnTo>
                <a:lnTo>
                  <a:pt x="1471" y="25"/>
                </a:lnTo>
                <a:lnTo>
                  <a:pt x="1530" y="39"/>
                </a:lnTo>
                <a:lnTo>
                  <a:pt x="1588" y="55"/>
                </a:lnTo>
                <a:lnTo>
                  <a:pt x="1645" y="74"/>
                </a:lnTo>
                <a:lnTo>
                  <a:pt x="1701" y="97"/>
                </a:lnTo>
                <a:lnTo>
                  <a:pt x="1755" y="121"/>
                </a:lnTo>
                <a:lnTo>
                  <a:pt x="1808" y="148"/>
                </a:lnTo>
                <a:lnTo>
                  <a:pt x="1860" y="177"/>
                </a:lnTo>
                <a:lnTo>
                  <a:pt x="1909" y="210"/>
                </a:lnTo>
                <a:lnTo>
                  <a:pt x="1957" y="244"/>
                </a:lnTo>
                <a:lnTo>
                  <a:pt x="2003" y="280"/>
                </a:lnTo>
                <a:lnTo>
                  <a:pt x="2047" y="319"/>
                </a:lnTo>
                <a:lnTo>
                  <a:pt x="2090" y="359"/>
                </a:lnTo>
                <a:lnTo>
                  <a:pt x="2131" y="401"/>
                </a:lnTo>
                <a:lnTo>
                  <a:pt x="2169" y="446"/>
                </a:lnTo>
                <a:lnTo>
                  <a:pt x="2206" y="492"/>
                </a:lnTo>
                <a:lnTo>
                  <a:pt x="2240" y="541"/>
                </a:lnTo>
                <a:lnTo>
                  <a:pt x="2271" y="590"/>
                </a:lnTo>
                <a:lnTo>
                  <a:pt x="2300" y="641"/>
                </a:lnTo>
                <a:lnTo>
                  <a:pt x="2328" y="694"/>
                </a:lnTo>
                <a:lnTo>
                  <a:pt x="2353" y="748"/>
                </a:lnTo>
                <a:lnTo>
                  <a:pt x="2374" y="804"/>
                </a:lnTo>
                <a:lnTo>
                  <a:pt x="2393" y="860"/>
                </a:lnTo>
                <a:lnTo>
                  <a:pt x="2410" y="919"/>
                </a:lnTo>
                <a:lnTo>
                  <a:pt x="2424" y="978"/>
                </a:lnTo>
                <a:lnTo>
                  <a:pt x="2435" y="1038"/>
                </a:lnTo>
                <a:lnTo>
                  <a:pt x="2443" y="1099"/>
                </a:lnTo>
                <a:lnTo>
                  <a:pt x="2447" y="1162"/>
                </a:lnTo>
                <a:lnTo>
                  <a:pt x="2449" y="1224"/>
                </a:lnTo>
                <a:lnTo>
                  <a:pt x="2447" y="1288"/>
                </a:lnTo>
                <a:lnTo>
                  <a:pt x="2443" y="1349"/>
                </a:lnTo>
                <a:lnTo>
                  <a:pt x="2435" y="1411"/>
                </a:lnTo>
                <a:lnTo>
                  <a:pt x="2424" y="1472"/>
                </a:lnTo>
                <a:lnTo>
                  <a:pt x="2410" y="1530"/>
                </a:lnTo>
                <a:lnTo>
                  <a:pt x="2393" y="1589"/>
                </a:lnTo>
                <a:lnTo>
                  <a:pt x="2374" y="1645"/>
                </a:lnTo>
                <a:lnTo>
                  <a:pt x="2353" y="1701"/>
                </a:lnTo>
                <a:lnTo>
                  <a:pt x="2328" y="1755"/>
                </a:lnTo>
                <a:lnTo>
                  <a:pt x="2300" y="1807"/>
                </a:lnTo>
                <a:lnTo>
                  <a:pt x="2271" y="1859"/>
                </a:lnTo>
                <a:lnTo>
                  <a:pt x="2240" y="1909"/>
                </a:lnTo>
                <a:lnTo>
                  <a:pt x="2206" y="1957"/>
                </a:lnTo>
                <a:lnTo>
                  <a:pt x="2169" y="2003"/>
                </a:lnTo>
                <a:lnTo>
                  <a:pt x="2131" y="2048"/>
                </a:lnTo>
                <a:lnTo>
                  <a:pt x="2090" y="2090"/>
                </a:lnTo>
                <a:lnTo>
                  <a:pt x="2047" y="2130"/>
                </a:lnTo>
                <a:lnTo>
                  <a:pt x="2003" y="2170"/>
                </a:lnTo>
                <a:lnTo>
                  <a:pt x="1957" y="2206"/>
                </a:lnTo>
                <a:lnTo>
                  <a:pt x="1909" y="2240"/>
                </a:lnTo>
                <a:lnTo>
                  <a:pt x="1860" y="2271"/>
                </a:lnTo>
                <a:lnTo>
                  <a:pt x="1808" y="2301"/>
                </a:lnTo>
                <a:lnTo>
                  <a:pt x="1755" y="2328"/>
                </a:lnTo>
                <a:lnTo>
                  <a:pt x="1701" y="2353"/>
                </a:lnTo>
                <a:lnTo>
                  <a:pt x="1645" y="2374"/>
                </a:lnTo>
                <a:lnTo>
                  <a:pt x="1588" y="2394"/>
                </a:lnTo>
                <a:lnTo>
                  <a:pt x="1530" y="2411"/>
                </a:lnTo>
                <a:lnTo>
                  <a:pt x="1471" y="2424"/>
                </a:lnTo>
                <a:lnTo>
                  <a:pt x="1411" y="2435"/>
                </a:lnTo>
                <a:lnTo>
                  <a:pt x="1349" y="2443"/>
                </a:lnTo>
                <a:lnTo>
                  <a:pt x="1288" y="2447"/>
                </a:lnTo>
                <a:lnTo>
                  <a:pt x="1224" y="2449"/>
                </a:lnTo>
                <a:lnTo>
                  <a:pt x="1162" y="2447"/>
                </a:lnTo>
                <a:lnTo>
                  <a:pt x="1099" y="2443"/>
                </a:lnTo>
                <a:lnTo>
                  <a:pt x="1038" y="2435"/>
                </a:lnTo>
                <a:lnTo>
                  <a:pt x="978" y="2424"/>
                </a:lnTo>
                <a:lnTo>
                  <a:pt x="919" y="2411"/>
                </a:lnTo>
                <a:lnTo>
                  <a:pt x="860" y="2394"/>
                </a:lnTo>
                <a:lnTo>
                  <a:pt x="804" y="2374"/>
                </a:lnTo>
                <a:lnTo>
                  <a:pt x="748" y="2353"/>
                </a:lnTo>
                <a:lnTo>
                  <a:pt x="694" y="2328"/>
                </a:lnTo>
                <a:lnTo>
                  <a:pt x="641" y="2301"/>
                </a:lnTo>
                <a:lnTo>
                  <a:pt x="590" y="2271"/>
                </a:lnTo>
                <a:lnTo>
                  <a:pt x="540" y="2240"/>
                </a:lnTo>
                <a:lnTo>
                  <a:pt x="492" y="2206"/>
                </a:lnTo>
                <a:lnTo>
                  <a:pt x="445" y="2170"/>
                </a:lnTo>
                <a:lnTo>
                  <a:pt x="401" y="2130"/>
                </a:lnTo>
                <a:lnTo>
                  <a:pt x="359" y="2090"/>
                </a:lnTo>
                <a:lnTo>
                  <a:pt x="318" y="2048"/>
                </a:lnTo>
                <a:lnTo>
                  <a:pt x="280" y="2003"/>
                </a:lnTo>
                <a:lnTo>
                  <a:pt x="243" y="1957"/>
                </a:lnTo>
                <a:lnTo>
                  <a:pt x="209" y="1909"/>
                </a:lnTo>
                <a:lnTo>
                  <a:pt x="177" y="1859"/>
                </a:lnTo>
                <a:lnTo>
                  <a:pt x="148" y="1807"/>
                </a:lnTo>
                <a:lnTo>
                  <a:pt x="121" y="1755"/>
                </a:lnTo>
                <a:lnTo>
                  <a:pt x="96" y="1701"/>
                </a:lnTo>
                <a:lnTo>
                  <a:pt x="74" y="1645"/>
                </a:lnTo>
                <a:lnTo>
                  <a:pt x="55" y="1589"/>
                </a:lnTo>
                <a:lnTo>
                  <a:pt x="39" y="1530"/>
                </a:lnTo>
                <a:lnTo>
                  <a:pt x="25" y="1472"/>
                </a:lnTo>
                <a:lnTo>
                  <a:pt x="14" y="1411"/>
                </a:lnTo>
                <a:lnTo>
                  <a:pt x="7" y="1349"/>
                </a:lnTo>
                <a:lnTo>
                  <a:pt x="2" y="1288"/>
                </a:lnTo>
                <a:lnTo>
                  <a:pt x="0" y="1224"/>
                </a:lnTo>
                <a:lnTo>
                  <a:pt x="2" y="1162"/>
                </a:lnTo>
                <a:lnTo>
                  <a:pt x="7" y="1099"/>
                </a:lnTo>
                <a:lnTo>
                  <a:pt x="14" y="1038"/>
                </a:lnTo>
                <a:lnTo>
                  <a:pt x="25" y="978"/>
                </a:lnTo>
                <a:lnTo>
                  <a:pt x="39" y="919"/>
                </a:lnTo>
                <a:lnTo>
                  <a:pt x="55" y="860"/>
                </a:lnTo>
                <a:lnTo>
                  <a:pt x="74" y="804"/>
                </a:lnTo>
                <a:lnTo>
                  <a:pt x="96" y="748"/>
                </a:lnTo>
                <a:lnTo>
                  <a:pt x="121" y="694"/>
                </a:lnTo>
                <a:lnTo>
                  <a:pt x="148" y="641"/>
                </a:lnTo>
                <a:lnTo>
                  <a:pt x="177" y="590"/>
                </a:lnTo>
                <a:lnTo>
                  <a:pt x="209" y="541"/>
                </a:lnTo>
                <a:lnTo>
                  <a:pt x="243" y="492"/>
                </a:lnTo>
                <a:lnTo>
                  <a:pt x="280" y="446"/>
                </a:lnTo>
                <a:lnTo>
                  <a:pt x="318" y="401"/>
                </a:lnTo>
                <a:lnTo>
                  <a:pt x="359" y="359"/>
                </a:lnTo>
                <a:lnTo>
                  <a:pt x="401" y="319"/>
                </a:lnTo>
                <a:lnTo>
                  <a:pt x="445" y="280"/>
                </a:lnTo>
                <a:lnTo>
                  <a:pt x="492" y="244"/>
                </a:lnTo>
                <a:lnTo>
                  <a:pt x="540" y="210"/>
                </a:lnTo>
                <a:lnTo>
                  <a:pt x="590" y="177"/>
                </a:lnTo>
                <a:lnTo>
                  <a:pt x="641" y="148"/>
                </a:lnTo>
                <a:lnTo>
                  <a:pt x="694" y="121"/>
                </a:lnTo>
                <a:lnTo>
                  <a:pt x="748" y="97"/>
                </a:lnTo>
                <a:lnTo>
                  <a:pt x="804" y="74"/>
                </a:lnTo>
                <a:lnTo>
                  <a:pt x="860" y="55"/>
                </a:lnTo>
                <a:lnTo>
                  <a:pt x="919" y="39"/>
                </a:lnTo>
                <a:lnTo>
                  <a:pt x="978" y="25"/>
                </a:lnTo>
                <a:lnTo>
                  <a:pt x="1038" y="14"/>
                </a:lnTo>
                <a:lnTo>
                  <a:pt x="1099" y="7"/>
                </a:lnTo>
                <a:lnTo>
                  <a:pt x="1162" y="2"/>
                </a:lnTo>
                <a:lnTo>
                  <a:pt x="1224" y="0"/>
                </a:lnTo>
                <a:close/>
                <a:moveTo>
                  <a:pt x="961" y="756"/>
                </a:moveTo>
                <a:lnTo>
                  <a:pt x="1487" y="756"/>
                </a:lnTo>
                <a:lnTo>
                  <a:pt x="1494" y="757"/>
                </a:lnTo>
                <a:lnTo>
                  <a:pt x="1501" y="759"/>
                </a:lnTo>
                <a:lnTo>
                  <a:pt x="1507" y="762"/>
                </a:lnTo>
                <a:lnTo>
                  <a:pt x="1512" y="766"/>
                </a:lnTo>
                <a:lnTo>
                  <a:pt x="1516" y="772"/>
                </a:lnTo>
                <a:lnTo>
                  <a:pt x="1519" y="778"/>
                </a:lnTo>
                <a:lnTo>
                  <a:pt x="1521" y="784"/>
                </a:lnTo>
                <a:lnTo>
                  <a:pt x="1522" y="791"/>
                </a:lnTo>
                <a:lnTo>
                  <a:pt x="1521" y="797"/>
                </a:lnTo>
                <a:lnTo>
                  <a:pt x="1519" y="804"/>
                </a:lnTo>
                <a:lnTo>
                  <a:pt x="1516" y="809"/>
                </a:lnTo>
                <a:lnTo>
                  <a:pt x="1512" y="814"/>
                </a:lnTo>
                <a:lnTo>
                  <a:pt x="1507" y="818"/>
                </a:lnTo>
                <a:lnTo>
                  <a:pt x="1501" y="822"/>
                </a:lnTo>
                <a:lnTo>
                  <a:pt x="1494" y="823"/>
                </a:lnTo>
                <a:lnTo>
                  <a:pt x="1487" y="824"/>
                </a:lnTo>
                <a:lnTo>
                  <a:pt x="961" y="824"/>
                </a:lnTo>
                <a:lnTo>
                  <a:pt x="954" y="823"/>
                </a:lnTo>
                <a:lnTo>
                  <a:pt x="948" y="822"/>
                </a:lnTo>
                <a:lnTo>
                  <a:pt x="942" y="818"/>
                </a:lnTo>
                <a:lnTo>
                  <a:pt x="938" y="814"/>
                </a:lnTo>
                <a:lnTo>
                  <a:pt x="933" y="809"/>
                </a:lnTo>
                <a:lnTo>
                  <a:pt x="930" y="804"/>
                </a:lnTo>
                <a:lnTo>
                  <a:pt x="928" y="797"/>
                </a:lnTo>
                <a:lnTo>
                  <a:pt x="928" y="791"/>
                </a:lnTo>
                <a:lnTo>
                  <a:pt x="928" y="784"/>
                </a:lnTo>
                <a:lnTo>
                  <a:pt x="930" y="778"/>
                </a:lnTo>
                <a:lnTo>
                  <a:pt x="933" y="772"/>
                </a:lnTo>
                <a:lnTo>
                  <a:pt x="938" y="766"/>
                </a:lnTo>
                <a:lnTo>
                  <a:pt x="942" y="762"/>
                </a:lnTo>
                <a:lnTo>
                  <a:pt x="948" y="759"/>
                </a:lnTo>
                <a:lnTo>
                  <a:pt x="954" y="757"/>
                </a:lnTo>
                <a:lnTo>
                  <a:pt x="961" y="756"/>
                </a:lnTo>
                <a:close/>
                <a:moveTo>
                  <a:pt x="961" y="1625"/>
                </a:moveTo>
                <a:lnTo>
                  <a:pt x="1487" y="1625"/>
                </a:lnTo>
                <a:lnTo>
                  <a:pt x="1494" y="1626"/>
                </a:lnTo>
                <a:lnTo>
                  <a:pt x="1501" y="1628"/>
                </a:lnTo>
                <a:lnTo>
                  <a:pt x="1507" y="1631"/>
                </a:lnTo>
                <a:lnTo>
                  <a:pt x="1512" y="1635"/>
                </a:lnTo>
                <a:lnTo>
                  <a:pt x="1516" y="1640"/>
                </a:lnTo>
                <a:lnTo>
                  <a:pt x="1519" y="1646"/>
                </a:lnTo>
                <a:lnTo>
                  <a:pt x="1521" y="1652"/>
                </a:lnTo>
                <a:lnTo>
                  <a:pt x="1522" y="1659"/>
                </a:lnTo>
                <a:lnTo>
                  <a:pt x="1521" y="1665"/>
                </a:lnTo>
                <a:lnTo>
                  <a:pt x="1519" y="1672"/>
                </a:lnTo>
                <a:lnTo>
                  <a:pt x="1516" y="1677"/>
                </a:lnTo>
                <a:lnTo>
                  <a:pt x="1512" y="1682"/>
                </a:lnTo>
                <a:lnTo>
                  <a:pt x="1507" y="1686"/>
                </a:lnTo>
                <a:lnTo>
                  <a:pt x="1501" y="1689"/>
                </a:lnTo>
                <a:lnTo>
                  <a:pt x="1494" y="1691"/>
                </a:lnTo>
                <a:lnTo>
                  <a:pt x="1487" y="1692"/>
                </a:lnTo>
                <a:lnTo>
                  <a:pt x="961" y="1692"/>
                </a:lnTo>
                <a:lnTo>
                  <a:pt x="954" y="1691"/>
                </a:lnTo>
                <a:lnTo>
                  <a:pt x="948" y="1689"/>
                </a:lnTo>
                <a:lnTo>
                  <a:pt x="942" y="1686"/>
                </a:lnTo>
                <a:lnTo>
                  <a:pt x="938" y="1682"/>
                </a:lnTo>
                <a:lnTo>
                  <a:pt x="933" y="1677"/>
                </a:lnTo>
                <a:lnTo>
                  <a:pt x="930" y="1672"/>
                </a:lnTo>
                <a:lnTo>
                  <a:pt x="928" y="1665"/>
                </a:lnTo>
                <a:lnTo>
                  <a:pt x="928" y="1659"/>
                </a:lnTo>
                <a:lnTo>
                  <a:pt x="928" y="1652"/>
                </a:lnTo>
                <a:lnTo>
                  <a:pt x="930" y="1646"/>
                </a:lnTo>
                <a:lnTo>
                  <a:pt x="933" y="1640"/>
                </a:lnTo>
                <a:lnTo>
                  <a:pt x="938" y="1635"/>
                </a:lnTo>
                <a:lnTo>
                  <a:pt x="942" y="1631"/>
                </a:lnTo>
                <a:lnTo>
                  <a:pt x="948" y="1628"/>
                </a:lnTo>
                <a:lnTo>
                  <a:pt x="954" y="1626"/>
                </a:lnTo>
                <a:lnTo>
                  <a:pt x="961" y="1625"/>
                </a:lnTo>
                <a:close/>
                <a:moveTo>
                  <a:pt x="1452" y="846"/>
                </a:moveTo>
                <a:lnTo>
                  <a:pt x="1450" y="869"/>
                </a:lnTo>
                <a:lnTo>
                  <a:pt x="1447" y="893"/>
                </a:lnTo>
                <a:lnTo>
                  <a:pt x="1443" y="915"/>
                </a:lnTo>
                <a:lnTo>
                  <a:pt x="1439" y="936"/>
                </a:lnTo>
                <a:lnTo>
                  <a:pt x="1435" y="957"/>
                </a:lnTo>
                <a:lnTo>
                  <a:pt x="1429" y="978"/>
                </a:lnTo>
                <a:lnTo>
                  <a:pt x="1423" y="998"/>
                </a:lnTo>
                <a:lnTo>
                  <a:pt x="1417" y="1018"/>
                </a:lnTo>
                <a:lnTo>
                  <a:pt x="1410" y="1036"/>
                </a:lnTo>
                <a:lnTo>
                  <a:pt x="1402" y="1054"/>
                </a:lnTo>
                <a:lnTo>
                  <a:pt x="1394" y="1071"/>
                </a:lnTo>
                <a:lnTo>
                  <a:pt x="1385" y="1087"/>
                </a:lnTo>
                <a:lnTo>
                  <a:pt x="1375" y="1102"/>
                </a:lnTo>
                <a:lnTo>
                  <a:pt x="1365" y="1116"/>
                </a:lnTo>
                <a:lnTo>
                  <a:pt x="1355" y="1130"/>
                </a:lnTo>
                <a:lnTo>
                  <a:pt x="1345" y="1143"/>
                </a:lnTo>
                <a:lnTo>
                  <a:pt x="1338" y="1151"/>
                </a:lnTo>
                <a:lnTo>
                  <a:pt x="1331" y="1158"/>
                </a:lnTo>
                <a:lnTo>
                  <a:pt x="1324" y="1166"/>
                </a:lnTo>
                <a:lnTo>
                  <a:pt x="1318" y="1174"/>
                </a:lnTo>
                <a:lnTo>
                  <a:pt x="1312" y="1185"/>
                </a:lnTo>
                <a:lnTo>
                  <a:pt x="1307" y="1198"/>
                </a:lnTo>
                <a:lnTo>
                  <a:pt x="1304" y="1210"/>
                </a:lnTo>
                <a:lnTo>
                  <a:pt x="1303" y="1224"/>
                </a:lnTo>
                <a:lnTo>
                  <a:pt x="1304" y="1237"/>
                </a:lnTo>
                <a:lnTo>
                  <a:pt x="1307" y="1249"/>
                </a:lnTo>
                <a:lnTo>
                  <a:pt x="1311" y="1261"/>
                </a:lnTo>
                <a:lnTo>
                  <a:pt x="1316" y="1271"/>
                </a:lnTo>
                <a:lnTo>
                  <a:pt x="1324" y="1283"/>
                </a:lnTo>
                <a:lnTo>
                  <a:pt x="1333" y="1293"/>
                </a:lnTo>
                <a:lnTo>
                  <a:pt x="1343" y="1303"/>
                </a:lnTo>
                <a:lnTo>
                  <a:pt x="1352" y="1313"/>
                </a:lnTo>
                <a:lnTo>
                  <a:pt x="1362" y="1326"/>
                </a:lnTo>
                <a:lnTo>
                  <a:pt x="1371" y="1339"/>
                </a:lnTo>
                <a:lnTo>
                  <a:pt x="1381" y="1354"/>
                </a:lnTo>
                <a:lnTo>
                  <a:pt x="1389" y="1369"/>
                </a:lnTo>
                <a:lnTo>
                  <a:pt x="1398" y="1385"/>
                </a:lnTo>
                <a:lnTo>
                  <a:pt x="1405" y="1402"/>
                </a:lnTo>
                <a:lnTo>
                  <a:pt x="1412" y="1419"/>
                </a:lnTo>
                <a:lnTo>
                  <a:pt x="1419" y="1437"/>
                </a:lnTo>
                <a:lnTo>
                  <a:pt x="1425" y="1455"/>
                </a:lnTo>
                <a:lnTo>
                  <a:pt x="1431" y="1475"/>
                </a:lnTo>
                <a:lnTo>
                  <a:pt x="1436" y="1495"/>
                </a:lnTo>
                <a:lnTo>
                  <a:pt x="1440" y="1515"/>
                </a:lnTo>
                <a:lnTo>
                  <a:pt x="1444" y="1536"/>
                </a:lnTo>
                <a:lnTo>
                  <a:pt x="1447" y="1557"/>
                </a:lnTo>
                <a:lnTo>
                  <a:pt x="1450" y="1578"/>
                </a:lnTo>
                <a:lnTo>
                  <a:pt x="1452" y="1601"/>
                </a:lnTo>
                <a:lnTo>
                  <a:pt x="990" y="1601"/>
                </a:lnTo>
                <a:lnTo>
                  <a:pt x="992" y="1578"/>
                </a:lnTo>
                <a:lnTo>
                  <a:pt x="995" y="1556"/>
                </a:lnTo>
                <a:lnTo>
                  <a:pt x="998" y="1534"/>
                </a:lnTo>
                <a:lnTo>
                  <a:pt x="1002" y="1513"/>
                </a:lnTo>
                <a:lnTo>
                  <a:pt x="1007" y="1492"/>
                </a:lnTo>
                <a:lnTo>
                  <a:pt x="1012" y="1472"/>
                </a:lnTo>
                <a:lnTo>
                  <a:pt x="1018" y="1452"/>
                </a:lnTo>
                <a:lnTo>
                  <a:pt x="1024" y="1433"/>
                </a:lnTo>
                <a:lnTo>
                  <a:pt x="1031" y="1415"/>
                </a:lnTo>
                <a:lnTo>
                  <a:pt x="1040" y="1397"/>
                </a:lnTo>
                <a:lnTo>
                  <a:pt x="1048" y="1380"/>
                </a:lnTo>
                <a:lnTo>
                  <a:pt x="1056" y="1365"/>
                </a:lnTo>
                <a:lnTo>
                  <a:pt x="1065" y="1348"/>
                </a:lnTo>
                <a:lnTo>
                  <a:pt x="1074" y="1334"/>
                </a:lnTo>
                <a:lnTo>
                  <a:pt x="1084" y="1321"/>
                </a:lnTo>
                <a:lnTo>
                  <a:pt x="1094" y="1308"/>
                </a:lnTo>
                <a:lnTo>
                  <a:pt x="1102" y="1300"/>
                </a:lnTo>
                <a:lnTo>
                  <a:pt x="1109" y="1293"/>
                </a:lnTo>
                <a:lnTo>
                  <a:pt x="1116" y="1285"/>
                </a:lnTo>
                <a:lnTo>
                  <a:pt x="1122" y="1277"/>
                </a:lnTo>
                <a:lnTo>
                  <a:pt x="1126" y="1271"/>
                </a:lnTo>
                <a:lnTo>
                  <a:pt x="1129" y="1265"/>
                </a:lnTo>
                <a:lnTo>
                  <a:pt x="1132" y="1259"/>
                </a:lnTo>
                <a:lnTo>
                  <a:pt x="1135" y="1253"/>
                </a:lnTo>
                <a:lnTo>
                  <a:pt x="1136" y="1246"/>
                </a:lnTo>
                <a:lnTo>
                  <a:pt x="1138" y="1239"/>
                </a:lnTo>
                <a:lnTo>
                  <a:pt x="1139" y="1231"/>
                </a:lnTo>
                <a:lnTo>
                  <a:pt x="1139" y="1224"/>
                </a:lnTo>
                <a:lnTo>
                  <a:pt x="1139" y="1217"/>
                </a:lnTo>
                <a:lnTo>
                  <a:pt x="1138" y="1210"/>
                </a:lnTo>
                <a:lnTo>
                  <a:pt x="1136" y="1203"/>
                </a:lnTo>
                <a:lnTo>
                  <a:pt x="1134" y="1196"/>
                </a:lnTo>
                <a:lnTo>
                  <a:pt x="1132" y="1189"/>
                </a:lnTo>
                <a:lnTo>
                  <a:pt x="1129" y="1183"/>
                </a:lnTo>
                <a:lnTo>
                  <a:pt x="1126" y="1177"/>
                </a:lnTo>
                <a:lnTo>
                  <a:pt x="1122" y="1172"/>
                </a:lnTo>
                <a:lnTo>
                  <a:pt x="1111" y="1158"/>
                </a:lnTo>
                <a:lnTo>
                  <a:pt x="1099" y="1145"/>
                </a:lnTo>
                <a:lnTo>
                  <a:pt x="1089" y="1133"/>
                </a:lnTo>
                <a:lnTo>
                  <a:pt x="1078" y="1119"/>
                </a:lnTo>
                <a:lnTo>
                  <a:pt x="1069" y="1104"/>
                </a:lnTo>
                <a:lnTo>
                  <a:pt x="1059" y="1089"/>
                </a:lnTo>
                <a:lnTo>
                  <a:pt x="1050" y="1073"/>
                </a:lnTo>
                <a:lnTo>
                  <a:pt x="1042" y="1056"/>
                </a:lnTo>
                <a:lnTo>
                  <a:pt x="1033" y="1038"/>
                </a:lnTo>
                <a:lnTo>
                  <a:pt x="1026" y="1019"/>
                </a:lnTo>
                <a:lnTo>
                  <a:pt x="1019" y="999"/>
                </a:lnTo>
                <a:lnTo>
                  <a:pt x="1013" y="979"/>
                </a:lnTo>
                <a:lnTo>
                  <a:pt x="1008" y="959"/>
                </a:lnTo>
                <a:lnTo>
                  <a:pt x="1003" y="937"/>
                </a:lnTo>
                <a:lnTo>
                  <a:pt x="999" y="916"/>
                </a:lnTo>
                <a:lnTo>
                  <a:pt x="995" y="893"/>
                </a:lnTo>
                <a:lnTo>
                  <a:pt x="992" y="870"/>
                </a:lnTo>
                <a:lnTo>
                  <a:pt x="990" y="846"/>
                </a:lnTo>
                <a:lnTo>
                  <a:pt x="1452" y="846"/>
                </a:lnTo>
                <a:close/>
                <a:moveTo>
                  <a:pt x="1224" y="387"/>
                </a:moveTo>
                <a:lnTo>
                  <a:pt x="1268" y="388"/>
                </a:lnTo>
                <a:lnTo>
                  <a:pt x="1310" y="391"/>
                </a:lnTo>
                <a:lnTo>
                  <a:pt x="1352" y="396"/>
                </a:lnTo>
                <a:lnTo>
                  <a:pt x="1393" y="404"/>
                </a:lnTo>
                <a:lnTo>
                  <a:pt x="1434" y="413"/>
                </a:lnTo>
                <a:lnTo>
                  <a:pt x="1473" y="425"/>
                </a:lnTo>
                <a:lnTo>
                  <a:pt x="1513" y="438"/>
                </a:lnTo>
                <a:lnTo>
                  <a:pt x="1550" y="453"/>
                </a:lnTo>
                <a:lnTo>
                  <a:pt x="1587" y="470"/>
                </a:lnTo>
                <a:lnTo>
                  <a:pt x="1624" y="488"/>
                </a:lnTo>
                <a:lnTo>
                  <a:pt x="1659" y="508"/>
                </a:lnTo>
                <a:lnTo>
                  <a:pt x="1692" y="530"/>
                </a:lnTo>
                <a:lnTo>
                  <a:pt x="1726" y="554"/>
                </a:lnTo>
                <a:lnTo>
                  <a:pt x="1757" y="579"/>
                </a:lnTo>
                <a:lnTo>
                  <a:pt x="1787" y="605"/>
                </a:lnTo>
                <a:lnTo>
                  <a:pt x="1816" y="632"/>
                </a:lnTo>
                <a:lnTo>
                  <a:pt x="1845" y="662"/>
                </a:lnTo>
                <a:lnTo>
                  <a:pt x="1871" y="692"/>
                </a:lnTo>
                <a:lnTo>
                  <a:pt x="1896" y="723"/>
                </a:lnTo>
                <a:lnTo>
                  <a:pt x="1919" y="756"/>
                </a:lnTo>
                <a:lnTo>
                  <a:pt x="1940" y="791"/>
                </a:lnTo>
                <a:lnTo>
                  <a:pt x="1961" y="825"/>
                </a:lnTo>
                <a:lnTo>
                  <a:pt x="1980" y="861"/>
                </a:lnTo>
                <a:lnTo>
                  <a:pt x="1996" y="899"/>
                </a:lnTo>
                <a:lnTo>
                  <a:pt x="2011" y="937"/>
                </a:lnTo>
                <a:lnTo>
                  <a:pt x="2024" y="975"/>
                </a:lnTo>
                <a:lnTo>
                  <a:pt x="2035" y="1016"/>
                </a:lnTo>
                <a:lnTo>
                  <a:pt x="2045" y="1056"/>
                </a:lnTo>
                <a:lnTo>
                  <a:pt x="2052" y="1097"/>
                </a:lnTo>
                <a:lnTo>
                  <a:pt x="2057" y="1139"/>
                </a:lnTo>
                <a:lnTo>
                  <a:pt x="2060" y="1181"/>
                </a:lnTo>
                <a:lnTo>
                  <a:pt x="2062" y="1224"/>
                </a:lnTo>
                <a:lnTo>
                  <a:pt x="2060" y="1268"/>
                </a:lnTo>
                <a:lnTo>
                  <a:pt x="2057" y="1310"/>
                </a:lnTo>
                <a:lnTo>
                  <a:pt x="2052" y="1353"/>
                </a:lnTo>
                <a:lnTo>
                  <a:pt x="2045" y="1393"/>
                </a:lnTo>
                <a:lnTo>
                  <a:pt x="2035" y="1434"/>
                </a:lnTo>
                <a:lnTo>
                  <a:pt x="2024" y="1474"/>
                </a:lnTo>
                <a:lnTo>
                  <a:pt x="2011" y="1513"/>
                </a:lnTo>
                <a:lnTo>
                  <a:pt x="1996" y="1550"/>
                </a:lnTo>
                <a:lnTo>
                  <a:pt x="1980" y="1588"/>
                </a:lnTo>
                <a:lnTo>
                  <a:pt x="1961" y="1624"/>
                </a:lnTo>
                <a:lnTo>
                  <a:pt x="1940" y="1659"/>
                </a:lnTo>
                <a:lnTo>
                  <a:pt x="1919" y="1692"/>
                </a:lnTo>
                <a:lnTo>
                  <a:pt x="1896" y="1726"/>
                </a:lnTo>
                <a:lnTo>
                  <a:pt x="1871" y="1757"/>
                </a:lnTo>
                <a:lnTo>
                  <a:pt x="1845" y="1787"/>
                </a:lnTo>
                <a:lnTo>
                  <a:pt x="1816" y="1817"/>
                </a:lnTo>
                <a:lnTo>
                  <a:pt x="1787" y="1845"/>
                </a:lnTo>
                <a:lnTo>
                  <a:pt x="1757" y="1871"/>
                </a:lnTo>
                <a:lnTo>
                  <a:pt x="1726" y="1895"/>
                </a:lnTo>
                <a:lnTo>
                  <a:pt x="1692" y="1919"/>
                </a:lnTo>
                <a:lnTo>
                  <a:pt x="1659" y="1941"/>
                </a:lnTo>
                <a:lnTo>
                  <a:pt x="1624" y="1961"/>
                </a:lnTo>
                <a:lnTo>
                  <a:pt x="1587" y="1980"/>
                </a:lnTo>
                <a:lnTo>
                  <a:pt x="1550" y="1996"/>
                </a:lnTo>
                <a:lnTo>
                  <a:pt x="1513" y="2011"/>
                </a:lnTo>
                <a:lnTo>
                  <a:pt x="1473" y="2024"/>
                </a:lnTo>
                <a:lnTo>
                  <a:pt x="1434" y="2035"/>
                </a:lnTo>
                <a:lnTo>
                  <a:pt x="1393" y="2046"/>
                </a:lnTo>
                <a:lnTo>
                  <a:pt x="1352" y="2053"/>
                </a:lnTo>
                <a:lnTo>
                  <a:pt x="1310" y="2058"/>
                </a:lnTo>
                <a:lnTo>
                  <a:pt x="1268" y="2061"/>
                </a:lnTo>
                <a:lnTo>
                  <a:pt x="1224" y="2062"/>
                </a:lnTo>
                <a:lnTo>
                  <a:pt x="1181" y="2061"/>
                </a:lnTo>
                <a:lnTo>
                  <a:pt x="1138" y="2058"/>
                </a:lnTo>
                <a:lnTo>
                  <a:pt x="1097" y="2053"/>
                </a:lnTo>
                <a:lnTo>
                  <a:pt x="1056" y="2046"/>
                </a:lnTo>
                <a:lnTo>
                  <a:pt x="1015" y="2035"/>
                </a:lnTo>
                <a:lnTo>
                  <a:pt x="975" y="2024"/>
                </a:lnTo>
                <a:lnTo>
                  <a:pt x="937" y="2011"/>
                </a:lnTo>
                <a:lnTo>
                  <a:pt x="898" y="1996"/>
                </a:lnTo>
                <a:lnTo>
                  <a:pt x="861" y="1980"/>
                </a:lnTo>
                <a:lnTo>
                  <a:pt x="825" y="1961"/>
                </a:lnTo>
                <a:lnTo>
                  <a:pt x="790" y="1941"/>
                </a:lnTo>
                <a:lnTo>
                  <a:pt x="756" y="1919"/>
                </a:lnTo>
                <a:lnTo>
                  <a:pt x="723" y="1895"/>
                </a:lnTo>
                <a:lnTo>
                  <a:pt x="692" y="1871"/>
                </a:lnTo>
                <a:lnTo>
                  <a:pt x="661" y="1845"/>
                </a:lnTo>
                <a:lnTo>
                  <a:pt x="632" y="1817"/>
                </a:lnTo>
                <a:lnTo>
                  <a:pt x="605" y="1787"/>
                </a:lnTo>
                <a:lnTo>
                  <a:pt x="578" y="1757"/>
                </a:lnTo>
                <a:lnTo>
                  <a:pt x="553" y="1726"/>
                </a:lnTo>
                <a:lnTo>
                  <a:pt x="530" y="1692"/>
                </a:lnTo>
                <a:lnTo>
                  <a:pt x="508" y="1659"/>
                </a:lnTo>
                <a:lnTo>
                  <a:pt x="488" y="1624"/>
                </a:lnTo>
                <a:lnTo>
                  <a:pt x="470" y="1588"/>
                </a:lnTo>
                <a:lnTo>
                  <a:pt x="452" y="1550"/>
                </a:lnTo>
                <a:lnTo>
                  <a:pt x="437" y="1513"/>
                </a:lnTo>
                <a:lnTo>
                  <a:pt x="424" y="1474"/>
                </a:lnTo>
                <a:lnTo>
                  <a:pt x="413" y="1434"/>
                </a:lnTo>
                <a:lnTo>
                  <a:pt x="404" y="1393"/>
                </a:lnTo>
                <a:lnTo>
                  <a:pt x="396" y="1353"/>
                </a:lnTo>
                <a:lnTo>
                  <a:pt x="391" y="1310"/>
                </a:lnTo>
                <a:lnTo>
                  <a:pt x="388" y="1268"/>
                </a:lnTo>
                <a:lnTo>
                  <a:pt x="387" y="1224"/>
                </a:lnTo>
                <a:lnTo>
                  <a:pt x="388" y="1181"/>
                </a:lnTo>
                <a:lnTo>
                  <a:pt x="391" y="1139"/>
                </a:lnTo>
                <a:lnTo>
                  <a:pt x="396" y="1097"/>
                </a:lnTo>
                <a:lnTo>
                  <a:pt x="404" y="1056"/>
                </a:lnTo>
                <a:lnTo>
                  <a:pt x="413" y="1016"/>
                </a:lnTo>
                <a:lnTo>
                  <a:pt x="424" y="975"/>
                </a:lnTo>
                <a:lnTo>
                  <a:pt x="437" y="937"/>
                </a:lnTo>
                <a:lnTo>
                  <a:pt x="452" y="899"/>
                </a:lnTo>
                <a:lnTo>
                  <a:pt x="470" y="861"/>
                </a:lnTo>
                <a:lnTo>
                  <a:pt x="488" y="825"/>
                </a:lnTo>
                <a:lnTo>
                  <a:pt x="508" y="791"/>
                </a:lnTo>
                <a:lnTo>
                  <a:pt x="530" y="756"/>
                </a:lnTo>
                <a:lnTo>
                  <a:pt x="553" y="723"/>
                </a:lnTo>
                <a:lnTo>
                  <a:pt x="578" y="692"/>
                </a:lnTo>
                <a:lnTo>
                  <a:pt x="605" y="662"/>
                </a:lnTo>
                <a:lnTo>
                  <a:pt x="632" y="632"/>
                </a:lnTo>
                <a:lnTo>
                  <a:pt x="661" y="605"/>
                </a:lnTo>
                <a:lnTo>
                  <a:pt x="692" y="579"/>
                </a:lnTo>
                <a:lnTo>
                  <a:pt x="723" y="554"/>
                </a:lnTo>
                <a:lnTo>
                  <a:pt x="756" y="530"/>
                </a:lnTo>
                <a:lnTo>
                  <a:pt x="790" y="508"/>
                </a:lnTo>
                <a:lnTo>
                  <a:pt x="825" y="488"/>
                </a:lnTo>
                <a:lnTo>
                  <a:pt x="861" y="470"/>
                </a:lnTo>
                <a:lnTo>
                  <a:pt x="898" y="453"/>
                </a:lnTo>
                <a:lnTo>
                  <a:pt x="937" y="438"/>
                </a:lnTo>
                <a:lnTo>
                  <a:pt x="975" y="425"/>
                </a:lnTo>
                <a:lnTo>
                  <a:pt x="1015" y="413"/>
                </a:lnTo>
                <a:lnTo>
                  <a:pt x="1056" y="404"/>
                </a:lnTo>
                <a:lnTo>
                  <a:pt x="1097" y="396"/>
                </a:lnTo>
                <a:lnTo>
                  <a:pt x="1138" y="391"/>
                </a:lnTo>
                <a:lnTo>
                  <a:pt x="1181" y="388"/>
                </a:lnTo>
                <a:lnTo>
                  <a:pt x="1224" y="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txBody>
          <a:bodyPr vert="horz" wrap="square" lIns="124416" tIns="62208" rIns="124416" bIns="62208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8A4C935-9416-4DCE-B604-6F1EF61DC25E}"/>
              </a:ext>
            </a:extLst>
          </p:cNvPr>
          <p:cNvGrpSpPr/>
          <p:nvPr/>
        </p:nvGrpSpPr>
        <p:grpSpPr>
          <a:xfrm>
            <a:off x="1402377" y="2255418"/>
            <a:ext cx="195952" cy="1371667"/>
            <a:chOff x="971600" y="1563638"/>
            <a:chExt cx="144016" cy="1008112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5E0C6FA-6FED-4DA6-991D-C5F05CF7845F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C5E0D0DE-EDE6-4DE8-8CEC-4E64022C07F2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3" descr="FD1DDF730CE4456e89755B07FE1653D0# #Rectangle 13">
            <a:extLst>
              <a:ext uri="{FF2B5EF4-FFF2-40B4-BE49-F238E27FC236}">
                <a16:creationId xmlns:a16="http://schemas.microsoft.com/office/drawing/2014/main" xmlns="" id="{F288D9B3-239B-441B-83A1-E6F44397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220" y="2556867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畅通。流程的运转过程中无管理脱节或人为因素造成的阻碍；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FDDB149-8A1F-4376-AB48-AA92E7B23D63}"/>
              </a:ext>
            </a:extLst>
          </p:cNvPr>
          <p:cNvGrpSpPr/>
          <p:nvPr/>
        </p:nvGrpSpPr>
        <p:grpSpPr>
          <a:xfrm>
            <a:off x="4342863" y="2255418"/>
            <a:ext cx="195952" cy="1371667"/>
            <a:chOff x="971600" y="1563638"/>
            <a:chExt cx="144016" cy="1008112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2BD61F80-E4A5-40F0-A685-3CEA095E32DA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28487F5D-E0CA-4C54-BB48-79734C14F25D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3" descr="FD1DDF730CE4456e89755B07FE1653D0# #Rectangle 13">
            <a:extLst>
              <a:ext uri="{FF2B5EF4-FFF2-40B4-BE49-F238E27FC236}">
                <a16:creationId xmlns:a16="http://schemas.microsoft.com/office/drawing/2014/main" xmlns="" id="{0FD7844E-2A3A-4CAD-B92C-7D5925DB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706" y="2556867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记录。流程的各个环节应留有记录，以便对流转过程中所遇的问题及责任进行追溯；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DA59707-484F-4E0F-BBE5-F22994EF982F}"/>
              </a:ext>
            </a:extLst>
          </p:cNvPr>
          <p:cNvGrpSpPr/>
          <p:nvPr/>
        </p:nvGrpSpPr>
        <p:grpSpPr>
          <a:xfrm>
            <a:off x="7312572" y="2255418"/>
            <a:ext cx="195952" cy="1371667"/>
            <a:chOff x="971600" y="1563638"/>
            <a:chExt cx="144016" cy="1008112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8ED32E9A-3987-4321-9C3B-71280ECF940F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122DDFC6-E27F-4BDC-B995-BC74FBFB16E7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13" descr="FD1DDF730CE4456e89755B07FE1653D0# #Rectangle 13">
            <a:extLst>
              <a:ext uri="{FF2B5EF4-FFF2-40B4-BE49-F238E27FC236}">
                <a16:creationId xmlns:a16="http://schemas.microsoft.com/office/drawing/2014/main" xmlns="" id="{EF615C36-CF90-4D7C-8A5B-E28A65A6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415" y="2556867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信息可共享。参与流程中各环节的人员可以对流程所涉及到的信息进行共享。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611F3C0A-8BE8-4185-8EE7-8E6B7FA1BE63}"/>
              </a:ext>
            </a:extLst>
          </p:cNvPr>
          <p:cNvGrpSpPr/>
          <p:nvPr/>
        </p:nvGrpSpPr>
        <p:grpSpPr>
          <a:xfrm flipV="1">
            <a:off x="2920230" y="4437918"/>
            <a:ext cx="195952" cy="1371667"/>
            <a:chOff x="971600" y="1563638"/>
            <a:chExt cx="144016" cy="1008112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48AD3024-F41F-4FBD-B429-5ECDFF0BD2FE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F0701F7C-CC37-409D-979F-ED8B9DB223B5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0BFF7689-DCF8-48A8-8FE2-EF7B9FCBADD7}"/>
              </a:ext>
            </a:extLst>
          </p:cNvPr>
          <p:cNvGrpSpPr/>
          <p:nvPr/>
        </p:nvGrpSpPr>
        <p:grpSpPr>
          <a:xfrm flipV="1">
            <a:off x="5860716" y="4437918"/>
            <a:ext cx="195952" cy="1371667"/>
            <a:chOff x="971600" y="1563638"/>
            <a:chExt cx="144016" cy="100811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7D9136F3-64BC-4E9C-8289-D6D91FAE68D5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682C2E73-3F87-49D6-94E0-B38466A91AA0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E2D36AA4-8B17-4564-9026-1CC2E0C9234E}"/>
              </a:ext>
            </a:extLst>
          </p:cNvPr>
          <p:cNvGrpSpPr/>
          <p:nvPr/>
        </p:nvGrpSpPr>
        <p:grpSpPr>
          <a:xfrm flipV="1">
            <a:off x="8830426" y="4437918"/>
            <a:ext cx="195952" cy="1371667"/>
            <a:chOff x="971600" y="1563638"/>
            <a:chExt cx="144016" cy="1008112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A4260AF-9CF6-4E68-BCC3-8D262FCBBB90}"/>
                </a:ext>
              </a:extLst>
            </p:cNvPr>
            <p:cNvCxnSpPr/>
            <p:nvPr/>
          </p:nvCxnSpPr>
          <p:spPr>
            <a:xfrm flipH="1" flipV="1">
              <a:off x="971600" y="2427734"/>
              <a:ext cx="144016" cy="1440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4779A3C5-3E45-4384-A486-BFA163FD0DF6}"/>
                </a:ext>
              </a:extLst>
            </p:cNvPr>
            <p:cNvCxnSpPr/>
            <p:nvPr/>
          </p:nvCxnSpPr>
          <p:spPr>
            <a:xfrm>
              <a:off x="971600" y="1563638"/>
              <a:ext cx="0" cy="86409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lgDashDot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13" descr="FD1DDF730CE4456e89755B07FE1653D0# #Rectangle 13">
            <a:extLst>
              <a:ext uri="{FF2B5EF4-FFF2-40B4-BE49-F238E27FC236}">
                <a16:creationId xmlns:a16="http://schemas.microsoft.com/office/drawing/2014/main" xmlns="" id="{5752830B-3167-4765-8712-FA2AF63C2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615" y="5319548"/>
            <a:ext cx="23645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节点控制 。对流程的重要环节应设有相应的管控点 ，以监控事物流转和确保流转的时效 ；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13" descr="FD1DDF730CE4456e89755B07FE1653D0# #Rectangle 13">
            <a:extLst>
              <a:ext uri="{FF2B5EF4-FFF2-40B4-BE49-F238E27FC236}">
                <a16:creationId xmlns:a16="http://schemas.microsoft.com/office/drawing/2014/main" xmlns="" id="{4CA2A298-BF0C-49D9-873D-DC366A1F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101" y="5319549"/>
            <a:ext cx="23645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透明可监控。流程各环节对外应做到透明，对内其可以做到管理监控；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13" descr="FD1DDF730CE4456e89755B07FE1653D0# #Rectangle 13">
            <a:extLst>
              <a:ext uri="{FF2B5EF4-FFF2-40B4-BE49-F238E27FC236}">
                <a16:creationId xmlns:a16="http://schemas.microsoft.com/office/drawing/2014/main" xmlns="" id="{4AF87018-E8D0-4179-8170-C2942A54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811" y="5319549"/>
            <a:ext cx="2364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流程须固化和优化，并为基层的员工所了解和识记。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0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/>
      <p:bldP spid="20" grpId="0"/>
      <p:bldP spid="24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2E9FB1C-A01D-4AC1-8191-85507E89B0A2}"/>
              </a:ext>
            </a:extLst>
          </p:cNvPr>
          <p:cNvSpPr/>
          <p:nvPr/>
        </p:nvSpPr>
        <p:spPr>
          <a:xfrm>
            <a:off x="959437" y="138936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、人才　</a:t>
            </a:r>
          </a:p>
        </p:txBody>
      </p:sp>
      <p:sp>
        <p:nvSpPr>
          <p:cNvPr id="7" name="矩形 47">
            <a:extLst>
              <a:ext uri="{FF2B5EF4-FFF2-40B4-BE49-F238E27FC236}">
                <a16:creationId xmlns:a16="http://schemas.microsoft.com/office/drawing/2014/main" xmlns="" id="{2F4AFC3B-5E33-45E9-8482-EA4EF85C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2233354"/>
            <a:ext cx="5432734" cy="4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用人是一门“艺术”，要有“想象力”；</a:t>
            </a: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xmlns="" id="{260450AB-2A1E-40BA-9DA9-B4A32F45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3054526"/>
            <a:ext cx="5159779" cy="12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合适的人引到合适的岗位；因岗设人，不可因人设岗；处理好因势用人和因人用人的关系；</a:t>
            </a:r>
          </a:p>
        </p:txBody>
      </p:sp>
      <p:sp>
        <p:nvSpPr>
          <p:cNvPr id="9" name="矩形 47">
            <a:extLst>
              <a:ext uri="{FF2B5EF4-FFF2-40B4-BE49-F238E27FC236}">
                <a16:creationId xmlns:a16="http://schemas.microsoft.com/office/drawing/2014/main" xmlns="" id="{045DE8DC-B139-461E-BA0B-E6807DB6F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4614362"/>
            <a:ext cx="5432734" cy="4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对人的管理当中应懂得运用“压力管理”。</a:t>
            </a:r>
          </a:p>
        </p:txBody>
      </p:sp>
      <p:sp>
        <p:nvSpPr>
          <p:cNvPr id="10" name="矩形 47">
            <a:extLst>
              <a:ext uri="{FF2B5EF4-FFF2-40B4-BE49-F238E27FC236}">
                <a16:creationId xmlns:a16="http://schemas.microsoft.com/office/drawing/2014/main" xmlns="" id="{5E444AAD-BA7C-4667-8EC3-4FAD0B59C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2" y="5435534"/>
            <a:ext cx="5432734" cy="4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企业的竞争实际上人才的竞争！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588E6BC8-B83C-47B3-BD24-1D4F87010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/>
          <a:stretch/>
        </p:blipFill>
        <p:spPr>
          <a:xfrm>
            <a:off x="6605516" y="2043789"/>
            <a:ext cx="4536984" cy="38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B57DE5D-0577-4F86-B94E-94209C688C80}"/>
              </a:ext>
            </a:extLst>
          </p:cNvPr>
          <p:cNvSpPr/>
          <p:nvPr/>
        </p:nvSpPr>
        <p:spPr>
          <a:xfrm>
            <a:off x="959437" y="138936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、目标</a:t>
            </a:r>
          </a:p>
        </p:txBody>
      </p:sp>
      <p:grpSp>
        <p:nvGrpSpPr>
          <p:cNvPr id="7" name="Group 39">
            <a:extLst>
              <a:ext uri="{FF2B5EF4-FFF2-40B4-BE49-F238E27FC236}">
                <a16:creationId xmlns:a16="http://schemas.microsoft.com/office/drawing/2014/main" xmlns="" id="{C448062F-4DE4-4CEE-BC5B-8B708FC47FB4}"/>
              </a:ext>
            </a:extLst>
          </p:cNvPr>
          <p:cNvGrpSpPr/>
          <p:nvPr/>
        </p:nvGrpSpPr>
        <p:grpSpPr>
          <a:xfrm>
            <a:off x="6822701" y="2353898"/>
            <a:ext cx="656205" cy="656205"/>
            <a:chOff x="6369311" y="2040370"/>
            <a:chExt cx="755703" cy="755703"/>
          </a:xfrm>
          <a:solidFill>
            <a:srgbClr val="203864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DA0A28E-E49C-4E42-849D-DC0D08F88EAA}"/>
                </a:ext>
              </a:extLst>
            </p:cNvPr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xmlns="" id="{B9FF6414-939B-49C0-9E9D-9E9D65F39A5A}"/>
                </a:ext>
              </a:extLst>
            </p:cNvPr>
            <p:cNvSpPr txBox="1"/>
            <p:nvPr/>
          </p:nvSpPr>
          <p:spPr>
            <a:xfrm>
              <a:off x="6398072" y="2208372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 dirty="0">
                  <a:solidFill>
                    <a:schemeClr val="bg1"/>
                  </a:solidFill>
                  <a:cs typeface="+mn-ea"/>
                  <a:sym typeface="+mn-lt"/>
                </a:rPr>
                <a:t>93%</a:t>
              </a:r>
              <a:endParaRPr lang="en-GB" sz="152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xmlns="" id="{A467E6EE-F5B8-425C-8DDF-36990288CE93}"/>
              </a:ext>
            </a:extLst>
          </p:cNvPr>
          <p:cNvGrpSpPr/>
          <p:nvPr/>
        </p:nvGrpSpPr>
        <p:grpSpPr>
          <a:xfrm>
            <a:off x="6822701" y="3180628"/>
            <a:ext cx="656205" cy="656205"/>
            <a:chOff x="6369311" y="2992454"/>
            <a:chExt cx="755703" cy="755703"/>
          </a:xfrm>
          <a:solidFill>
            <a:srgbClr val="203864"/>
          </a:solidFill>
        </p:grpSpPr>
        <p:sp>
          <p:nvSpPr>
            <p:cNvPr id="11" name="Oval 8">
              <a:extLst>
                <a:ext uri="{FF2B5EF4-FFF2-40B4-BE49-F238E27FC236}">
                  <a16:creationId xmlns:a16="http://schemas.microsoft.com/office/drawing/2014/main" xmlns="" id="{5F6FB145-538B-4E56-AF55-12F60F833EF9}"/>
                </a:ext>
              </a:extLst>
            </p:cNvPr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6900FFB8-BACC-4B45-8399-2B7513FAA771}"/>
                </a:ext>
              </a:extLst>
            </p:cNvPr>
            <p:cNvSpPr txBox="1"/>
            <p:nvPr/>
          </p:nvSpPr>
          <p:spPr>
            <a:xfrm>
              <a:off x="6398072" y="3160456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>
                  <a:solidFill>
                    <a:schemeClr val="bg1"/>
                  </a:solidFill>
                  <a:cs typeface="+mn-ea"/>
                  <a:sym typeface="+mn-lt"/>
                </a:rPr>
                <a:t>82%</a:t>
              </a: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xmlns="" id="{089AE741-45DC-43B6-980B-DEAB316433EA}"/>
              </a:ext>
            </a:extLst>
          </p:cNvPr>
          <p:cNvGrpSpPr/>
          <p:nvPr/>
        </p:nvGrpSpPr>
        <p:grpSpPr>
          <a:xfrm>
            <a:off x="6822701" y="4007357"/>
            <a:ext cx="656205" cy="656205"/>
            <a:chOff x="6369310" y="3944537"/>
            <a:chExt cx="755703" cy="755703"/>
          </a:xfrm>
          <a:solidFill>
            <a:srgbClr val="203864"/>
          </a:solidFill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xmlns="" id="{39021F9E-E3B7-4DF3-9B5C-FA9992CDFCD6}"/>
                </a:ext>
              </a:extLst>
            </p:cNvPr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xmlns="" id="{0D643CB9-0E4A-47BC-9CD4-B25FD1F664D0}"/>
                </a:ext>
              </a:extLst>
            </p:cNvPr>
            <p:cNvSpPr txBox="1"/>
            <p:nvPr/>
          </p:nvSpPr>
          <p:spPr>
            <a:xfrm>
              <a:off x="6398071" y="4114594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42">
            <a:extLst>
              <a:ext uri="{FF2B5EF4-FFF2-40B4-BE49-F238E27FC236}">
                <a16:creationId xmlns:a16="http://schemas.microsoft.com/office/drawing/2014/main" xmlns="" id="{3DB5C3C3-AA1A-428B-852A-3698E545BA41}"/>
              </a:ext>
            </a:extLst>
          </p:cNvPr>
          <p:cNvGrpSpPr/>
          <p:nvPr/>
        </p:nvGrpSpPr>
        <p:grpSpPr>
          <a:xfrm>
            <a:off x="6822701" y="4837652"/>
            <a:ext cx="656205" cy="656205"/>
            <a:chOff x="6369311" y="4900725"/>
            <a:chExt cx="755703" cy="755703"/>
          </a:xfrm>
          <a:solidFill>
            <a:srgbClr val="203864"/>
          </a:solidFill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xmlns="" id="{77FB8AB5-3831-498C-820F-18C150DFE59D}"/>
                </a:ext>
              </a:extLst>
            </p:cNvPr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2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xmlns="" id="{67BFF27D-096E-4FA8-92BA-C3EA7D4A158E}"/>
                </a:ext>
              </a:extLst>
            </p:cNvPr>
            <p:cNvSpPr txBox="1"/>
            <p:nvPr/>
          </p:nvSpPr>
          <p:spPr>
            <a:xfrm>
              <a:off x="6398072" y="5068727"/>
              <a:ext cx="698180" cy="40229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20" b="1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  <a:endParaRPr lang="en-GB" sz="152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36">
            <a:extLst>
              <a:ext uri="{FF2B5EF4-FFF2-40B4-BE49-F238E27FC236}">
                <a16:creationId xmlns:a16="http://schemas.microsoft.com/office/drawing/2014/main" xmlns="" id="{63D7F09F-826F-460D-90A0-3BBB588B1435}"/>
              </a:ext>
            </a:extLst>
          </p:cNvPr>
          <p:cNvGrpSpPr/>
          <p:nvPr/>
        </p:nvGrpSpPr>
        <p:grpSpPr>
          <a:xfrm>
            <a:off x="7671182" y="3188353"/>
            <a:ext cx="2887295" cy="3348876"/>
            <a:chOff x="7346437" y="3001349"/>
            <a:chExt cx="3325083" cy="3856651"/>
          </a:xfrm>
          <a:solidFill>
            <a:srgbClr val="203864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D0932D9-69E2-4983-9618-97AF5B534635}"/>
                </a:ext>
              </a:extLst>
            </p:cNvPr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69C290A5-4E82-415F-A696-3C8D69E6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xmlns="" id="{8B969236-21EF-4E50-86FE-300524B6C749}"/>
              </a:ext>
            </a:extLst>
          </p:cNvPr>
          <p:cNvGrpSpPr/>
          <p:nvPr/>
        </p:nvGrpSpPr>
        <p:grpSpPr>
          <a:xfrm>
            <a:off x="7671179" y="4018959"/>
            <a:ext cx="2276524" cy="2518267"/>
            <a:chOff x="7346434" y="3957897"/>
            <a:chExt cx="2621703" cy="2900101"/>
          </a:xfrm>
          <a:solidFill>
            <a:srgbClr val="203864"/>
          </a:solidFill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xmlns="" id="{58664A34-B338-4887-B2AE-525C9E29116D}"/>
                </a:ext>
              </a:extLst>
            </p:cNvPr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8D122D1A-5F48-47FE-9BCE-412372F29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xmlns="" id="{F55902BC-18A9-4AC7-BAB2-75A5003D9B03}"/>
              </a:ext>
            </a:extLst>
          </p:cNvPr>
          <p:cNvGrpSpPr/>
          <p:nvPr/>
        </p:nvGrpSpPr>
        <p:grpSpPr>
          <a:xfrm>
            <a:off x="7671181" y="2361622"/>
            <a:ext cx="3498067" cy="4175605"/>
            <a:chOff x="7346438" y="2049265"/>
            <a:chExt cx="4028463" cy="4808735"/>
          </a:xfrm>
          <a:solidFill>
            <a:srgbClr val="203864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EF23B197-1DB1-45CE-8F53-4B8C084C7F2E}"/>
                </a:ext>
              </a:extLst>
            </p:cNvPr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94D4FD64-196A-4A6E-B3F7-50CBEB96B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xmlns="" id="{2C50F4BE-BE67-4CA5-B4C2-095990C4132E}"/>
              </a:ext>
            </a:extLst>
          </p:cNvPr>
          <p:cNvGrpSpPr/>
          <p:nvPr/>
        </p:nvGrpSpPr>
        <p:grpSpPr>
          <a:xfrm>
            <a:off x="7671179" y="4845376"/>
            <a:ext cx="1665749" cy="1691849"/>
            <a:chOff x="7346434" y="4909620"/>
            <a:chExt cx="1918320" cy="1948378"/>
          </a:xfrm>
          <a:solidFill>
            <a:srgbClr val="203864"/>
          </a:solidFill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xmlns="" id="{2B44B054-6F27-4565-B84F-1505D4A9D612}"/>
                </a:ext>
              </a:extLst>
            </p:cNvPr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cs typeface="+mn-ea"/>
                <a:sym typeface="+mn-lt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EA7EE735-56F0-4971-9BF8-BEBC23BE6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0" tIns="39700" rIns="79400" bIns="3970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44">
            <a:extLst>
              <a:ext uri="{FF2B5EF4-FFF2-40B4-BE49-F238E27FC236}">
                <a16:creationId xmlns:a16="http://schemas.microsoft.com/office/drawing/2014/main" xmlns="" id="{F63B3153-0134-4CE3-BA39-86F1E0A33775}"/>
              </a:ext>
            </a:extLst>
          </p:cNvPr>
          <p:cNvSpPr txBox="1"/>
          <p:nvPr/>
        </p:nvSpPr>
        <p:spPr>
          <a:xfrm>
            <a:off x="818866" y="2318577"/>
            <a:ext cx="5811560" cy="825910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目标制订前的充分沟通。与目标的接受人进行充分沟通，并通过一定方式的造势让团队理解和接受此目标，从而促进其形成“共力”，一齐为目标的实现努力；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4">
            <a:extLst>
              <a:ext uri="{FF2B5EF4-FFF2-40B4-BE49-F238E27FC236}">
                <a16:creationId xmlns:a16="http://schemas.microsoft.com/office/drawing/2014/main" xmlns="" id="{35C9617F-6E4C-490C-BE1A-C3D6D38B204A}"/>
              </a:ext>
            </a:extLst>
          </p:cNvPr>
          <p:cNvSpPr txBox="1"/>
          <p:nvPr/>
        </p:nvSpPr>
        <p:spPr>
          <a:xfrm>
            <a:off x="2191412" y="4181400"/>
            <a:ext cx="4959389" cy="36424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远期目标作为团队长远奋斗的方向和规划。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4">
            <a:extLst>
              <a:ext uri="{FF2B5EF4-FFF2-40B4-BE49-F238E27FC236}">
                <a16:creationId xmlns:a16="http://schemas.microsoft.com/office/drawing/2014/main" xmlns="" id="{4949C25C-E809-458D-9BF4-D822BCE5438C}"/>
              </a:ext>
            </a:extLst>
          </p:cNvPr>
          <p:cNvSpPr txBox="1"/>
          <p:nvPr/>
        </p:nvSpPr>
        <p:spPr>
          <a:xfrm>
            <a:off x="818866" y="3263696"/>
            <a:ext cx="5673037" cy="579688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近期目标应明确并尽可能量化，目标的制订应量力而为，切忌夸大，要有可实现性；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44">
            <a:extLst>
              <a:ext uri="{FF2B5EF4-FFF2-40B4-BE49-F238E27FC236}">
                <a16:creationId xmlns:a16="http://schemas.microsoft.com/office/drawing/2014/main" xmlns="" id="{30B025DC-11DD-4B22-A699-4399A0B733EC}"/>
              </a:ext>
            </a:extLst>
          </p:cNvPr>
          <p:cNvSpPr txBox="1"/>
          <p:nvPr/>
        </p:nvSpPr>
        <p:spPr>
          <a:xfrm>
            <a:off x="818866" y="4890633"/>
            <a:ext cx="5673037" cy="579688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没有目标的组织和团队是没有灵魂的组织和团队，其无异于“行尸走肉”，一个没有目标的团队是没有凝聚力和战斗力的。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9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57C2551-DC75-463C-ADB6-18D98F95A7C8}"/>
              </a:ext>
            </a:extLst>
          </p:cNvPr>
          <p:cNvSpPr/>
          <p:nvPr/>
        </p:nvSpPr>
        <p:spPr>
          <a:xfrm>
            <a:off x="959437" y="1389362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5</a:t>
            </a:r>
            <a:r>
              <a:rPr lang="zh-CN" altLang="en-US" sz="2400" b="1" dirty="0">
                <a:cs typeface="+mn-ea"/>
                <a:sym typeface="+mn-lt"/>
              </a:rPr>
              <a:t>、考核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xmlns="" id="{5F15AE98-ADF9-4A6E-B27C-AC86DF0CEF41}"/>
              </a:ext>
            </a:extLst>
          </p:cNvPr>
          <p:cNvSpPr txBox="1"/>
          <p:nvPr/>
        </p:nvSpPr>
        <p:spPr>
          <a:xfrm>
            <a:off x="959437" y="1877411"/>
            <a:ext cx="9958772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考核指标的制订应考虑其成长性和可实现性，不要让被考核人感觉到考核是头上的“箍”，从而产生敌对和反感情绪；</a:t>
            </a:r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xmlns="" id="{A46823F5-C4D1-4AED-B939-8B85898AF441}"/>
              </a:ext>
            </a:extLst>
          </p:cNvPr>
          <p:cNvSpPr/>
          <p:nvPr/>
        </p:nvSpPr>
        <p:spPr>
          <a:xfrm>
            <a:off x="4757740" y="34290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sp>
        <p:nvSpPr>
          <p:cNvPr id="9" name="圆角矩形 7">
            <a:extLst>
              <a:ext uri="{FF2B5EF4-FFF2-40B4-BE49-F238E27FC236}">
                <a16:creationId xmlns:a16="http://schemas.microsoft.com/office/drawing/2014/main" xmlns="" id="{7C1CFD7D-09F5-40D0-BA41-280D35A1E333}"/>
              </a:ext>
            </a:extLst>
          </p:cNvPr>
          <p:cNvSpPr/>
          <p:nvPr/>
        </p:nvSpPr>
        <p:spPr>
          <a:xfrm>
            <a:off x="5987824" y="3429000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</a:p>
        </p:txBody>
      </p:sp>
      <p:sp>
        <p:nvSpPr>
          <p:cNvPr id="10" name="圆角矩形 8">
            <a:extLst>
              <a:ext uri="{FF2B5EF4-FFF2-40B4-BE49-F238E27FC236}">
                <a16:creationId xmlns:a16="http://schemas.microsoft.com/office/drawing/2014/main" xmlns="" id="{4A572945-0275-4AD5-9758-BBF08D642C8F}"/>
              </a:ext>
            </a:extLst>
          </p:cNvPr>
          <p:cNvSpPr/>
          <p:nvPr/>
        </p:nvSpPr>
        <p:spPr>
          <a:xfrm>
            <a:off x="5987824" y="46590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sp>
        <p:nvSpPr>
          <p:cNvPr id="11" name="圆角矩形 9">
            <a:extLst>
              <a:ext uri="{FF2B5EF4-FFF2-40B4-BE49-F238E27FC236}">
                <a16:creationId xmlns:a16="http://schemas.microsoft.com/office/drawing/2014/main" xmlns="" id="{5A736B4C-D981-475F-B48F-51274678586B}"/>
              </a:ext>
            </a:extLst>
          </p:cNvPr>
          <p:cNvSpPr/>
          <p:nvPr/>
        </p:nvSpPr>
        <p:spPr>
          <a:xfrm>
            <a:off x="4757740" y="4659084"/>
            <a:ext cx="1143000" cy="1143000"/>
          </a:xfrm>
          <a:prstGeom prst="roundRect">
            <a:avLst>
              <a:gd name="adj" fmla="val 8889"/>
            </a:avLst>
          </a:prstGeom>
          <a:solidFill>
            <a:srgbClr val="2038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2981FD-511D-420E-A2D6-4784A758E5C8}"/>
              </a:ext>
            </a:extLst>
          </p:cNvPr>
          <p:cNvSpPr txBox="1"/>
          <p:nvPr/>
        </p:nvSpPr>
        <p:spPr>
          <a:xfrm>
            <a:off x="1668287" y="3365378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xmlns="" id="{30B88B4C-7379-403E-A761-FD740E560421}"/>
              </a:ext>
            </a:extLst>
          </p:cNvPr>
          <p:cNvSpPr txBox="1"/>
          <p:nvPr/>
        </p:nvSpPr>
        <p:spPr>
          <a:xfrm>
            <a:off x="1668287" y="3778192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0ECD248-9479-415D-81DF-83772AC2E00E}"/>
              </a:ext>
            </a:extLst>
          </p:cNvPr>
          <p:cNvSpPr txBox="1"/>
          <p:nvPr/>
        </p:nvSpPr>
        <p:spPr>
          <a:xfrm>
            <a:off x="1683528" y="500697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xmlns="" id="{BDD1D9D3-C83C-49DC-9939-ABC73298A74D}"/>
              </a:ext>
            </a:extLst>
          </p:cNvPr>
          <p:cNvSpPr txBox="1"/>
          <p:nvPr/>
        </p:nvSpPr>
        <p:spPr>
          <a:xfrm>
            <a:off x="1683528" y="5419787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A985128-0BA7-491F-866D-C71CA4A6B72D}"/>
              </a:ext>
            </a:extLst>
          </p:cNvPr>
          <p:cNvSpPr txBox="1"/>
          <p:nvPr/>
        </p:nvSpPr>
        <p:spPr>
          <a:xfrm>
            <a:off x="8130427" y="3284301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xmlns="" id="{ABFD9B6D-7462-4712-BD67-51C334979A7C}"/>
              </a:ext>
            </a:extLst>
          </p:cNvPr>
          <p:cNvSpPr txBox="1"/>
          <p:nvPr/>
        </p:nvSpPr>
        <p:spPr>
          <a:xfrm>
            <a:off x="7613989" y="3745966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204F80C-0AC1-4A15-8B05-EC5E9E22ABD5}"/>
              </a:ext>
            </a:extLst>
          </p:cNvPr>
          <p:cNvSpPr txBox="1"/>
          <p:nvPr/>
        </p:nvSpPr>
        <p:spPr>
          <a:xfrm>
            <a:off x="8130427" y="4923629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:a16="http://schemas.microsoft.com/office/drawing/2014/main" xmlns="" id="{CD6AD91E-1559-412A-A2CB-0FF1C3EED59A}"/>
              </a:ext>
            </a:extLst>
          </p:cNvPr>
          <p:cNvSpPr txBox="1"/>
          <p:nvPr/>
        </p:nvSpPr>
        <p:spPr>
          <a:xfrm>
            <a:off x="7613989" y="5283368"/>
            <a:ext cx="27355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7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3684896" y="627798"/>
            <a:ext cx="8507104" cy="45720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38759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如何打造高效团队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39C10AE2-FDCA-4866-AE28-25F3D095B2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11237" y="1861545"/>
            <a:ext cx="6075363" cy="420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xmlns="" id="{D1CD2B51-C499-425F-9770-11EB6DF7C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216952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F440DF06-0482-4412-9938-C2F9C3C2B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262672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xmlns="" id="{1677E85E-A814-4BB0-A63C-A254EE112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3083920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xmlns="" id="{CAB4639D-8B4D-4B14-8F33-CCDF691C2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35379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DAE5A946-0857-4B83-BFAF-5CC7FD728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39951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xmlns="" id="{36BCF2A0-F90E-46D8-B3BA-4AFA00FA2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44523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xmlns="" id="{F2C7B859-9DC6-4A57-A7AF-CEB82CFC4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50" y="4909545"/>
            <a:ext cx="5715000" cy="1588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E7E7E291-4F31-47B4-A224-8EF9F73C9B7E}"/>
              </a:ext>
            </a:extLst>
          </p:cNvPr>
          <p:cNvSpPr/>
          <p:nvPr/>
        </p:nvSpPr>
        <p:spPr bwMode="auto">
          <a:xfrm>
            <a:off x="1970075" y="2648945"/>
            <a:ext cx="1406525" cy="2260600"/>
          </a:xfrm>
          <a:custGeom>
            <a:avLst/>
            <a:gdLst/>
            <a:ahLst/>
            <a:cxnLst>
              <a:cxn ang="0">
                <a:pos x="444" y="0"/>
              </a:cxn>
              <a:cxn ang="0">
                <a:pos x="0" y="1424"/>
              </a:cxn>
              <a:cxn ang="0">
                <a:pos x="886" y="1424"/>
              </a:cxn>
              <a:cxn ang="0">
                <a:pos x="444" y="0"/>
              </a:cxn>
            </a:cxnLst>
            <a:rect l="0" t="0" r="r" b="b"/>
            <a:pathLst>
              <a:path w="886" h="1424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2038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7CF0F547-80DF-4367-941E-69F8DD4BA5EF}"/>
              </a:ext>
            </a:extLst>
          </p:cNvPr>
          <p:cNvSpPr/>
          <p:nvPr/>
        </p:nvSpPr>
        <p:spPr bwMode="auto">
          <a:xfrm>
            <a:off x="3027350" y="1864720"/>
            <a:ext cx="1406525" cy="3044825"/>
          </a:xfrm>
          <a:custGeom>
            <a:avLst/>
            <a:gdLst/>
            <a:ahLst/>
            <a:cxnLst>
              <a:cxn ang="0">
                <a:pos x="442" y="0"/>
              </a:cxn>
              <a:cxn ang="0">
                <a:pos x="0" y="1918"/>
              </a:cxn>
              <a:cxn ang="0">
                <a:pos x="886" y="1918"/>
              </a:cxn>
              <a:cxn ang="0">
                <a:pos x="442" y="0"/>
              </a:cxn>
            </a:cxnLst>
            <a:rect l="0" t="0" r="r" b="b"/>
            <a:pathLst>
              <a:path w="886" h="1918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7B7F7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30516BF1-1E00-47CF-A8B0-730C78EBFEB0}"/>
              </a:ext>
            </a:extLst>
          </p:cNvPr>
          <p:cNvSpPr/>
          <p:nvPr/>
        </p:nvSpPr>
        <p:spPr bwMode="auto">
          <a:xfrm>
            <a:off x="4137012" y="2648945"/>
            <a:ext cx="1406525" cy="22606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1424"/>
              </a:cxn>
              <a:cxn ang="0">
                <a:pos x="886" y="1424"/>
              </a:cxn>
              <a:cxn ang="0">
                <a:pos x="445" y="0"/>
              </a:cxn>
            </a:cxnLst>
            <a:rect l="0" t="0" r="r" b="b"/>
            <a:pathLst>
              <a:path w="886" h="1424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2038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xmlns="" id="{FE962511-0C47-47B4-AD32-E7030FFD2665}"/>
              </a:ext>
            </a:extLst>
          </p:cNvPr>
          <p:cNvSpPr/>
          <p:nvPr/>
        </p:nvSpPr>
        <p:spPr bwMode="auto">
          <a:xfrm>
            <a:off x="5322875" y="3612558"/>
            <a:ext cx="1090613" cy="1296988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817"/>
              </a:cxn>
              <a:cxn ang="0">
                <a:pos x="687" y="817"/>
              </a:cxn>
              <a:cxn ang="0">
                <a:pos x="342" y="0"/>
              </a:cxn>
            </a:cxnLst>
            <a:rect l="0" t="0" r="r" b="b"/>
            <a:pathLst>
              <a:path w="687" h="81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7B7F7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xmlns="" id="{F83B973B-CF92-4E1B-9C68-2B2851E45BE8}"/>
              </a:ext>
            </a:extLst>
          </p:cNvPr>
          <p:cNvSpPr/>
          <p:nvPr/>
        </p:nvSpPr>
        <p:spPr bwMode="auto">
          <a:xfrm>
            <a:off x="1573200" y="1925045"/>
            <a:ext cx="5613400" cy="337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3536" y="2124"/>
              </a:cxn>
            </a:cxnLst>
            <a:rect l="0" t="0" r="r" b="b"/>
            <a:pathLst>
              <a:path w="3536" h="2124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w="30163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xmlns="" id="{C0806ECA-69E8-439D-8A9A-6C85D32143D9}"/>
              </a:ext>
            </a:extLst>
          </p:cNvPr>
          <p:cNvSpPr/>
          <p:nvPr/>
        </p:nvSpPr>
        <p:spPr bwMode="auto">
          <a:xfrm>
            <a:off x="1125525" y="4080870"/>
            <a:ext cx="731838" cy="1797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2"/>
              </a:cxn>
              <a:cxn ang="0">
                <a:pos x="461" y="1132"/>
              </a:cxn>
            </a:cxnLst>
            <a:rect l="0" t="0" r="r" b="b"/>
            <a:pathLst>
              <a:path w="461" h="1132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w="26988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xmlns="" id="{35C9AD38-C1DC-49DB-BA01-B427603B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00" y="5664068"/>
            <a:ext cx="111248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6</a:t>
            </a:r>
            <a:r>
              <a:rPr lang="zh-CN" altLang="en-US" sz="2400" b="1" dirty="0">
                <a:cs typeface="+mn-ea"/>
                <a:sym typeface="+mn-lt"/>
              </a:rPr>
              <a:t>、激励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xmlns="" id="{DEA8E3F0-4D21-4690-8507-CCA856833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50" y="5649320"/>
            <a:ext cx="6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1" name="文本框 44">
            <a:extLst>
              <a:ext uri="{FF2B5EF4-FFF2-40B4-BE49-F238E27FC236}">
                <a16:creationId xmlns:a16="http://schemas.microsoft.com/office/drawing/2014/main" xmlns="" id="{88648469-6DA0-47E2-BBA9-D8B3D38A3E6D}"/>
              </a:ext>
            </a:extLst>
          </p:cNvPr>
          <p:cNvSpPr txBox="1"/>
          <p:nvPr/>
        </p:nvSpPr>
        <p:spPr>
          <a:xfrm>
            <a:off x="8075600" y="2026534"/>
            <a:ext cx="2845682" cy="3318900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目标制订前的充分沟通。与目标的接受人进行充分沟通，并通过一定方式的造势让团队理解和接受此目标，从而促进其形成“共力”，一齐为目标的实现努力；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F2134BA-1B96-466D-8C62-406E6FF02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35" y="0"/>
            <a:ext cx="10460919" cy="6858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9616B83-6C9C-4EFD-99BA-761535A95D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72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317B83C-C698-4B84-BAE1-F6FBE3F1BE81}"/>
              </a:ext>
            </a:extLst>
          </p:cNvPr>
          <p:cNvSpPr txBox="1"/>
          <p:nvPr/>
        </p:nvSpPr>
        <p:spPr>
          <a:xfrm>
            <a:off x="1075805" y="2378973"/>
            <a:ext cx="6444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00" dirty="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</p:spTree>
    <p:extLst>
      <p:ext uri="{BB962C8B-B14F-4D97-AF65-F5344CB8AC3E}">
        <p14:creationId xmlns:p14="http://schemas.microsoft.com/office/powerpoint/2010/main" val="41648762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D41F053-B6CF-4367-B01C-9FDC19A8B997}"/>
              </a:ext>
            </a:extLst>
          </p:cNvPr>
          <p:cNvSpPr txBox="1"/>
          <p:nvPr/>
        </p:nvSpPr>
        <p:spPr>
          <a:xfrm>
            <a:off x="1242562" y="3183002"/>
            <a:ext cx="42003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124840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6D04C1B-6908-492D-8CC3-9C4BD1B1A946}"/>
              </a:ext>
            </a:extLst>
          </p:cNvPr>
          <p:cNvSpPr/>
          <p:nvPr/>
        </p:nvSpPr>
        <p:spPr>
          <a:xfrm>
            <a:off x="3368221" y="1663623"/>
            <a:ext cx="7881850" cy="44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团队的定义</a:t>
            </a:r>
            <a:endParaRPr lang="en-US" altLang="zh-CN" sz="2400" b="1" spc="408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41" b="1" spc="408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</a:t>
            </a:r>
            <a:r>
              <a:rPr lang="en-US" altLang="zh-CN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(Team)</a:t>
            </a: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是由基层和管理层人员组成的一个共同体，它合理利用每一个成员的知识和技能协同工作，解决问题，达到共同的目标。</a:t>
            </a:r>
          </a:p>
          <a:p>
            <a:pPr>
              <a:lnSpc>
                <a:spcPct val="150000"/>
              </a:lnSpc>
            </a:pP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团队的构成要素总结为</a:t>
            </a:r>
            <a:r>
              <a:rPr lang="en-US" altLang="zh-CN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5P</a:t>
            </a: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，分别为目标、人、定位、权限、计划。团队和群体有着根本性的一些区别，群体可以向团队过渡。一般根据团队存在的目的和拥有自主权的大小将团队分为四种类型</a:t>
            </a:r>
            <a:r>
              <a:rPr lang="en-US" altLang="zh-CN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pc="408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问题解决型团队、自我管理型团队、多功能型团队、共同目标型团队、正面默契型团队。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CFB9A2E-719A-414F-82E2-324FD958F600}"/>
              </a:ext>
            </a:extLst>
          </p:cNvPr>
          <p:cNvSpPr txBox="1"/>
          <p:nvPr/>
        </p:nvSpPr>
        <p:spPr>
          <a:xfrm>
            <a:off x="815320" y="791571"/>
            <a:ext cx="2308324" cy="5713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3800" b="1" dirty="0">
                <a:ln w="47625">
                  <a:solidFill>
                    <a:srgbClr val="394E72"/>
                  </a:solidFill>
                </a:ln>
                <a:noFill/>
                <a:cs typeface="+mn-ea"/>
                <a:sym typeface="+mn-lt"/>
              </a:rPr>
              <a:t>TEAM</a:t>
            </a:r>
            <a:endParaRPr lang="zh-CN" altLang="en-US" sz="13800" b="1" dirty="0">
              <a:ln w="47625">
                <a:solidFill>
                  <a:srgbClr val="394E72"/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38386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6369D67-E9DD-4D4D-82DA-54A36238D7CA}"/>
              </a:ext>
            </a:extLst>
          </p:cNvPr>
          <p:cNvSpPr/>
          <p:nvPr/>
        </p:nvSpPr>
        <p:spPr>
          <a:xfrm>
            <a:off x="-681861" y="1113202"/>
            <a:ext cx="4496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spc="600" dirty="0">
                <a:cs typeface="+mn-ea"/>
                <a:sym typeface="+mn-lt"/>
              </a:rPr>
              <a:t>团队组成要素</a:t>
            </a:r>
            <a:endParaRPr lang="en-US" altLang="zh-CN" sz="2400" b="1" spc="600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8631A3C-E27A-4500-9C95-F7E05DD8676A}"/>
              </a:ext>
            </a:extLst>
          </p:cNvPr>
          <p:cNvGrpSpPr/>
          <p:nvPr/>
        </p:nvGrpSpPr>
        <p:grpSpPr>
          <a:xfrm>
            <a:off x="4087087" y="1877369"/>
            <a:ext cx="4017826" cy="4130170"/>
            <a:chOff x="3882688" y="1449228"/>
            <a:chExt cx="4426625" cy="4550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6DCCCCB-BC33-47D0-9CE4-DE8D7D428E00}"/>
                </a:ext>
              </a:extLst>
            </p:cNvPr>
            <p:cNvSpPr>
              <a:spLocks/>
            </p:cNvSpPr>
            <p:nvPr/>
          </p:nvSpPr>
          <p:spPr bwMode="auto">
            <a:xfrm rot="3559717">
              <a:off x="5146970" y="1686100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767FE152-1485-44F6-8C96-301A941CF3A1}"/>
                </a:ext>
              </a:extLst>
            </p:cNvPr>
            <p:cNvSpPr>
              <a:spLocks/>
            </p:cNvSpPr>
            <p:nvPr/>
          </p:nvSpPr>
          <p:spPr bwMode="auto">
            <a:xfrm rot="13906273" flipH="1">
              <a:off x="3645816" y="2770810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716720B-9401-43E3-ADB1-D79FF0370014}"/>
                </a:ext>
              </a:extLst>
            </p:cNvPr>
            <p:cNvSpPr>
              <a:spLocks/>
            </p:cNvSpPr>
            <p:nvPr/>
          </p:nvSpPr>
          <p:spPr bwMode="auto">
            <a:xfrm rot="9801141" flipH="1">
              <a:off x="4135431" y="4310824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25DC9A8C-26A9-49BD-B7A9-4F4F37671160}"/>
                </a:ext>
              </a:extLst>
            </p:cNvPr>
            <p:cNvSpPr>
              <a:spLocks/>
            </p:cNvSpPr>
            <p:nvPr/>
          </p:nvSpPr>
          <p:spPr bwMode="auto">
            <a:xfrm rot="7693727">
              <a:off x="6383637" y="2770811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A69103E4-BC10-4C35-89A1-C9873EBBB3D9}"/>
                </a:ext>
              </a:extLst>
            </p:cNvPr>
            <p:cNvSpPr>
              <a:spLocks/>
            </p:cNvSpPr>
            <p:nvPr/>
          </p:nvSpPr>
          <p:spPr bwMode="auto">
            <a:xfrm rot="11798859">
              <a:off x="5865886" y="4310824"/>
              <a:ext cx="2162548" cy="1688804"/>
            </a:xfrm>
            <a:custGeom>
              <a:avLst/>
              <a:gdLst>
                <a:gd name="T0" fmla="*/ 655 w 6517"/>
                <a:gd name="T1" fmla="*/ 1516 h 5082"/>
                <a:gd name="T2" fmla="*/ 3889 w 6517"/>
                <a:gd name="T3" fmla="*/ 655 h 5082"/>
                <a:gd name="T4" fmla="*/ 4792 w 6517"/>
                <a:gd name="T5" fmla="*/ 1592 h 5082"/>
                <a:gd name="T6" fmla="*/ 4792 w 6517"/>
                <a:gd name="T7" fmla="*/ 1592 h 5082"/>
                <a:gd name="T8" fmla="*/ 4802 w 6517"/>
                <a:gd name="T9" fmla="*/ 1610 h 5082"/>
                <a:gd name="T10" fmla="*/ 4808 w 6517"/>
                <a:gd name="T11" fmla="*/ 1621 h 5082"/>
                <a:gd name="T12" fmla="*/ 6517 w 6517"/>
                <a:gd name="T13" fmla="*/ 4913 h 5082"/>
                <a:gd name="T14" fmla="*/ 2811 w 6517"/>
                <a:gd name="T15" fmla="*/ 5067 h 5082"/>
                <a:gd name="T16" fmla="*/ 2799 w 6517"/>
                <a:gd name="T17" fmla="*/ 5067 h 5082"/>
                <a:gd name="T18" fmla="*/ 2778 w 6517"/>
                <a:gd name="T19" fmla="*/ 5068 h 5082"/>
                <a:gd name="T20" fmla="*/ 2778 w 6517"/>
                <a:gd name="T21" fmla="*/ 5068 h 5082"/>
                <a:gd name="T22" fmla="*/ 1516 w 6517"/>
                <a:gd name="T23" fmla="*/ 4750 h 5082"/>
                <a:gd name="T24" fmla="*/ 655 w 6517"/>
                <a:gd name="T25" fmla="*/ 1516 h 5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7" h="5082">
                  <a:moveTo>
                    <a:pt x="655" y="1516"/>
                  </a:moveTo>
                  <a:cubicBezTo>
                    <a:pt x="1310" y="385"/>
                    <a:pt x="2759" y="0"/>
                    <a:pt x="3889" y="655"/>
                  </a:cubicBezTo>
                  <a:cubicBezTo>
                    <a:pt x="4287" y="885"/>
                    <a:pt x="4592" y="1214"/>
                    <a:pt x="4792" y="1592"/>
                  </a:cubicBezTo>
                  <a:lnTo>
                    <a:pt x="4792" y="1592"/>
                  </a:lnTo>
                  <a:lnTo>
                    <a:pt x="4802" y="1610"/>
                  </a:lnTo>
                  <a:lnTo>
                    <a:pt x="4808" y="1621"/>
                  </a:lnTo>
                  <a:lnTo>
                    <a:pt x="6517" y="4913"/>
                  </a:lnTo>
                  <a:lnTo>
                    <a:pt x="2811" y="5067"/>
                  </a:lnTo>
                  <a:lnTo>
                    <a:pt x="2799" y="5067"/>
                  </a:lnTo>
                  <a:lnTo>
                    <a:pt x="2778" y="5068"/>
                  </a:lnTo>
                  <a:lnTo>
                    <a:pt x="2778" y="5068"/>
                  </a:lnTo>
                  <a:cubicBezTo>
                    <a:pt x="2350" y="5082"/>
                    <a:pt x="1913" y="4980"/>
                    <a:pt x="1516" y="4750"/>
                  </a:cubicBezTo>
                  <a:cubicBezTo>
                    <a:pt x="385" y="4095"/>
                    <a:pt x="0" y="2647"/>
                    <a:pt x="655" y="1516"/>
                  </a:cubicBezTo>
                  <a:close/>
                </a:path>
              </a:pathLst>
            </a:custGeom>
            <a:noFill/>
            <a:ln w="38100">
              <a:solidFill>
                <a:srgbClr val="35435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2">
            <a:extLst>
              <a:ext uri="{FF2B5EF4-FFF2-40B4-BE49-F238E27FC236}">
                <a16:creationId xmlns:a16="http://schemas.microsoft.com/office/drawing/2014/main" xmlns="" id="{364854E2-7C36-491C-9460-CB72A9DAEBAC}"/>
              </a:ext>
            </a:extLst>
          </p:cNvPr>
          <p:cNvSpPr txBox="1"/>
          <p:nvPr/>
        </p:nvSpPr>
        <p:spPr>
          <a:xfrm>
            <a:off x="4679298" y="1543604"/>
            <a:ext cx="3556919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目标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(Purpose)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xmlns="" id="{06F6F510-B01D-41A0-957E-2645EA35CACA}"/>
              </a:ext>
            </a:extLst>
          </p:cNvPr>
          <p:cNvSpPr txBox="1"/>
          <p:nvPr/>
        </p:nvSpPr>
        <p:spPr>
          <a:xfrm>
            <a:off x="1001560" y="3246722"/>
            <a:ext cx="3543757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(People)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xmlns="" id="{467914A8-7627-4543-8E4F-64F8BE0CD80D}"/>
              </a:ext>
            </a:extLst>
          </p:cNvPr>
          <p:cNvSpPr txBox="1"/>
          <p:nvPr/>
        </p:nvSpPr>
        <p:spPr>
          <a:xfrm>
            <a:off x="8547855" y="3246722"/>
            <a:ext cx="3490285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定位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(Place)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xmlns="" id="{BF9F09E2-6672-4B83-B8FC-574D8B756886}"/>
              </a:ext>
            </a:extLst>
          </p:cNvPr>
          <p:cNvSpPr txBox="1"/>
          <p:nvPr/>
        </p:nvSpPr>
        <p:spPr>
          <a:xfrm>
            <a:off x="1001560" y="5032469"/>
            <a:ext cx="2684983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权限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(Power)</a:t>
            </a:r>
            <a:endParaRPr lang="zh-CN" altLang="en-US" sz="2500" spc="408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xmlns="" id="{C1D4CC57-F9A1-465F-A1EC-5EB392978E24}"/>
              </a:ext>
            </a:extLst>
          </p:cNvPr>
          <p:cNvSpPr txBox="1"/>
          <p:nvPr/>
        </p:nvSpPr>
        <p:spPr>
          <a:xfrm>
            <a:off x="8547855" y="5136793"/>
            <a:ext cx="2684983" cy="201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5. </a:t>
            </a:r>
            <a:r>
              <a:rPr lang="zh-CN" altLang="en-US" sz="2500" b="1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计划</a:t>
            </a:r>
            <a:r>
              <a:rPr lang="en-US" altLang="zh-CN" sz="2500" spc="408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(Plan)</a:t>
            </a:r>
          </a:p>
        </p:txBody>
      </p:sp>
      <p:sp>
        <p:nvSpPr>
          <p:cNvPr id="28" name="KSO_Shape">
            <a:extLst>
              <a:ext uri="{FF2B5EF4-FFF2-40B4-BE49-F238E27FC236}">
                <a16:creationId xmlns:a16="http://schemas.microsoft.com/office/drawing/2014/main" xmlns="" id="{2C57E359-EC2C-4241-8C9E-63F5DC5C3DCD}"/>
              </a:ext>
            </a:extLst>
          </p:cNvPr>
          <p:cNvSpPr>
            <a:spLocks/>
          </p:cNvSpPr>
          <p:nvPr/>
        </p:nvSpPr>
        <p:spPr bwMode="auto">
          <a:xfrm>
            <a:off x="4426857" y="3464557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KSO_Shape">
            <a:extLst>
              <a:ext uri="{FF2B5EF4-FFF2-40B4-BE49-F238E27FC236}">
                <a16:creationId xmlns:a16="http://schemas.microsoft.com/office/drawing/2014/main" xmlns="" id="{365398D8-9569-4D07-BF9B-4FBD18E578D9}"/>
              </a:ext>
            </a:extLst>
          </p:cNvPr>
          <p:cNvSpPr>
            <a:spLocks/>
          </p:cNvSpPr>
          <p:nvPr/>
        </p:nvSpPr>
        <p:spPr bwMode="auto">
          <a:xfrm>
            <a:off x="7242797" y="3412297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7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7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7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KSO_Shape">
            <a:extLst>
              <a:ext uri="{FF2B5EF4-FFF2-40B4-BE49-F238E27FC236}">
                <a16:creationId xmlns:a16="http://schemas.microsoft.com/office/drawing/2014/main" xmlns="" id="{5F8D2816-F49E-4FF5-A822-5B9FEC329E12}"/>
              </a:ext>
            </a:extLst>
          </p:cNvPr>
          <p:cNvSpPr>
            <a:spLocks/>
          </p:cNvSpPr>
          <p:nvPr/>
        </p:nvSpPr>
        <p:spPr bwMode="auto">
          <a:xfrm>
            <a:off x="5804226" y="2477329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KSO_Shape">
            <a:extLst>
              <a:ext uri="{FF2B5EF4-FFF2-40B4-BE49-F238E27FC236}">
                <a16:creationId xmlns:a16="http://schemas.microsoft.com/office/drawing/2014/main" xmlns="" id="{422D8A14-09A7-47A7-BAF0-65C7A04EFE71}"/>
              </a:ext>
            </a:extLst>
          </p:cNvPr>
          <p:cNvSpPr>
            <a:spLocks/>
          </p:cNvSpPr>
          <p:nvPr/>
        </p:nvSpPr>
        <p:spPr bwMode="auto">
          <a:xfrm>
            <a:off x="6799193" y="4972623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KSO_Shape">
            <a:extLst>
              <a:ext uri="{FF2B5EF4-FFF2-40B4-BE49-F238E27FC236}">
                <a16:creationId xmlns:a16="http://schemas.microsoft.com/office/drawing/2014/main" xmlns="" id="{71C0BADE-582F-4BC6-A6B2-4AD70E0F4880}"/>
              </a:ext>
            </a:extLst>
          </p:cNvPr>
          <p:cNvSpPr>
            <a:spLocks/>
          </p:cNvSpPr>
          <p:nvPr/>
        </p:nvSpPr>
        <p:spPr bwMode="auto">
          <a:xfrm>
            <a:off x="4829435" y="4962106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7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7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3543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62028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267CBCF-D20B-46CC-9395-7AD126F13773}"/>
              </a:ext>
            </a:extLst>
          </p:cNvPr>
          <p:cNvSpPr/>
          <p:nvPr/>
        </p:nvSpPr>
        <p:spPr>
          <a:xfrm>
            <a:off x="906744" y="1334427"/>
            <a:ext cx="6544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1.目标(Purpose)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团队应该有一个既定的目标，为团队成员导航，知道要向何处去，没有目标这个团队就没有存在的价值。团队-梦想团队</a:t>
            </a: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E328A96-201B-40F7-B088-8F1DAB0619C8}"/>
              </a:ext>
            </a:extLst>
          </p:cNvPr>
          <p:cNvSpPr/>
          <p:nvPr/>
        </p:nvSpPr>
        <p:spPr>
          <a:xfrm>
            <a:off x="906744" y="3429000"/>
            <a:ext cx="1048913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(People)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人是构成团队最核心的力量，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包含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以上的人就可以构成团队。目标是通过人员具体实现的，所以人员的选择是团队中非常重要的一个部分。在一个团队中可能需要有人出主意，有人定计划，有人实施，有人协调不同的人一起去工作，还有人去监督团队工作的进展，评价团队最终的贡献。不同的人通过分工来共同完成团队的目标，在人员选择方面要考虑人员的能力如何，技能是否互补，人员的经验如何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36B2EB2-FB7B-41ED-A3F2-19E5EAD84A06}"/>
              </a:ext>
            </a:extLst>
          </p:cNvPr>
          <p:cNvGrpSpPr/>
          <p:nvPr/>
        </p:nvGrpSpPr>
        <p:grpSpPr>
          <a:xfrm>
            <a:off x="7820533" y="901109"/>
            <a:ext cx="2906605" cy="2733133"/>
            <a:chOff x="1308204" y="2086479"/>
            <a:chExt cx="3827819" cy="3599366"/>
          </a:xfrm>
        </p:grpSpPr>
        <p:pic>
          <p:nvPicPr>
            <p:cNvPr id="11" name="Picture 60">
              <a:extLst>
                <a:ext uri="{FF2B5EF4-FFF2-40B4-BE49-F238E27FC236}">
                  <a16:creationId xmlns:a16="http://schemas.microsoft.com/office/drawing/2014/main" xmlns="" id="{9F470893-B72C-4C80-B4B0-576D8A953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04" y="3369129"/>
              <a:ext cx="3827819" cy="2316716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186E7D6-8851-4488-9F5D-229EEBA98BB2}"/>
                </a:ext>
              </a:extLst>
            </p:cNvPr>
            <p:cNvSpPr/>
            <p:nvPr/>
          </p:nvSpPr>
          <p:spPr>
            <a:xfrm>
              <a:off x="1966909" y="2776008"/>
              <a:ext cx="2610841" cy="35220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9B0C847D-8D6C-4759-A6BA-59D9CCE7D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575" y="2086479"/>
              <a:ext cx="2307785" cy="2106628"/>
            </a:xfrm>
            <a:custGeom>
              <a:avLst/>
              <a:gdLst>
                <a:gd name="T0" fmla="*/ 2244 w 2282"/>
                <a:gd name="T1" fmla="*/ 1868 h 2084"/>
                <a:gd name="T2" fmla="*/ 1631 w 2282"/>
                <a:gd name="T3" fmla="*/ 1320 h 2084"/>
                <a:gd name="T4" fmla="*/ 1588 w 2282"/>
                <a:gd name="T5" fmla="*/ 1314 h 2084"/>
                <a:gd name="T6" fmla="*/ 1569 w 2282"/>
                <a:gd name="T7" fmla="*/ 1297 h 2084"/>
                <a:gd name="T8" fmla="*/ 1556 w 2282"/>
                <a:gd name="T9" fmla="*/ 1312 h 2084"/>
                <a:gd name="T10" fmla="*/ 1521 w 2282"/>
                <a:gd name="T11" fmla="*/ 1281 h 2084"/>
                <a:gd name="T12" fmla="*/ 1383 w 2282"/>
                <a:gd name="T13" fmla="*/ 286 h 2084"/>
                <a:gd name="T14" fmla="*/ 286 w 2282"/>
                <a:gd name="T15" fmla="*/ 347 h 2084"/>
                <a:gd name="T16" fmla="*/ 347 w 2282"/>
                <a:gd name="T17" fmla="*/ 1443 h 2084"/>
                <a:gd name="T18" fmla="*/ 1422 w 2282"/>
                <a:gd name="T19" fmla="*/ 1406 h 2084"/>
                <a:gd name="T20" fmla="*/ 1450 w 2282"/>
                <a:gd name="T21" fmla="*/ 1431 h 2084"/>
                <a:gd name="T22" fmla="*/ 1436 w 2282"/>
                <a:gd name="T23" fmla="*/ 1446 h 2084"/>
                <a:gd name="T24" fmla="*/ 1455 w 2282"/>
                <a:gd name="T25" fmla="*/ 1463 h 2084"/>
                <a:gd name="T26" fmla="*/ 1466 w 2282"/>
                <a:gd name="T27" fmla="*/ 1505 h 2084"/>
                <a:gd name="T28" fmla="*/ 2078 w 2282"/>
                <a:gd name="T29" fmla="*/ 2053 h 2084"/>
                <a:gd name="T30" fmla="*/ 2197 w 2282"/>
                <a:gd name="T31" fmla="*/ 2048 h 2084"/>
                <a:gd name="T32" fmla="*/ 2252 w 2282"/>
                <a:gd name="T33" fmla="*/ 1986 h 2084"/>
                <a:gd name="T34" fmla="*/ 2244 w 2282"/>
                <a:gd name="T35" fmla="*/ 1868 h 2084"/>
                <a:gd name="T36" fmla="*/ 436 w 2282"/>
                <a:gd name="T37" fmla="*/ 1344 h 2084"/>
                <a:gd name="T38" fmla="*/ 386 w 2282"/>
                <a:gd name="T39" fmla="*/ 436 h 2084"/>
                <a:gd name="T40" fmla="*/ 1294 w 2282"/>
                <a:gd name="T41" fmla="*/ 385 h 2084"/>
                <a:gd name="T42" fmla="*/ 1344 w 2282"/>
                <a:gd name="T43" fmla="*/ 1293 h 2084"/>
                <a:gd name="T44" fmla="*/ 436 w 2282"/>
                <a:gd name="T45" fmla="*/ 1344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2" h="2084">
                  <a:moveTo>
                    <a:pt x="2244" y="1868"/>
                  </a:moveTo>
                  <a:cubicBezTo>
                    <a:pt x="1631" y="1320"/>
                    <a:pt x="1631" y="1320"/>
                    <a:pt x="1631" y="1320"/>
                  </a:cubicBezTo>
                  <a:cubicBezTo>
                    <a:pt x="1614" y="1304"/>
                    <a:pt x="1601" y="1305"/>
                    <a:pt x="1588" y="1314"/>
                  </a:cubicBezTo>
                  <a:cubicBezTo>
                    <a:pt x="1569" y="1297"/>
                    <a:pt x="1569" y="1297"/>
                    <a:pt x="1569" y="1297"/>
                  </a:cubicBezTo>
                  <a:cubicBezTo>
                    <a:pt x="1556" y="1312"/>
                    <a:pt x="1556" y="1312"/>
                    <a:pt x="1556" y="1312"/>
                  </a:cubicBezTo>
                  <a:cubicBezTo>
                    <a:pt x="1521" y="1281"/>
                    <a:pt x="1521" y="1281"/>
                    <a:pt x="1521" y="1281"/>
                  </a:cubicBezTo>
                  <a:cubicBezTo>
                    <a:pt x="1721" y="966"/>
                    <a:pt x="1670" y="543"/>
                    <a:pt x="1383" y="286"/>
                  </a:cubicBezTo>
                  <a:cubicBezTo>
                    <a:pt x="1063" y="0"/>
                    <a:pt x="572" y="27"/>
                    <a:pt x="286" y="347"/>
                  </a:cubicBezTo>
                  <a:cubicBezTo>
                    <a:pt x="0" y="666"/>
                    <a:pt x="28" y="1157"/>
                    <a:pt x="347" y="1443"/>
                  </a:cubicBezTo>
                  <a:cubicBezTo>
                    <a:pt x="659" y="1722"/>
                    <a:pt x="1133" y="1703"/>
                    <a:pt x="1422" y="1406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36" y="1446"/>
                    <a:pt x="1436" y="1446"/>
                    <a:pt x="1436" y="1446"/>
                  </a:cubicBezTo>
                  <a:cubicBezTo>
                    <a:pt x="1455" y="1463"/>
                    <a:pt x="1455" y="1463"/>
                    <a:pt x="1455" y="1463"/>
                  </a:cubicBezTo>
                  <a:cubicBezTo>
                    <a:pt x="1447" y="1476"/>
                    <a:pt x="1448" y="1489"/>
                    <a:pt x="1466" y="1505"/>
                  </a:cubicBezTo>
                  <a:cubicBezTo>
                    <a:pt x="2078" y="2053"/>
                    <a:pt x="2078" y="2053"/>
                    <a:pt x="2078" y="2053"/>
                  </a:cubicBezTo>
                  <a:cubicBezTo>
                    <a:pt x="2113" y="2084"/>
                    <a:pt x="2166" y="2082"/>
                    <a:pt x="2197" y="2048"/>
                  </a:cubicBezTo>
                  <a:cubicBezTo>
                    <a:pt x="2252" y="1986"/>
                    <a:pt x="2252" y="1986"/>
                    <a:pt x="2252" y="1986"/>
                  </a:cubicBezTo>
                  <a:cubicBezTo>
                    <a:pt x="2282" y="1952"/>
                    <a:pt x="2279" y="1899"/>
                    <a:pt x="2244" y="1868"/>
                  </a:cubicBezTo>
                  <a:close/>
                  <a:moveTo>
                    <a:pt x="436" y="1344"/>
                  </a:moveTo>
                  <a:cubicBezTo>
                    <a:pt x="172" y="1107"/>
                    <a:pt x="149" y="701"/>
                    <a:pt x="386" y="436"/>
                  </a:cubicBezTo>
                  <a:cubicBezTo>
                    <a:pt x="623" y="171"/>
                    <a:pt x="1029" y="149"/>
                    <a:pt x="1294" y="385"/>
                  </a:cubicBezTo>
                  <a:cubicBezTo>
                    <a:pt x="1558" y="622"/>
                    <a:pt x="1581" y="1028"/>
                    <a:pt x="1344" y="1293"/>
                  </a:cubicBezTo>
                  <a:cubicBezTo>
                    <a:pt x="1107" y="1558"/>
                    <a:pt x="701" y="1580"/>
                    <a:pt x="436" y="1344"/>
                  </a:cubicBezTo>
                  <a:close/>
                </a:path>
              </a:pathLst>
            </a:custGeom>
            <a:solidFill>
              <a:srgbClr val="35435F"/>
            </a:solidFill>
            <a:ln>
              <a:noFill/>
            </a:ln>
          </p:spPr>
          <p:txBody>
            <a:bodyPr vert="horz" wrap="square" lIns="91384" tIns="45693" rIns="91384" bIns="45693" numCol="1" anchor="t" anchorCtr="0" compatLnSpc="1"/>
            <a:lstStyle/>
            <a:p>
              <a:endParaRPr lang="bg-BG" sz="2400"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046224A-7518-44E5-9E05-4F4253ECD5D3}"/>
              </a:ext>
            </a:extLst>
          </p:cNvPr>
          <p:cNvSpPr/>
          <p:nvPr/>
        </p:nvSpPr>
        <p:spPr>
          <a:xfrm>
            <a:off x="8499436" y="2443316"/>
            <a:ext cx="162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408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确定目标</a:t>
            </a:r>
            <a:endParaRPr lang="en-US" altLang="zh-CN" sz="2400" b="1" spc="408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460281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A072CAE-D86B-4BD8-AD11-0EB37F089883}"/>
              </a:ext>
            </a:extLst>
          </p:cNvPr>
          <p:cNvSpPr/>
          <p:nvPr/>
        </p:nvSpPr>
        <p:spPr>
          <a:xfrm>
            <a:off x="1058835" y="1469180"/>
            <a:ext cx="367731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408" dirty="0">
                <a:cs typeface="+mn-ea"/>
                <a:sym typeface="+mn-lt"/>
              </a:rPr>
              <a:t>3.</a:t>
            </a:r>
            <a:r>
              <a:rPr lang="zh-CN" altLang="en-US" sz="2400" b="1" spc="408" dirty="0">
                <a:cs typeface="+mn-ea"/>
                <a:sym typeface="+mn-lt"/>
              </a:rPr>
              <a:t>定位</a:t>
            </a:r>
            <a:r>
              <a:rPr lang="en-US" altLang="zh-CN" sz="2400" b="1" spc="408" dirty="0">
                <a:cs typeface="+mn-ea"/>
                <a:sym typeface="+mn-lt"/>
              </a:rPr>
              <a:t>(Place)</a:t>
            </a:r>
          </a:p>
          <a:p>
            <a:pPr algn="just"/>
            <a:endParaRPr lang="en-US" altLang="zh-CN" sz="1000" b="1" spc="408" dirty="0">
              <a:solidFill>
                <a:srgbClr val="0070C0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pc="408" dirty="0">
                <a:cs typeface="+mn-ea"/>
                <a:sym typeface="+mn-lt"/>
              </a:rPr>
              <a:t>团队的定</a:t>
            </a:r>
            <a:r>
              <a:rPr lang="zh-CN" altLang="en-US" spc="408" dirty="0" smtClean="0">
                <a:cs typeface="+mn-ea"/>
                <a:sym typeface="+mn-lt"/>
              </a:rPr>
              <a:t>位包含</a:t>
            </a:r>
            <a:r>
              <a:rPr lang="zh-CN" altLang="en-US" spc="408" dirty="0">
                <a:cs typeface="+mn-ea"/>
                <a:sym typeface="+mn-lt"/>
              </a:rPr>
              <a:t>两层意思</a:t>
            </a:r>
            <a:r>
              <a:rPr lang="en-US" altLang="zh-CN" spc="408" dirty="0">
                <a:cs typeface="+mn-ea"/>
                <a:sym typeface="+mn-lt"/>
              </a:rPr>
              <a:t>:</a:t>
            </a:r>
            <a:r>
              <a:rPr lang="zh-CN" altLang="en-US" spc="408" dirty="0">
                <a:cs typeface="+mn-ea"/>
                <a:sym typeface="+mn-lt"/>
              </a:rPr>
              <a:t>团队的定位，团队在企业中处于什么位置，由谁选择和决定团队的成员，团队最终应对谁负责，团队采取什么方式激励下属</a:t>
            </a:r>
            <a:r>
              <a:rPr lang="en-US" altLang="zh-CN" spc="408" dirty="0">
                <a:cs typeface="+mn-ea"/>
                <a:sym typeface="+mn-lt"/>
              </a:rPr>
              <a:t>? </a:t>
            </a:r>
            <a:r>
              <a:rPr lang="zh-CN" altLang="en-US" spc="408" dirty="0">
                <a:cs typeface="+mn-ea"/>
                <a:sym typeface="+mn-lt"/>
              </a:rPr>
              <a:t>个体的定位，作为成员在团队中扮演什么角色</a:t>
            </a:r>
            <a:r>
              <a:rPr lang="en-US" altLang="zh-CN" spc="408" dirty="0">
                <a:cs typeface="+mn-ea"/>
                <a:sym typeface="+mn-lt"/>
              </a:rPr>
              <a:t>?</a:t>
            </a:r>
            <a:r>
              <a:rPr lang="zh-CN" altLang="en-US" spc="408" dirty="0">
                <a:cs typeface="+mn-ea"/>
                <a:sym typeface="+mn-lt"/>
              </a:rPr>
              <a:t>是订计划还是具体实施或评估</a:t>
            </a:r>
            <a:r>
              <a:rPr lang="en-US" altLang="zh-CN" spc="408" dirty="0">
                <a:cs typeface="+mn-ea"/>
                <a:sym typeface="+mn-lt"/>
              </a:rPr>
              <a:t>?</a:t>
            </a:r>
            <a:endParaRPr lang="zh-CN" altLang="en-US" spc="408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1A93855-731C-4993-9E0C-BC3513960B4D}"/>
              </a:ext>
            </a:extLst>
          </p:cNvPr>
          <p:cNvSpPr/>
          <p:nvPr/>
        </p:nvSpPr>
        <p:spPr>
          <a:xfrm>
            <a:off x="5576734" y="1625706"/>
            <a:ext cx="577441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408" dirty="0">
                <a:cs typeface="+mn-ea"/>
                <a:sym typeface="+mn-lt"/>
              </a:rPr>
              <a:t>4.</a:t>
            </a:r>
            <a:r>
              <a:rPr lang="zh-CN" altLang="en-US" sz="2400" b="1" spc="408" dirty="0">
                <a:cs typeface="+mn-ea"/>
                <a:sym typeface="+mn-lt"/>
              </a:rPr>
              <a:t>权限</a:t>
            </a:r>
            <a:r>
              <a:rPr lang="en-US" altLang="zh-CN" sz="2400" b="1" spc="408" dirty="0">
                <a:cs typeface="+mn-ea"/>
                <a:sym typeface="+mn-lt"/>
              </a:rPr>
              <a:t>(Power)</a:t>
            </a:r>
          </a:p>
          <a:p>
            <a:endParaRPr lang="en-US" altLang="zh-CN" sz="1500" b="1" spc="408" dirty="0">
              <a:solidFill>
                <a:srgbClr val="0070C0"/>
              </a:solidFill>
              <a:cs typeface="+mn-ea"/>
              <a:sym typeface="+mn-lt"/>
            </a:endParaRPr>
          </a:p>
          <a:p>
            <a:pPr algn="just"/>
            <a:r>
              <a:rPr lang="zh-CN" altLang="en-US" spc="408" dirty="0">
                <a:cs typeface="+mn-ea"/>
                <a:sym typeface="+mn-lt"/>
              </a:rPr>
              <a:t>团队当中领导人的权力大小跟团队的发展阶段相关，一般来说，团队越成熟领导者所拥有的权力相应越小，在团队发展的初期阶段领导权是相对比较集中。团队权限 关系的两个方面</a:t>
            </a:r>
            <a:r>
              <a:rPr lang="en-US" altLang="zh-CN" spc="408" dirty="0">
                <a:cs typeface="+mn-ea"/>
                <a:sym typeface="+mn-lt"/>
              </a:rPr>
              <a:t>:</a:t>
            </a:r>
          </a:p>
          <a:p>
            <a:pPr algn="just"/>
            <a:endParaRPr lang="en-US" altLang="zh-CN" spc="408" dirty="0">
              <a:cs typeface="+mn-ea"/>
              <a:sym typeface="+mn-lt"/>
            </a:endParaRPr>
          </a:p>
          <a:p>
            <a:pPr algn="just"/>
            <a:r>
              <a:rPr lang="en-US" altLang="zh-CN" spc="408" dirty="0">
                <a:cs typeface="+mn-ea"/>
                <a:sym typeface="+mn-lt"/>
              </a:rPr>
              <a:t>(1)</a:t>
            </a:r>
            <a:r>
              <a:rPr lang="zh-CN" altLang="en-US" spc="408" dirty="0">
                <a:cs typeface="+mn-ea"/>
                <a:sym typeface="+mn-lt"/>
              </a:rPr>
              <a:t>整个团队在组织中拥有什么样的决定权</a:t>
            </a:r>
            <a:r>
              <a:rPr lang="en-US" altLang="zh-CN" spc="408" dirty="0">
                <a:cs typeface="+mn-ea"/>
                <a:sym typeface="+mn-lt"/>
              </a:rPr>
              <a:t>?</a:t>
            </a:r>
            <a:r>
              <a:rPr lang="zh-CN" altLang="en-US" spc="408" dirty="0">
                <a:cs typeface="+mn-ea"/>
                <a:sym typeface="+mn-lt"/>
              </a:rPr>
              <a:t>比方说财务决定权、人事决定权、信息决定权。</a:t>
            </a:r>
          </a:p>
          <a:p>
            <a:pPr algn="just"/>
            <a:r>
              <a:rPr lang="en-US" altLang="zh-CN" spc="408" dirty="0">
                <a:cs typeface="+mn-ea"/>
                <a:sym typeface="+mn-lt"/>
              </a:rPr>
              <a:t>(2)</a:t>
            </a:r>
            <a:r>
              <a:rPr lang="zh-CN" altLang="en-US" spc="408" dirty="0">
                <a:cs typeface="+mn-ea"/>
                <a:sym typeface="+mn-lt"/>
              </a:rPr>
              <a:t>组织的基本特征，比方说组织的规模多大，团队的数量是否足够多，组织对于团队的授权有多大，它的业务是什么类型。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862203F8-D653-44CE-B057-1B7F357149D3}"/>
              </a:ext>
            </a:extLst>
          </p:cNvPr>
          <p:cNvSpPr/>
          <p:nvPr/>
        </p:nvSpPr>
        <p:spPr>
          <a:xfrm>
            <a:off x="668741" y="1351126"/>
            <a:ext cx="4217158" cy="4653889"/>
          </a:xfrm>
          <a:prstGeom prst="roundRect">
            <a:avLst>
              <a:gd name="adj" fmla="val 12784"/>
            </a:avLst>
          </a:prstGeom>
          <a:noFill/>
          <a:ln>
            <a:solidFill>
              <a:srgbClr val="354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610774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213798-FF54-40FB-B64A-8914E029D1B3}"/>
              </a:ext>
            </a:extLst>
          </p:cNvPr>
          <p:cNvSpPr/>
          <p:nvPr/>
        </p:nvSpPr>
        <p:spPr>
          <a:xfrm>
            <a:off x="2679510" y="627798"/>
            <a:ext cx="9512490" cy="45719"/>
          </a:xfrm>
          <a:prstGeom prst="rect">
            <a:avLst/>
          </a:prstGeom>
          <a:solidFill>
            <a:srgbClr val="35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A0A00D5-AB52-4DA5-9B01-680C587E11F5}"/>
              </a:ext>
            </a:extLst>
          </p:cNvPr>
          <p:cNvSpPr txBox="1"/>
          <p:nvPr/>
        </p:nvSpPr>
        <p:spPr>
          <a:xfrm>
            <a:off x="272956" y="206796"/>
            <a:ext cx="22512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什么是团队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9F01A65-7A01-49C3-810D-F8F5255DC13F}"/>
              </a:ext>
            </a:extLst>
          </p:cNvPr>
          <p:cNvSpPr/>
          <p:nvPr/>
        </p:nvSpPr>
        <p:spPr>
          <a:xfrm>
            <a:off x="5585870" y="1623668"/>
            <a:ext cx="589892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408" dirty="0">
                <a:cs typeface="+mn-ea"/>
                <a:sym typeface="+mn-lt"/>
              </a:rPr>
              <a:t>5.</a:t>
            </a:r>
            <a:r>
              <a:rPr lang="zh-CN" altLang="en-US" sz="2400" b="1" spc="408" dirty="0">
                <a:cs typeface="+mn-ea"/>
                <a:sym typeface="+mn-lt"/>
              </a:rPr>
              <a:t>计划</a:t>
            </a:r>
            <a:r>
              <a:rPr lang="en-US" altLang="zh-CN" sz="2400" b="1" spc="408" dirty="0">
                <a:cs typeface="+mn-ea"/>
                <a:sym typeface="+mn-lt"/>
              </a:rPr>
              <a:t>(Plan)</a:t>
            </a:r>
          </a:p>
          <a:p>
            <a:endParaRPr lang="en-US" altLang="zh-CN" sz="2400" b="1" spc="408" dirty="0">
              <a:cs typeface="+mn-ea"/>
              <a:sym typeface="+mn-lt"/>
            </a:endParaRPr>
          </a:p>
          <a:p>
            <a:endParaRPr lang="en-US" altLang="zh-CN" sz="1000" b="1" spc="408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pc="408" dirty="0">
                <a:cs typeface="+mn-ea"/>
                <a:sym typeface="+mn-lt"/>
              </a:rPr>
              <a:t>计划的两层面含义</a:t>
            </a:r>
            <a:r>
              <a:rPr lang="en-US" altLang="zh-CN" spc="408" dirty="0">
                <a:cs typeface="+mn-ea"/>
                <a:sym typeface="+mn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zh-CN" spc="408" dirty="0">
                <a:cs typeface="+mn-ea"/>
                <a:sym typeface="+mn-lt"/>
              </a:rPr>
              <a:t>(1)</a:t>
            </a:r>
            <a:r>
              <a:rPr lang="zh-CN" altLang="en-US" spc="408" dirty="0">
                <a:cs typeface="+mn-ea"/>
                <a:sym typeface="+mn-lt"/>
              </a:rPr>
              <a:t>目标最终的实现，需要一系列具体的行动方案，可以把计划理解成目标的具体工作的程序。</a:t>
            </a:r>
          </a:p>
          <a:p>
            <a:pPr algn="just">
              <a:lnSpc>
                <a:spcPct val="150000"/>
              </a:lnSpc>
            </a:pPr>
            <a:endParaRPr lang="zh-CN" altLang="en-US" spc="408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pc="408" dirty="0">
                <a:cs typeface="+mn-ea"/>
                <a:sym typeface="+mn-lt"/>
              </a:rPr>
              <a:t>(2)</a:t>
            </a:r>
            <a:r>
              <a:rPr lang="zh-CN" altLang="en-US" spc="408" dirty="0">
                <a:cs typeface="+mn-ea"/>
                <a:sym typeface="+mn-lt"/>
              </a:rPr>
              <a:t>提前按计划进行可以保证团队的顺利进度。只有在计划的操作下团队才会一步一步的贴近目标，从而最终实现目标。</a:t>
            </a:r>
          </a:p>
        </p:txBody>
      </p:sp>
      <p:grpSp>
        <p:nvGrpSpPr>
          <p:cNvPr id="9" name="Group 83">
            <a:extLst>
              <a:ext uri="{FF2B5EF4-FFF2-40B4-BE49-F238E27FC236}">
                <a16:creationId xmlns:a16="http://schemas.microsoft.com/office/drawing/2014/main" xmlns="" id="{35DC6E26-4185-4A05-8F7F-03152204027E}"/>
              </a:ext>
            </a:extLst>
          </p:cNvPr>
          <p:cNvGrpSpPr/>
          <p:nvPr/>
        </p:nvGrpSpPr>
        <p:grpSpPr>
          <a:xfrm>
            <a:off x="1087953" y="1715104"/>
            <a:ext cx="3954404" cy="4173771"/>
            <a:chOff x="2844800" y="1588"/>
            <a:chExt cx="6496051" cy="6856413"/>
          </a:xfrm>
        </p:grpSpPr>
        <p:sp>
          <p:nvSpPr>
            <p:cNvPr id="10" name="Freeform 1044">
              <a:extLst>
                <a:ext uri="{FF2B5EF4-FFF2-40B4-BE49-F238E27FC236}">
                  <a16:creationId xmlns:a16="http://schemas.microsoft.com/office/drawing/2014/main" xmlns="" id="{91AADE49-3249-4080-859B-995E106F2E33}"/>
                </a:ext>
              </a:extLst>
            </p:cNvPr>
            <p:cNvSpPr/>
            <p:nvPr/>
          </p:nvSpPr>
          <p:spPr bwMode="auto">
            <a:xfrm>
              <a:off x="3175000" y="6588126"/>
              <a:ext cx="2500313" cy="269875"/>
            </a:xfrm>
            <a:custGeom>
              <a:avLst/>
              <a:gdLst>
                <a:gd name="T0" fmla="*/ 778 w 1575"/>
                <a:gd name="T1" fmla="*/ 0 h 170"/>
                <a:gd name="T2" fmla="*/ 796 w 1575"/>
                <a:gd name="T3" fmla="*/ 0 h 170"/>
                <a:gd name="T4" fmla="*/ 881 w 1575"/>
                <a:gd name="T5" fmla="*/ 0 h 170"/>
                <a:gd name="T6" fmla="*/ 964 w 1575"/>
                <a:gd name="T7" fmla="*/ 2 h 170"/>
                <a:gd name="T8" fmla="*/ 1042 w 1575"/>
                <a:gd name="T9" fmla="*/ 4 h 170"/>
                <a:gd name="T10" fmla="*/ 1118 w 1575"/>
                <a:gd name="T11" fmla="*/ 8 h 170"/>
                <a:gd name="T12" fmla="*/ 1190 w 1575"/>
                <a:gd name="T13" fmla="*/ 12 h 170"/>
                <a:gd name="T14" fmla="*/ 1257 w 1575"/>
                <a:gd name="T15" fmla="*/ 17 h 170"/>
                <a:gd name="T16" fmla="*/ 1318 w 1575"/>
                <a:gd name="T17" fmla="*/ 22 h 170"/>
                <a:gd name="T18" fmla="*/ 1375 w 1575"/>
                <a:gd name="T19" fmla="*/ 29 h 170"/>
                <a:gd name="T20" fmla="*/ 1424 w 1575"/>
                <a:gd name="T21" fmla="*/ 35 h 170"/>
                <a:gd name="T22" fmla="*/ 1469 w 1575"/>
                <a:gd name="T23" fmla="*/ 42 h 170"/>
                <a:gd name="T24" fmla="*/ 1506 w 1575"/>
                <a:gd name="T25" fmla="*/ 50 h 170"/>
                <a:gd name="T26" fmla="*/ 1536 w 1575"/>
                <a:gd name="T27" fmla="*/ 59 h 170"/>
                <a:gd name="T28" fmla="*/ 1557 w 1575"/>
                <a:gd name="T29" fmla="*/ 67 h 170"/>
                <a:gd name="T30" fmla="*/ 1570 w 1575"/>
                <a:gd name="T31" fmla="*/ 76 h 170"/>
                <a:gd name="T32" fmla="*/ 1575 w 1575"/>
                <a:gd name="T33" fmla="*/ 85 h 170"/>
                <a:gd name="T34" fmla="*/ 1570 w 1575"/>
                <a:gd name="T35" fmla="*/ 94 h 170"/>
                <a:gd name="T36" fmla="*/ 1557 w 1575"/>
                <a:gd name="T37" fmla="*/ 103 h 170"/>
                <a:gd name="T38" fmla="*/ 1534 w 1575"/>
                <a:gd name="T39" fmla="*/ 112 h 170"/>
                <a:gd name="T40" fmla="*/ 1504 w 1575"/>
                <a:gd name="T41" fmla="*/ 120 h 170"/>
                <a:gd name="T42" fmla="*/ 1468 w 1575"/>
                <a:gd name="T43" fmla="*/ 128 h 170"/>
                <a:gd name="T44" fmla="*/ 1423 w 1575"/>
                <a:gd name="T45" fmla="*/ 135 h 170"/>
                <a:gd name="T46" fmla="*/ 1372 w 1575"/>
                <a:gd name="T47" fmla="*/ 143 h 170"/>
                <a:gd name="T48" fmla="*/ 1314 w 1575"/>
                <a:gd name="T49" fmla="*/ 148 h 170"/>
                <a:gd name="T50" fmla="*/ 1253 w 1575"/>
                <a:gd name="T51" fmla="*/ 153 h 170"/>
                <a:gd name="T52" fmla="*/ 1185 w 1575"/>
                <a:gd name="T53" fmla="*/ 158 h 170"/>
                <a:gd name="T54" fmla="*/ 1113 w 1575"/>
                <a:gd name="T55" fmla="*/ 162 h 170"/>
                <a:gd name="T56" fmla="*/ 1036 w 1575"/>
                <a:gd name="T57" fmla="*/ 166 h 170"/>
                <a:gd name="T58" fmla="*/ 956 w 1575"/>
                <a:gd name="T59" fmla="*/ 167 h 170"/>
                <a:gd name="T60" fmla="*/ 873 w 1575"/>
                <a:gd name="T61" fmla="*/ 170 h 170"/>
                <a:gd name="T62" fmla="*/ 787 w 1575"/>
                <a:gd name="T63" fmla="*/ 170 h 170"/>
                <a:gd name="T64" fmla="*/ 702 w 1575"/>
                <a:gd name="T65" fmla="*/ 170 h 170"/>
                <a:gd name="T66" fmla="*/ 618 w 1575"/>
                <a:gd name="T67" fmla="*/ 167 h 170"/>
                <a:gd name="T68" fmla="*/ 538 w 1575"/>
                <a:gd name="T69" fmla="*/ 166 h 170"/>
                <a:gd name="T70" fmla="*/ 462 w 1575"/>
                <a:gd name="T71" fmla="*/ 162 h 170"/>
                <a:gd name="T72" fmla="*/ 390 w 1575"/>
                <a:gd name="T73" fmla="*/ 158 h 170"/>
                <a:gd name="T74" fmla="*/ 322 w 1575"/>
                <a:gd name="T75" fmla="*/ 153 h 170"/>
                <a:gd name="T76" fmla="*/ 259 w 1575"/>
                <a:gd name="T77" fmla="*/ 148 h 170"/>
                <a:gd name="T78" fmla="*/ 203 w 1575"/>
                <a:gd name="T79" fmla="*/ 143 h 170"/>
                <a:gd name="T80" fmla="*/ 152 w 1575"/>
                <a:gd name="T81" fmla="*/ 135 h 170"/>
                <a:gd name="T82" fmla="*/ 107 w 1575"/>
                <a:gd name="T83" fmla="*/ 128 h 170"/>
                <a:gd name="T84" fmla="*/ 70 w 1575"/>
                <a:gd name="T85" fmla="*/ 120 h 170"/>
                <a:gd name="T86" fmla="*/ 39 w 1575"/>
                <a:gd name="T87" fmla="*/ 112 h 170"/>
                <a:gd name="T88" fmla="*/ 18 w 1575"/>
                <a:gd name="T89" fmla="*/ 103 h 170"/>
                <a:gd name="T90" fmla="*/ 4 w 1575"/>
                <a:gd name="T91" fmla="*/ 94 h 170"/>
                <a:gd name="T92" fmla="*/ 0 w 1575"/>
                <a:gd name="T93" fmla="*/ 85 h 170"/>
                <a:gd name="T94" fmla="*/ 0 w 1575"/>
                <a:gd name="T95" fmla="*/ 85 h 170"/>
                <a:gd name="T96" fmla="*/ 4 w 1575"/>
                <a:gd name="T97" fmla="*/ 76 h 170"/>
                <a:gd name="T98" fmla="*/ 17 w 1575"/>
                <a:gd name="T99" fmla="*/ 67 h 170"/>
                <a:gd name="T100" fmla="*/ 39 w 1575"/>
                <a:gd name="T101" fmla="*/ 59 h 170"/>
                <a:gd name="T102" fmla="*/ 70 w 1575"/>
                <a:gd name="T103" fmla="*/ 50 h 170"/>
                <a:gd name="T104" fmla="*/ 106 w 1575"/>
                <a:gd name="T105" fmla="*/ 42 h 170"/>
                <a:gd name="T106" fmla="*/ 149 w 1575"/>
                <a:gd name="T107" fmla="*/ 35 h 170"/>
                <a:gd name="T108" fmla="*/ 200 w 1575"/>
                <a:gd name="T109" fmla="*/ 29 h 170"/>
                <a:gd name="T110" fmla="*/ 257 w 1575"/>
                <a:gd name="T111" fmla="*/ 22 h 170"/>
                <a:gd name="T112" fmla="*/ 318 w 1575"/>
                <a:gd name="T113" fmla="*/ 17 h 170"/>
                <a:gd name="T114" fmla="*/ 385 w 1575"/>
                <a:gd name="T115" fmla="*/ 12 h 170"/>
                <a:gd name="T116" fmla="*/ 457 w 1575"/>
                <a:gd name="T117" fmla="*/ 8 h 170"/>
                <a:gd name="T118" fmla="*/ 532 w 1575"/>
                <a:gd name="T119" fmla="*/ 4 h 170"/>
                <a:gd name="T120" fmla="*/ 611 w 1575"/>
                <a:gd name="T121" fmla="*/ 2 h 170"/>
                <a:gd name="T122" fmla="*/ 694 w 1575"/>
                <a:gd name="T123" fmla="*/ 0 h 170"/>
                <a:gd name="T124" fmla="*/ 778 w 1575"/>
                <a:gd name="T1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5" h="170">
                  <a:moveTo>
                    <a:pt x="778" y="0"/>
                  </a:moveTo>
                  <a:lnTo>
                    <a:pt x="796" y="0"/>
                  </a:lnTo>
                  <a:lnTo>
                    <a:pt x="881" y="0"/>
                  </a:lnTo>
                  <a:lnTo>
                    <a:pt x="964" y="2"/>
                  </a:lnTo>
                  <a:lnTo>
                    <a:pt x="1042" y="4"/>
                  </a:lnTo>
                  <a:lnTo>
                    <a:pt x="1118" y="8"/>
                  </a:lnTo>
                  <a:lnTo>
                    <a:pt x="1190" y="12"/>
                  </a:lnTo>
                  <a:lnTo>
                    <a:pt x="1257" y="17"/>
                  </a:lnTo>
                  <a:lnTo>
                    <a:pt x="1318" y="22"/>
                  </a:lnTo>
                  <a:lnTo>
                    <a:pt x="1375" y="29"/>
                  </a:lnTo>
                  <a:lnTo>
                    <a:pt x="1424" y="35"/>
                  </a:lnTo>
                  <a:lnTo>
                    <a:pt x="1469" y="42"/>
                  </a:lnTo>
                  <a:lnTo>
                    <a:pt x="1506" y="50"/>
                  </a:lnTo>
                  <a:lnTo>
                    <a:pt x="1536" y="59"/>
                  </a:lnTo>
                  <a:lnTo>
                    <a:pt x="1557" y="67"/>
                  </a:lnTo>
                  <a:lnTo>
                    <a:pt x="1570" y="76"/>
                  </a:lnTo>
                  <a:lnTo>
                    <a:pt x="1575" y="85"/>
                  </a:lnTo>
                  <a:lnTo>
                    <a:pt x="1570" y="94"/>
                  </a:lnTo>
                  <a:lnTo>
                    <a:pt x="1557" y="103"/>
                  </a:lnTo>
                  <a:lnTo>
                    <a:pt x="1534" y="112"/>
                  </a:lnTo>
                  <a:lnTo>
                    <a:pt x="1504" y="120"/>
                  </a:lnTo>
                  <a:lnTo>
                    <a:pt x="1468" y="128"/>
                  </a:lnTo>
                  <a:lnTo>
                    <a:pt x="1423" y="135"/>
                  </a:lnTo>
                  <a:lnTo>
                    <a:pt x="1372" y="143"/>
                  </a:lnTo>
                  <a:lnTo>
                    <a:pt x="1314" y="148"/>
                  </a:lnTo>
                  <a:lnTo>
                    <a:pt x="1253" y="153"/>
                  </a:lnTo>
                  <a:lnTo>
                    <a:pt x="1185" y="158"/>
                  </a:lnTo>
                  <a:lnTo>
                    <a:pt x="1113" y="162"/>
                  </a:lnTo>
                  <a:lnTo>
                    <a:pt x="1036" y="166"/>
                  </a:lnTo>
                  <a:lnTo>
                    <a:pt x="956" y="167"/>
                  </a:lnTo>
                  <a:lnTo>
                    <a:pt x="873" y="170"/>
                  </a:lnTo>
                  <a:lnTo>
                    <a:pt x="787" y="170"/>
                  </a:lnTo>
                  <a:lnTo>
                    <a:pt x="702" y="170"/>
                  </a:lnTo>
                  <a:lnTo>
                    <a:pt x="618" y="167"/>
                  </a:lnTo>
                  <a:lnTo>
                    <a:pt x="538" y="166"/>
                  </a:lnTo>
                  <a:lnTo>
                    <a:pt x="462" y="162"/>
                  </a:lnTo>
                  <a:lnTo>
                    <a:pt x="390" y="158"/>
                  </a:lnTo>
                  <a:lnTo>
                    <a:pt x="322" y="153"/>
                  </a:lnTo>
                  <a:lnTo>
                    <a:pt x="259" y="148"/>
                  </a:lnTo>
                  <a:lnTo>
                    <a:pt x="203" y="143"/>
                  </a:lnTo>
                  <a:lnTo>
                    <a:pt x="152" y="135"/>
                  </a:lnTo>
                  <a:lnTo>
                    <a:pt x="107" y="128"/>
                  </a:lnTo>
                  <a:lnTo>
                    <a:pt x="70" y="120"/>
                  </a:lnTo>
                  <a:lnTo>
                    <a:pt x="39" y="112"/>
                  </a:lnTo>
                  <a:lnTo>
                    <a:pt x="18" y="103"/>
                  </a:lnTo>
                  <a:lnTo>
                    <a:pt x="4" y="9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" y="76"/>
                  </a:lnTo>
                  <a:lnTo>
                    <a:pt x="17" y="67"/>
                  </a:lnTo>
                  <a:lnTo>
                    <a:pt x="39" y="59"/>
                  </a:lnTo>
                  <a:lnTo>
                    <a:pt x="70" y="50"/>
                  </a:lnTo>
                  <a:lnTo>
                    <a:pt x="106" y="42"/>
                  </a:lnTo>
                  <a:lnTo>
                    <a:pt x="149" y="35"/>
                  </a:lnTo>
                  <a:lnTo>
                    <a:pt x="200" y="29"/>
                  </a:lnTo>
                  <a:lnTo>
                    <a:pt x="257" y="22"/>
                  </a:lnTo>
                  <a:lnTo>
                    <a:pt x="318" y="17"/>
                  </a:lnTo>
                  <a:lnTo>
                    <a:pt x="385" y="12"/>
                  </a:lnTo>
                  <a:lnTo>
                    <a:pt x="457" y="8"/>
                  </a:lnTo>
                  <a:lnTo>
                    <a:pt x="532" y="4"/>
                  </a:lnTo>
                  <a:lnTo>
                    <a:pt x="611" y="2"/>
                  </a:lnTo>
                  <a:lnTo>
                    <a:pt x="694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B1C1C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045">
              <a:extLst>
                <a:ext uri="{FF2B5EF4-FFF2-40B4-BE49-F238E27FC236}">
                  <a16:creationId xmlns:a16="http://schemas.microsoft.com/office/drawing/2014/main" xmlns="" id="{76520434-CFE7-4778-95C5-D93C4FC2C28A}"/>
                </a:ext>
              </a:extLst>
            </p:cNvPr>
            <p:cNvSpPr/>
            <p:nvPr/>
          </p:nvSpPr>
          <p:spPr bwMode="auto">
            <a:xfrm>
              <a:off x="5835650" y="3295651"/>
              <a:ext cx="257175" cy="342900"/>
            </a:xfrm>
            <a:custGeom>
              <a:avLst/>
              <a:gdLst>
                <a:gd name="T0" fmla="*/ 97 w 162"/>
                <a:gd name="T1" fmla="*/ 0 h 216"/>
                <a:gd name="T2" fmla="*/ 162 w 162"/>
                <a:gd name="T3" fmla="*/ 147 h 216"/>
                <a:gd name="T4" fmla="*/ 99 w 162"/>
                <a:gd name="T5" fmla="*/ 216 h 216"/>
                <a:gd name="T6" fmla="*/ 0 w 162"/>
                <a:gd name="T7" fmla="*/ 16 h 216"/>
                <a:gd name="T8" fmla="*/ 5 w 162"/>
                <a:gd name="T9" fmla="*/ 15 h 216"/>
                <a:gd name="T10" fmla="*/ 18 w 162"/>
                <a:gd name="T11" fmla="*/ 12 h 216"/>
                <a:gd name="T12" fmla="*/ 34 w 162"/>
                <a:gd name="T13" fmla="*/ 9 h 216"/>
                <a:gd name="T14" fmla="*/ 51 w 162"/>
                <a:gd name="T15" fmla="*/ 7 h 216"/>
                <a:gd name="T16" fmla="*/ 68 w 162"/>
                <a:gd name="T17" fmla="*/ 4 h 216"/>
                <a:gd name="T18" fmla="*/ 82 w 162"/>
                <a:gd name="T19" fmla="*/ 3 h 216"/>
                <a:gd name="T20" fmla="*/ 93 w 162"/>
                <a:gd name="T21" fmla="*/ 2 h 216"/>
                <a:gd name="T22" fmla="*/ 97 w 162"/>
                <a:gd name="T2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216">
                  <a:moveTo>
                    <a:pt x="97" y="0"/>
                  </a:moveTo>
                  <a:lnTo>
                    <a:pt x="162" y="147"/>
                  </a:lnTo>
                  <a:lnTo>
                    <a:pt x="99" y="2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18" y="12"/>
                  </a:lnTo>
                  <a:lnTo>
                    <a:pt x="34" y="9"/>
                  </a:lnTo>
                  <a:lnTo>
                    <a:pt x="51" y="7"/>
                  </a:lnTo>
                  <a:lnTo>
                    <a:pt x="68" y="4"/>
                  </a:lnTo>
                  <a:lnTo>
                    <a:pt x="82" y="3"/>
                  </a:lnTo>
                  <a:lnTo>
                    <a:pt x="93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046">
              <a:extLst>
                <a:ext uri="{FF2B5EF4-FFF2-40B4-BE49-F238E27FC236}">
                  <a16:creationId xmlns:a16="http://schemas.microsoft.com/office/drawing/2014/main" xmlns="" id="{1D7C05AF-16EE-4D19-8B69-24AFC4C74233}"/>
                </a:ext>
              </a:extLst>
            </p:cNvPr>
            <p:cNvSpPr/>
            <p:nvPr/>
          </p:nvSpPr>
          <p:spPr bwMode="auto">
            <a:xfrm>
              <a:off x="5789613" y="3054351"/>
              <a:ext cx="395288" cy="739775"/>
            </a:xfrm>
            <a:custGeom>
              <a:avLst/>
              <a:gdLst>
                <a:gd name="T0" fmla="*/ 30 w 249"/>
                <a:gd name="T1" fmla="*/ 0 h 466"/>
                <a:gd name="T2" fmla="*/ 31 w 249"/>
                <a:gd name="T3" fmla="*/ 2 h 466"/>
                <a:gd name="T4" fmla="*/ 95 w 249"/>
                <a:gd name="T5" fmla="*/ 113 h 466"/>
                <a:gd name="T6" fmla="*/ 153 w 249"/>
                <a:gd name="T7" fmla="*/ 226 h 466"/>
                <a:gd name="T8" fmla="*/ 204 w 249"/>
                <a:gd name="T9" fmla="*/ 341 h 466"/>
                <a:gd name="T10" fmla="*/ 249 w 249"/>
                <a:gd name="T11" fmla="*/ 457 h 466"/>
                <a:gd name="T12" fmla="*/ 247 w 249"/>
                <a:gd name="T13" fmla="*/ 461 h 466"/>
                <a:gd name="T14" fmla="*/ 239 w 249"/>
                <a:gd name="T15" fmla="*/ 462 h 466"/>
                <a:gd name="T16" fmla="*/ 225 w 249"/>
                <a:gd name="T17" fmla="*/ 465 h 466"/>
                <a:gd name="T18" fmla="*/ 219 w 249"/>
                <a:gd name="T19" fmla="*/ 466 h 466"/>
                <a:gd name="T20" fmla="*/ 216 w 249"/>
                <a:gd name="T21" fmla="*/ 466 h 466"/>
                <a:gd name="T22" fmla="*/ 213 w 249"/>
                <a:gd name="T23" fmla="*/ 465 h 466"/>
                <a:gd name="T24" fmla="*/ 211 w 249"/>
                <a:gd name="T25" fmla="*/ 464 h 466"/>
                <a:gd name="T26" fmla="*/ 205 w 249"/>
                <a:gd name="T27" fmla="*/ 460 h 466"/>
                <a:gd name="T28" fmla="*/ 195 w 249"/>
                <a:gd name="T29" fmla="*/ 456 h 466"/>
                <a:gd name="T30" fmla="*/ 152 w 249"/>
                <a:gd name="T31" fmla="*/ 347 h 466"/>
                <a:gd name="T32" fmla="*/ 105 w 249"/>
                <a:gd name="T33" fmla="*/ 241 h 466"/>
                <a:gd name="T34" fmla="*/ 54 w 249"/>
                <a:gd name="T35" fmla="*/ 140 h 466"/>
                <a:gd name="T36" fmla="*/ 0 w 249"/>
                <a:gd name="T37" fmla="*/ 44 h 466"/>
                <a:gd name="T38" fmla="*/ 3 w 249"/>
                <a:gd name="T39" fmla="*/ 33 h 466"/>
                <a:gd name="T40" fmla="*/ 4 w 249"/>
                <a:gd name="T41" fmla="*/ 27 h 466"/>
                <a:gd name="T42" fmla="*/ 4 w 249"/>
                <a:gd name="T43" fmla="*/ 24 h 466"/>
                <a:gd name="T44" fmla="*/ 4 w 249"/>
                <a:gd name="T45" fmla="*/ 21 h 466"/>
                <a:gd name="T46" fmla="*/ 6 w 249"/>
                <a:gd name="T47" fmla="*/ 20 h 466"/>
                <a:gd name="T48" fmla="*/ 12 w 249"/>
                <a:gd name="T49" fmla="*/ 15 h 466"/>
                <a:gd name="T50" fmla="*/ 17 w 249"/>
                <a:gd name="T51" fmla="*/ 10 h 466"/>
                <a:gd name="T52" fmla="*/ 22 w 249"/>
                <a:gd name="T53" fmla="*/ 6 h 466"/>
                <a:gd name="T54" fmla="*/ 26 w 249"/>
                <a:gd name="T55" fmla="*/ 3 h 466"/>
                <a:gd name="T56" fmla="*/ 29 w 249"/>
                <a:gd name="T57" fmla="*/ 0 h 466"/>
                <a:gd name="T58" fmla="*/ 30 w 249"/>
                <a:gd name="T5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466">
                  <a:moveTo>
                    <a:pt x="30" y="0"/>
                  </a:moveTo>
                  <a:lnTo>
                    <a:pt x="31" y="2"/>
                  </a:lnTo>
                  <a:lnTo>
                    <a:pt x="95" y="113"/>
                  </a:lnTo>
                  <a:lnTo>
                    <a:pt x="153" y="226"/>
                  </a:lnTo>
                  <a:lnTo>
                    <a:pt x="204" y="341"/>
                  </a:lnTo>
                  <a:lnTo>
                    <a:pt x="249" y="457"/>
                  </a:lnTo>
                  <a:lnTo>
                    <a:pt x="247" y="461"/>
                  </a:lnTo>
                  <a:lnTo>
                    <a:pt x="239" y="462"/>
                  </a:lnTo>
                  <a:lnTo>
                    <a:pt x="225" y="465"/>
                  </a:lnTo>
                  <a:lnTo>
                    <a:pt x="219" y="466"/>
                  </a:lnTo>
                  <a:lnTo>
                    <a:pt x="216" y="466"/>
                  </a:lnTo>
                  <a:lnTo>
                    <a:pt x="213" y="465"/>
                  </a:lnTo>
                  <a:lnTo>
                    <a:pt x="211" y="464"/>
                  </a:lnTo>
                  <a:lnTo>
                    <a:pt x="205" y="460"/>
                  </a:lnTo>
                  <a:lnTo>
                    <a:pt x="195" y="456"/>
                  </a:lnTo>
                  <a:lnTo>
                    <a:pt x="152" y="347"/>
                  </a:lnTo>
                  <a:lnTo>
                    <a:pt x="105" y="241"/>
                  </a:lnTo>
                  <a:lnTo>
                    <a:pt x="54" y="140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653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1047">
              <a:extLst>
                <a:ext uri="{FF2B5EF4-FFF2-40B4-BE49-F238E27FC236}">
                  <a16:creationId xmlns:a16="http://schemas.microsoft.com/office/drawing/2014/main" xmlns="" id="{31208B7C-3CDF-4D2C-AA27-840FBC8602D0}"/>
                </a:ext>
              </a:extLst>
            </p:cNvPr>
            <p:cNvSpPr/>
            <p:nvPr/>
          </p:nvSpPr>
          <p:spPr bwMode="auto">
            <a:xfrm>
              <a:off x="5789613" y="3054351"/>
              <a:ext cx="241300" cy="388938"/>
            </a:xfrm>
            <a:custGeom>
              <a:avLst/>
              <a:gdLst>
                <a:gd name="T0" fmla="*/ 30 w 152"/>
                <a:gd name="T1" fmla="*/ 0 h 245"/>
                <a:gd name="T2" fmla="*/ 31 w 152"/>
                <a:gd name="T3" fmla="*/ 2 h 245"/>
                <a:gd name="T4" fmla="*/ 95 w 152"/>
                <a:gd name="T5" fmla="*/ 110 h 245"/>
                <a:gd name="T6" fmla="*/ 152 w 152"/>
                <a:gd name="T7" fmla="*/ 222 h 245"/>
                <a:gd name="T8" fmla="*/ 106 w 152"/>
                <a:gd name="T9" fmla="*/ 245 h 245"/>
                <a:gd name="T10" fmla="*/ 55 w 152"/>
                <a:gd name="T11" fmla="*/ 142 h 245"/>
                <a:gd name="T12" fmla="*/ 0 w 152"/>
                <a:gd name="T13" fmla="*/ 44 h 245"/>
                <a:gd name="T14" fmla="*/ 3 w 152"/>
                <a:gd name="T15" fmla="*/ 33 h 245"/>
                <a:gd name="T16" fmla="*/ 4 w 152"/>
                <a:gd name="T17" fmla="*/ 27 h 245"/>
                <a:gd name="T18" fmla="*/ 4 w 152"/>
                <a:gd name="T19" fmla="*/ 24 h 245"/>
                <a:gd name="T20" fmla="*/ 4 w 152"/>
                <a:gd name="T21" fmla="*/ 21 h 245"/>
                <a:gd name="T22" fmla="*/ 6 w 152"/>
                <a:gd name="T23" fmla="*/ 20 h 245"/>
                <a:gd name="T24" fmla="*/ 12 w 152"/>
                <a:gd name="T25" fmla="*/ 15 h 245"/>
                <a:gd name="T26" fmla="*/ 17 w 152"/>
                <a:gd name="T27" fmla="*/ 10 h 245"/>
                <a:gd name="T28" fmla="*/ 22 w 152"/>
                <a:gd name="T29" fmla="*/ 6 h 245"/>
                <a:gd name="T30" fmla="*/ 26 w 152"/>
                <a:gd name="T31" fmla="*/ 3 h 245"/>
                <a:gd name="T32" fmla="*/ 29 w 152"/>
                <a:gd name="T33" fmla="*/ 0 h 245"/>
                <a:gd name="T34" fmla="*/ 30 w 152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45">
                  <a:moveTo>
                    <a:pt x="30" y="0"/>
                  </a:moveTo>
                  <a:lnTo>
                    <a:pt x="31" y="2"/>
                  </a:lnTo>
                  <a:lnTo>
                    <a:pt x="95" y="110"/>
                  </a:lnTo>
                  <a:lnTo>
                    <a:pt x="152" y="222"/>
                  </a:lnTo>
                  <a:lnTo>
                    <a:pt x="106" y="245"/>
                  </a:lnTo>
                  <a:lnTo>
                    <a:pt x="55" y="142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6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7E5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1048">
              <a:extLst>
                <a:ext uri="{FF2B5EF4-FFF2-40B4-BE49-F238E27FC236}">
                  <a16:creationId xmlns:a16="http://schemas.microsoft.com/office/drawing/2014/main" xmlns="" id="{F8DD877D-682C-4708-A3C5-622D2BAA7F61}"/>
                </a:ext>
              </a:extLst>
            </p:cNvPr>
            <p:cNvSpPr/>
            <p:nvPr/>
          </p:nvSpPr>
          <p:spPr bwMode="auto">
            <a:xfrm>
              <a:off x="5283200" y="6602413"/>
              <a:ext cx="165100" cy="95250"/>
            </a:xfrm>
            <a:custGeom>
              <a:avLst/>
              <a:gdLst>
                <a:gd name="T0" fmla="*/ 13 w 104"/>
                <a:gd name="T1" fmla="*/ 0 h 60"/>
                <a:gd name="T2" fmla="*/ 20 w 104"/>
                <a:gd name="T3" fmla="*/ 1 h 60"/>
                <a:gd name="T4" fmla="*/ 27 w 104"/>
                <a:gd name="T5" fmla="*/ 3 h 60"/>
                <a:gd name="T6" fmla="*/ 31 w 104"/>
                <a:gd name="T7" fmla="*/ 4 h 60"/>
                <a:gd name="T8" fmla="*/ 34 w 104"/>
                <a:gd name="T9" fmla="*/ 5 h 60"/>
                <a:gd name="T10" fmla="*/ 41 w 104"/>
                <a:gd name="T11" fmla="*/ 7 h 60"/>
                <a:gd name="T12" fmla="*/ 53 w 104"/>
                <a:gd name="T13" fmla="*/ 10 h 60"/>
                <a:gd name="T14" fmla="*/ 66 w 104"/>
                <a:gd name="T15" fmla="*/ 14 h 60"/>
                <a:gd name="T16" fmla="*/ 79 w 104"/>
                <a:gd name="T17" fmla="*/ 20 h 60"/>
                <a:gd name="T18" fmla="*/ 91 w 104"/>
                <a:gd name="T19" fmla="*/ 25 h 60"/>
                <a:gd name="T20" fmla="*/ 99 w 104"/>
                <a:gd name="T21" fmla="*/ 30 h 60"/>
                <a:gd name="T22" fmla="*/ 104 w 104"/>
                <a:gd name="T23" fmla="*/ 37 h 60"/>
                <a:gd name="T24" fmla="*/ 100 w 104"/>
                <a:gd name="T25" fmla="*/ 42 h 60"/>
                <a:gd name="T26" fmla="*/ 91 w 104"/>
                <a:gd name="T27" fmla="*/ 47 h 60"/>
                <a:gd name="T28" fmla="*/ 77 w 104"/>
                <a:gd name="T29" fmla="*/ 51 h 60"/>
                <a:gd name="T30" fmla="*/ 60 w 104"/>
                <a:gd name="T31" fmla="*/ 55 h 60"/>
                <a:gd name="T32" fmla="*/ 41 w 104"/>
                <a:gd name="T33" fmla="*/ 58 h 60"/>
                <a:gd name="T34" fmla="*/ 24 w 104"/>
                <a:gd name="T35" fmla="*/ 59 h 60"/>
                <a:gd name="T36" fmla="*/ 10 w 104"/>
                <a:gd name="T37" fmla="*/ 60 h 60"/>
                <a:gd name="T38" fmla="*/ 1 w 104"/>
                <a:gd name="T39" fmla="*/ 60 h 60"/>
                <a:gd name="T40" fmla="*/ 0 w 104"/>
                <a:gd name="T41" fmla="*/ 60 h 60"/>
                <a:gd name="T42" fmla="*/ 6 w 104"/>
                <a:gd name="T43" fmla="*/ 58 h 60"/>
                <a:gd name="T44" fmla="*/ 15 w 104"/>
                <a:gd name="T45" fmla="*/ 54 h 60"/>
                <a:gd name="T46" fmla="*/ 26 w 104"/>
                <a:gd name="T47" fmla="*/ 48 h 60"/>
                <a:gd name="T48" fmla="*/ 36 w 104"/>
                <a:gd name="T49" fmla="*/ 43 h 60"/>
                <a:gd name="T50" fmla="*/ 43 w 104"/>
                <a:gd name="T51" fmla="*/ 37 h 60"/>
                <a:gd name="T52" fmla="*/ 44 w 104"/>
                <a:gd name="T53" fmla="*/ 31 h 60"/>
                <a:gd name="T54" fmla="*/ 39 w 104"/>
                <a:gd name="T55" fmla="*/ 25 h 60"/>
                <a:gd name="T56" fmla="*/ 31 w 104"/>
                <a:gd name="T57" fmla="*/ 18 h 60"/>
                <a:gd name="T58" fmla="*/ 22 w 104"/>
                <a:gd name="T59" fmla="*/ 13 h 60"/>
                <a:gd name="T60" fmla="*/ 13 w 104"/>
                <a:gd name="T61" fmla="*/ 7 h 60"/>
                <a:gd name="T62" fmla="*/ 7 w 104"/>
                <a:gd name="T63" fmla="*/ 3 h 60"/>
                <a:gd name="T64" fmla="*/ 7 w 104"/>
                <a:gd name="T65" fmla="*/ 0 h 60"/>
                <a:gd name="T66" fmla="*/ 13 w 104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0">
                  <a:moveTo>
                    <a:pt x="13" y="0"/>
                  </a:moveTo>
                  <a:lnTo>
                    <a:pt x="20" y="1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41" y="7"/>
                  </a:lnTo>
                  <a:lnTo>
                    <a:pt x="53" y="10"/>
                  </a:lnTo>
                  <a:lnTo>
                    <a:pt x="66" y="14"/>
                  </a:lnTo>
                  <a:lnTo>
                    <a:pt x="79" y="20"/>
                  </a:lnTo>
                  <a:lnTo>
                    <a:pt x="91" y="25"/>
                  </a:lnTo>
                  <a:lnTo>
                    <a:pt x="99" y="30"/>
                  </a:lnTo>
                  <a:lnTo>
                    <a:pt x="104" y="37"/>
                  </a:lnTo>
                  <a:lnTo>
                    <a:pt x="100" y="42"/>
                  </a:lnTo>
                  <a:lnTo>
                    <a:pt x="91" y="47"/>
                  </a:lnTo>
                  <a:lnTo>
                    <a:pt x="77" y="51"/>
                  </a:lnTo>
                  <a:lnTo>
                    <a:pt x="60" y="55"/>
                  </a:lnTo>
                  <a:lnTo>
                    <a:pt x="41" y="58"/>
                  </a:lnTo>
                  <a:lnTo>
                    <a:pt x="24" y="59"/>
                  </a:lnTo>
                  <a:lnTo>
                    <a:pt x="10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15" y="54"/>
                  </a:lnTo>
                  <a:lnTo>
                    <a:pt x="26" y="48"/>
                  </a:lnTo>
                  <a:lnTo>
                    <a:pt x="36" y="43"/>
                  </a:lnTo>
                  <a:lnTo>
                    <a:pt x="43" y="37"/>
                  </a:lnTo>
                  <a:lnTo>
                    <a:pt x="44" y="31"/>
                  </a:lnTo>
                  <a:lnTo>
                    <a:pt x="39" y="25"/>
                  </a:lnTo>
                  <a:lnTo>
                    <a:pt x="31" y="18"/>
                  </a:lnTo>
                  <a:lnTo>
                    <a:pt x="22" y="13"/>
                  </a:lnTo>
                  <a:lnTo>
                    <a:pt x="13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049">
              <a:extLst>
                <a:ext uri="{FF2B5EF4-FFF2-40B4-BE49-F238E27FC236}">
                  <a16:creationId xmlns:a16="http://schemas.microsoft.com/office/drawing/2014/main" xmlns="" id="{D4A01366-5A73-4A8B-B104-7D5B979AFD8D}"/>
                </a:ext>
              </a:extLst>
            </p:cNvPr>
            <p:cNvSpPr/>
            <p:nvPr/>
          </p:nvSpPr>
          <p:spPr bwMode="auto">
            <a:xfrm>
              <a:off x="3395663" y="6573838"/>
              <a:ext cx="220663" cy="114300"/>
            </a:xfrm>
            <a:custGeom>
              <a:avLst/>
              <a:gdLst>
                <a:gd name="T0" fmla="*/ 44 w 139"/>
                <a:gd name="T1" fmla="*/ 0 h 72"/>
                <a:gd name="T2" fmla="*/ 48 w 139"/>
                <a:gd name="T3" fmla="*/ 0 h 72"/>
                <a:gd name="T4" fmla="*/ 51 w 139"/>
                <a:gd name="T5" fmla="*/ 2 h 72"/>
                <a:gd name="T6" fmla="*/ 48 w 139"/>
                <a:gd name="T7" fmla="*/ 6 h 72"/>
                <a:gd name="T8" fmla="*/ 46 w 139"/>
                <a:gd name="T9" fmla="*/ 14 h 72"/>
                <a:gd name="T10" fmla="*/ 43 w 139"/>
                <a:gd name="T11" fmla="*/ 25 h 72"/>
                <a:gd name="T12" fmla="*/ 47 w 139"/>
                <a:gd name="T13" fmla="*/ 30 h 72"/>
                <a:gd name="T14" fmla="*/ 56 w 139"/>
                <a:gd name="T15" fmla="*/ 35 h 72"/>
                <a:gd name="T16" fmla="*/ 71 w 139"/>
                <a:gd name="T17" fmla="*/ 40 h 72"/>
                <a:gd name="T18" fmla="*/ 88 w 139"/>
                <a:gd name="T19" fmla="*/ 44 h 72"/>
                <a:gd name="T20" fmla="*/ 105 w 139"/>
                <a:gd name="T21" fmla="*/ 49 h 72"/>
                <a:gd name="T22" fmla="*/ 119 w 139"/>
                <a:gd name="T23" fmla="*/ 53 h 72"/>
                <a:gd name="T24" fmla="*/ 132 w 139"/>
                <a:gd name="T25" fmla="*/ 59 h 72"/>
                <a:gd name="T26" fmla="*/ 139 w 139"/>
                <a:gd name="T27" fmla="*/ 64 h 72"/>
                <a:gd name="T28" fmla="*/ 139 w 139"/>
                <a:gd name="T29" fmla="*/ 68 h 72"/>
                <a:gd name="T30" fmla="*/ 131 w 139"/>
                <a:gd name="T31" fmla="*/ 70 h 72"/>
                <a:gd name="T32" fmla="*/ 119 w 139"/>
                <a:gd name="T33" fmla="*/ 72 h 72"/>
                <a:gd name="T34" fmla="*/ 103 w 139"/>
                <a:gd name="T35" fmla="*/ 72 h 72"/>
                <a:gd name="T36" fmla="*/ 84 w 139"/>
                <a:gd name="T37" fmla="*/ 72 h 72"/>
                <a:gd name="T38" fmla="*/ 64 w 139"/>
                <a:gd name="T39" fmla="*/ 70 h 72"/>
                <a:gd name="T40" fmla="*/ 46 w 139"/>
                <a:gd name="T41" fmla="*/ 68 h 72"/>
                <a:gd name="T42" fmla="*/ 29 w 139"/>
                <a:gd name="T43" fmla="*/ 65 h 72"/>
                <a:gd name="T44" fmla="*/ 14 w 139"/>
                <a:gd name="T45" fmla="*/ 61 h 72"/>
                <a:gd name="T46" fmla="*/ 5 w 139"/>
                <a:gd name="T47" fmla="*/ 57 h 72"/>
                <a:gd name="T48" fmla="*/ 0 w 139"/>
                <a:gd name="T49" fmla="*/ 49 h 72"/>
                <a:gd name="T50" fmla="*/ 0 w 139"/>
                <a:gd name="T51" fmla="*/ 42 h 72"/>
                <a:gd name="T52" fmla="*/ 5 w 139"/>
                <a:gd name="T53" fmla="*/ 32 h 72"/>
                <a:gd name="T54" fmla="*/ 13 w 139"/>
                <a:gd name="T55" fmla="*/ 23 h 72"/>
                <a:gd name="T56" fmla="*/ 21 w 139"/>
                <a:gd name="T57" fmla="*/ 15 h 72"/>
                <a:gd name="T58" fmla="*/ 27 w 139"/>
                <a:gd name="T59" fmla="*/ 10 h 72"/>
                <a:gd name="T60" fmla="*/ 31 w 139"/>
                <a:gd name="T61" fmla="*/ 6 h 72"/>
                <a:gd name="T62" fmla="*/ 33 w 139"/>
                <a:gd name="T63" fmla="*/ 6 h 72"/>
                <a:gd name="T64" fmla="*/ 34 w 139"/>
                <a:gd name="T65" fmla="*/ 5 h 72"/>
                <a:gd name="T66" fmla="*/ 35 w 139"/>
                <a:gd name="T67" fmla="*/ 2 h 72"/>
                <a:gd name="T68" fmla="*/ 38 w 139"/>
                <a:gd name="T69" fmla="*/ 1 h 72"/>
                <a:gd name="T70" fmla="*/ 42 w 139"/>
                <a:gd name="T71" fmla="*/ 0 h 72"/>
                <a:gd name="T72" fmla="*/ 44 w 139"/>
                <a:gd name="T7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72">
                  <a:moveTo>
                    <a:pt x="44" y="0"/>
                  </a:moveTo>
                  <a:lnTo>
                    <a:pt x="48" y="0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46" y="14"/>
                  </a:lnTo>
                  <a:lnTo>
                    <a:pt x="43" y="25"/>
                  </a:lnTo>
                  <a:lnTo>
                    <a:pt x="47" y="30"/>
                  </a:lnTo>
                  <a:lnTo>
                    <a:pt x="56" y="35"/>
                  </a:lnTo>
                  <a:lnTo>
                    <a:pt x="71" y="40"/>
                  </a:lnTo>
                  <a:lnTo>
                    <a:pt x="88" y="44"/>
                  </a:lnTo>
                  <a:lnTo>
                    <a:pt x="105" y="49"/>
                  </a:lnTo>
                  <a:lnTo>
                    <a:pt x="119" y="53"/>
                  </a:lnTo>
                  <a:lnTo>
                    <a:pt x="132" y="59"/>
                  </a:lnTo>
                  <a:lnTo>
                    <a:pt x="139" y="64"/>
                  </a:lnTo>
                  <a:lnTo>
                    <a:pt x="139" y="68"/>
                  </a:lnTo>
                  <a:lnTo>
                    <a:pt x="131" y="70"/>
                  </a:lnTo>
                  <a:lnTo>
                    <a:pt x="119" y="72"/>
                  </a:lnTo>
                  <a:lnTo>
                    <a:pt x="103" y="72"/>
                  </a:lnTo>
                  <a:lnTo>
                    <a:pt x="84" y="72"/>
                  </a:lnTo>
                  <a:lnTo>
                    <a:pt x="64" y="70"/>
                  </a:lnTo>
                  <a:lnTo>
                    <a:pt x="46" y="68"/>
                  </a:lnTo>
                  <a:lnTo>
                    <a:pt x="29" y="65"/>
                  </a:lnTo>
                  <a:lnTo>
                    <a:pt x="14" y="61"/>
                  </a:lnTo>
                  <a:lnTo>
                    <a:pt x="5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5" y="32"/>
                  </a:lnTo>
                  <a:lnTo>
                    <a:pt x="13" y="23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050">
              <a:extLst>
                <a:ext uri="{FF2B5EF4-FFF2-40B4-BE49-F238E27FC236}">
                  <a16:creationId xmlns:a16="http://schemas.microsoft.com/office/drawing/2014/main" xmlns="" id="{93B8E515-91CE-4C66-BF31-386203779D2A}"/>
                </a:ext>
              </a:extLst>
            </p:cNvPr>
            <p:cNvSpPr/>
            <p:nvPr/>
          </p:nvSpPr>
          <p:spPr bwMode="auto">
            <a:xfrm>
              <a:off x="4954588" y="1588"/>
              <a:ext cx="2200275" cy="2971800"/>
            </a:xfrm>
            <a:custGeom>
              <a:avLst/>
              <a:gdLst>
                <a:gd name="T0" fmla="*/ 768 w 1386"/>
                <a:gd name="T1" fmla="*/ 4 h 1872"/>
                <a:gd name="T2" fmla="*/ 912 w 1386"/>
                <a:gd name="T3" fmla="*/ 36 h 1872"/>
                <a:gd name="T4" fmla="*/ 1043 w 1386"/>
                <a:gd name="T5" fmla="*/ 95 h 1872"/>
                <a:gd name="T6" fmla="*/ 1157 w 1386"/>
                <a:gd name="T7" fmla="*/ 178 h 1872"/>
                <a:gd name="T8" fmla="*/ 1252 w 1386"/>
                <a:gd name="T9" fmla="*/ 284 h 1872"/>
                <a:gd name="T10" fmla="*/ 1324 w 1386"/>
                <a:gd name="T11" fmla="*/ 407 h 1872"/>
                <a:gd name="T12" fmla="*/ 1370 w 1386"/>
                <a:gd name="T13" fmla="*/ 545 h 1872"/>
                <a:gd name="T14" fmla="*/ 1386 w 1386"/>
                <a:gd name="T15" fmla="*/ 693 h 1872"/>
                <a:gd name="T16" fmla="*/ 1373 w 1386"/>
                <a:gd name="T17" fmla="*/ 825 h 1872"/>
                <a:gd name="T18" fmla="*/ 1335 w 1386"/>
                <a:gd name="T19" fmla="*/ 951 h 1872"/>
                <a:gd name="T20" fmla="*/ 1275 w 1386"/>
                <a:gd name="T21" fmla="*/ 1066 h 1872"/>
                <a:gd name="T22" fmla="*/ 1195 w 1386"/>
                <a:gd name="T23" fmla="*/ 1169 h 1872"/>
                <a:gd name="T24" fmla="*/ 1095 w 1386"/>
                <a:gd name="T25" fmla="*/ 1256 h 1872"/>
                <a:gd name="T26" fmla="*/ 980 w 1386"/>
                <a:gd name="T27" fmla="*/ 1324 h 1872"/>
                <a:gd name="T28" fmla="*/ 851 w 1386"/>
                <a:gd name="T29" fmla="*/ 1368 h 1872"/>
                <a:gd name="T30" fmla="*/ 843 w 1386"/>
                <a:gd name="T31" fmla="*/ 1406 h 1872"/>
                <a:gd name="T32" fmla="*/ 836 w 1386"/>
                <a:gd name="T33" fmla="*/ 1432 h 1872"/>
                <a:gd name="T34" fmla="*/ 832 w 1386"/>
                <a:gd name="T35" fmla="*/ 1451 h 1872"/>
                <a:gd name="T36" fmla="*/ 830 w 1386"/>
                <a:gd name="T37" fmla="*/ 1466 h 1872"/>
                <a:gd name="T38" fmla="*/ 826 w 1386"/>
                <a:gd name="T39" fmla="*/ 1484 h 1872"/>
                <a:gd name="T40" fmla="*/ 820 w 1386"/>
                <a:gd name="T41" fmla="*/ 1507 h 1872"/>
                <a:gd name="T42" fmla="*/ 813 w 1386"/>
                <a:gd name="T43" fmla="*/ 1540 h 1872"/>
                <a:gd name="T44" fmla="*/ 802 w 1386"/>
                <a:gd name="T45" fmla="*/ 1590 h 1872"/>
                <a:gd name="T46" fmla="*/ 788 w 1386"/>
                <a:gd name="T47" fmla="*/ 1658 h 1872"/>
                <a:gd name="T48" fmla="*/ 768 w 1386"/>
                <a:gd name="T49" fmla="*/ 1751 h 1872"/>
                <a:gd name="T50" fmla="*/ 742 w 1386"/>
                <a:gd name="T51" fmla="*/ 1872 h 1872"/>
                <a:gd name="T52" fmla="*/ 512 w 1386"/>
                <a:gd name="T53" fmla="*/ 1362 h 1872"/>
                <a:gd name="T54" fmla="*/ 382 w 1386"/>
                <a:gd name="T55" fmla="*/ 1312 h 1872"/>
                <a:gd name="T56" fmla="*/ 267 w 1386"/>
                <a:gd name="T57" fmla="*/ 1237 h 1872"/>
                <a:gd name="T58" fmla="*/ 167 w 1386"/>
                <a:gd name="T59" fmla="*/ 1143 h 1872"/>
                <a:gd name="T60" fmla="*/ 89 w 1386"/>
                <a:gd name="T61" fmla="*/ 1031 h 1872"/>
                <a:gd name="T62" fmla="*/ 34 w 1386"/>
                <a:gd name="T63" fmla="*/ 904 h 1872"/>
                <a:gd name="T64" fmla="*/ 4 w 1386"/>
                <a:gd name="T65" fmla="*/ 766 h 1872"/>
                <a:gd name="T66" fmla="*/ 5 w 1386"/>
                <a:gd name="T67" fmla="*/ 618 h 1872"/>
                <a:gd name="T68" fmla="*/ 35 w 1386"/>
                <a:gd name="T69" fmla="*/ 474 h 1872"/>
                <a:gd name="T70" fmla="*/ 95 w 1386"/>
                <a:gd name="T71" fmla="*/ 343 h 1872"/>
                <a:gd name="T72" fmla="*/ 179 w 1386"/>
                <a:gd name="T73" fmla="*/ 229 h 1872"/>
                <a:gd name="T74" fmla="*/ 284 w 1386"/>
                <a:gd name="T75" fmla="*/ 134 h 1872"/>
                <a:gd name="T76" fmla="*/ 407 w 1386"/>
                <a:gd name="T77" fmla="*/ 62 h 1872"/>
                <a:gd name="T78" fmla="*/ 544 w 1386"/>
                <a:gd name="T79" fmla="*/ 16 h 1872"/>
                <a:gd name="T80" fmla="*/ 693 w 1386"/>
                <a:gd name="T81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6" h="1872">
                  <a:moveTo>
                    <a:pt x="693" y="0"/>
                  </a:moveTo>
                  <a:lnTo>
                    <a:pt x="768" y="4"/>
                  </a:lnTo>
                  <a:lnTo>
                    <a:pt x="841" y="16"/>
                  </a:lnTo>
                  <a:lnTo>
                    <a:pt x="912" y="36"/>
                  </a:lnTo>
                  <a:lnTo>
                    <a:pt x="979" y="62"/>
                  </a:lnTo>
                  <a:lnTo>
                    <a:pt x="1043" y="95"/>
                  </a:lnTo>
                  <a:lnTo>
                    <a:pt x="1102" y="134"/>
                  </a:lnTo>
                  <a:lnTo>
                    <a:pt x="1157" y="178"/>
                  </a:lnTo>
                  <a:lnTo>
                    <a:pt x="1207" y="229"/>
                  </a:lnTo>
                  <a:lnTo>
                    <a:pt x="1252" y="284"/>
                  </a:lnTo>
                  <a:lnTo>
                    <a:pt x="1290" y="343"/>
                  </a:lnTo>
                  <a:lnTo>
                    <a:pt x="1324" y="407"/>
                  </a:lnTo>
                  <a:lnTo>
                    <a:pt x="1351" y="474"/>
                  </a:lnTo>
                  <a:lnTo>
                    <a:pt x="1370" y="545"/>
                  </a:lnTo>
                  <a:lnTo>
                    <a:pt x="1382" y="618"/>
                  </a:lnTo>
                  <a:lnTo>
                    <a:pt x="1386" y="693"/>
                  </a:lnTo>
                  <a:lnTo>
                    <a:pt x="1382" y="760"/>
                  </a:lnTo>
                  <a:lnTo>
                    <a:pt x="1373" y="825"/>
                  </a:lnTo>
                  <a:lnTo>
                    <a:pt x="1357" y="889"/>
                  </a:lnTo>
                  <a:lnTo>
                    <a:pt x="1335" y="951"/>
                  </a:lnTo>
                  <a:lnTo>
                    <a:pt x="1307" y="1010"/>
                  </a:lnTo>
                  <a:lnTo>
                    <a:pt x="1275" y="1066"/>
                  </a:lnTo>
                  <a:lnTo>
                    <a:pt x="1237" y="1120"/>
                  </a:lnTo>
                  <a:lnTo>
                    <a:pt x="1195" y="1169"/>
                  </a:lnTo>
                  <a:lnTo>
                    <a:pt x="1148" y="1215"/>
                  </a:lnTo>
                  <a:lnTo>
                    <a:pt x="1095" y="1256"/>
                  </a:lnTo>
                  <a:lnTo>
                    <a:pt x="1040" y="1292"/>
                  </a:lnTo>
                  <a:lnTo>
                    <a:pt x="980" y="1324"/>
                  </a:lnTo>
                  <a:lnTo>
                    <a:pt x="917" y="1349"/>
                  </a:lnTo>
                  <a:lnTo>
                    <a:pt x="851" y="1368"/>
                  </a:lnTo>
                  <a:lnTo>
                    <a:pt x="845" y="1389"/>
                  </a:lnTo>
                  <a:lnTo>
                    <a:pt x="843" y="1406"/>
                  </a:lnTo>
                  <a:lnTo>
                    <a:pt x="839" y="1421"/>
                  </a:lnTo>
                  <a:lnTo>
                    <a:pt x="836" y="1432"/>
                  </a:lnTo>
                  <a:lnTo>
                    <a:pt x="835" y="1442"/>
                  </a:lnTo>
                  <a:lnTo>
                    <a:pt x="832" y="1451"/>
                  </a:lnTo>
                  <a:lnTo>
                    <a:pt x="831" y="1459"/>
                  </a:lnTo>
                  <a:lnTo>
                    <a:pt x="830" y="1466"/>
                  </a:lnTo>
                  <a:lnTo>
                    <a:pt x="827" y="1474"/>
                  </a:lnTo>
                  <a:lnTo>
                    <a:pt x="826" y="1484"/>
                  </a:lnTo>
                  <a:lnTo>
                    <a:pt x="823" y="1494"/>
                  </a:lnTo>
                  <a:lnTo>
                    <a:pt x="820" y="1507"/>
                  </a:lnTo>
                  <a:lnTo>
                    <a:pt x="817" y="1521"/>
                  </a:lnTo>
                  <a:lnTo>
                    <a:pt x="813" y="1540"/>
                  </a:lnTo>
                  <a:lnTo>
                    <a:pt x="809" y="1562"/>
                  </a:lnTo>
                  <a:lnTo>
                    <a:pt x="802" y="1590"/>
                  </a:lnTo>
                  <a:lnTo>
                    <a:pt x="796" y="1621"/>
                  </a:lnTo>
                  <a:lnTo>
                    <a:pt x="788" y="1658"/>
                  </a:lnTo>
                  <a:lnTo>
                    <a:pt x="779" y="1701"/>
                  </a:lnTo>
                  <a:lnTo>
                    <a:pt x="768" y="1751"/>
                  </a:lnTo>
                  <a:lnTo>
                    <a:pt x="755" y="1807"/>
                  </a:lnTo>
                  <a:lnTo>
                    <a:pt x="742" y="1872"/>
                  </a:lnTo>
                  <a:lnTo>
                    <a:pt x="580" y="1376"/>
                  </a:lnTo>
                  <a:lnTo>
                    <a:pt x="512" y="1362"/>
                  </a:lnTo>
                  <a:lnTo>
                    <a:pt x="445" y="1340"/>
                  </a:lnTo>
                  <a:lnTo>
                    <a:pt x="382" y="1312"/>
                  </a:lnTo>
                  <a:lnTo>
                    <a:pt x="322" y="1278"/>
                  </a:lnTo>
                  <a:lnTo>
                    <a:pt x="267" y="1237"/>
                  </a:lnTo>
                  <a:lnTo>
                    <a:pt x="214" y="1193"/>
                  </a:lnTo>
                  <a:lnTo>
                    <a:pt x="167" y="1143"/>
                  </a:lnTo>
                  <a:lnTo>
                    <a:pt x="125" y="1089"/>
                  </a:lnTo>
                  <a:lnTo>
                    <a:pt x="89" y="1031"/>
                  </a:lnTo>
                  <a:lnTo>
                    <a:pt x="59" y="969"/>
                  </a:lnTo>
                  <a:lnTo>
                    <a:pt x="34" y="904"/>
                  </a:lnTo>
                  <a:lnTo>
                    <a:pt x="15" y="836"/>
                  </a:lnTo>
                  <a:lnTo>
                    <a:pt x="4" y="766"/>
                  </a:lnTo>
                  <a:lnTo>
                    <a:pt x="0" y="693"/>
                  </a:lnTo>
                  <a:lnTo>
                    <a:pt x="5" y="618"/>
                  </a:lnTo>
                  <a:lnTo>
                    <a:pt x="17" y="545"/>
                  </a:lnTo>
                  <a:lnTo>
                    <a:pt x="35" y="474"/>
                  </a:lnTo>
                  <a:lnTo>
                    <a:pt x="63" y="407"/>
                  </a:lnTo>
                  <a:lnTo>
                    <a:pt x="95" y="343"/>
                  </a:lnTo>
                  <a:lnTo>
                    <a:pt x="135" y="284"/>
                  </a:lnTo>
                  <a:lnTo>
                    <a:pt x="179" y="229"/>
                  </a:lnTo>
                  <a:lnTo>
                    <a:pt x="229" y="178"/>
                  </a:lnTo>
                  <a:lnTo>
                    <a:pt x="284" y="134"/>
                  </a:lnTo>
                  <a:lnTo>
                    <a:pt x="344" y="95"/>
                  </a:lnTo>
                  <a:lnTo>
                    <a:pt x="407" y="62"/>
                  </a:lnTo>
                  <a:lnTo>
                    <a:pt x="474" y="36"/>
                  </a:lnTo>
                  <a:lnTo>
                    <a:pt x="544" y="16"/>
                  </a:lnTo>
                  <a:lnTo>
                    <a:pt x="618" y="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35435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1051">
              <a:extLst>
                <a:ext uri="{FF2B5EF4-FFF2-40B4-BE49-F238E27FC236}">
                  <a16:creationId xmlns:a16="http://schemas.microsoft.com/office/drawing/2014/main" xmlns="" id="{076C0889-DC5F-4BF5-90BB-40C2D6E6BACD}"/>
                </a:ext>
              </a:extLst>
            </p:cNvPr>
            <p:cNvSpPr/>
            <p:nvPr/>
          </p:nvSpPr>
          <p:spPr bwMode="auto">
            <a:xfrm>
              <a:off x="6443663" y="1149351"/>
              <a:ext cx="2897188" cy="2359025"/>
            </a:xfrm>
            <a:custGeom>
              <a:avLst/>
              <a:gdLst>
                <a:gd name="T0" fmla="*/ 1157 w 1825"/>
                <a:gd name="T1" fmla="*/ 4 h 1486"/>
                <a:gd name="T2" fmla="*/ 1303 w 1825"/>
                <a:gd name="T3" fmla="*/ 34 h 1486"/>
                <a:gd name="T4" fmla="*/ 1435 w 1825"/>
                <a:gd name="T5" fmla="*/ 90 h 1486"/>
                <a:gd name="T6" fmla="*/ 1554 w 1825"/>
                <a:gd name="T7" fmla="*/ 170 h 1486"/>
                <a:gd name="T8" fmla="*/ 1655 w 1825"/>
                <a:gd name="T9" fmla="*/ 271 h 1486"/>
                <a:gd name="T10" fmla="*/ 1735 w 1825"/>
                <a:gd name="T11" fmla="*/ 389 h 1486"/>
                <a:gd name="T12" fmla="*/ 1791 w 1825"/>
                <a:gd name="T13" fmla="*/ 522 h 1486"/>
                <a:gd name="T14" fmla="*/ 1821 w 1825"/>
                <a:gd name="T15" fmla="*/ 668 h 1486"/>
                <a:gd name="T16" fmla="*/ 1821 w 1825"/>
                <a:gd name="T17" fmla="*/ 819 h 1486"/>
                <a:gd name="T18" fmla="*/ 1791 w 1825"/>
                <a:gd name="T19" fmla="*/ 963 h 1486"/>
                <a:gd name="T20" fmla="*/ 1735 w 1825"/>
                <a:gd name="T21" fmla="*/ 1097 h 1486"/>
                <a:gd name="T22" fmla="*/ 1655 w 1825"/>
                <a:gd name="T23" fmla="*/ 1216 h 1486"/>
                <a:gd name="T24" fmla="*/ 1554 w 1825"/>
                <a:gd name="T25" fmla="*/ 1317 h 1486"/>
                <a:gd name="T26" fmla="*/ 1435 w 1825"/>
                <a:gd name="T27" fmla="*/ 1397 h 1486"/>
                <a:gd name="T28" fmla="*/ 1303 w 1825"/>
                <a:gd name="T29" fmla="*/ 1453 h 1486"/>
                <a:gd name="T30" fmla="*/ 1157 w 1825"/>
                <a:gd name="T31" fmla="*/ 1482 h 1486"/>
                <a:gd name="T32" fmla="*/ 1016 w 1825"/>
                <a:gd name="T33" fmla="*/ 1483 h 1486"/>
                <a:gd name="T34" fmla="*/ 888 w 1825"/>
                <a:gd name="T35" fmla="*/ 1461 h 1486"/>
                <a:gd name="T36" fmla="*/ 763 w 1825"/>
                <a:gd name="T37" fmla="*/ 1415 h 1486"/>
                <a:gd name="T38" fmla="*/ 647 w 1825"/>
                <a:gd name="T39" fmla="*/ 1346 h 1486"/>
                <a:gd name="T40" fmla="*/ 570 w 1825"/>
                <a:gd name="T41" fmla="*/ 1308 h 1486"/>
                <a:gd name="T42" fmla="*/ 536 w 1825"/>
                <a:gd name="T43" fmla="*/ 1313 h 1486"/>
                <a:gd name="T44" fmla="*/ 511 w 1825"/>
                <a:gd name="T45" fmla="*/ 1318 h 1486"/>
                <a:gd name="T46" fmla="*/ 491 w 1825"/>
                <a:gd name="T47" fmla="*/ 1321 h 1486"/>
                <a:gd name="T48" fmla="*/ 475 w 1825"/>
                <a:gd name="T49" fmla="*/ 1323 h 1486"/>
                <a:gd name="T50" fmla="*/ 456 w 1825"/>
                <a:gd name="T51" fmla="*/ 1327 h 1486"/>
                <a:gd name="T52" fmla="*/ 431 w 1825"/>
                <a:gd name="T53" fmla="*/ 1331 h 1486"/>
                <a:gd name="T54" fmla="*/ 397 w 1825"/>
                <a:gd name="T55" fmla="*/ 1338 h 1486"/>
                <a:gd name="T56" fmla="*/ 347 w 1825"/>
                <a:gd name="T57" fmla="*/ 1347 h 1486"/>
                <a:gd name="T58" fmla="*/ 279 w 1825"/>
                <a:gd name="T59" fmla="*/ 1359 h 1486"/>
                <a:gd name="T60" fmla="*/ 189 w 1825"/>
                <a:gd name="T61" fmla="*/ 1374 h 1486"/>
                <a:gd name="T62" fmla="*/ 71 w 1825"/>
                <a:gd name="T63" fmla="*/ 1395 h 1486"/>
                <a:gd name="T64" fmla="*/ 415 w 1825"/>
                <a:gd name="T65" fmla="*/ 1073 h 1486"/>
                <a:gd name="T66" fmla="*/ 367 w 1825"/>
                <a:gd name="T67" fmla="*/ 948 h 1486"/>
                <a:gd name="T68" fmla="*/ 342 w 1825"/>
                <a:gd name="T69" fmla="*/ 814 h 1486"/>
                <a:gd name="T70" fmla="*/ 342 w 1825"/>
                <a:gd name="T71" fmla="*/ 668 h 1486"/>
                <a:gd name="T72" fmla="*/ 372 w 1825"/>
                <a:gd name="T73" fmla="*/ 522 h 1486"/>
                <a:gd name="T74" fmla="*/ 428 w 1825"/>
                <a:gd name="T75" fmla="*/ 389 h 1486"/>
                <a:gd name="T76" fmla="*/ 508 w 1825"/>
                <a:gd name="T77" fmla="*/ 271 h 1486"/>
                <a:gd name="T78" fmla="*/ 609 w 1825"/>
                <a:gd name="T79" fmla="*/ 170 h 1486"/>
                <a:gd name="T80" fmla="*/ 727 w 1825"/>
                <a:gd name="T81" fmla="*/ 90 h 1486"/>
                <a:gd name="T82" fmla="*/ 860 w 1825"/>
                <a:gd name="T83" fmla="*/ 34 h 1486"/>
                <a:gd name="T84" fmla="*/ 1006 w 1825"/>
                <a:gd name="T85" fmla="*/ 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5" h="1486">
                  <a:moveTo>
                    <a:pt x="1082" y="0"/>
                  </a:moveTo>
                  <a:lnTo>
                    <a:pt x="1157" y="4"/>
                  </a:lnTo>
                  <a:lnTo>
                    <a:pt x="1231" y="16"/>
                  </a:lnTo>
                  <a:lnTo>
                    <a:pt x="1303" y="34"/>
                  </a:lnTo>
                  <a:lnTo>
                    <a:pt x="1371" y="59"/>
                  </a:lnTo>
                  <a:lnTo>
                    <a:pt x="1435" y="90"/>
                  </a:lnTo>
                  <a:lnTo>
                    <a:pt x="1497" y="127"/>
                  </a:lnTo>
                  <a:lnTo>
                    <a:pt x="1554" y="170"/>
                  </a:lnTo>
                  <a:lnTo>
                    <a:pt x="1606" y="217"/>
                  </a:lnTo>
                  <a:lnTo>
                    <a:pt x="1655" y="271"/>
                  </a:lnTo>
                  <a:lnTo>
                    <a:pt x="1698" y="327"/>
                  </a:lnTo>
                  <a:lnTo>
                    <a:pt x="1735" y="389"/>
                  </a:lnTo>
                  <a:lnTo>
                    <a:pt x="1766" y="454"/>
                  </a:lnTo>
                  <a:lnTo>
                    <a:pt x="1791" y="522"/>
                  </a:lnTo>
                  <a:lnTo>
                    <a:pt x="1809" y="593"/>
                  </a:lnTo>
                  <a:lnTo>
                    <a:pt x="1821" y="668"/>
                  </a:lnTo>
                  <a:lnTo>
                    <a:pt x="1825" y="743"/>
                  </a:lnTo>
                  <a:lnTo>
                    <a:pt x="1821" y="819"/>
                  </a:lnTo>
                  <a:lnTo>
                    <a:pt x="1809" y="893"/>
                  </a:lnTo>
                  <a:lnTo>
                    <a:pt x="1791" y="963"/>
                  </a:lnTo>
                  <a:lnTo>
                    <a:pt x="1766" y="1033"/>
                  </a:lnTo>
                  <a:lnTo>
                    <a:pt x="1735" y="1097"/>
                  </a:lnTo>
                  <a:lnTo>
                    <a:pt x="1698" y="1158"/>
                  </a:lnTo>
                  <a:lnTo>
                    <a:pt x="1655" y="1216"/>
                  </a:lnTo>
                  <a:lnTo>
                    <a:pt x="1606" y="1268"/>
                  </a:lnTo>
                  <a:lnTo>
                    <a:pt x="1554" y="1317"/>
                  </a:lnTo>
                  <a:lnTo>
                    <a:pt x="1497" y="1359"/>
                  </a:lnTo>
                  <a:lnTo>
                    <a:pt x="1435" y="1397"/>
                  </a:lnTo>
                  <a:lnTo>
                    <a:pt x="1371" y="1428"/>
                  </a:lnTo>
                  <a:lnTo>
                    <a:pt x="1303" y="1453"/>
                  </a:lnTo>
                  <a:lnTo>
                    <a:pt x="1231" y="1471"/>
                  </a:lnTo>
                  <a:lnTo>
                    <a:pt x="1157" y="1482"/>
                  </a:lnTo>
                  <a:lnTo>
                    <a:pt x="1082" y="1486"/>
                  </a:lnTo>
                  <a:lnTo>
                    <a:pt x="1016" y="1483"/>
                  </a:lnTo>
                  <a:lnTo>
                    <a:pt x="952" y="1475"/>
                  </a:lnTo>
                  <a:lnTo>
                    <a:pt x="888" y="1461"/>
                  </a:lnTo>
                  <a:lnTo>
                    <a:pt x="825" y="1441"/>
                  </a:lnTo>
                  <a:lnTo>
                    <a:pt x="763" y="1415"/>
                  </a:lnTo>
                  <a:lnTo>
                    <a:pt x="705" y="1384"/>
                  </a:lnTo>
                  <a:lnTo>
                    <a:pt x="647" y="1346"/>
                  </a:lnTo>
                  <a:lnTo>
                    <a:pt x="593" y="1302"/>
                  </a:lnTo>
                  <a:lnTo>
                    <a:pt x="570" y="1308"/>
                  </a:lnTo>
                  <a:lnTo>
                    <a:pt x="551" y="1310"/>
                  </a:lnTo>
                  <a:lnTo>
                    <a:pt x="536" y="1313"/>
                  </a:lnTo>
                  <a:lnTo>
                    <a:pt x="521" y="1316"/>
                  </a:lnTo>
                  <a:lnTo>
                    <a:pt x="511" y="1318"/>
                  </a:lnTo>
                  <a:lnTo>
                    <a:pt x="500" y="1319"/>
                  </a:lnTo>
                  <a:lnTo>
                    <a:pt x="491" y="1321"/>
                  </a:lnTo>
                  <a:lnTo>
                    <a:pt x="483" y="1322"/>
                  </a:lnTo>
                  <a:lnTo>
                    <a:pt x="475" y="1323"/>
                  </a:lnTo>
                  <a:lnTo>
                    <a:pt x="466" y="1326"/>
                  </a:lnTo>
                  <a:lnTo>
                    <a:pt x="456" y="1327"/>
                  </a:lnTo>
                  <a:lnTo>
                    <a:pt x="445" y="1329"/>
                  </a:lnTo>
                  <a:lnTo>
                    <a:pt x="431" y="1331"/>
                  </a:lnTo>
                  <a:lnTo>
                    <a:pt x="415" y="1334"/>
                  </a:lnTo>
                  <a:lnTo>
                    <a:pt x="397" y="1338"/>
                  </a:lnTo>
                  <a:lnTo>
                    <a:pt x="373" y="1342"/>
                  </a:lnTo>
                  <a:lnTo>
                    <a:pt x="347" y="1347"/>
                  </a:lnTo>
                  <a:lnTo>
                    <a:pt x="316" y="1352"/>
                  </a:lnTo>
                  <a:lnTo>
                    <a:pt x="279" y="1359"/>
                  </a:lnTo>
                  <a:lnTo>
                    <a:pt x="237" y="1367"/>
                  </a:lnTo>
                  <a:lnTo>
                    <a:pt x="189" y="1374"/>
                  </a:lnTo>
                  <a:lnTo>
                    <a:pt x="132" y="1385"/>
                  </a:lnTo>
                  <a:lnTo>
                    <a:pt x="71" y="1395"/>
                  </a:lnTo>
                  <a:lnTo>
                    <a:pt x="0" y="1409"/>
                  </a:lnTo>
                  <a:lnTo>
                    <a:pt x="415" y="1073"/>
                  </a:lnTo>
                  <a:lnTo>
                    <a:pt x="388" y="1012"/>
                  </a:lnTo>
                  <a:lnTo>
                    <a:pt x="367" y="948"/>
                  </a:lnTo>
                  <a:lnTo>
                    <a:pt x="351" y="882"/>
                  </a:lnTo>
                  <a:lnTo>
                    <a:pt x="342" y="814"/>
                  </a:lnTo>
                  <a:lnTo>
                    <a:pt x="338" y="743"/>
                  </a:lnTo>
                  <a:lnTo>
                    <a:pt x="342" y="668"/>
                  </a:lnTo>
                  <a:lnTo>
                    <a:pt x="354" y="593"/>
                  </a:lnTo>
                  <a:lnTo>
                    <a:pt x="372" y="522"/>
                  </a:lnTo>
                  <a:lnTo>
                    <a:pt x="397" y="454"/>
                  </a:lnTo>
                  <a:lnTo>
                    <a:pt x="428" y="389"/>
                  </a:lnTo>
                  <a:lnTo>
                    <a:pt x="465" y="327"/>
                  </a:lnTo>
                  <a:lnTo>
                    <a:pt x="508" y="271"/>
                  </a:lnTo>
                  <a:lnTo>
                    <a:pt x="557" y="217"/>
                  </a:lnTo>
                  <a:lnTo>
                    <a:pt x="609" y="170"/>
                  </a:lnTo>
                  <a:lnTo>
                    <a:pt x="667" y="127"/>
                  </a:lnTo>
                  <a:lnTo>
                    <a:pt x="727" y="90"/>
                  </a:lnTo>
                  <a:lnTo>
                    <a:pt x="792" y="59"/>
                  </a:lnTo>
                  <a:lnTo>
                    <a:pt x="860" y="34"/>
                  </a:lnTo>
                  <a:lnTo>
                    <a:pt x="932" y="16"/>
                  </a:lnTo>
                  <a:lnTo>
                    <a:pt x="1006" y="4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5435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052">
              <a:extLst>
                <a:ext uri="{FF2B5EF4-FFF2-40B4-BE49-F238E27FC236}">
                  <a16:creationId xmlns:a16="http://schemas.microsoft.com/office/drawing/2014/main" xmlns="" id="{1F1D4F80-AAB7-4B4E-8322-563D648EBDA9}"/>
                </a:ext>
              </a:extLst>
            </p:cNvPr>
            <p:cNvSpPr/>
            <p:nvPr/>
          </p:nvSpPr>
          <p:spPr bwMode="auto">
            <a:xfrm>
              <a:off x="6329363" y="3698876"/>
              <a:ext cx="2997200" cy="2198688"/>
            </a:xfrm>
            <a:custGeom>
              <a:avLst/>
              <a:gdLst>
                <a:gd name="T0" fmla="*/ 1270 w 1888"/>
                <a:gd name="T1" fmla="*/ 4 h 1385"/>
                <a:gd name="T2" fmla="*/ 1414 w 1888"/>
                <a:gd name="T3" fmla="*/ 36 h 1385"/>
                <a:gd name="T4" fmla="*/ 1545 w 1888"/>
                <a:gd name="T5" fmla="*/ 94 h 1385"/>
                <a:gd name="T6" fmla="*/ 1659 w 1888"/>
                <a:gd name="T7" fmla="*/ 180 h 1385"/>
                <a:gd name="T8" fmla="*/ 1754 w 1888"/>
                <a:gd name="T9" fmla="*/ 284 h 1385"/>
                <a:gd name="T10" fmla="*/ 1826 w 1888"/>
                <a:gd name="T11" fmla="*/ 407 h 1385"/>
                <a:gd name="T12" fmla="*/ 1872 w 1888"/>
                <a:gd name="T13" fmla="*/ 545 h 1385"/>
                <a:gd name="T14" fmla="*/ 1888 w 1888"/>
                <a:gd name="T15" fmla="*/ 693 h 1385"/>
                <a:gd name="T16" fmla="*/ 1872 w 1888"/>
                <a:gd name="T17" fmla="*/ 842 h 1385"/>
                <a:gd name="T18" fmla="*/ 1826 w 1888"/>
                <a:gd name="T19" fmla="*/ 979 h 1385"/>
                <a:gd name="T20" fmla="*/ 1754 w 1888"/>
                <a:gd name="T21" fmla="*/ 1102 h 1385"/>
                <a:gd name="T22" fmla="*/ 1659 w 1888"/>
                <a:gd name="T23" fmla="*/ 1207 h 1385"/>
                <a:gd name="T24" fmla="*/ 1545 w 1888"/>
                <a:gd name="T25" fmla="*/ 1291 h 1385"/>
                <a:gd name="T26" fmla="*/ 1414 w 1888"/>
                <a:gd name="T27" fmla="*/ 1350 h 1385"/>
                <a:gd name="T28" fmla="*/ 1270 w 1888"/>
                <a:gd name="T29" fmla="*/ 1381 h 1385"/>
                <a:gd name="T30" fmla="*/ 1120 w 1888"/>
                <a:gd name="T31" fmla="*/ 1381 h 1385"/>
                <a:gd name="T32" fmla="*/ 976 w 1888"/>
                <a:gd name="T33" fmla="*/ 1350 h 1385"/>
                <a:gd name="T34" fmla="*/ 846 w 1888"/>
                <a:gd name="T35" fmla="*/ 1291 h 1385"/>
                <a:gd name="T36" fmla="*/ 731 w 1888"/>
                <a:gd name="T37" fmla="*/ 1207 h 1385"/>
                <a:gd name="T38" fmla="*/ 636 w 1888"/>
                <a:gd name="T39" fmla="*/ 1102 h 1385"/>
                <a:gd name="T40" fmla="*/ 564 w 1888"/>
                <a:gd name="T41" fmla="*/ 979 h 1385"/>
                <a:gd name="T42" fmla="*/ 519 w 1888"/>
                <a:gd name="T43" fmla="*/ 842 h 1385"/>
                <a:gd name="T44" fmla="*/ 503 w 1888"/>
                <a:gd name="T45" fmla="*/ 693 h 1385"/>
                <a:gd name="T46" fmla="*/ 512 w 1888"/>
                <a:gd name="T47" fmla="*/ 572 h 1385"/>
                <a:gd name="T48" fmla="*/ 545 w 1888"/>
                <a:gd name="T49" fmla="*/ 453 h 1385"/>
                <a:gd name="T50" fmla="*/ 511 w 1888"/>
                <a:gd name="T51" fmla="*/ 431 h 1385"/>
                <a:gd name="T52" fmla="*/ 485 w 1888"/>
                <a:gd name="T53" fmla="*/ 415 h 1385"/>
                <a:gd name="T54" fmla="*/ 466 w 1888"/>
                <a:gd name="T55" fmla="*/ 403 h 1385"/>
                <a:gd name="T56" fmla="*/ 451 w 1888"/>
                <a:gd name="T57" fmla="*/ 393 h 1385"/>
                <a:gd name="T58" fmla="*/ 437 w 1888"/>
                <a:gd name="T59" fmla="*/ 385 h 1385"/>
                <a:gd name="T60" fmla="*/ 423 w 1888"/>
                <a:gd name="T61" fmla="*/ 376 h 1385"/>
                <a:gd name="T62" fmla="*/ 403 w 1888"/>
                <a:gd name="T63" fmla="*/ 364 h 1385"/>
                <a:gd name="T64" fmla="*/ 379 w 1888"/>
                <a:gd name="T65" fmla="*/ 347 h 1385"/>
                <a:gd name="T66" fmla="*/ 343 w 1888"/>
                <a:gd name="T67" fmla="*/ 325 h 1385"/>
                <a:gd name="T68" fmla="*/ 296 w 1888"/>
                <a:gd name="T69" fmla="*/ 296 h 1385"/>
                <a:gd name="T70" fmla="*/ 236 w 1888"/>
                <a:gd name="T71" fmla="*/ 257 h 1385"/>
                <a:gd name="T72" fmla="*/ 156 w 1888"/>
                <a:gd name="T73" fmla="*/ 207 h 1385"/>
                <a:gd name="T74" fmla="*/ 58 w 1888"/>
                <a:gd name="T75" fmla="*/ 145 h 1385"/>
                <a:gd name="T76" fmla="*/ 686 w 1888"/>
                <a:gd name="T77" fmla="*/ 223 h 1385"/>
                <a:gd name="T78" fmla="*/ 791 w 1888"/>
                <a:gd name="T79" fmla="*/ 130 h 1385"/>
                <a:gd name="T80" fmla="*/ 913 w 1888"/>
                <a:gd name="T81" fmla="*/ 60 h 1385"/>
                <a:gd name="T82" fmla="*/ 1049 w 1888"/>
                <a:gd name="T83" fmla="*/ 16 h 1385"/>
                <a:gd name="T84" fmla="*/ 1195 w 1888"/>
                <a:gd name="T85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8" h="1385">
                  <a:moveTo>
                    <a:pt x="1195" y="0"/>
                  </a:moveTo>
                  <a:lnTo>
                    <a:pt x="1270" y="4"/>
                  </a:lnTo>
                  <a:lnTo>
                    <a:pt x="1343" y="16"/>
                  </a:lnTo>
                  <a:lnTo>
                    <a:pt x="1414" y="36"/>
                  </a:lnTo>
                  <a:lnTo>
                    <a:pt x="1481" y="62"/>
                  </a:lnTo>
                  <a:lnTo>
                    <a:pt x="1545" y="94"/>
                  </a:lnTo>
                  <a:lnTo>
                    <a:pt x="1604" y="134"/>
                  </a:lnTo>
                  <a:lnTo>
                    <a:pt x="1659" y="180"/>
                  </a:lnTo>
                  <a:lnTo>
                    <a:pt x="1710" y="229"/>
                  </a:lnTo>
                  <a:lnTo>
                    <a:pt x="1754" y="284"/>
                  </a:lnTo>
                  <a:lnTo>
                    <a:pt x="1794" y="343"/>
                  </a:lnTo>
                  <a:lnTo>
                    <a:pt x="1826" y="407"/>
                  </a:lnTo>
                  <a:lnTo>
                    <a:pt x="1853" y="474"/>
                  </a:lnTo>
                  <a:lnTo>
                    <a:pt x="1872" y="545"/>
                  </a:lnTo>
                  <a:lnTo>
                    <a:pt x="1884" y="618"/>
                  </a:lnTo>
                  <a:lnTo>
                    <a:pt x="1888" y="693"/>
                  </a:lnTo>
                  <a:lnTo>
                    <a:pt x="1884" y="769"/>
                  </a:lnTo>
                  <a:lnTo>
                    <a:pt x="1872" y="842"/>
                  </a:lnTo>
                  <a:lnTo>
                    <a:pt x="1853" y="913"/>
                  </a:lnTo>
                  <a:lnTo>
                    <a:pt x="1826" y="979"/>
                  </a:lnTo>
                  <a:lnTo>
                    <a:pt x="1794" y="1042"/>
                  </a:lnTo>
                  <a:lnTo>
                    <a:pt x="1754" y="1102"/>
                  </a:lnTo>
                  <a:lnTo>
                    <a:pt x="1710" y="1157"/>
                  </a:lnTo>
                  <a:lnTo>
                    <a:pt x="1659" y="1207"/>
                  </a:lnTo>
                  <a:lnTo>
                    <a:pt x="1604" y="1252"/>
                  </a:lnTo>
                  <a:lnTo>
                    <a:pt x="1545" y="1291"/>
                  </a:lnTo>
                  <a:lnTo>
                    <a:pt x="1481" y="1324"/>
                  </a:lnTo>
                  <a:lnTo>
                    <a:pt x="1414" y="1350"/>
                  </a:lnTo>
                  <a:lnTo>
                    <a:pt x="1343" y="1369"/>
                  </a:lnTo>
                  <a:lnTo>
                    <a:pt x="1270" y="1381"/>
                  </a:lnTo>
                  <a:lnTo>
                    <a:pt x="1195" y="1385"/>
                  </a:lnTo>
                  <a:lnTo>
                    <a:pt x="1120" y="1381"/>
                  </a:lnTo>
                  <a:lnTo>
                    <a:pt x="1046" y="1369"/>
                  </a:lnTo>
                  <a:lnTo>
                    <a:pt x="976" y="1350"/>
                  </a:lnTo>
                  <a:lnTo>
                    <a:pt x="909" y="1324"/>
                  </a:lnTo>
                  <a:lnTo>
                    <a:pt x="846" y="1291"/>
                  </a:lnTo>
                  <a:lnTo>
                    <a:pt x="786" y="1252"/>
                  </a:lnTo>
                  <a:lnTo>
                    <a:pt x="731" y="1207"/>
                  </a:lnTo>
                  <a:lnTo>
                    <a:pt x="681" y="1157"/>
                  </a:lnTo>
                  <a:lnTo>
                    <a:pt x="636" y="1102"/>
                  </a:lnTo>
                  <a:lnTo>
                    <a:pt x="597" y="1042"/>
                  </a:lnTo>
                  <a:lnTo>
                    <a:pt x="564" y="979"/>
                  </a:lnTo>
                  <a:lnTo>
                    <a:pt x="538" y="913"/>
                  </a:lnTo>
                  <a:lnTo>
                    <a:pt x="519" y="842"/>
                  </a:lnTo>
                  <a:lnTo>
                    <a:pt x="507" y="769"/>
                  </a:lnTo>
                  <a:lnTo>
                    <a:pt x="503" y="693"/>
                  </a:lnTo>
                  <a:lnTo>
                    <a:pt x="504" y="632"/>
                  </a:lnTo>
                  <a:lnTo>
                    <a:pt x="512" y="572"/>
                  </a:lnTo>
                  <a:lnTo>
                    <a:pt x="527" y="513"/>
                  </a:lnTo>
                  <a:lnTo>
                    <a:pt x="545" y="453"/>
                  </a:lnTo>
                  <a:lnTo>
                    <a:pt x="527" y="441"/>
                  </a:lnTo>
                  <a:lnTo>
                    <a:pt x="511" y="431"/>
                  </a:lnTo>
                  <a:lnTo>
                    <a:pt x="496" y="422"/>
                  </a:lnTo>
                  <a:lnTo>
                    <a:pt x="485" y="415"/>
                  </a:lnTo>
                  <a:lnTo>
                    <a:pt x="475" y="409"/>
                  </a:lnTo>
                  <a:lnTo>
                    <a:pt x="466" y="403"/>
                  </a:lnTo>
                  <a:lnTo>
                    <a:pt x="458" y="398"/>
                  </a:lnTo>
                  <a:lnTo>
                    <a:pt x="451" y="393"/>
                  </a:lnTo>
                  <a:lnTo>
                    <a:pt x="444" y="389"/>
                  </a:lnTo>
                  <a:lnTo>
                    <a:pt x="437" y="385"/>
                  </a:lnTo>
                  <a:lnTo>
                    <a:pt x="431" y="380"/>
                  </a:lnTo>
                  <a:lnTo>
                    <a:pt x="423" y="376"/>
                  </a:lnTo>
                  <a:lnTo>
                    <a:pt x="414" y="369"/>
                  </a:lnTo>
                  <a:lnTo>
                    <a:pt x="403" y="364"/>
                  </a:lnTo>
                  <a:lnTo>
                    <a:pt x="392" y="356"/>
                  </a:lnTo>
                  <a:lnTo>
                    <a:pt x="379" y="347"/>
                  </a:lnTo>
                  <a:lnTo>
                    <a:pt x="363" y="337"/>
                  </a:lnTo>
                  <a:lnTo>
                    <a:pt x="343" y="325"/>
                  </a:lnTo>
                  <a:lnTo>
                    <a:pt x="322" y="312"/>
                  </a:lnTo>
                  <a:lnTo>
                    <a:pt x="296" y="296"/>
                  </a:lnTo>
                  <a:lnTo>
                    <a:pt x="269" y="278"/>
                  </a:lnTo>
                  <a:lnTo>
                    <a:pt x="236" y="257"/>
                  </a:lnTo>
                  <a:lnTo>
                    <a:pt x="198" y="233"/>
                  </a:lnTo>
                  <a:lnTo>
                    <a:pt x="156" y="207"/>
                  </a:lnTo>
                  <a:lnTo>
                    <a:pt x="110" y="178"/>
                  </a:lnTo>
                  <a:lnTo>
                    <a:pt x="58" y="145"/>
                  </a:lnTo>
                  <a:lnTo>
                    <a:pt x="0" y="109"/>
                  </a:lnTo>
                  <a:lnTo>
                    <a:pt x="686" y="223"/>
                  </a:lnTo>
                  <a:lnTo>
                    <a:pt x="736" y="174"/>
                  </a:lnTo>
                  <a:lnTo>
                    <a:pt x="791" y="130"/>
                  </a:lnTo>
                  <a:lnTo>
                    <a:pt x="850" y="92"/>
                  </a:lnTo>
                  <a:lnTo>
                    <a:pt x="913" y="60"/>
                  </a:lnTo>
                  <a:lnTo>
                    <a:pt x="979" y="34"/>
                  </a:lnTo>
                  <a:lnTo>
                    <a:pt x="1049" y="16"/>
                  </a:lnTo>
                  <a:lnTo>
                    <a:pt x="1121" y="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35435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053">
              <a:extLst>
                <a:ext uri="{FF2B5EF4-FFF2-40B4-BE49-F238E27FC236}">
                  <a16:creationId xmlns:a16="http://schemas.microsoft.com/office/drawing/2014/main" xmlns="" id="{FC7515D6-62BD-4A99-8409-32359C93DF1C}"/>
                </a:ext>
              </a:extLst>
            </p:cNvPr>
            <p:cNvSpPr/>
            <p:nvPr/>
          </p:nvSpPr>
          <p:spPr bwMode="auto">
            <a:xfrm>
              <a:off x="3355975" y="5357813"/>
              <a:ext cx="2133600" cy="1373188"/>
            </a:xfrm>
            <a:custGeom>
              <a:avLst/>
              <a:gdLst>
                <a:gd name="T0" fmla="*/ 611 w 1344"/>
                <a:gd name="T1" fmla="*/ 9 h 865"/>
                <a:gd name="T2" fmla="*/ 626 w 1344"/>
                <a:gd name="T3" fmla="*/ 17 h 865"/>
                <a:gd name="T4" fmla="*/ 706 w 1344"/>
                <a:gd name="T5" fmla="*/ 12 h 865"/>
                <a:gd name="T6" fmla="*/ 817 w 1344"/>
                <a:gd name="T7" fmla="*/ 9 h 865"/>
                <a:gd name="T8" fmla="*/ 926 w 1344"/>
                <a:gd name="T9" fmla="*/ 43 h 865"/>
                <a:gd name="T10" fmla="*/ 1089 w 1344"/>
                <a:gd name="T11" fmla="*/ 149 h 865"/>
                <a:gd name="T12" fmla="*/ 1204 w 1344"/>
                <a:gd name="T13" fmla="*/ 246 h 865"/>
                <a:gd name="T14" fmla="*/ 1216 w 1344"/>
                <a:gd name="T15" fmla="*/ 319 h 865"/>
                <a:gd name="T16" fmla="*/ 1185 w 1344"/>
                <a:gd name="T17" fmla="*/ 444 h 865"/>
                <a:gd name="T18" fmla="*/ 1135 w 1344"/>
                <a:gd name="T19" fmla="*/ 578 h 865"/>
                <a:gd name="T20" fmla="*/ 1094 w 1344"/>
                <a:gd name="T21" fmla="*/ 688 h 865"/>
                <a:gd name="T22" fmla="*/ 1100 w 1344"/>
                <a:gd name="T23" fmla="*/ 726 h 865"/>
                <a:gd name="T24" fmla="*/ 1182 w 1344"/>
                <a:gd name="T25" fmla="*/ 756 h 865"/>
                <a:gd name="T26" fmla="*/ 1282 w 1344"/>
                <a:gd name="T27" fmla="*/ 794 h 865"/>
                <a:gd name="T28" fmla="*/ 1337 w 1344"/>
                <a:gd name="T29" fmla="*/ 822 h 865"/>
                <a:gd name="T30" fmla="*/ 1333 w 1344"/>
                <a:gd name="T31" fmla="*/ 844 h 865"/>
                <a:gd name="T32" fmla="*/ 1245 w 1344"/>
                <a:gd name="T33" fmla="*/ 863 h 865"/>
                <a:gd name="T34" fmla="*/ 1115 w 1344"/>
                <a:gd name="T35" fmla="*/ 863 h 865"/>
                <a:gd name="T36" fmla="*/ 1013 w 1344"/>
                <a:gd name="T37" fmla="*/ 851 h 865"/>
                <a:gd name="T38" fmla="*/ 992 w 1344"/>
                <a:gd name="T39" fmla="*/ 815 h 865"/>
                <a:gd name="T40" fmla="*/ 1005 w 1344"/>
                <a:gd name="T41" fmla="*/ 705 h 865"/>
                <a:gd name="T42" fmla="*/ 1025 w 1344"/>
                <a:gd name="T43" fmla="*/ 563 h 865"/>
                <a:gd name="T44" fmla="*/ 1051 w 1344"/>
                <a:gd name="T45" fmla="*/ 433 h 865"/>
                <a:gd name="T46" fmla="*/ 1063 w 1344"/>
                <a:gd name="T47" fmla="*/ 376 h 865"/>
                <a:gd name="T48" fmla="*/ 995 w 1344"/>
                <a:gd name="T49" fmla="*/ 339 h 865"/>
                <a:gd name="T50" fmla="*/ 886 w 1344"/>
                <a:gd name="T51" fmla="*/ 279 h 865"/>
                <a:gd name="T52" fmla="*/ 782 w 1344"/>
                <a:gd name="T53" fmla="*/ 224 h 865"/>
                <a:gd name="T54" fmla="*/ 724 w 1344"/>
                <a:gd name="T55" fmla="*/ 199 h 865"/>
                <a:gd name="T56" fmla="*/ 685 w 1344"/>
                <a:gd name="T57" fmla="*/ 258 h 865"/>
                <a:gd name="T58" fmla="*/ 635 w 1344"/>
                <a:gd name="T59" fmla="*/ 377 h 865"/>
                <a:gd name="T60" fmla="*/ 585 w 1344"/>
                <a:gd name="T61" fmla="*/ 478 h 865"/>
                <a:gd name="T62" fmla="*/ 488 w 1344"/>
                <a:gd name="T63" fmla="*/ 563 h 865"/>
                <a:gd name="T64" fmla="*/ 356 w 1344"/>
                <a:gd name="T65" fmla="*/ 648 h 865"/>
                <a:gd name="T66" fmla="*/ 245 w 1344"/>
                <a:gd name="T67" fmla="*/ 712 h 865"/>
                <a:gd name="T68" fmla="*/ 195 w 1344"/>
                <a:gd name="T69" fmla="*/ 739 h 865"/>
                <a:gd name="T70" fmla="*/ 216 w 1344"/>
                <a:gd name="T71" fmla="*/ 779 h 865"/>
                <a:gd name="T72" fmla="*/ 261 w 1344"/>
                <a:gd name="T73" fmla="*/ 826 h 865"/>
                <a:gd name="T74" fmla="*/ 251 w 1344"/>
                <a:gd name="T75" fmla="*/ 859 h 865"/>
                <a:gd name="T76" fmla="*/ 161 w 1344"/>
                <a:gd name="T77" fmla="*/ 865 h 865"/>
                <a:gd name="T78" fmla="*/ 52 w 1344"/>
                <a:gd name="T79" fmla="*/ 859 h 865"/>
                <a:gd name="T80" fmla="*/ 1 w 1344"/>
                <a:gd name="T81" fmla="*/ 836 h 865"/>
                <a:gd name="T82" fmla="*/ 24 w 1344"/>
                <a:gd name="T83" fmla="*/ 777 h 865"/>
                <a:gd name="T84" fmla="*/ 160 w 1344"/>
                <a:gd name="T85" fmla="*/ 645 h 865"/>
                <a:gd name="T86" fmla="*/ 335 w 1344"/>
                <a:gd name="T87" fmla="*/ 508 h 865"/>
                <a:gd name="T88" fmla="*/ 475 w 1344"/>
                <a:gd name="T89" fmla="*/ 347 h 865"/>
                <a:gd name="T90" fmla="*/ 503 w 1344"/>
                <a:gd name="T91" fmla="*/ 225 h 865"/>
                <a:gd name="T92" fmla="*/ 513 w 1344"/>
                <a:gd name="T93" fmla="*/ 105 h 865"/>
                <a:gd name="T94" fmla="*/ 551 w 1344"/>
                <a:gd name="T95" fmla="*/ 2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4" h="865">
                  <a:moveTo>
                    <a:pt x="586" y="0"/>
                  </a:moveTo>
                  <a:lnTo>
                    <a:pt x="597" y="1"/>
                  </a:lnTo>
                  <a:lnTo>
                    <a:pt x="605" y="4"/>
                  </a:lnTo>
                  <a:lnTo>
                    <a:pt x="611" y="9"/>
                  </a:lnTo>
                  <a:lnTo>
                    <a:pt x="617" y="13"/>
                  </a:lnTo>
                  <a:lnTo>
                    <a:pt x="621" y="16"/>
                  </a:lnTo>
                  <a:lnTo>
                    <a:pt x="622" y="17"/>
                  </a:lnTo>
                  <a:lnTo>
                    <a:pt x="626" y="17"/>
                  </a:lnTo>
                  <a:lnTo>
                    <a:pt x="638" y="16"/>
                  </a:lnTo>
                  <a:lnTo>
                    <a:pt x="656" y="14"/>
                  </a:lnTo>
                  <a:lnTo>
                    <a:pt x="678" y="13"/>
                  </a:lnTo>
                  <a:lnTo>
                    <a:pt x="706" y="12"/>
                  </a:lnTo>
                  <a:lnTo>
                    <a:pt x="733" y="10"/>
                  </a:lnTo>
                  <a:lnTo>
                    <a:pt x="762" y="9"/>
                  </a:lnTo>
                  <a:lnTo>
                    <a:pt x="791" y="9"/>
                  </a:lnTo>
                  <a:lnTo>
                    <a:pt x="817" y="9"/>
                  </a:lnTo>
                  <a:lnTo>
                    <a:pt x="839" y="9"/>
                  </a:lnTo>
                  <a:lnTo>
                    <a:pt x="857" y="12"/>
                  </a:lnTo>
                  <a:lnTo>
                    <a:pt x="869" y="14"/>
                  </a:lnTo>
                  <a:lnTo>
                    <a:pt x="926" y="43"/>
                  </a:lnTo>
                  <a:lnTo>
                    <a:pt x="975" y="72"/>
                  </a:lnTo>
                  <a:lnTo>
                    <a:pt x="1018" y="98"/>
                  </a:lnTo>
                  <a:lnTo>
                    <a:pt x="1055" y="124"/>
                  </a:lnTo>
                  <a:lnTo>
                    <a:pt x="1089" y="149"/>
                  </a:lnTo>
                  <a:lnTo>
                    <a:pt x="1119" y="174"/>
                  </a:lnTo>
                  <a:lnTo>
                    <a:pt x="1148" y="198"/>
                  </a:lnTo>
                  <a:lnTo>
                    <a:pt x="1176" y="222"/>
                  </a:lnTo>
                  <a:lnTo>
                    <a:pt x="1204" y="246"/>
                  </a:lnTo>
                  <a:lnTo>
                    <a:pt x="1212" y="258"/>
                  </a:lnTo>
                  <a:lnTo>
                    <a:pt x="1217" y="273"/>
                  </a:lnTo>
                  <a:lnTo>
                    <a:pt x="1219" y="294"/>
                  </a:lnTo>
                  <a:lnTo>
                    <a:pt x="1216" y="319"/>
                  </a:lnTo>
                  <a:lnTo>
                    <a:pt x="1211" y="347"/>
                  </a:lnTo>
                  <a:lnTo>
                    <a:pt x="1204" y="378"/>
                  </a:lnTo>
                  <a:lnTo>
                    <a:pt x="1195" y="410"/>
                  </a:lnTo>
                  <a:lnTo>
                    <a:pt x="1185" y="444"/>
                  </a:lnTo>
                  <a:lnTo>
                    <a:pt x="1173" y="478"/>
                  </a:lnTo>
                  <a:lnTo>
                    <a:pt x="1161" y="512"/>
                  </a:lnTo>
                  <a:lnTo>
                    <a:pt x="1148" y="546"/>
                  </a:lnTo>
                  <a:lnTo>
                    <a:pt x="1135" y="578"/>
                  </a:lnTo>
                  <a:lnTo>
                    <a:pt x="1123" y="610"/>
                  </a:lnTo>
                  <a:lnTo>
                    <a:pt x="1113" y="640"/>
                  </a:lnTo>
                  <a:lnTo>
                    <a:pt x="1102" y="666"/>
                  </a:lnTo>
                  <a:lnTo>
                    <a:pt x="1094" y="688"/>
                  </a:lnTo>
                  <a:lnTo>
                    <a:pt x="1089" y="708"/>
                  </a:lnTo>
                  <a:lnTo>
                    <a:pt x="1085" y="722"/>
                  </a:lnTo>
                  <a:lnTo>
                    <a:pt x="1089" y="724"/>
                  </a:lnTo>
                  <a:lnTo>
                    <a:pt x="1100" y="726"/>
                  </a:lnTo>
                  <a:lnTo>
                    <a:pt x="1115" y="733"/>
                  </a:lnTo>
                  <a:lnTo>
                    <a:pt x="1135" y="739"/>
                  </a:lnTo>
                  <a:lnTo>
                    <a:pt x="1157" y="747"/>
                  </a:lnTo>
                  <a:lnTo>
                    <a:pt x="1182" y="756"/>
                  </a:lnTo>
                  <a:lnTo>
                    <a:pt x="1208" y="767"/>
                  </a:lnTo>
                  <a:lnTo>
                    <a:pt x="1234" y="776"/>
                  </a:lnTo>
                  <a:lnTo>
                    <a:pt x="1259" y="785"/>
                  </a:lnTo>
                  <a:lnTo>
                    <a:pt x="1282" y="794"/>
                  </a:lnTo>
                  <a:lnTo>
                    <a:pt x="1301" y="802"/>
                  </a:lnTo>
                  <a:lnTo>
                    <a:pt x="1316" y="810"/>
                  </a:lnTo>
                  <a:lnTo>
                    <a:pt x="1326" y="815"/>
                  </a:lnTo>
                  <a:lnTo>
                    <a:pt x="1337" y="822"/>
                  </a:lnTo>
                  <a:lnTo>
                    <a:pt x="1343" y="828"/>
                  </a:lnTo>
                  <a:lnTo>
                    <a:pt x="1344" y="834"/>
                  </a:lnTo>
                  <a:lnTo>
                    <a:pt x="1342" y="839"/>
                  </a:lnTo>
                  <a:lnTo>
                    <a:pt x="1333" y="844"/>
                  </a:lnTo>
                  <a:lnTo>
                    <a:pt x="1316" y="849"/>
                  </a:lnTo>
                  <a:lnTo>
                    <a:pt x="1292" y="856"/>
                  </a:lnTo>
                  <a:lnTo>
                    <a:pt x="1271" y="860"/>
                  </a:lnTo>
                  <a:lnTo>
                    <a:pt x="1245" y="863"/>
                  </a:lnTo>
                  <a:lnTo>
                    <a:pt x="1215" y="864"/>
                  </a:lnTo>
                  <a:lnTo>
                    <a:pt x="1182" y="864"/>
                  </a:lnTo>
                  <a:lnTo>
                    <a:pt x="1148" y="864"/>
                  </a:lnTo>
                  <a:lnTo>
                    <a:pt x="1115" y="863"/>
                  </a:lnTo>
                  <a:lnTo>
                    <a:pt x="1084" y="860"/>
                  </a:lnTo>
                  <a:lnTo>
                    <a:pt x="1055" y="857"/>
                  </a:lnTo>
                  <a:lnTo>
                    <a:pt x="1032" y="855"/>
                  </a:lnTo>
                  <a:lnTo>
                    <a:pt x="1013" y="851"/>
                  </a:lnTo>
                  <a:lnTo>
                    <a:pt x="1004" y="847"/>
                  </a:lnTo>
                  <a:lnTo>
                    <a:pt x="996" y="840"/>
                  </a:lnTo>
                  <a:lnTo>
                    <a:pt x="992" y="830"/>
                  </a:lnTo>
                  <a:lnTo>
                    <a:pt x="992" y="815"/>
                  </a:lnTo>
                  <a:lnTo>
                    <a:pt x="994" y="797"/>
                  </a:lnTo>
                  <a:lnTo>
                    <a:pt x="996" y="774"/>
                  </a:lnTo>
                  <a:lnTo>
                    <a:pt x="1000" y="743"/>
                  </a:lnTo>
                  <a:lnTo>
                    <a:pt x="1005" y="705"/>
                  </a:lnTo>
                  <a:lnTo>
                    <a:pt x="1008" y="671"/>
                  </a:lnTo>
                  <a:lnTo>
                    <a:pt x="1013" y="636"/>
                  </a:lnTo>
                  <a:lnTo>
                    <a:pt x="1020" y="599"/>
                  </a:lnTo>
                  <a:lnTo>
                    <a:pt x="1025" y="563"/>
                  </a:lnTo>
                  <a:lnTo>
                    <a:pt x="1033" y="527"/>
                  </a:lnTo>
                  <a:lnTo>
                    <a:pt x="1039" y="492"/>
                  </a:lnTo>
                  <a:lnTo>
                    <a:pt x="1045" y="461"/>
                  </a:lnTo>
                  <a:lnTo>
                    <a:pt x="1051" y="433"/>
                  </a:lnTo>
                  <a:lnTo>
                    <a:pt x="1056" y="410"/>
                  </a:lnTo>
                  <a:lnTo>
                    <a:pt x="1060" y="391"/>
                  </a:lnTo>
                  <a:lnTo>
                    <a:pt x="1063" y="379"/>
                  </a:lnTo>
                  <a:lnTo>
                    <a:pt x="1063" y="376"/>
                  </a:lnTo>
                  <a:lnTo>
                    <a:pt x="1052" y="370"/>
                  </a:lnTo>
                  <a:lnTo>
                    <a:pt x="1037" y="362"/>
                  </a:lnTo>
                  <a:lnTo>
                    <a:pt x="1018" y="352"/>
                  </a:lnTo>
                  <a:lnTo>
                    <a:pt x="995" y="339"/>
                  </a:lnTo>
                  <a:lnTo>
                    <a:pt x="970" y="326"/>
                  </a:lnTo>
                  <a:lnTo>
                    <a:pt x="944" y="310"/>
                  </a:lnTo>
                  <a:lnTo>
                    <a:pt x="915" y="294"/>
                  </a:lnTo>
                  <a:lnTo>
                    <a:pt x="886" y="279"/>
                  </a:lnTo>
                  <a:lnTo>
                    <a:pt x="857" y="264"/>
                  </a:lnTo>
                  <a:lnTo>
                    <a:pt x="830" y="249"/>
                  </a:lnTo>
                  <a:lnTo>
                    <a:pt x="805" y="235"/>
                  </a:lnTo>
                  <a:lnTo>
                    <a:pt x="782" y="224"/>
                  </a:lnTo>
                  <a:lnTo>
                    <a:pt x="761" y="213"/>
                  </a:lnTo>
                  <a:lnTo>
                    <a:pt x="744" y="205"/>
                  </a:lnTo>
                  <a:lnTo>
                    <a:pt x="730" y="200"/>
                  </a:lnTo>
                  <a:lnTo>
                    <a:pt x="724" y="199"/>
                  </a:lnTo>
                  <a:lnTo>
                    <a:pt x="716" y="204"/>
                  </a:lnTo>
                  <a:lnTo>
                    <a:pt x="706" y="216"/>
                  </a:lnTo>
                  <a:lnTo>
                    <a:pt x="695" y="234"/>
                  </a:lnTo>
                  <a:lnTo>
                    <a:pt x="685" y="258"/>
                  </a:lnTo>
                  <a:lnTo>
                    <a:pt x="673" y="285"/>
                  </a:lnTo>
                  <a:lnTo>
                    <a:pt x="660" y="315"/>
                  </a:lnTo>
                  <a:lnTo>
                    <a:pt x="648" y="345"/>
                  </a:lnTo>
                  <a:lnTo>
                    <a:pt x="635" y="377"/>
                  </a:lnTo>
                  <a:lnTo>
                    <a:pt x="622" y="407"/>
                  </a:lnTo>
                  <a:lnTo>
                    <a:pt x="609" y="434"/>
                  </a:lnTo>
                  <a:lnTo>
                    <a:pt x="597" y="459"/>
                  </a:lnTo>
                  <a:lnTo>
                    <a:pt x="585" y="478"/>
                  </a:lnTo>
                  <a:lnTo>
                    <a:pt x="575" y="492"/>
                  </a:lnTo>
                  <a:lnTo>
                    <a:pt x="549" y="516"/>
                  </a:lnTo>
                  <a:lnTo>
                    <a:pt x="520" y="539"/>
                  </a:lnTo>
                  <a:lnTo>
                    <a:pt x="488" y="563"/>
                  </a:lnTo>
                  <a:lnTo>
                    <a:pt x="456" y="585"/>
                  </a:lnTo>
                  <a:lnTo>
                    <a:pt x="423" y="607"/>
                  </a:lnTo>
                  <a:lnTo>
                    <a:pt x="389" y="628"/>
                  </a:lnTo>
                  <a:lnTo>
                    <a:pt x="356" y="648"/>
                  </a:lnTo>
                  <a:lnTo>
                    <a:pt x="325" y="666"/>
                  </a:lnTo>
                  <a:lnTo>
                    <a:pt x="296" y="683"/>
                  </a:lnTo>
                  <a:lnTo>
                    <a:pt x="268" y="699"/>
                  </a:lnTo>
                  <a:lnTo>
                    <a:pt x="245" y="712"/>
                  </a:lnTo>
                  <a:lnTo>
                    <a:pt x="225" y="722"/>
                  </a:lnTo>
                  <a:lnTo>
                    <a:pt x="209" y="732"/>
                  </a:lnTo>
                  <a:lnTo>
                    <a:pt x="199" y="737"/>
                  </a:lnTo>
                  <a:lnTo>
                    <a:pt x="195" y="739"/>
                  </a:lnTo>
                  <a:lnTo>
                    <a:pt x="194" y="747"/>
                  </a:lnTo>
                  <a:lnTo>
                    <a:pt x="198" y="756"/>
                  </a:lnTo>
                  <a:lnTo>
                    <a:pt x="206" y="767"/>
                  </a:lnTo>
                  <a:lnTo>
                    <a:pt x="216" y="779"/>
                  </a:lnTo>
                  <a:lnTo>
                    <a:pt x="228" y="791"/>
                  </a:lnTo>
                  <a:lnTo>
                    <a:pt x="240" y="802"/>
                  </a:lnTo>
                  <a:lnTo>
                    <a:pt x="251" y="814"/>
                  </a:lnTo>
                  <a:lnTo>
                    <a:pt x="261" y="826"/>
                  </a:lnTo>
                  <a:lnTo>
                    <a:pt x="266" y="836"/>
                  </a:lnTo>
                  <a:lnTo>
                    <a:pt x="267" y="846"/>
                  </a:lnTo>
                  <a:lnTo>
                    <a:pt x="262" y="853"/>
                  </a:lnTo>
                  <a:lnTo>
                    <a:pt x="251" y="859"/>
                  </a:lnTo>
                  <a:lnTo>
                    <a:pt x="236" y="861"/>
                  </a:lnTo>
                  <a:lnTo>
                    <a:pt x="213" y="864"/>
                  </a:lnTo>
                  <a:lnTo>
                    <a:pt x="189" y="865"/>
                  </a:lnTo>
                  <a:lnTo>
                    <a:pt x="161" y="865"/>
                  </a:lnTo>
                  <a:lnTo>
                    <a:pt x="132" y="865"/>
                  </a:lnTo>
                  <a:lnTo>
                    <a:pt x="103" y="864"/>
                  </a:lnTo>
                  <a:lnTo>
                    <a:pt x="76" y="861"/>
                  </a:lnTo>
                  <a:lnTo>
                    <a:pt x="52" y="859"/>
                  </a:lnTo>
                  <a:lnTo>
                    <a:pt x="31" y="855"/>
                  </a:lnTo>
                  <a:lnTo>
                    <a:pt x="17" y="851"/>
                  </a:lnTo>
                  <a:lnTo>
                    <a:pt x="9" y="847"/>
                  </a:lnTo>
                  <a:lnTo>
                    <a:pt x="1" y="836"/>
                  </a:lnTo>
                  <a:lnTo>
                    <a:pt x="0" y="825"/>
                  </a:lnTo>
                  <a:lnTo>
                    <a:pt x="4" y="811"/>
                  </a:lnTo>
                  <a:lnTo>
                    <a:pt x="12" y="796"/>
                  </a:lnTo>
                  <a:lnTo>
                    <a:pt x="24" y="777"/>
                  </a:lnTo>
                  <a:lnTo>
                    <a:pt x="52" y="742"/>
                  </a:lnTo>
                  <a:lnTo>
                    <a:pt x="84" y="709"/>
                  </a:lnTo>
                  <a:lnTo>
                    <a:pt x="120" y="677"/>
                  </a:lnTo>
                  <a:lnTo>
                    <a:pt x="160" y="645"/>
                  </a:lnTo>
                  <a:lnTo>
                    <a:pt x="202" y="614"/>
                  </a:lnTo>
                  <a:lnTo>
                    <a:pt x="246" y="581"/>
                  </a:lnTo>
                  <a:lnTo>
                    <a:pt x="291" y="546"/>
                  </a:lnTo>
                  <a:lnTo>
                    <a:pt x="335" y="508"/>
                  </a:lnTo>
                  <a:lnTo>
                    <a:pt x="380" y="466"/>
                  </a:lnTo>
                  <a:lnTo>
                    <a:pt x="422" y="420"/>
                  </a:lnTo>
                  <a:lnTo>
                    <a:pt x="462" y="369"/>
                  </a:lnTo>
                  <a:lnTo>
                    <a:pt x="475" y="347"/>
                  </a:lnTo>
                  <a:lnTo>
                    <a:pt x="484" y="319"/>
                  </a:lnTo>
                  <a:lnTo>
                    <a:pt x="492" y="290"/>
                  </a:lnTo>
                  <a:lnTo>
                    <a:pt x="497" y="258"/>
                  </a:lnTo>
                  <a:lnTo>
                    <a:pt x="503" y="225"/>
                  </a:lnTo>
                  <a:lnTo>
                    <a:pt x="505" y="192"/>
                  </a:lnTo>
                  <a:lnTo>
                    <a:pt x="508" y="161"/>
                  </a:lnTo>
                  <a:lnTo>
                    <a:pt x="511" y="131"/>
                  </a:lnTo>
                  <a:lnTo>
                    <a:pt x="513" y="105"/>
                  </a:lnTo>
                  <a:lnTo>
                    <a:pt x="518" y="82"/>
                  </a:lnTo>
                  <a:lnTo>
                    <a:pt x="524" y="65"/>
                  </a:lnTo>
                  <a:lnTo>
                    <a:pt x="537" y="40"/>
                  </a:lnTo>
                  <a:lnTo>
                    <a:pt x="551" y="22"/>
                  </a:lnTo>
                  <a:lnTo>
                    <a:pt x="563" y="9"/>
                  </a:lnTo>
                  <a:lnTo>
                    <a:pt x="576" y="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1054">
              <a:extLst>
                <a:ext uri="{FF2B5EF4-FFF2-40B4-BE49-F238E27FC236}">
                  <a16:creationId xmlns:a16="http://schemas.microsoft.com/office/drawing/2014/main" xmlns="" id="{3E1AE6F8-8343-496D-8903-45DD405E9EC4}"/>
                </a:ext>
              </a:extLst>
            </p:cNvPr>
            <p:cNvSpPr/>
            <p:nvPr/>
          </p:nvSpPr>
          <p:spPr bwMode="auto">
            <a:xfrm>
              <a:off x="4364038" y="4262438"/>
              <a:ext cx="247650" cy="127000"/>
            </a:xfrm>
            <a:custGeom>
              <a:avLst/>
              <a:gdLst>
                <a:gd name="T0" fmla="*/ 4 w 156"/>
                <a:gd name="T1" fmla="*/ 0 h 80"/>
                <a:gd name="T2" fmla="*/ 137 w 156"/>
                <a:gd name="T3" fmla="*/ 21 h 80"/>
                <a:gd name="T4" fmla="*/ 139 w 156"/>
                <a:gd name="T5" fmla="*/ 24 h 80"/>
                <a:gd name="T6" fmla="*/ 141 w 156"/>
                <a:gd name="T7" fmla="*/ 30 h 80"/>
                <a:gd name="T8" fmla="*/ 144 w 156"/>
                <a:gd name="T9" fmla="*/ 41 h 80"/>
                <a:gd name="T10" fmla="*/ 148 w 156"/>
                <a:gd name="T11" fmla="*/ 51 h 80"/>
                <a:gd name="T12" fmla="*/ 152 w 156"/>
                <a:gd name="T13" fmla="*/ 63 h 80"/>
                <a:gd name="T14" fmla="*/ 154 w 156"/>
                <a:gd name="T15" fmla="*/ 72 h 80"/>
                <a:gd name="T16" fmla="*/ 156 w 156"/>
                <a:gd name="T17" fmla="*/ 78 h 80"/>
                <a:gd name="T18" fmla="*/ 156 w 156"/>
                <a:gd name="T19" fmla="*/ 80 h 80"/>
                <a:gd name="T20" fmla="*/ 156 w 156"/>
                <a:gd name="T21" fmla="*/ 80 h 80"/>
                <a:gd name="T22" fmla="*/ 0 w 156"/>
                <a:gd name="T23" fmla="*/ 58 h 80"/>
                <a:gd name="T24" fmla="*/ 4 w 15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80">
                  <a:moveTo>
                    <a:pt x="4" y="0"/>
                  </a:moveTo>
                  <a:lnTo>
                    <a:pt x="137" y="21"/>
                  </a:lnTo>
                  <a:lnTo>
                    <a:pt x="139" y="24"/>
                  </a:lnTo>
                  <a:lnTo>
                    <a:pt x="141" y="30"/>
                  </a:lnTo>
                  <a:lnTo>
                    <a:pt x="144" y="41"/>
                  </a:lnTo>
                  <a:lnTo>
                    <a:pt x="148" y="51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0" y="5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9EA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055">
              <a:extLst>
                <a:ext uri="{FF2B5EF4-FFF2-40B4-BE49-F238E27FC236}">
                  <a16:creationId xmlns:a16="http://schemas.microsoft.com/office/drawing/2014/main" xmlns="" id="{AB57464A-2528-4313-A2CB-2CA134218305}"/>
                </a:ext>
              </a:extLst>
            </p:cNvPr>
            <p:cNvSpPr/>
            <p:nvPr/>
          </p:nvSpPr>
          <p:spPr bwMode="auto">
            <a:xfrm>
              <a:off x="4371975" y="4127501"/>
              <a:ext cx="227013" cy="292100"/>
            </a:xfrm>
            <a:custGeom>
              <a:avLst/>
              <a:gdLst>
                <a:gd name="T0" fmla="*/ 0 w 143"/>
                <a:gd name="T1" fmla="*/ 0 h 184"/>
                <a:gd name="T2" fmla="*/ 111 w 143"/>
                <a:gd name="T3" fmla="*/ 65 h 184"/>
                <a:gd name="T4" fmla="*/ 113 w 143"/>
                <a:gd name="T5" fmla="*/ 68 h 184"/>
                <a:gd name="T6" fmla="*/ 114 w 143"/>
                <a:gd name="T7" fmla="*/ 76 h 184"/>
                <a:gd name="T8" fmla="*/ 118 w 143"/>
                <a:gd name="T9" fmla="*/ 88 h 184"/>
                <a:gd name="T10" fmla="*/ 122 w 143"/>
                <a:gd name="T11" fmla="*/ 102 h 184"/>
                <a:gd name="T12" fmla="*/ 127 w 143"/>
                <a:gd name="T13" fmla="*/ 118 h 184"/>
                <a:gd name="T14" fmla="*/ 131 w 143"/>
                <a:gd name="T15" fmla="*/ 133 h 184"/>
                <a:gd name="T16" fmla="*/ 136 w 143"/>
                <a:gd name="T17" fmla="*/ 149 h 184"/>
                <a:gd name="T18" fmla="*/ 142 w 143"/>
                <a:gd name="T19" fmla="*/ 152 h 184"/>
                <a:gd name="T20" fmla="*/ 142 w 143"/>
                <a:gd name="T21" fmla="*/ 153 h 184"/>
                <a:gd name="T22" fmla="*/ 142 w 143"/>
                <a:gd name="T23" fmla="*/ 156 h 184"/>
                <a:gd name="T24" fmla="*/ 142 w 143"/>
                <a:gd name="T25" fmla="*/ 160 h 184"/>
                <a:gd name="T26" fmla="*/ 140 w 143"/>
                <a:gd name="T27" fmla="*/ 163 h 184"/>
                <a:gd name="T28" fmla="*/ 142 w 143"/>
                <a:gd name="T29" fmla="*/ 169 h 184"/>
                <a:gd name="T30" fmla="*/ 143 w 143"/>
                <a:gd name="T31" fmla="*/ 173 h 184"/>
                <a:gd name="T32" fmla="*/ 143 w 143"/>
                <a:gd name="T33" fmla="*/ 175 h 184"/>
                <a:gd name="T34" fmla="*/ 143 w 143"/>
                <a:gd name="T35" fmla="*/ 177 h 184"/>
                <a:gd name="T36" fmla="*/ 143 w 143"/>
                <a:gd name="T37" fmla="*/ 178 h 184"/>
                <a:gd name="T38" fmla="*/ 140 w 143"/>
                <a:gd name="T39" fmla="*/ 179 h 184"/>
                <a:gd name="T40" fmla="*/ 138 w 143"/>
                <a:gd name="T41" fmla="*/ 179 h 184"/>
                <a:gd name="T42" fmla="*/ 134 w 143"/>
                <a:gd name="T43" fmla="*/ 179 h 184"/>
                <a:gd name="T44" fmla="*/ 128 w 143"/>
                <a:gd name="T45" fmla="*/ 179 h 184"/>
                <a:gd name="T46" fmla="*/ 126 w 143"/>
                <a:gd name="T47" fmla="*/ 181 h 184"/>
                <a:gd name="T48" fmla="*/ 117 w 143"/>
                <a:gd name="T49" fmla="*/ 184 h 184"/>
                <a:gd name="T50" fmla="*/ 104 w 143"/>
                <a:gd name="T51" fmla="*/ 184 h 184"/>
                <a:gd name="T52" fmla="*/ 88 w 143"/>
                <a:gd name="T53" fmla="*/ 183 h 184"/>
                <a:gd name="T54" fmla="*/ 72 w 143"/>
                <a:gd name="T55" fmla="*/ 181 h 184"/>
                <a:gd name="T56" fmla="*/ 59 w 143"/>
                <a:gd name="T57" fmla="*/ 178 h 184"/>
                <a:gd name="T58" fmla="*/ 47 w 143"/>
                <a:gd name="T59" fmla="*/ 174 h 184"/>
                <a:gd name="T60" fmla="*/ 39 w 143"/>
                <a:gd name="T61" fmla="*/ 171 h 184"/>
                <a:gd name="T62" fmla="*/ 35 w 143"/>
                <a:gd name="T63" fmla="*/ 169 h 184"/>
                <a:gd name="T64" fmla="*/ 33 w 143"/>
                <a:gd name="T65" fmla="*/ 163 h 184"/>
                <a:gd name="T66" fmla="*/ 29 w 143"/>
                <a:gd name="T67" fmla="*/ 158 h 184"/>
                <a:gd name="T68" fmla="*/ 20 w 143"/>
                <a:gd name="T69" fmla="*/ 158 h 184"/>
                <a:gd name="T70" fmla="*/ 12 w 143"/>
                <a:gd name="T71" fmla="*/ 158 h 184"/>
                <a:gd name="T72" fmla="*/ 5 w 143"/>
                <a:gd name="T73" fmla="*/ 157 h 184"/>
                <a:gd name="T74" fmla="*/ 4 w 143"/>
                <a:gd name="T75" fmla="*/ 153 h 184"/>
                <a:gd name="T76" fmla="*/ 5 w 143"/>
                <a:gd name="T77" fmla="*/ 145 h 184"/>
                <a:gd name="T78" fmla="*/ 9 w 143"/>
                <a:gd name="T79" fmla="*/ 135 h 184"/>
                <a:gd name="T80" fmla="*/ 13 w 143"/>
                <a:gd name="T81" fmla="*/ 120 h 184"/>
                <a:gd name="T82" fmla="*/ 17 w 143"/>
                <a:gd name="T83" fmla="*/ 102 h 184"/>
                <a:gd name="T84" fmla="*/ 18 w 143"/>
                <a:gd name="T85" fmla="*/ 81 h 184"/>
                <a:gd name="T86" fmla="*/ 17 w 143"/>
                <a:gd name="T87" fmla="*/ 57 h 184"/>
                <a:gd name="T88" fmla="*/ 12 w 143"/>
                <a:gd name="T89" fmla="*/ 30 h 184"/>
                <a:gd name="T90" fmla="*/ 0 w 143"/>
                <a:gd name="T9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184">
                  <a:moveTo>
                    <a:pt x="0" y="0"/>
                  </a:moveTo>
                  <a:lnTo>
                    <a:pt x="111" y="65"/>
                  </a:lnTo>
                  <a:lnTo>
                    <a:pt x="113" y="68"/>
                  </a:lnTo>
                  <a:lnTo>
                    <a:pt x="114" y="76"/>
                  </a:lnTo>
                  <a:lnTo>
                    <a:pt x="118" y="88"/>
                  </a:lnTo>
                  <a:lnTo>
                    <a:pt x="122" y="102"/>
                  </a:lnTo>
                  <a:lnTo>
                    <a:pt x="127" y="118"/>
                  </a:lnTo>
                  <a:lnTo>
                    <a:pt x="131" y="133"/>
                  </a:lnTo>
                  <a:lnTo>
                    <a:pt x="136" y="149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2" y="156"/>
                  </a:lnTo>
                  <a:lnTo>
                    <a:pt x="142" y="160"/>
                  </a:lnTo>
                  <a:lnTo>
                    <a:pt x="140" y="163"/>
                  </a:lnTo>
                  <a:lnTo>
                    <a:pt x="142" y="169"/>
                  </a:lnTo>
                  <a:lnTo>
                    <a:pt x="143" y="173"/>
                  </a:lnTo>
                  <a:lnTo>
                    <a:pt x="143" y="175"/>
                  </a:lnTo>
                  <a:lnTo>
                    <a:pt x="143" y="177"/>
                  </a:lnTo>
                  <a:lnTo>
                    <a:pt x="143" y="178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4" y="179"/>
                  </a:lnTo>
                  <a:lnTo>
                    <a:pt x="128" y="179"/>
                  </a:lnTo>
                  <a:lnTo>
                    <a:pt x="126" y="181"/>
                  </a:lnTo>
                  <a:lnTo>
                    <a:pt x="117" y="184"/>
                  </a:lnTo>
                  <a:lnTo>
                    <a:pt x="104" y="184"/>
                  </a:lnTo>
                  <a:lnTo>
                    <a:pt x="88" y="183"/>
                  </a:lnTo>
                  <a:lnTo>
                    <a:pt x="72" y="181"/>
                  </a:lnTo>
                  <a:lnTo>
                    <a:pt x="59" y="178"/>
                  </a:lnTo>
                  <a:lnTo>
                    <a:pt x="47" y="174"/>
                  </a:lnTo>
                  <a:lnTo>
                    <a:pt x="39" y="171"/>
                  </a:lnTo>
                  <a:lnTo>
                    <a:pt x="35" y="169"/>
                  </a:lnTo>
                  <a:lnTo>
                    <a:pt x="33" y="163"/>
                  </a:lnTo>
                  <a:lnTo>
                    <a:pt x="29" y="158"/>
                  </a:lnTo>
                  <a:lnTo>
                    <a:pt x="20" y="158"/>
                  </a:lnTo>
                  <a:lnTo>
                    <a:pt x="12" y="158"/>
                  </a:lnTo>
                  <a:lnTo>
                    <a:pt x="5" y="157"/>
                  </a:lnTo>
                  <a:lnTo>
                    <a:pt x="4" y="153"/>
                  </a:lnTo>
                  <a:lnTo>
                    <a:pt x="5" y="145"/>
                  </a:lnTo>
                  <a:lnTo>
                    <a:pt x="9" y="135"/>
                  </a:lnTo>
                  <a:lnTo>
                    <a:pt x="13" y="120"/>
                  </a:lnTo>
                  <a:lnTo>
                    <a:pt x="17" y="102"/>
                  </a:lnTo>
                  <a:lnTo>
                    <a:pt x="18" y="81"/>
                  </a:lnTo>
                  <a:lnTo>
                    <a:pt x="17" y="57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1056">
              <a:extLst>
                <a:ext uri="{FF2B5EF4-FFF2-40B4-BE49-F238E27FC236}">
                  <a16:creationId xmlns:a16="http://schemas.microsoft.com/office/drawing/2014/main" xmlns="" id="{08317C1C-19C6-4DC4-B70D-C02C469E78E5}"/>
                </a:ext>
              </a:extLst>
            </p:cNvPr>
            <p:cNvSpPr/>
            <p:nvPr/>
          </p:nvSpPr>
          <p:spPr bwMode="auto">
            <a:xfrm>
              <a:off x="3673475" y="4152901"/>
              <a:ext cx="1755775" cy="1298575"/>
            </a:xfrm>
            <a:custGeom>
              <a:avLst/>
              <a:gdLst>
                <a:gd name="T0" fmla="*/ 1099 w 1106"/>
                <a:gd name="T1" fmla="*/ 69 h 818"/>
                <a:gd name="T2" fmla="*/ 1075 w 1106"/>
                <a:gd name="T3" fmla="*/ 183 h 818"/>
                <a:gd name="T4" fmla="*/ 1041 w 1106"/>
                <a:gd name="T5" fmla="*/ 277 h 818"/>
                <a:gd name="T6" fmla="*/ 986 w 1106"/>
                <a:gd name="T7" fmla="*/ 345 h 818"/>
                <a:gd name="T8" fmla="*/ 902 w 1106"/>
                <a:gd name="T9" fmla="*/ 383 h 818"/>
                <a:gd name="T10" fmla="*/ 790 w 1106"/>
                <a:gd name="T11" fmla="*/ 382 h 818"/>
                <a:gd name="T12" fmla="*/ 707 w 1106"/>
                <a:gd name="T13" fmla="*/ 356 h 818"/>
                <a:gd name="T14" fmla="*/ 661 w 1106"/>
                <a:gd name="T15" fmla="*/ 324 h 818"/>
                <a:gd name="T16" fmla="*/ 648 w 1106"/>
                <a:gd name="T17" fmla="*/ 309 h 818"/>
                <a:gd name="T18" fmla="*/ 651 w 1106"/>
                <a:gd name="T19" fmla="*/ 331 h 818"/>
                <a:gd name="T20" fmla="*/ 652 w 1106"/>
                <a:gd name="T21" fmla="*/ 379 h 818"/>
                <a:gd name="T22" fmla="*/ 654 w 1106"/>
                <a:gd name="T23" fmla="*/ 472 h 818"/>
                <a:gd name="T24" fmla="*/ 660 w 1106"/>
                <a:gd name="T25" fmla="*/ 577 h 818"/>
                <a:gd name="T26" fmla="*/ 671 w 1106"/>
                <a:gd name="T27" fmla="*/ 654 h 818"/>
                <a:gd name="T28" fmla="*/ 680 w 1106"/>
                <a:gd name="T29" fmla="*/ 734 h 818"/>
                <a:gd name="T30" fmla="*/ 660 w 1106"/>
                <a:gd name="T31" fmla="*/ 784 h 818"/>
                <a:gd name="T32" fmla="*/ 616 w 1106"/>
                <a:gd name="T33" fmla="*/ 802 h 818"/>
                <a:gd name="T34" fmla="*/ 534 w 1106"/>
                <a:gd name="T35" fmla="*/ 816 h 818"/>
                <a:gd name="T36" fmla="*/ 455 w 1106"/>
                <a:gd name="T37" fmla="*/ 815 h 818"/>
                <a:gd name="T38" fmla="*/ 411 w 1106"/>
                <a:gd name="T39" fmla="*/ 809 h 818"/>
                <a:gd name="T40" fmla="*/ 368 w 1106"/>
                <a:gd name="T41" fmla="*/ 798 h 818"/>
                <a:gd name="T42" fmla="*/ 337 w 1106"/>
                <a:gd name="T43" fmla="*/ 768 h 818"/>
                <a:gd name="T44" fmla="*/ 330 w 1106"/>
                <a:gd name="T45" fmla="*/ 717 h 818"/>
                <a:gd name="T46" fmla="*/ 341 w 1106"/>
                <a:gd name="T47" fmla="*/ 633 h 818"/>
                <a:gd name="T48" fmla="*/ 356 w 1106"/>
                <a:gd name="T49" fmla="*/ 530 h 818"/>
                <a:gd name="T50" fmla="*/ 362 w 1106"/>
                <a:gd name="T51" fmla="*/ 420 h 818"/>
                <a:gd name="T52" fmla="*/ 363 w 1106"/>
                <a:gd name="T53" fmla="*/ 327 h 818"/>
                <a:gd name="T54" fmla="*/ 363 w 1106"/>
                <a:gd name="T55" fmla="*/ 288 h 818"/>
                <a:gd name="T56" fmla="*/ 262 w 1106"/>
                <a:gd name="T57" fmla="*/ 303 h 818"/>
                <a:gd name="T58" fmla="*/ 173 w 1106"/>
                <a:gd name="T59" fmla="*/ 386 h 818"/>
                <a:gd name="T60" fmla="*/ 110 w 1106"/>
                <a:gd name="T61" fmla="*/ 519 h 818"/>
                <a:gd name="T62" fmla="*/ 91 w 1106"/>
                <a:gd name="T63" fmla="*/ 682 h 818"/>
                <a:gd name="T64" fmla="*/ 63 w 1106"/>
                <a:gd name="T65" fmla="*/ 682 h 818"/>
                <a:gd name="T66" fmla="*/ 17 w 1106"/>
                <a:gd name="T67" fmla="*/ 680 h 818"/>
                <a:gd name="T68" fmla="*/ 0 w 1106"/>
                <a:gd name="T69" fmla="*/ 654 h 818"/>
                <a:gd name="T70" fmla="*/ 9 w 1106"/>
                <a:gd name="T71" fmla="*/ 569 h 818"/>
                <a:gd name="T72" fmla="*/ 40 w 1106"/>
                <a:gd name="T73" fmla="*/ 459 h 818"/>
                <a:gd name="T74" fmla="*/ 95 w 1106"/>
                <a:gd name="T75" fmla="*/ 341 h 818"/>
                <a:gd name="T76" fmla="*/ 174 w 1106"/>
                <a:gd name="T77" fmla="*/ 234 h 818"/>
                <a:gd name="T78" fmla="*/ 284 w 1106"/>
                <a:gd name="T79" fmla="*/ 155 h 818"/>
                <a:gd name="T80" fmla="*/ 405 w 1106"/>
                <a:gd name="T81" fmla="*/ 123 h 818"/>
                <a:gd name="T82" fmla="*/ 468 w 1106"/>
                <a:gd name="T83" fmla="*/ 113 h 818"/>
                <a:gd name="T84" fmla="*/ 510 w 1106"/>
                <a:gd name="T85" fmla="*/ 116 h 818"/>
                <a:gd name="T86" fmla="*/ 558 w 1106"/>
                <a:gd name="T87" fmla="*/ 132 h 818"/>
                <a:gd name="T88" fmla="*/ 616 w 1106"/>
                <a:gd name="T89" fmla="*/ 155 h 818"/>
                <a:gd name="T90" fmla="*/ 646 w 1106"/>
                <a:gd name="T91" fmla="*/ 174 h 818"/>
                <a:gd name="T92" fmla="*/ 673 w 1106"/>
                <a:gd name="T93" fmla="*/ 200 h 818"/>
                <a:gd name="T94" fmla="*/ 729 w 1106"/>
                <a:gd name="T95" fmla="*/ 238 h 818"/>
                <a:gd name="T96" fmla="*/ 829 w 1106"/>
                <a:gd name="T97" fmla="*/ 277 h 818"/>
                <a:gd name="T98" fmla="*/ 901 w 1106"/>
                <a:gd name="T99" fmla="*/ 274 h 818"/>
                <a:gd name="T100" fmla="*/ 951 w 1106"/>
                <a:gd name="T101" fmla="*/ 239 h 818"/>
                <a:gd name="T102" fmla="*/ 985 w 1106"/>
                <a:gd name="T103" fmla="*/ 180 h 818"/>
                <a:gd name="T104" fmla="*/ 1006 w 1106"/>
                <a:gd name="T105" fmla="*/ 106 h 818"/>
                <a:gd name="T106" fmla="*/ 1020 w 1106"/>
                <a:gd name="T107" fmla="*/ 2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6" h="818">
                  <a:moveTo>
                    <a:pt x="1024" y="0"/>
                  </a:moveTo>
                  <a:lnTo>
                    <a:pt x="1106" y="28"/>
                  </a:lnTo>
                  <a:lnTo>
                    <a:pt x="1099" y="69"/>
                  </a:lnTo>
                  <a:lnTo>
                    <a:pt x="1092" y="108"/>
                  </a:lnTo>
                  <a:lnTo>
                    <a:pt x="1084" y="146"/>
                  </a:lnTo>
                  <a:lnTo>
                    <a:pt x="1075" y="183"/>
                  </a:lnTo>
                  <a:lnTo>
                    <a:pt x="1066" y="217"/>
                  </a:lnTo>
                  <a:lnTo>
                    <a:pt x="1054" y="248"/>
                  </a:lnTo>
                  <a:lnTo>
                    <a:pt x="1041" y="277"/>
                  </a:lnTo>
                  <a:lnTo>
                    <a:pt x="1025" y="303"/>
                  </a:lnTo>
                  <a:lnTo>
                    <a:pt x="1007" y="326"/>
                  </a:lnTo>
                  <a:lnTo>
                    <a:pt x="986" y="345"/>
                  </a:lnTo>
                  <a:lnTo>
                    <a:pt x="962" y="362"/>
                  </a:lnTo>
                  <a:lnTo>
                    <a:pt x="935" y="374"/>
                  </a:lnTo>
                  <a:lnTo>
                    <a:pt x="902" y="383"/>
                  </a:lnTo>
                  <a:lnTo>
                    <a:pt x="867" y="387"/>
                  </a:lnTo>
                  <a:lnTo>
                    <a:pt x="826" y="387"/>
                  </a:lnTo>
                  <a:lnTo>
                    <a:pt x="790" y="382"/>
                  </a:lnTo>
                  <a:lnTo>
                    <a:pt x="757" y="375"/>
                  </a:lnTo>
                  <a:lnTo>
                    <a:pt x="729" y="366"/>
                  </a:lnTo>
                  <a:lnTo>
                    <a:pt x="707" y="356"/>
                  </a:lnTo>
                  <a:lnTo>
                    <a:pt x="688" y="344"/>
                  </a:lnTo>
                  <a:lnTo>
                    <a:pt x="673" y="333"/>
                  </a:lnTo>
                  <a:lnTo>
                    <a:pt x="661" y="324"/>
                  </a:lnTo>
                  <a:lnTo>
                    <a:pt x="654" y="315"/>
                  </a:lnTo>
                  <a:lnTo>
                    <a:pt x="650" y="310"/>
                  </a:lnTo>
                  <a:lnTo>
                    <a:pt x="648" y="309"/>
                  </a:lnTo>
                  <a:lnTo>
                    <a:pt x="648" y="310"/>
                  </a:lnTo>
                  <a:lnTo>
                    <a:pt x="650" y="316"/>
                  </a:lnTo>
                  <a:lnTo>
                    <a:pt x="651" y="331"/>
                  </a:lnTo>
                  <a:lnTo>
                    <a:pt x="651" y="340"/>
                  </a:lnTo>
                  <a:lnTo>
                    <a:pt x="651" y="356"/>
                  </a:lnTo>
                  <a:lnTo>
                    <a:pt x="652" y="379"/>
                  </a:lnTo>
                  <a:lnTo>
                    <a:pt x="652" y="407"/>
                  </a:lnTo>
                  <a:lnTo>
                    <a:pt x="654" y="438"/>
                  </a:lnTo>
                  <a:lnTo>
                    <a:pt x="654" y="472"/>
                  </a:lnTo>
                  <a:lnTo>
                    <a:pt x="656" y="507"/>
                  </a:lnTo>
                  <a:lnTo>
                    <a:pt x="657" y="543"/>
                  </a:lnTo>
                  <a:lnTo>
                    <a:pt x="660" y="577"/>
                  </a:lnTo>
                  <a:lnTo>
                    <a:pt x="663" y="607"/>
                  </a:lnTo>
                  <a:lnTo>
                    <a:pt x="667" y="633"/>
                  </a:lnTo>
                  <a:lnTo>
                    <a:pt x="671" y="654"/>
                  </a:lnTo>
                  <a:lnTo>
                    <a:pt x="676" y="684"/>
                  </a:lnTo>
                  <a:lnTo>
                    <a:pt x="680" y="710"/>
                  </a:lnTo>
                  <a:lnTo>
                    <a:pt x="680" y="734"/>
                  </a:lnTo>
                  <a:lnTo>
                    <a:pt x="676" y="755"/>
                  </a:lnTo>
                  <a:lnTo>
                    <a:pt x="671" y="772"/>
                  </a:lnTo>
                  <a:lnTo>
                    <a:pt x="660" y="784"/>
                  </a:lnTo>
                  <a:lnTo>
                    <a:pt x="648" y="790"/>
                  </a:lnTo>
                  <a:lnTo>
                    <a:pt x="634" y="795"/>
                  </a:lnTo>
                  <a:lnTo>
                    <a:pt x="616" y="802"/>
                  </a:lnTo>
                  <a:lnTo>
                    <a:pt x="591" y="810"/>
                  </a:lnTo>
                  <a:lnTo>
                    <a:pt x="562" y="815"/>
                  </a:lnTo>
                  <a:lnTo>
                    <a:pt x="534" y="816"/>
                  </a:lnTo>
                  <a:lnTo>
                    <a:pt x="506" y="818"/>
                  </a:lnTo>
                  <a:lnTo>
                    <a:pt x="478" y="816"/>
                  </a:lnTo>
                  <a:lnTo>
                    <a:pt x="455" y="815"/>
                  </a:lnTo>
                  <a:lnTo>
                    <a:pt x="436" y="814"/>
                  </a:lnTo>
                  <a:lnTo>
                    <a:pt x="424" y="811"/>
                  </a:lnTo>
                  <a:lnTo>
                    <a:pt x="411" y="809"/>
                  </a:lnTo>
                  <a:lnTo>
                    <a:pt x="398" y="806"/>
                  </a:lnTo>
                  <a:lnTo>
                    <a:pt x="383" y="802"/>
                  </a:lnTo>
                  <a:lnTo>
                    <a:pt x="368" y="798"/>
                  </a:lnTo>
                  <a:lnTo>
                    <a:pt x="355" y="790"/>
                  </a:lnTo>
                  <a:lnTo>
                    <a:pt x="345" y="781"/>
                  </a:lnTo>
                  <a:lnTo>
                    <a:pt x="337" y="768"/>
                  </a:lnTo>
                  <a:lnTo>
                    <a:pt x="331" y="752"/>
                  </a:lnTo>
                  <a:lnTo>
                    <a:pt x="330" y="737"/>
                  </a:lnTo>
                  <a:lnTo>
                    <a:pt x="330" y="717"/>
                  </a:lnTo>
                  <a:lnTo>
                    <a:pt x="331" y="693"/>
                  </a:lnTo>
                  <a:lnTo>
                    <a:pt x="335" y="666"/>
                  </a:lnTo>
                  <a:lnTo>
                    <a:pt x="341" y="633"/>
                  </a:lnTo>
                  <a:lnTo>
                    <a:pt x="349" y="593"/>
                  </a:lnTo>
                  <a:lnTo>
                    <a:pt x="352" y="564"/>
                  </a:lnTo>
                  <a:lnTo>
                    <a:pt x="356" y="530"/>
                  </a:lnTo>
                  <a:lnTo>
                    <a:pt x="359" y="493"/>
                  </a:lnTo>
                  <a:lnTo>
                    <a:pt x="360" y="456"/>
                  </a:lnTo>
                  <a:lnTo>
                    <a:pt x="362" y="420"/>
                  </a:lnTo>
                  <a:lnTo>
                    <a:pt x="363" y="386"/>
                  </a:lnTo>
                  <a:lnTo>
                    <a:pt x="363" y="354"/>
                  </a:lnTo>
                  <a:lnTo>
                    <a:pt x="363" y="327"/>
                  </a:lnTo>
                  <a:lnTo>
                    <a:pt x="363" y="306"/>
                  </a:lnTo>
                  <a:lnTo>
                    <a:pt x="363" y="293"/>
                  </a:lnTo>
                  <a:lnTo>
                    <a:pt x="363" y="288"/>
                  </a:lnTo>
                  <a:lnTo>
                    <a:pt x="329" y="284"/>
                  </a:lnTo>
                  <a:lnTo>
                    <a:pt x="295" y="289"/>
                  </a:lnTo>
                  <a:lnTo>
                    <a:pt x="262" y="303"/>
                  </a:lnTo>
                  <a:lnTo>
                    <a:pt x="231" y="324"/>
                  </a:lnTo>
                  <a:lnTo>
                    <a:pt x="201" y="352"/>
                  </a:lnTo>
                  <a:lnTo>
                    <a:pt x="173" y="386"/>
                  </a:lnTo>
                  <a:lnTo>
                    <a:pt x="148" y="426"/>
                  </a:lnTo>
                  <a:lnTo>
                    <a:pt x="127" y="471"/>
                  </a:lnTo>
                  <a:lnTo>
                    <a:pt x="110" y="519"/>
                  </a:lnTo>
                  <a:lnTo>
                    <a:pt x="98" y="570"/>
                  </a:lnTo>
                  <a:lnTo>
                    <a:pt x="92" y="625"/>
                  </a:lnTo>
                  <a:lnTo>
                    <a:pt x="91" y="682"/>
                  </a:lnTo>
                  <a:lnTo>
                    <a:pt x="87" y="682"/>
                  </a:lnTo>
                  <a:lnTo>
                    <a:pt x="76" y="682"/>
                  </a:lnTo>
                  <a:lnTo>
                    <a:pt x="63" y="682"/>
                  </a:lnTo>
                  <a:lnTo>
                    <a:pt x="47" y="682"/>
                  </a:lnTo>
                  <a:lnTo>
                    <a:pt x="32" y="682"/>
                  </a:lnTo>
                  <a:lnTo>
                    <a:pt x="17" y="680"/>
                  </a:lnTo>
                  <a:lnTo>
                    <a:pt x="7" y="678"/>
                  </a:lnTo>
                  <a:lnTo>
                    <a:pt x="3" y="675"/>
                  </a:lnTo>
                  <a:lnTo>
                    <a:pt x="0" y="654"/>
                  </a:lnTo>
                  <a:lnTo>
                    <a:pt x="2" y="631"/>
                  </a:lnTo>
                  <a:lnTo>
                    <a:pt x="4" y="602"/>
                  </a:lnTo>
                  <a:lnTo>
                    <a:pt x="9" y="569"/>
                  </a:lnTo>
                  <a:lnTo>
                    <a:pt x="16" y="535"/>
                  </a:lnTo>
                  <a:lnTo>
                    <a:pt x="26" y="497"/>
                  </a:lnTo>
                  <a:lnTo>
                    <a:pt x="40" y="459"/>
                  </a:lnTo>
                  <a:lnTo>
                    <a:pt x="55" y="420"/>
                  </a:lnTo>
                  <a:lnTo>
                    <a:pt x="72" y="381"/>
                  </a:lnTo>
                  <a:lnTo>
                    <a:pt x="95" y="341"/>
                  </a:lnTo>
                  <a:lnTo>
                    <a:pt x="118" y="303"/>
                  </a:lnTo>
                  <a:lnTo>
                    <a:pt x="144" y="268"/>
                  </a:lnTo>
                  <a:lnTo>
                    <a:pt x="174" y="234"/>
                  </a:lnTo>
                  <a:lnTo>
                    <a:pt x="208" y="204"/>
                  </a:lnTo>
                  <a:lnTo>
                    <a:pt x="244" y="178"/>
                  </a:lnTo>
                  <a:lnTo>
                    <a:pt x="284" y="155"/>
                  </a:lnTo>
                  <a:lnTo>
                    <a:pt x="328" y="138"/>
                  </a:lnTo>
                  <a:lnTo>
                    <a:pt x="373" y="128"/>
                  </a:lnTo>
                  <a:lnTo>
                    <a:pt x="405" y="123"/>
                  </a:lnTo>
                  <a:lnTo>
                    <a:pt x="430" y="119"/>
                  </a:lnTo>
                  <a:lnTo>
                    <a:pt x="451" y="115"/>
                  </a:lnTo>
                  <a:lnTo>
                    <a:pt x="468" y="113"/>
                  </a:lnTo>
                  <a:lnTo>
                    <a:pt x="485" y="112"/>
                  </a:lnTo>
                  <a:lnTo>
                    <a:pt x="502" y="113"/>
                  </a:lnTo>
                  <a:lnTo>
                    <a:pt x="510" y="116"/>
                  </a:lnTo>
                  <a:lnTo>
                    <a:pt x="523" y="120"/>
                  </a:lnTo>
                  <a:lnTo>
                    <a:pt x="540" y="125"/>
                  </a:lnTo>
                  <a:lnTo>
                    <a:pt x="558" y="132"/>
                  </a:lnTo>
                  <a:lnTo>
                    <a:pt x="579" y="140"/>
                  </a:lnTo>
                  <a:lnTo>
                    <a:pt x="599" y="147"/>
                  </a:lnTo>
                  <a:lnTo>
                    <a:pt x="616" y="155"/>
                  </a:lnTo>
                  <a:lnTo>
                    <a:pt x="630" y="162"/>
                  </a:lnTo>
                  <a:lnTo>
                    <a:pt x="639" y="168"/>
                  </a:lnTo>
                  <a:lnTo>
                    <a:pt x="646" y="174"/>
                  </a:lnTo>
                  <a:lnTo>
                    <a:pt x="654" y="182"/>
                  </a:lnTo>
                  <a:lnTo>
                    <a:pt x="663" y="191"/>
                  </a:lnTo>
                  <a:lnTo>
                    <a:pt x="673" y="200"/>
                  </a:lnTo>
                  <a:lnTo>
                    <a:pt x="682" y="208"/>
                  </a:lnTo>
                  <a:lnTo>
                    <a:pt x="690" y="213"/>
                  </a:lnTo>
                  <a:lnTo>
                    <a:pt x="729" y="238"/>
                  </a:lnTo>
                  <a:lnTo>
                    <a:pt x="766" y="256"/>
                  </a:lnTo>
                  <a:lnTo>
                    <a:pt x="799" y="269"/>
                  </a:lnTo>
                  <a:lnTo>
                    <a:pt x="829" y="277"/>
                  </a:lnTo>
                  <a:lnTo>
                    <a:pt x="856" y="281"/>
                  </a:lnTo>
                  <a:lnTo>
                    <a:pt x="880" y="280"/>
                  </a:lnTo>
                  <a:lnTo>
                    <a:pt x="901" y="274"/>
                  </a:lnTo>
                  <a:lnTo>
                    <a:pt x="921" y="267"/>
                  </a:lnTo>
                  <a:lnTo>
                    <a:pt x="936" y="255"/>
                  </a:lnTo>
                  <a:lnTo>
                    <a:pt x="951" y="239"/>
                  </a:lnTo>
                  <a:lnTo>
                    <a:pt x="964" y="222"/>
                  </a:lnTo>
                  <a:lnTo>
                    <a:pt x="974" y="202"/>
                  </a:lnTo>
                  <a:lnTo>
                    <a:pt x="985" y="180"/>
                  </a:lnTo>
                  <a:lnTo>
                    <a:pt x="993" y="157"/>
                  </a:lnTo>
                  <a:lnTo>
                    <a:pt x="999" y="132"/>
                  </a:lnTo>
                  <a:lnTo>
                    <a:pt x="1006" y="106"/>
                  </a:lnTo>
                  <a:lnTo>
                    <a:pt x="1011" y="79"/>
                  </a:lnTo>
                  <a:lnTo>
                    <a:pt x="1016" y="53"/>
                  </a:lnTo>
                  <a:lnTo>
                    <a:pt x="1020" y="26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057">
              <a:extLst>
                <a:ext uri="{FF2B5EF4-FFF2-40B4-BE49-F238E27FC236}">
                  <a16:creationId xmlns:a16="http://schemas.microsoft.com/office/drawing/2014/main" xmlns="" id="{E3E5A17D-F9E4-4479-A86A-F529BAD50BFE}"/>
                </a:ext>
              </a:extLst>
            </p:cNvPr>
            <p:cNvSpPr/>
            <p:nvPr/>
          </p:nvSpPr>
          <p:spPr bwMode="auto">
            <a:xfrm>
              <a:off x="4540250" y="4348163"/>
              <a:ext cx="73025" cy="104775"/>
            </a:xfrm>
            <a:custGeom>
              <a:avLst/>
              <a:gdLst>
                <a:gd name="T0" fmla="*/ 37 w 46"/>
                <a:gd name="T1" fmla="*/ 0 h 66"/>
                <a:gd name="T2" fmla="*/ 46 w 46"/>
                <a:gd name="T3" fmla="*/ 21 h 66"/>
                <a:gd name="T4" fmla="*/ 13 w 46"/>
                <a:gd name="T5" fmla="*/ 66 h 66"/>
                <a:gd name="T6" fmla="*/ 0 w 46"/>
                <a:gd name="T7" fmla="*/ 47 h 66"/>
                <a:gd name="T8" fmla="*/ 28 w 46"/>
                <a:gd name="T9" fmla="*/ 4 h 66"/>
                <a:gd name="T10" fmla="*/ 29 w 46"/>
                <a:gd name="T11" fmla="*/ 4 h 66"/>
                <a:gd name="T12" fmla="*/ 30 w 46"/>
                <a:gd name="T13" fmla="*/ 4 h 66"/>
                <a:gd name="T14" fmla="*/ 32 w 46"/>
                <a:gd name="T15" fmla="*/ 2 h 66"/>
                <a:gd name="T16" fmla="*/ 34 w 46"/>
                <a:gd name="T17" fmla="*/ 1 h 66"/>
                <a:gd name="T18" fmla="*/ 37 w 46"/>
                <a:gd name="T19" fmla="*/ 0 h 66"/>
                <a:gd name="T20" fmla="*/ 37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7" y="0"/>
                  </a:moveTo>
                  <a:lnTo>
                    <a:pt x="46" y="21"/>
                  </a:lnTo>
                  <a:lnTo>
                    <a:pt x="13" y="66"/>
                  </a:lnTo>
                  <a:lnTo>
                    <a:pt x="0" y="47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CCAC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058">
              <a:extLst>
                <a:ext uri="{FF2B5EF4-FFF2-40B4-BE49-F238E27FC236}">
                  <a16:creationId xmlns:a16="http://schemas.microsoft.com/office/drawing/2014/main" xmlns="" id="{E3B2C79D-A419-4902-B347-F2B3670A62F8}"/>
                </a:ext>
              </a:extLst>
            </p:cNvPr>
            <p:cNvSpPr/>
            <p:nvPr/>
          </p:nvSpPr>
          <p:spPr bwMode="auto">
            <a:xfrm>
              <a:off x="5270500" y="3981451"/>
              <a:ext cx="209550" cy="228600"/>
            </a:xfrm>
            <a:custGeom>
              <a:avLst/>
              <a:gdLst>
                <a:gd name="T0" fmla="*/ 49 w 132"/>
                <a:gd name="T1" fmla="*/ 0 h 144"/>
                <a:gd name="T2" fmla="*/ 56 w 132"/>
                <a:gd name="T3" fmla="*/ 2 h 144"/>
                <a:gd name="T4" fmla="*/ 62 w 132"/>
                <a:gd name="T5" fmla="*/ 2 h 144"/>
                <a:gd name="T6" fmla="*/ 69 w 132"/>
                <a:gd name="T7" fmla="*/ 4 h 144"/>
                <a:gd name="T8" fmla="*/ 87 w 132"/>
                <a:gd name="T9" fmla="*/ 8 h 144"/>
                <a:gd name="T10" fmla="*/ 102 w 132"/>
                <a:gd name="T11" fmla="*/ 13 h 144"/>
                <a:gd name="T12" fmla="*/ 114 w 132"/>
                <a:gd name="T13" fmla="*/ 20 h 144"/>
                <a:gd name="T14" fmla="*/ 121 w 132"/>
                <a:gd name="T15" fmla="*/ 29 h 144"/>
                <a:gd name="T16" fmla="*/ 128 w 132"/>
                <a:gd name="T17" fmla="*/ 41 h 144"/>
                <a:gd name="T18" fmla="*/ 132 w 132"/>
                <a:gd name="T19" fmla="*/ 58 h 144"/>
                <a:gd name="T20" fmla="*/ 132 w 132"/>
                <a:gd name="T21" fmla="*/ 74 h 144"/>
                <a:gd name="T22" fmla="*/ 128 w 132"/>
                <a:gd name="T23" fmla="*/ 89 h 144"/>
                <a:gd name="T24" fmla="*/ 121 w 132"/>
                <a:gd name="T25" fmla="*/ 104 h 144"/>
                <a:gd name="T26" fmla="*/ 114 w 132"/>
                <a:gd name="T27" fmla="*/ 117 h 144"/>
                <a:gd name="T28" fmla="*/ 104 w 132"/>
                <a:gd name="T29" fmla="*/ 129 h 144"/>
                <a:gd name="T30" fmla="*/ 98 w 132"/>
                <a:gd name="T31" fmla="*/ 136 h 144"/>
                <a:gd name="T32" fmla="*/ 93 w 132"/>
                <a:gd name="T33" fmla="*/ 143 h 144"/>
                <a:gd name="T34" fmla="*/ 91 w 132"/>
                <a:gd name="T35" fmla="*/ 144 h 144"/>
                <a:gd name="T36" fmla="*/ 85 w 132"/>
                <a:gd name="T37" fmla="*/ 144 h 144"/>
                <a:gd name="T38" fmla="*/ 74 w 132"/>
                <a:gd name="T39" fmla="*/ 142 h 144"/>
                <a:gd name="T40" fmla="*/ 61 w 132"/>
                <a:gd name="T41" fmla="*/ 139 h 144"/>
                <a:gd name="T42" fmla="*/ 47 w 132"/>
                <a:gd name="T43" fmla="*/ 134 h 144"/>
                <a:gd name="T44" fmla="*/ 34 w 132"/>
                <a:gd name="T45" fmla="*/ 127 h 144"/>
                <a:gd name="T46" fmla="*/ 25 w 132"/>
                <a:gd name="T47" fmla="*/ 115 h 144"/>
                <a:gd name="T48" fmla="*/ 15 w 132"/>
                <a:gd name="T49" fmla="*/ 101 h 144"/>
                <a:gd name="T50" fmla="*/ 8 w 132"/>
                <a:gd name="T51" fmla="*/ 85 h 144"/>
                <a:gd name="T52" fmla="*/ 2 w 132"/>
                <a:gd name="T53" fmla="*/ 70 h 144"/>
                <a:gd name="T54" fmla="*/ 0 w 132"/>
                <a:gd name="T55" fmla="*/ 53 h 144"/>
                <a:gd name="T56" fmla="*/ 4 w 132"/>
                <a:gd name="T57" fmla="*/ 38 h 144"/>
                <a:gd name="T58" fmla="*/ 9 w 132"/>
                <a:gd name="T59" fmla="*/ 25 h 144"/>
                <a:gd name="T60" fmla="*/ 17 w 132"/>
                <a:gd name="T61" fmla="*/ 16 h 144"/>
                <a:gd name="T62" fmla="*/ 25 w 132"/>
                <a:gd name="T63" fmla="*/ 8 h 144"/>
                <a:gd name="T64" fmla="*/ 36 w 132"/>
                <a:gd name="T65" fmla="*/ 3 h 144"/>
                <a:gd name="T66" fmla="*/ 49 w 132"/>
                <a:gd name="T6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2" h="144">
                  <a:moveTo>
                    <a:pt x="49" y="0"/>
                  </a:moveTo>
                  <a:lnTo>
                    <a:pt x="56" y="2"/>
                  </a:lnTo>
                  <a:lnTo>
                    <a:pt x="62" y="2"/>
                  </a:lnTo>
                  <a:lnTo>
                    <a:pt x="69" y="4"/>
                  </a:lnTo>
                  <a:lnTo>
                    <a:pt x="87" y="8"/>
                  </a:lnTo>
                  <a:lnTo>
                    <a:pt x="102" y="13"/>
                  </a:lnTo>
                  <a:lnTo>
                    <a:pt x="114" y="20"/>
                  </a:lnTo>
                  <a:lnTo>
                    <a:pt x="121" y="29"/>
                  </a:lnTo>
                  <a:lnTo>
                    <a:pt x="128" y="41"/>
                  </a:lnTo>
                  <a:lnTo>
                    <a:pt x="132" y="58"/>
                  </a:lnTo>
                  <a:lnTo>
                    <a:pt x="132" y="74"/>
                  </a:lnTo>
                  <a:lnTo>
                    <a:pt x="128" y="89"/>
                  </a:lnTo>
                  <a:lnTo>
                    <a:pt x="121" y="104"/>
                  </a:lnTo>
                  <a:lnTo>
                    <a:pt x="114" y="117"/>
                  </a:lnTo>
                  <a:lnTo>
                    <a:pt x="104" y="129"/>
                  </a:lnTo>
                  <a:lnTo>
                    <a:pt x="98" y="136"/>
                  </a:lnTo>
                  <a:lnTo>
                    <a:pt x="93" y="143"/>
                  </a:lnTo>
                  <a:lnTo>
                    <a:pt x="91" y="144"/>
                  </a:lnTo>
                  <a:lnTo>
                    <a:pt x="85" y="144"/>
                  </a:lnTo>
                  <a:lnTo>
                    <a:pt x="74" y="142"/>
                  </a:lnTo>
                  <a:lnTo>
                    <a:pt x="61" y="139"/>
                  </a:lnTo>
                  <a:lnTo>
                    <a:pt x="47" y="134"/>
                  </a:lnTo>
                  <a:lnTo>
                    <a:pt x="34" y="127"/>
                  </a:lnTo>
                  <a:lnTo>
                    <a:pt x="25" y="115"/>
                  </a:lnTo>
                  <a:lnTo>
                    <a:pt x="15" y="101"/>
                  </a:lnTo>
                  <a:lnTo>
                    <a:pt x="8" y="85"/>
                  </a:lnTo>
                  <a:lnTo>
                    <a:pt x="2" y="70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9" y="25"/>
                  </a:lnTo>
                  <a:lnTo>
                    <a:pt x="17" y="16"/>
                  </a:lnTo>
                  <a:lnTo>
                    <a:pt x="25" y="8"/>
                  </a:lnTo>
                  <a:lnTo>
                    <a:pt x="3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FE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1059">
              <a:extLst>
                <a:ext uri="{FF2B5EF4-FFF2-40B4-BE49-F238E27FC236}">
                  <a16:creationId xmlns:a16="http://schemas.microsoft.com/office/drawing/2014/main" xmlns="" id="{5F06D319-CC62-432A-8B68-2F67EA286C74}"/>
                </a:ext>
              </a:extLst>
            </p:cNvPr>
            <p:cNvSpPr/>
            <p:nvPr/>
          </p:nvSpPr>
          <p:spPr bwMode="auto">
            <a:xfrm>
              <a:off x="5238750" y="3746501"/>
              <a:ext cx="295275" cy="434975"/>
            </a:xfrm>
            <a:custGeom>
              <a:avLst/>
              <a:gdLst>
                <a:gd name="T0" fmla="*/ 92 w 186"/>
                <a:gd name="T1" fmla="*/ 0 h 274"/>
                <a:gd name="T2" fmla="*/ 92 w 186"/>
                <a:gd name="T3" fmla="*/ 12 h 274"/>
                <a:gd name="T4" fmla="*/ 93 w 186"/>
                <a:gd name="T5" fmla="*/ 29 h 274"/>
                <a:gd name="T6" fmla="*/ 97 w 186"/>
                <a:gd name="T7" fmla="*/ 49 h 274"/>
                <a:gd name="T8" fmla="*/ 102 w 186"/>
                <a:gd name="T9" fmla="*/ 72 h 274"/>
                <a:gd name="T10" fmla="*/ 110 w 186"/>
                <a:gd name="T11" fmla="*/ 97 h 274"/>
                <a:gd name="T12" fmla="*/ 120 w 186"/>
                <a:gd name="T13" fmla="*/ 122 h 274"/>
                <a:gd name="T14" fmla="*/ 134 w 186"/>
                <a:gd name="T15" fmla="*/ 146 h 274"/>
                <a:gd name="T16" fmla="*/ 148 w 186"/>
                <a:gd name="T17" fmla="*/ 165 h 274"/>
                <a:gd name="T18" fmla="*/ 161 w 186"/>
                <a:gd name="T19" fmla="*/ 184 h 274"/>
                <a:gd name="T20" fmla="*/ 173 w 186"/>
                <a:gd name="T21" fmla="*/ 199 h 274"/>
                <a:gd name="T22" fmla="*/ 182 w 186"/>
                <a:gd name="T23" fmla="*/ 212 h 274"/>
                <a:gd name="T24" fmla="*/ 186 w 186"/>
                <a:gd name="T25" fmla="*/ 224 h 274"/>
                <a:gd name="T26" fmla="*/ 185 w 186"/>
                <a:gd name="T27" fmla="*/ 233 h 274"/>
                <a:gd name="T28" fmla="*/ 178 w 186"/>
                <a:gd name="T29" fmla="*/ 244 h 274"/>
                <a:gd name="T30" fmla="*/ 169 w 186"/>
                <a:gd name="T31" fmla="*/ 254 h 274"/>
                <a:gd name="T32" fmla="*/ 157 w 186"/>
                <a:gd name="T33" fmla="*/ 263 h 274"/>
                <a:gd name="T34" fmla="*/ 144 w 186"/>
                <a:gd name="T35" fmla="*/ 270 h 274"/>
                <a:gd name="T36" fmla="*/ 130 w 186"/>
                <a:gd name="T37" fmla="*/ 274 h 274"/>
                <a:gd name="T38" fmla="*/ 117 w 186"/>
                <a:gd name="T39" fmla="*/ 274 h 274"/>
                <a:gd name="T40" fmla="*/ 105 w 186"/>
                <a:gd name="T41" fmla="*/ 267 h 274"/>
                <a:gd name="T42" fmla="*/ 98 w 186"/>
                <a:gd name="T43" fmla="*/ 261 h 274"/>
                <a:gd name="T44" fmla="*/ 92 w 186"/>
                <a:gd name="T45" fmla="*/ 249 h 274"/>
                <a:gd name="T46" fmla="*/ 82 w 186"/>
                <a:gd name="T47" fmla="*/ 232 h 274"/>
                <a:gd name="T48" fmla="*/ 73 w 186"/>
                <a:gd name="T49" fmla="*/ 212 h 274"/>
                <a:gd name="T50" fmla="*/ 63 w 186"/>
                <a:gd name="T51" fmla="*/ 190 h 274"/>
                <a:gd name="T52" fmla="*/ 52 w 186"/>
                <a:gd name="T53" fmla="*/ 167 h 274"/>
                <a:gd name="T54" fmla="*/ 42 w 186"/>
                <a:gd name="T55" fmla="*/ 142 h 274"/>
                <a:gd name="T56" fmla="*/ 31 w 186"/>
                <a:gd name="T57" fmla="*/ 117 h 274"/>
                <a:gd name="T58" fmla="*/ 22 w 186"/>
                <a:gd name="T59" fmla="*/ 95 h 274"/>
                <a:gd name="T60" fmla="*/ 14 w 186"/>
                <a:gd name="T61" fmla="*/ 74 h 274"/>
                <a:gd name="T62" fmla="*/ 8 w 186"/>
                <a:gd name="T63" fmla="*/ 55 h 274"/>
                <a:gd name="T64" fmla="*/ 3 w 186"/>
                <a:gd name="T65" fmla="*/ 41 h 274"/>
                <a:gd name="T66" fmla="*/ 0 w 186"/>
                <a:gd name="T67" fmla="*/ 30 h 274"/>
                <a:gd name="T68" fmla="*/ 0 w 186"/>
                <a:gd name="T69" fmla="*/ 26 h 274"/>
                <a:gd name="T70" fmla="*/ 5 w 186"/>
                <a:gd name="T71" fmla="*/ 24 h 274"/>
                <a:gd name="T72" fmla="*/ 17 w 186"/>
                <a:gd name="T73" fmla="*/ 20 h 274"/>
                <a:gd name="T74" fmla="*/ 31 w 186"/>
                <a:gd name="T75" fmla="*/ 16 h 274"/>
                <a:gd name="T76" fmla="*/ 48 w 186"/>
                <a:gd name="T77" fmla="*/ 12 h 274"/>
                <a:gd name="T78" fmla="*/ 64 w 186"/>
                <a:gd name="T79" fmla="*/ 8 h 274"/>
                <a:gd name="T80" fmla="*/ 79 w 186"/>
                <a:gd name="T81" fmla="*/ 4 h 274"/>
                <a:gd name="T82" fmla="*/ 88 w 186"/>
                <a:gd name="T83" fmla="*/ 2 h 274"/>
                <a:gd name="T84" fmla="*/ 92 w 186"/>
                <a:gd name="T8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274">
                  <a:moveTo>
                    <a:pt x="92" y="0"/>
                  </a:moveTo>
                  <a:lnTo>
                    <a:pt x="92" y="12"/>
                  </a:lnTo>
                  <a:lnTo>
                    <a:pt x="93" y="29"/>
                  </a:lnTo>
                  <a:lnTo>
                    <a:pt x="97" y="49"/>
                  </a:lnTo>
                  <a:lnTo>
                    <a:pt x="102" y="72"/>
                  </a:lnTo>
                  <a:lnTo>
                    <a:pt x="110" y="97"/>
                  </a:lnTo>
                  <a:lnTo>
                    <a:pt x="120" y="122"/>
                  </a:lnTo>
                  <a:lnTo>
                    <a:pt x="134" y="146"/>
                  </a:lnTo>
                  <a:lnTo>
                    <a:pt x="148" y="165"/>
                  </a:lnTo>
                  <a:lnTo>
                    <a:pt x="161" y="184"/>
                  </a:lnTo>
                  <a:lnTo>
                    <a:pt x="173" y="199"/>
                  </a:lnTo>
                  <a:lnTo>
                    <a:pt x="182" y="212"/>
                  </a:lnTo>
                  <a:lnTo>
                    <a:pt x="186" y="224"/>
                  </a:lnTo>
                  <a:lnTo>
                    <a:pt x="185" y="233"/>
                  </a:lnTo>
                  <a:lnTo>
                    <a:pt x="178" y="244"/>
                  </a:lnTo>
                  <a:lnTo>
                    <a:pt x="169" y="254"/>
                  </a:lnTo>
                  <a:lnTo>
                    <a:pt x="157" y="263"/>
                  </a:lnTo>
                  <a:lnTo>
                    <a:pt x="144" y="270"/>
                  </a:lnTo>
                  <a:lnTo>
                    <a:pt x="130" y="274"/>
                  </a:lnTo>
                  <a:lnTo>
                    <a:pt x="117" y="274"/>
                  </a:lnTo>
                  <a:lnTo>
                    <a:pt x="105" y="267"/>
                  </a:lnTo>
                  <a:lnTo>
                    <a:pt x="98" y="261"/>
                  </a:lnTo>
                  <a:lnTo>
                    <a:pt x="92" y="249"/>
                  </a:lnTo>
                  <a:lnTo>
                    <a:pt x="82" y="232"/>
                  </a:lnTo>
                  <a:lnTo>
                    <a:pt x="73" y="212"/>
                  </a:lnTo>
                  <a:lnTo>
                    <a:pt x="63" y="190"/>
                  </a:lnTo>
                  <a:lnTo>
                    <a:pt x="52" y="167"/>
                  </a:lnTo>
                  <a:lnTo>
                    <a:pt x="42" y="142"/>
                  </a:lnTo>
                  <a:lnTo>
                    <a:pt x="31" y="117"/>
                  </a:lnTo>
                  <a:lnTo>
                    <a:pt x="22" y="95"/>
                  </a:lnTo>
                  <a:lnTo>
                    <a:pt x="14" y="74"/>
                  </a:lnTo>
                  <a:lnTo>
                    <a:pt x="8" y="55"/>
                  </a:lnTo>
                  <a:lnTo>
                    <a:pt x="3" y="41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7" y="20"/>
                  </a:lnTo>
                  <a:lnTo>
                    <a:pt x="31" y="16"/>
                  </a:lnTo>
                  <a:lnTo>
                    <a:pt x="48" y="12"/>
                  </a:lnTo>
                  <a:lnTo>
                    <a:pt x="64" y="8"/>
                  </a:lnTo>
                  <a:lnTo>
                    <a:pt x="79" y="4"/>
                  </a:lnTo>
                  <a:lnTo>
                    <a:pt x="88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1060">
              <a:extLst>
                <a:ext uri="{FF2B5EF4-FFF2-40B4-BE49-F238E27FC236}">
                  <a16:creationId xmlns:a16="http://schemas.microsoft.com/office/drawing/2014/main" xmlns="" id="{E6846939-EF2F-47B3-AE10-CCFEA028C58D}"/>
                </a:ext>
              </a:extLst>
            </p:cNvPr>
            <p:cNvSpPr/>
            <p:nvPr/>
          </p:nvSpPr>
          <p:spPr bwMode="auto">
            <a:xfrm>
              <a:off x="5076825" y="3054351"/>
              <a:ext cx="1108075" cy="912813"/>
            </a:xfrm>
            <a:custGeom>
              <a:avLst/>
              <a:gdLst>
                <a:gd name="T0" fmla="*/ 480 w 698"/>
                <a:gd name="T1" fmla="*/ 2 h 575"/>
                <a:gd name="T2" fmla="*/ 602 w 698"/>
                <a:gd name="T3" fmla="*/ 226 h 575"/>
                <a:gd name="T4" fmla="*/ 698 w 698"/>
                <a:gd name="T5" fmla="*/ 457 h 575"/>
                <a:gd name="T6" fmla="*/ 683 w 698"/>
                <a:gd name="T7" fmla="*/ 459 h 575"/>
                <a:gd name="T8" fmla="*/ 656 w 698"/>
                <a:gd name="T9" fmla="*/ 459 h 575"/>
                <a:gd name="T10" fmla="*/ 631 w 698"/>
                <a:gd name="T11" fmla="*/ 455 h 575"/>
                <a:gd name="T12" fmla="*/ 584 w 698"/>
                <a:gd name="T13" fmla="*/ 456 h 575"/>
                <a:gd name="T14" fmla="*/ 517 w 698"/>
                <a:gd name="T15" fmla="*/ 466 h 575"/>
                <a:gd name="T16" fmla="*/ 440 w 698"/>
                <a:gd name="T17" fmla="*/ 481 h 575"/>
                <a:gd name="T18" fmla="*/ 359 w 698"/>
                <a:gd name="T19" fmla="*/ 498 h 575"/>
                <a:gd name="T20" fmla="*/ 280 w 698"/>
                <a:gd name="T21" fmla="*/ 517 h 575"/>
                <a:gd name="T22" fmla="*/ 212 w 698"/>
                <a:gd name="T23" fmla="*/ 534 h 575"/>
                <a:gd name="T24" fmla="*/ 161 w 698"/>
                <a:gd name="T25" fmla="*/ 549 h 575"/>
                <a:gd name="T26" fmla="*/ 127 w 698"/>
                <a:gd name="T27" fmla="*/ 561 h 575"/>
                <a:gd name="T28" fmla="*/ 103 w 698"/>
                <a:gd name="T29" fmla="*/ 570 h 575"/>
                <a:gd name="T30" fmla="*/ 88 w 698"/>
                <a:gd name="T31" fmla="*/ 574 h 575"/>
                <a:gd name="T32" fmla="*/ 0 w 698"/>
                <a:gd name="T33" fmla="*/ 411 h 575"/>
                <a:gd name="T34" fmla="*/ 12 w 698"/>
                <a:gd name="T35" fmla="*/ 400 h 575"/>
                <a:gd name="T36" fmla="*/ 29 w 698"/>
                <a:gd name="T37" fmla="*/ 387 h 575"/>
                <a:gd name="T38" fmla="*/ 58 w 698"/>
                <a:gd name="T39" fmla="*/ 368 h 575"/>
                <a:gd name="T40" fmla="*/ 88 w 698"/>
                <a:gd name="T41" fmla="*/ 347 h 575"/>
                <a:gd name="T42" fmla="*/ 135 w 698"/>
                <a:gd name="T43" fmla="*/ 315 h 575"/>
                <a:gd name="T44" fmla="*/ 191 w 698"/>
                <a:gd name="T45" fmla="*/ 273 h 575"/>
                <a:gd name="T46" fmla="*/ 253 w 698"/>
                <a:gd name="T47" fmla="*/ 226 h 575"/>
                <a:gd name="T48" fmla="*/ 314 w 698"/>
                <a:gd name="T49" fmla="*/ 176 h 575"/>
                <a:gd name="T50" fmla="*/ 369 w 698"/>
                <a:gd name="T51" fmla="*/ 129 h 575"/>
                <a:gd name="T52" fmla="*/ 414 w 698"/>
                <a:gd name="T53" fmla="*/ 87 h 575"/>
                <a:gd name="T54" fmla="*/ 442 w 698"/>
                <a:gd name="T55" fmla="*/ 55 h 575"/>
                <a:gd name="T56" fmla="*/ 452 w 698"/>
                <a:gd name="T57" fmla="*/ 33 h 575"/>
                <a:gd name="T58" fmla="*/ 453 w 698"/>
                <a:gd name="T59" fmla="*/ 24 h 575"/>
                <a:gd name="T60" fmla="*/ 455 w 698"/>
                <a:gd name="T61" fmla="*/ 20 h 575"/>
                <a:gd name="T62" fmla="*/ 466 w 698"/>
                <a:gd name="T63" fmla="*/ 10 h 575"/>
                <a:gd name="T64" fmla="*/ 475 w 698"/>
                <a:gd name="T65" fmla="*/ 3 h 575"/>
                <a:gd name="T66" fmla="*/ 479 w 698"/>
                <a:gd name="T6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575">
                  <a:moveTo>
                    <a:pt x="479" y="0"/>
                  </a:moveTo>
                  <a:lnTo>
                    <a:pt x="480" y="2"/>
                  </a:lnTo>
                  <a:lnTo>
                    <a:pt x="544" y="113"/>
                  </a:lnTo>
                  <a:lnTo>
                    <a:pt x="602" y="226"/>
                  </a:lnTo>
                  <a:lnTo>
                    <a:pt x="653" y="341"/>
                  </a:lnTo>
                  <a:lnTo>
                    <a:pt x="698" y="457"/>
                  </a:lnTo>
                  <a:lnTo>
                    <a:pt x="694" y="457"/>
                  </a:lnTo>
                  <a:lnTo>
                    <a:pt x="683" y="459"/>
                  </a:lnTo>
                  <a:lnTo>
                    <a:pt x="669" y="459"/>
                  </a:lnTo>
                  <a:lnTo>
                    <a:pt x="656" y="459"/>
                  </a:lnTo>
                  <a:lnTo>
                    <a:pt x="644" y="456"/>
                  </a:lnTo>
                  <a:lnTo>
                    <a:pt x="631" y="455"/>
                  </a:lnTo>
                  <a:lnTo>
                    <a:pt x="610" y="455"/>
                  </a:lnTo>
                  <a:lnTo>
                    <a:pt x="584" y="456"/>
                  </a:lnTo>
                  <a:lnTo>
                    <a:pt x="552" y="460"/>
                  </a:lnTo>
                  <a:lnTo>
                    <a:pt x="517" y="466"/>
                  </a:lnTo>
                  <a:lnTo>
                    <a:pt x="480" y="473"/>
                  </a:lnTo>
                  <a:lnTo>
                    <a:pt x="440" y="481"/>
                  </a:lnTo>
                  <a:lnTo>
                    <a:pt x="399" y="489"/>
                  </a:lnTo>
                  <a:lnTo>
                    <a:pt x="359" y="498"/>
                  </a:lnTo>
                  <a:lnTo>
                    <a:pt x="318" y="508"/>
                  </a:lnTo>
                  <a:lnTo>
                    <a:pt x="280" y="517"/>
                  </a:lnTo>
                  <a:lnTo>
                    <a:pt x="243" y="527"/>
                  </a:lnTo>
                  <a:lnTo>
                    <a:pt x="212" y="534"/>
                  </a:lnTo>
                  <a:lnTo>
                    <a:pt x="183" y="542"/>
                  </a:lnTo>
                  <a:lnTo>
                    <a:pt x="161" y="549"/>
                  </a:lnTo>
                  <a:lnTo>
                    <a:pt x="145" y="554"/>
                  </a:lnTo>
                  <a:lnTo>
                    <a:pt x="127" y="561"/>
                  </a:lnTo>
                  <a:lnTo>
                    <a:pt x="114" y="566"/>
                  </a:lnTo>
                  <a:lnTo>
                    <a:pt x="103" y="570"/>
                  </a:lnTo>
                  <a:lnTo>
                    <a:pt x="95" y="572"/>
                  </a:lnTo>
                  <a:lnTo>
                    <a:pt x="88" y="574"/>
                  </a:lnTo>
                  <a:lnTo>
                    <a:pt x="80" y="575"/>
                  </a:lnTo>
                  <a:lnTo>
                    <a:pt x="0" y="411"/>
                  </a:lnTo>
                  <a:lnTo>
                    <a:pt x="5" y="405"/>
                  </a:lnTo>
                  <a:lnTo>
                    <a:pt x="12" y="400"/>
                  </a:lnTo>
                  <a:lnTo>
                    <a:pt x="18" y="393"/>
                  </a:lnTo>
                  <a:lnTo>
                    <a:pt x="29" y="387"/>
                  </a:lnTo>
                  <a:lnTo>
                    <a:pt x="40" y="379"/>
                  </a:lnTo>
                  <a:lnTo>
                    <a:pt x="58" y="368"/>
                  </a:lnTo>
                  <a:lnTo>
                    <a:pt x="71" y="359"/>
                  </a:lnTo>
                  <a:lnTo>
                    <a:pt x="88" y="347"/>
                  </a:lnTo>
                  <a:lnTo>
                    <a:pt x="110" y="333"/>
                  </a:lnTo>
                  <a:lnTo>
                    <a:pt x="135" y="315"/>
                  </a:lnTo>
                  <a:lnTo>
                    <a:pt x="161" y="295"/>
                  </a:lnTo>
                  <a:lnTo>
                    <a:pt x="191" y="273"/>
                  </a:lnTo>
                  <a:lnTo>
                    <a:pt x="221" y="249"/>
                  </a:lnTo>
                  <a:lnTo>
                    <a:pt x="253" y="226"/>
                  </a:lnTo>
                  <a:lnTo>
                    <a:pt x="283" y="201"/>
                  </a:lnTo>
                  <a:lnTo>
                    <a:pt x="314" y="176"/>
                  </a:lnTo>
                  <a:lnTo>
                    <a:pt x="343" y="152"/>
                  </a:lnTo>
                  <a:lnTo>
                    <a:pt x="369" y="129"/>
                  </a:lnTo>
                  <a:lnTo>
                    <a:pt x="393" y="106"/>
                  </a:lnTo>
                  <a:lnTo>
                    <a:pt x="414" y="87"/>
                  </a:lnTo>
                  <a:lnTo>
                    <a:pt x="431" y="70"/>
                  </a:lnTo>
                  <a:lnTo>
                    <a:pt x="442" y="55"/>
                  </a:lnTo>
                  <a:lnTo>
                    <a:pt x="449" y="44"/>
                  </a:lnTo>
                  <a:lnTo>
                    <a:pt x="452" y="33"/>
                  </a:lnTo>
                  <a:lnTo>
                    <a:pt x="453" y="27"/>
                  </a:lnTo>
                  <a:lnTo>
                    <a:pt x="453" y="24"/>
                  </a:lnTo>
                  <a:lnTo>
                    <a:pt x="453" y="21"/>
                  </a:lnTo>
                  <a:lnTo>
                    <a:pt x="455" y="20"/>
                  </a:lnTo>
                  <a:lnTo>
                    <a:pt x="461" y="15"/>
                  </a:lnTo>
                  <a:lnTo>
                    <a:pt x="466" y="10"/>
                  </a:lnTo>
                  <a:lnTo>
                    <a:pt x="471" y="6"/>
                  </a:lnTo>
                  <a:lnTo>
                    <a:pt x="475" y="3"/>
                  </a:lnTo>
                  <a:lnTo>
                    <a:pt x="478" y="0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3DFD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061">
              <a:extLst>
                <a:ext uri="{FF2B5EF4-FFF2-40B4-BE49-F238E27FC236}">
                  <a16:creationId xmlns:a16="http://schemas.microsoft.com/office/drawing/2014/main" xmlns="" id="{35F50506-5689-454B-91C0-049C8E8A98C4}"/>
                </a:ext>
              </a:extLst>
            </p:cNvPr>
            <p:cNvSpPr/>
            <p:nvPr/>
          </p:nvSpPr>
          <p:spPr bwMode="auto">
            <a:xfrm>
              <a:off x="5051425" y="3630613"/>
              <a:ext cx="268288" cy="355600"/>
            </a:xfrm>
            <a:custGeom>
              <a:avLst/>
              <a:gdLst>
                <a:gd name="T0" fmla="*/ 80 w 169"/>
                <a:gd name="T1" fmla="*/ 0 h 224"/>
                <a:gd name="T2" fmla="*/ 169 w 169"/>
                <a:gd name="T3" fmla="*/ 188 h 224"/>
                <a:gd name="T4" fmla="*/ 165 w 169"/>
                <a:gd name="T5" fmla="*/ 190 h 224"/>
                <a:gd name="T6" fmla="*/ 161 w 169"/>
                <a:gd name="T7" fmla="*/ 191 h 224"/>
                <a:gd name="T8" fmla="*/ 135 w 169"/>
                <a:gd name="T9" fmla="*/ 203 h 224"/>
                <a:gd name="T10" fmla="*/ 114 w 169"/>
                <a:gd name="T11" fmla="*/ 212 h 224"/>
                <a:gd name="T12" fmla="*/ 98 w 169"/>
                <a:gd name="T13" fmla="*/ 220 h 224"/>
                <a:gd name="T14" fmla="*/ 85 w 169"/>
                <a:gd name="T15" fmla="*/ 224 h 224"/>
                <a:gd name="T16" fmla="*/ 42 w 169"/>
                <a:gd name="T17" fmla="*/ 134 h 224"/>
                <a:gd name="T18" fmla="*/ 0 w 169"/>
                <a:gd name="T19" fmla="*/ 44 h 224"/>
                <a:gd name="T20" fmla="*/ 8 w 169"/>
                <a:gd name="T21" fmla="*/ 38 h 224"/>
                <a:gd name="T22" fmla="*/ 20 w 169"/>
                <a:gd name="T23" fmla="*/ 31 h 224"/>
                <a:gd name="T24" fmla="*/ 34 w 169"/>
                <a:gd name="T25" fmla="*/ 25 h 224"/>
                <a:gd name="T26" fmla="*/ 53 w 169"/>
                <a:gd name="T27" fmla="*/ 17 h 224"/>
                <a:gd name="T28" fmla="*/ 74 w 169"/>
                <a:gd name="T29" fmla="*/ 5 h 224"/>
                <a:gd name="T30" fmla="*/ 76 w 169"/>
                <a:gd name="T31" fmla="*/ 3 h 224"/>
                <a:gd name="T32" fmla="*/ 80 w 169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224">
                  <a:moveTo>
                    <a:pt x="80" y="0"/>
                  </a:moveTo>
                  <a:lnTo>
                    <a:pt x="169" y="188"/>
                  </a:lnTo>
                  <a:lnTo>
                    <a:pt x="165" y="190"/>
                  </a:lnTo>
                  <a:lnTo>
                    <a:pt x="161" y="191"/>
                  </a:lnTo>
                  <a:lnTo>
                    <a:pt x="135" y="203"/>
                  </a:lnTo>
                  <a:lnTo>
                    <a:pt x="114" y="212"/>
                  </a:lnTo>
                  <a:lnTo>
                    <a:pt x="98" y="220"/>
                  </a:lnTo>
                  <a:lnTo>
                    <a:pt x="85" y="224"/>
                  </a:lnTo>
                  <a:lnTo>
                    <a:pt x="42" y="134"/>
                  </a:lnTo>
                  <a:lnTo>
                    <a:pt x="0" y="44"/>
                  </a:lnTo>
                  <a:lnTo>
                    <a:pt x="8" y="38"/>
                  </a:lnTo>
                  <a:lnTo>
                    <a:pt x="20" y="31"/>
                  </a:lnTo>
                  <a:lnTo>
                    <a:pt x="34" y="25"/>
                  </a:lnTo>
                  <a:lnTo>
                    <a:pt x="53" y="17"/>
                  </a:lnTo>
                  <a:lnTo>
                    <a:pt x="74" y="5"/>
                  </a:lnTo>
                  <a:lnTo>
                    <a:pt x="76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1062">
              <a:extLst>
                <a:ext uri="{FF2B5EF4-FFF2-40B4-BE49-F238E27FC236}">
                  <a16:creationId xmlns:a16="http://schemas.microsoft.com/office/drawing/2014/main" xmlns="" id="{C85408F5-E2FD-465E-90FF-6592234CA853}"/>
                </a:ext>
              </a:extLst>
            </p:cNvPr>
            <p:cNvSpPr/>
            <p:nvPr/>
          </p:nvSpPr>
          <p:spPr bwMode="auto">
            <a:xfrm>
              <a:off x="5238750" y="3760788"/>
              <a:ext cx="88900" cy="44450"/>
            </a:xfrm>
            <a:custGeom>
              <a:avLst/>
              <a:gdLst>
                <a:gd name="T0" fmla="*/ 56 w 56"/>
                <a:gd name="T1" fmla="*/ 0 h 28"/>
                <a:gd name="T2" fmla="*/ 3 w 56"/>
                <a:gd name="T3" fmla="*/ 28 h 28"/>
                <a:gd name="T4" fmla="*/ 1 w 56"/>
                <a:gd name="T5" fmla="*/ 24 h 28"/>
                <a:gd name="T6" fmla="*/ 0 w 56"/>
                <a:gd name="T7" fmla="*/ 20 h 28"/>
                <a:gd name="T8" fmla="*/ 0 w 56"/>
                <a:gd name="T9" fmla="*/ 19 h 28"/>
                <a:gd name="T10" fmla="*/ 0 w 56"/>
                <a:gd name="T11" fmla="*/ 17 h 28"/>
                <a:gd name="T12" fmla="*/ 5 w 56"/>
                <a:gd name="T13" fmla="*/ 15 h 28"/>
                <a:gd name="T14" fmla="*/ 14 w 56"/>
                <a:gd name="T15" fmla="*/ 12 h 28"/>
                <a:gd name="T16" fmla="*/ 28 w 56"/>
                <a:gd name="T17" fmla="*/ 8 h 28"/>
                <a:gd name="T18" fmla="*/ 42 w 56"/>
                <a:gd name="T19" fmla="*/ 4 h 28"/>
                <a:gd name="T20" fmla="*/ 56 w 56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3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5" y="15"/>
                  </a:lnTo>
                  <a:lnTo>
                    <a:pt x="14" y="12"/>
                  </a:lnTo>
                  <a:lnTo>
                    <a:pt x="28" y="8"/>
                  </a:lnTo>
                  <a:lnTo>
                    <a:pt x="42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A4B1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1063">
              <a:extLst>
                <a:ext uri="{FF2B5EF4-FFF2-40B4-BE49-F238E27FC236}">
                  <a16:creationId xmlns:a16="http://schemas.microsoft.com/office/drawing/2014/main" xmlns="" id="{893135E2-557D-4A01-8032-8D99BFE45E9C}"/>
                </a:ext>
              </a:extLst>
            </p:cNvPr>
            <p:cNvSpPr/>
            <p:nvPr/>
          </p:nvSpPr>
          <p:spPr bwMode="auto">
            <a:xfrm>
              <a:off x="5076825" y="3057526"/>
              <a:ext cx="954088" cy="800100"/>
            </a:xfrm>
            <a:custGeom>
              <a:avLst/>
              <a:gdLst>
                <a:gd name="T0" fmla="*/ 480 w 601"/>
                <a:gd name="T1" fmla="*/ 0 h 504"/>
                <a:gd name="T2" fmla="*/ 544 w 601"/>
                <a:gd name="T3" fmla="*/ 108 h 504"/>
                <a:gd name="T4" fmla="*/ 601 w 601"/>
                <a:gd name="T5" fmla="*/ 220 h 504"/>
                <a:gd name="T6" fmla="*/ 42 w 601"/>
                <a:gd name="T7" fmla="*/ 504 h 504"/>
                <a:gd name="T8" fmla="*/ 0 w 601"/>
                <a:gd name="T9" fmla="*/ 409 h 504"/>
                <a:gd name="T10" fmla="*/ 5 w 601"/>
                <a:gd name="T11" fmla="*/ 403 h 504"/>
                <a:gd name="T12" fmla="*/ 12 w 601"/>
                <a:gd name="T13" fmla="*/ 398 h 504"/>
                <a:gd name="T14" fmla="*/ 18 w 601"/>
                <a:gd name="T15" fmla="*/ 391 h 504"/>
                <a:gd name="T16" fmla="*/ 29 w 601"/>
                <a:gd name="T17" fmla="*/ 385 h 504"/>
                <a:gd name="T18" fmla="*/ 40 w 601"/>
                <a:gd name="T19" fmla="*/ 377 h 504"/>
                <a:gd name="T20" fmla="*/ 58 w 601"/>
                <a:gd name="T21" fmla="*/ 366 h 504"/>
                <a:gd name="T22" fmla="*/ 71 w 601"/>
                <a:gd name="T23" fmla="*/ 357 h 504"/>
                <a:gd name="T24" fmla="*/ 88 w 601"/>
                <a:gd name="T25" fmla="*/ 345 h 504"/>
                <a:gd name="T26" fmla="*/ 110 w 601"/>
                <a:gd name="T27" fmla="*/ 331 h 504"/>
                <a:gd name="T28" fmla="*/ 135 w 601"/>
                <a:gd name="T29" fmla="*/ 313 h 504"/>
                <a:gd name="T30" fmla="*/ 161 w 601"/>
                <a:gd name="T31" fmla="*/ 293 h 504"/>
                <a:gd name="T32" fmla="*/ 191 w 601"/>
                <a:gd name="T33" fmla="*/ 271 h 504"/>
                <a:gd name="T34" fmla="*/ 221 w 601"/>
                <a:gd name="T35" fmla="*/ 247 h 504"/>
                <a:gd name="T36" fmla="*/ 253 w 601"/>
                <a:gd name="T37" fmla="*/ 224 h 504"/>
                <a:gd name="T38" fmla="*/ 283 w 601"/>
                <a:gd name="T39" fmla="*/ 199 h 504"/>
                <a:gd name="T40" fmla="*/ 314 w 601"/>
                <a:gd name="T41" fmla="*/ 174 h 504"/>
                <a:gd name="T42" fmla="*/ 343 w 601"/>
                <a:gd name="T43" fmla="*/ 150 h 504"/>
                <a:gd name="T44" fmla="*/ 369 w 601"/>
                <a:gd name="T45" fmla="*/ 127 h 504"/>
                <a:gd name="T46" fmla="*/ 393 w 601"/>
                <a:gd name="T47" fmla="*/ 104 h 504"/>
                <a:gd name="T48" fmla="*/ 414 w 601"/>
                <a:gd name="T49" fmla="*/ 85 h 504"/>
                <a:gd name="T50" fmla="*/ 431 w 601"/>
                <a:gd name="T51" fmla="*/ 68 h 504"/>
                <a:gd name="T52" fmla="*/ 442 w 601"/>
                <a:gd name="T53" fmla="*/ 53 h 504"/>
                <a:gd name="T54" fmla="*/ 449 w 601"/>
                <a:gd name="T55" fmla="*/ 42 h 504"/>
                <a:gd name="T56" fmla="*/ 452 w 601"/>
                <a:gd name="T57" fmla="*/ 36 h 504"/>
                <a:gd name="T58" fmla="*/ 455 w 601"/>
                <a:gd name="T59" fmla="*/ 28 h 504"/>
                <a:gd name="T60" fmla="*/ 462 w 601"/>
                <a:gd name="T61" fmla="*/ 19 h 504"/>
                <a:gd name="T62" fmla="*/ 469 w 601"/>
                <a:gd name="T63" fmla="*/ 11 h 504"/>
                <a:gd name="T64" fmla="*/ 474 w 601"/>
                <a:gd name="T65" fmla="*/ 5 h 504"/>
                <a:gd name="T66" fmla="*/ 479 w 601"/>
                <a:gd name="T67" fmla="*/ 0 h 504"/>
                <a:gd name="T68" fmla="*/ 480 w 601"/>
                <a:gd name="T6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1" h="504">
                  <a:moveTo>
                    <a:pt x="480" y="0"/>
                  </a:moveTo>
                  <a:lnTo>
                    <a:pt x="544" y="108"/>
                  </a:lnTo>
                  <a:lnTo>
                    <a:pt x="601" y="220"/>
                  </a:lnTo>
                  <a:lnTo>
                    <a:pt x="42" y="504"/>
                  </a:lnTo>
                  <a:lnTo>
                    <a:pt x="0" y="409"/>
                  </a:lnTo>
                  <a:lnTo>
                    <a:pt x="5" y="403"/>
                  </a:lnTo>
                  <a:lnTo>
                    <a:pt x="12" y="398"/>
                  </a:lnTo>
                  <a:lnTo>
                    <a:pt x="18" y="391"/>
                  </a:lnTo>
                  <a:lnTo>
                    <a:pt x="29" y="385"/>
                  </a:lnTo>
                  <a:lnTo>
                    <a:pt x="40" y="377"/>
                  </a:lnTo>
                  <a:lnTo>
                    <a:pt x="58" y="366"/>
                  </a:lnTo>
                  <a:lnTo>
                    <a:pt x="71" y="357"/>
                  </a:lnTo>
                  <a:lnTo>
                    <a:pt x="88" y="345"/>
                  </a:lnTo>
                  <a:lnTo>
                    <a:pt x="110" y="331"/>
                  </a:lnTo>
                  <a:lnTo>
                    <a:pt x="135" y="313"/>
                  </a:lnTo>
                  <a:lnTo>
                    <a:pt x="161" y="293"/>
                  </a:lnTo>
                  <a:lnTo>
                    <a:pt x="191" y="271"/>
                  </a:lnTo>
                  <a:lnTo>
                    <a:pt x="221" y="247"/>
                  </a:lnTo>
                  <a:lnTo>
                    <a:pt x="253" y="224"/>
                  </a:lnTo>
                  <a:lnTo>
                    <a:pt x="283" y="199"/>
                  </a:lnTo>
                  <a:lnTo>
                    <a:pt x="314" y="174"/>
                  </a:lnTo>
                  <a:lnTo>
                    <a:pt x="343" y="150"/>
                  </a:lnTo>
                  <a:lnTo>
                    <a:pt x="369" y="127"/>
                  </a:lnTo>
                  <a:lnTo>
                    <a:pt x="393" y="104"/>
                  </a:lnTo>
                  <a:lnTo>
                    <a:pt x="414" y="85"/>
                  </a:lnTo>
                  <a:lnTo>
                    <a:pt x="431" y="68"/>
                  </a:lnTo>
                  <a:lnTo>
                    <a:pt x="442" y="53"/>
                  </a:lnTo>
                  <a:lnTo>
                    <a:pt x="449" y="42"/>
                  </a:lnTo>
                  <a:lnTo>
                    <a:pt x="452" y="36"/>
                  </a:lnTo>
                  <a:lnTo>
                    <a:pt x="455" y="28"/>
                  </a:lnTo>
                  <a:lnTo>
                    <a:pt x="462" y="19"/>
                  </a:lnTo>
                  <a:lnTo>
                    <a:pt x="469" y="11"/>
                  </a:lnTo>
                  <a:lnTo>
                    <a:pt x="474" y="5"/>
                  </a:lnTo>
                  <a:lnTo>
                    <a:pt x="479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EAF0F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1064">
              <a:extLst>
                <a:ext uri="{FF2B5EF4-FFF2-40B4-BE49-F238E27FC236}">
                  <a16:creationId xmlns:a16="http://schemas.microsoft.com/office/drawing/2014/main" xmlns="" id="{C933FF8D-C579-46C7-93C0-AF8C182CD37C}"/>
                </a:ext>
              </a:extLst>
            </p:cNvPr>
            <p:cNvSpPr/>
            <p:nvPr/>
          </p:nvSpPr>
          <p:spPr bwMode="auto">
            <a:xfrm>
              <a:off x="5049838" y="3630613"/>
              <a:ext cx="207963" cy="233363"/>
            </a:xfrm>
            <a:custGeom>
              <a:avLst/>
              <a:gdLst>
                <a:gd name="T0" fmla="*/ 81 w 131"/>
                <a:gd name="T1" fmla="*/ 0 h 147"/>
                <a:gd name="T2" fmla="*/ 131 w 131"/>
                <a:gd name="T3" fmla="*/ 105 h 147"/>
                <a:gd name="T4" fmla="*/ 50 w 131"/>
                <a:gd name="T5" fmla="*/ 147 h 147"/>
                <a:gd name="T6" fmla="*/ 43 w 131"/>
                <a:gd name="T7" fmla="*/ 134 h 147"/>
                <a:gd name="T8" fmla="*/ 0 w 131"/>
                <a:gd name="T9" fmla="*/ 44 h 147"/>
                <a:gd name="T10" fmla="*/ 9 w 131"/>
                <a:gd name="T11" fmla="*/ 38 h 147"/>
                <a:gd name="T12" fmla="*/ 21 w 131"/>
                <a:gd name="T13" fmla="*/ 31 h 147"/>
                <a:gd name="T14" fmla="*/ 35 w 131"/>
                <a:gd name="T15" fmla="*/ 25 h 147"/>
                <a:gd name="T16" fmla="*/ 54 w 131"/>
                <a:gd name="T17" fmla="*/ 17 h 147"/>
                <a:gd name="T18" fmla="*/ 75 w 131"/>
                <a:gd name="T19" fmla="*/ 5 h 147"/>
                <a:gd name="T20" fmla="*/ 77 w 131"/>
                <a:gd name="T21" fmla="*/ 3 h 147"/>
                <a:gd name="T22" fmla="*/ 81 w 131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47">
                  <a:moveTo>
                    <a:pt x="81" y="0"/>
                  </a:moveTo>
                  <a:lnTo>
                    <a:pt x="131" y="105"/>
                  </a:lnTo>
                  <a:lnTo>
                    <a:pt x="50" y="147"/>
                  </a:lnTo>
                  <a:lnTo>
                    <a:pt x="43" y="134"/>
                  </a:lnTo>
                  <a:lnTo>
                    <a:pt x="0" y="44"/>
                  </a:lnTo>
                  <a:lnTo>
                    <a:pt x="9" y="38"/>
                  </a:lnTo>
                  <a:lnTo>
                    <a:pt x="21" y="31"/>
                  </a:lnTo>
                  <a:lnTo>
                    <a:pt x="35" y="25"/>
                  </a:lnTo>
                  <a:lnTo>
                    <a:pt x="54" y="17"/>
                  </a:lnTo>
                  <a:lnTo>
                    <a:pt x="75" y="5"/>
                  </a:lnTo>
                  <a:lnTo>
                    <a:pt x="77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1065">
              <a:extLst>
                <a:ext uri="{FF2B5EF4-FFF2-40B4-BE49-F238E27FC236}">
                  <a16:creationId xmlns:a16="http://schemas.microsoft.com/office/drawing/2014/main" xmlns="" id="{54C0DD4F-9DEA-46C5-A2A9-C08C3B257773}"/>
                </a:ext>
              </a:extLst>
            </p:cNvPr>
            <p:cNvSpPr/>
            <p:nvPr/>
          </p:nvSpPr>
          <p:spPr bwMode="auto">
            <a:xfrm>
              <a:off x="5367338" y="3881438"/>
              <a:ext cx="141288" cy="120650"/>
            </a:xfrm>
            <a:custGeom>
              <a:avLst/>
              <a:gdLst>
                <a:gd name="T0" fmla="*/ 64 w 89"/>
                <a:gd name="T1" fmla="*/ 0 h 76"/>
                <a:gd name="T2" fmla="*/ 70 w 89"/>
                <a:gd name="T3" fmla="*/ 0 h 76"/>
                <a:gd name="T4" fmla="*/ 75 w 89"/>
                <a:gd name="T5" fmla="*/ 2 h 76"/>
                <a:gd name="T6" fmla="*/ 79 w 89"/>
                <a:gd name="T7" fmla="*/ 4 h 76"/>
                <a:gd name="T8" fmla="*/ 81 w 89"/>
                <a:gd name="T9" fmla="*/ 7 h 76"/>
                <a:gd name="T10" fmla="*/ 85 w 89"/>
                <a:gd name="T11" fmla="*/ 11 h 76"/>
                <a:gd name="T12" fmla="*/ 89 w 89"/>
                <a:gd name="T13" fmla="*/ 19 h 76"/>
                <a:gd name="T14" fmla="*/ 88 w 89"/>
                <a:gd name="T15" fmla="*/ 27 h 76"/>
                <a:gd name="T16" fmla="*/ 84 w 89"/>
                <a:gd name="T17" fmla="*/ 34 h 76"/>
                <a:gd name="T18" fmla="*/ 79 w 89"/>
                <a:gd name="T19" fmla="*/ 41 h 76"/>
                <a:gd name="T20" fmla="*/ 68 w 89"/>
                <a:gd name="T21" fmla="*/ 50 h 76"/>
                <a:gd name="T22" fmla="*/ 58 w 89"/>
                <a:gd name="T23" fmla="*/ 61 h 76"/>
                <a:gd name="T24" fmla="*/ 46 w 89"/>
                <a:gd name="T25" fmla="*/ 70 h 76"/>
                <a:gd name="T26" fmla="*/ 34 w 89"/>
                <a:gd name="T27" fmla="*/ 76 h 76"/>
                <a:gd name="T28" fmla="*/ 24 w 89"/>
                <a:gd name="T29" fmla="*/ 76 h 76"/>
                <a:gd name="T30" fmla="*/ 11 w 89"/>
                <a:gd name="T31" fmla="*/ 72 h 76"/>
                <a:gd name="T32" fmla="*/ 4 w 89"/>
                <a:gd name="T33" fmla="*/ 65 h 76"/>
                <a:gd name="T34" fmla="*/ 0 w 89"/>
                <a:gd name="T35" fmla="*/ 55 h 76"/>
                <a:gd name="T36" fmla="*/ 1 w 89"/>
                <a:gd name="T37" fmla="*/ 46 h 76"/>
                <a:gd name="T38" fmla="*/ 5 w 89"/>
                <a:gd name="T39" fmla="*/ 38 h 76"/>
                <a:gd name="T40" fmla="*/ 13 w 89"/>
                <a:gd name="T41" fmla="*/ 30 h 76"/>
                <a:gd name="T42" fmla="*/ 24 w 89"/>
                <a:gd name="T43" fmla="*/ 21 h 76"/>
                <a:gd name="T44" fmla="*/ 34 w 89"/>
                <a:gd name="T45" fmla="*/ 12 h 76"/>
                <a:gd name="T46" fmla="*/ 46 w 89"/>
                <a:gd name="T47" fmla="*/ 6 h 76"/>
                <a:gd name="T48" fmla="*/ 55 w 89"/>
                <a:gd name="T49" fmla="*/ 2 h 76"/>
                <a:gd name="T50" fmla="*/ 60 w 89"/>
                <a:gd name="T51" fmla="*/ 0 h 76"/>
                <a:gd name="T52" fmla="*/ 64 w 89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6">
                  <a:moveTo>
                    <a:pt x="64" y="0"/>
                  </a:moveTo>
                  <a:lnTo>
                    <a:pt x="70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1" y="7"/>
                  </a:lnTo>
                  <a:lnTo>
                    <a:pt x="85" y="11"/>
                  </a:lnTo>
                  <a:lnTo>
                    <a:pt x="89" y="19"/>
                  </a:lnTo>
                  <a:lnTo>
                    <a:pt x="88" y="27"/>
                  </a:lnTo>
                  <a:lnTo>
                    <a:pt x="84" y="34"/>
                  </a:lnTo>
                  <a:lnTo>
                    <a:pt x="79" y="41"/>
                  </a:lnTo>
                  <a:lnTo>
                    <a:pt x="68" y="50"/>
                  </a:lnTo>
                  <a:lnTo>
                    <a:pt x="58" y="61"/>
                  </a:lnTo>
                  <a:lnTo>
                    <a:pt x="46" y="70"/>
                  </a:lnTo>
                  <a:lnTo>
                    <a:pt x="34" y="76"/>
                  </a:lnTo>
                  <a:lnTo>
                    <a:pt x="24" y="76"/>
                  </a:lnTo>
                  <a:lnTo>
                    <a:pt x="11" y="72"/>
                  </a:lnTo>
                  <a:lnTo>
                    <a:pt x="4" y="65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13" y="30"/>
                  </a:lnTo>
                  <a:lnTo>
                    <a:pt x="24" y="21"/>
                  </a:lnTo>
                  <a:lnTo>
                    <a:pt x="34" y="12"/>
                  </a:lnTo>
                  <a:lnTo>
                    <a:pt x="46" y="6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1066">
              <a:extLst>
                <a:ext uri="{FF2B5EF4-FFF2-40B4-BE49-F238E27FC236}">
                  <a16:creationId xmlns:a16="http://schemas.microsoft.com/office/drawing/2014/main" xmlns="" id="{D12B6B7B-4527-4CFF-8CDE-5F67F8E6E811}"/>
                </a:ext>
              </a:extLst>
            </p:cNvPr>
            <p:cNvSpPr/>
            <p:nvPr/>
          </p:nvSpPr>
          <p:spPr bwMode="auto">
            <a:xfrm>
              <a:off x="5400675" y="3948113"/>
              <a:ext cx="141288" cy="120650"/>
            </a:xfrm>
            <a:custGeom>
              <a:avLst/>
              <a:gdLst>
                <a:gd name="T0" fmla="*/ 66 w 89"/>
                <a:gd name="T1" fmla="*/ 0 h 76"/>
                <a:gd name="T2" fmla="*/ 71 w 89"/>
                <a:gd name="T3" fmla="*/ 0 h 76"/>
                <a:gd name="T4" fmla="*/ 75 w 89"/>
                <a:gd name="T5" fmla="*/ 2 h 76"/>
                <a:gd name="T6" fmla="*/ 79 w 89"/>
                <a:gd name="T7" fmla="*/ 4 h 76"/>
                <a:gd name="T8" fmla="*/ 83 w 89"/>
                <a:gd name="T9" fmla="*/ 7 h 76"/>
                <a:gd name="T10" fmla="*/ 85 w 89"/>
                <a:gd name="T11" fmla="*/ 9 h 76"/>
                <a:gd name="T12" fmla="*/ 89 w 89"/>
                <a:gd name="T13" fmla="*/ 19 h 76"/>
                <a:gd name="T14" fmla="*/ 89 w 89"/>
                <a:gd name="T15" fmla="*/ 26 h 76"/>
                <a:gd name="T16" fmla="*/ 85 w 89"/>
                <a:gd name="T17" fmla="*/ 33 h 76"/>
                <a:gd name="T18" fmla="*/ 79 w 89"/>
                <a:gd name="T19" fmla="*/ 41 h 76"/>
                <a:gd name="T20" fmla="*/ 70 w 89"/>
                <a:gd name="T21" fmla="*/ 50 h 76"/>
                <a:gd name="T22" fmla="*/ 58 w 89"/>
                <a:gd name="T23" fmla="*/ 60 h 76"/>
                <a:gd name="T24" fmla="*/ 46 w 89"/>
                <a:gd name="T25" fmla="*/ 70 h 76"/>
                <a:gd name="T26" fmla="*/ 34 w 89"/>
                <a:gd name="T27" fmla="*/ 75 h 76"/>
                <a:gd name="T28" fmla="*/ 24 w 89"/>
                <a:gd name="T29" fmla="*/ 76 h 76"/>
                <a:gd name="T30" fmla="*/ 12 w 89"/>
                <a:gd name="T31" fmla="*/ 72 h 76"/>
                <a:gd name="T32" fmla="*/ 4 w 89"/>
                <a:gd name="T33" fmla="*/ 64 h 76"/>
                <a:gd name="T34" fmla="*/ 0 w 89"/>
                <a:gd name="T35" fmla="*/ 55 h 76"/>
                <a:gd name="T36" fmla="*/ 1 w 89"/>
                <a:gd name="T37" fmla="*/ 46 h 76"/>
                <a:gd name="T38" fmla="*/ 5 w 89"/>
                <a:gd name="T39" fmla="*/ 38 h 76"/>
                <a:gd name="T40" fmla="*/ 13 w 89"/>
                <a:gd name="T41" fmla="*/ 29 h 76"/>
                <a:gd name="T42" fmla="*/ 24 w 89"/>
                <a:gd name="T43" fmla="*/ 20 h 76"/>
                <a:gd name="T44" fmla="*/ 35 w 89"/>
                <a:gd name="T45" fmla="*/ 12 h 76"/>
                <a:gd name="T46" fmla="*/ 46 w 89"/>
                <a:gd name="T47" fmla="*/ 6 h 76"/>
                <a:gd name="T48" fmla="*/ 55 w 89"/>
                <a:gd name="T49" fmla="*/ 2 h 76"/>
                <a:gd name="T50" fmla="*/ 60 w 89"/>
                <a:gd name="T51" fmla="*/ 0 h 76"/>
                <a:gd name="T52" fmla="*/ 66 w 89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76">
                  <a:moveTo>
                    <a:pt x="66" y="0"/>
                  </a:moveTo>
                  <a:lnTo>
                    <a:pt x="71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9" y="19"/>
                  </a:lnTo>
                  <a:lnTo>
                    <a:pt x="89" y="26"/>
                  </a:lnTo>
                  <a:lnTo>
                    <a:pt x="85" y="33"/>
                  </a:lnTo>
                  <a:lnTo>
                    <a:pt x="79" y="41"/>
                  </a:lnTo>
                  <a:lnTo>
                    <a:pt x="70" y="50"/>
                  </a:lnTo>
                  <a:lnTo>
                    <a:pt x="58" y="60"/>
                  </a:lnTo>
                  <a:lnTo>
                    <a:pt x="46" y="70"/>
                  </a:lnTo>
                  <a:lnTo>
                    <a:pt x="34" y="75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13" y="29"/>
                  </a:lnTo>
                  <a:lnTo>
                    <a:pt x="24" y="20"/>
                  </a:lnTo>
                  <a:lnTo>
                    <a:pt x="35" y="12"/>
                  </a:lnTo>
                  <a:lnTo>
                    <a:pt x="46" y="6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1067">
              <a:extLst>
                <a:ext uri="{FF2B5EF4-FFF2-40B4-BE49-F238E27FC236}">
                  <a16:creationId xmlns:a16="http://schemas.microsoft.com/office/drawing/2014/main" xmlns="" id="{0CC1E780-69B4-45D1-9A6D-219A503792F6}"/>
                </a:ext>
              </a:extLst>
            </p:cNvPr>
            <p:cNvSpPr/>
            <p:nvPr/>
          </p:nvSpPr>
          <p:spPr bwMode="auto">
            <a:xfrm>
              <a:off x="5411788" y="4011613"/>
              <a:ext cx="149225" cy="107950"/>
            </a:xfrm>
            <a:custGeom>
              <a:avLst/>
              <a:gdLst>
                <a:gd name="T0" fmla="*/ 66 w 94"/>
                <a:gd name="T1" fmla="*/ 0 h 68"/>
                <a:gd name="T2" fmla="*/ 77 w 94"/>
                <a:gd name="T3" fmla="*/ 1 h 68"/>
                <a:gd name="T4" fmla="*/ 83 w 94"/>
                <a:gd name="T5" fmla="*/ 5 h 68"/>
                <a:gd name="T6" fmla="*/ 89 w 94"/>
                <a:gd name="T7" fmla="*/ 10 h 68"/>
                <a:gd name="T8" fmla="*/ 93 w 94"/>
                <a:gd name="T9" fmla="*/ 15 h 68"/>
                <a:gd name="T10" fmla="*/ 94 w 94"/>
                <a:gd name="T11" fmla="*/ 26 h 68"/>
                <a:gd name="T12" fmla="*/ 87 w 94"/>
                <a:gd name="T13" fmla="*/ 35 h 68"/>
                <a:gd name="T14" fmla="*/ 78 w 94"/>
                <a:gd name="T15" fmla="*/ 43 h 68"/>
                <a:gd name="T16" fmla="*/ 69 w 94"/>
                <a:gd name="T17" fmla="*/ 49 h 68"/>
                <a:gd name="T18" fmla="*/ 56 w 94"/>
                <a:gd name="T19" fmla="*/ 57 h 68"/>
                <a:gd name="T20" fmla="*/ 42 w 94"/>
                <a:gd name="T21" fmla="*/ 64 h 68"/>
                <a:gd name="T22" fmla="*/ 28 w 94"/>
                <a:gd name="T23" fmla="*/ 68 h 68"/>
                <a:gd name="T24" fmla="*/ 17 w 94"/>
                <a:gd name="T25" fmla="*/ 65 h 68"/>
                <a:gd name="T26" fmla="*/ 6 w 94"/>
                <a:gd name="T27" fmla="*/ 57 h 68"/>
                <a:gd name="T28" fmla="*/ 1 w 94"/>
                <a:gd name="T29" fmla="*/ 48 h 68"/>
                <a:gd name="T30" fmla="*/ 0 w 94"/>
                <a:gd name="T31" fmla="*/ 39 h 68"/>
                <a:gd name="T32" fmla="*/ 2 w 94"/>
                <a:gd name="T33" fmla="*/ 30 h 68"/>
                <a:gd name="T34" fmla="*/ 10 w 94"/>
                <a:gd name="T35" fmla="*/ 22 h 68"/>
                <a:gd name="T36" fmla="*/ 23 w 94"/>
                <a:gd name="T37" fmla="*/ 14 h 68"/>
                <a:gd name="T38" fmla="*/ 39 w 94"/>
                <a:gd name="T39" fmla="*/ 7 h 68"/>
                <a:gd name="T40" fmla="*/ 53 w 94"/>
                <a:gd name="T41" fmla="*/ 2 h 68"/>
                <a:gd name="T42" fmla="*/ 65 w 94"/>
                <a:gd name="T43" fmla="*/ 0 h 68"/>
                <a:gd name="T44" fmla="*/ 66 w 94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68">
                  <a:moveTo>
                    <a:pt x="66" y="0"/>
                  </a:moveTo>
                  <a:lnTo>
                    <a:pt x="77" y="1"/>
                  </a:lnTo>
                  <a:lnTo>
                    <a:pt x="83" y="5"/>
                  </a:lnTo>
                  <a:lnTo>
                    <a:pt x="89" y="10"/>
                  </a:lnTo>
                  <a:lnTo>
                    <a:pt x="93" y="15"/>
                  </a:lnTo>
                  <a:lnTo>
                    <a:pt x="94" y="26"/>
                  </a:lnTo>
                  <a:lnTo>
                    <a:pt x="87" y="35"/>
                  </a:lnTo>
                  <a:lnTo>
                    <a:pt x="78" y="43"/>
                  </a:lnTo>
                  <a:lnTo>
                    <a:pt x="69" y="49"/>
                  </a:lnTo>
                  <a:lnTo>
                    <a:pt x="56" y="57"/>
                  </a:lnTo>
                  <a:lnTo>
                    <a:pt x="42" y="64"/>
                  </a:lnTo>
                  <a:lnTo>
                    <a:pt x="28" y="68"/>
                  </a:lnTo>
                  <a:lnTo>
                    <a:pt x="17" y="65"/>
                  </a:lnTo>
                  <a:lnTo>
                    <a:pt x="6" y="57"/>
                  </a:lnTo>
                  <a:lnTo>
                    <a:pt x="1" y="48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10" y="22"/>
                  </a:lnTo>
                  <a:lnTo>
                    <a:pt x="23" y="14"/>
                  </a:lnTo>
                  <a:lnTo>
                    <a:pt x="39" y="7"/>
                  </a:lnTo>
                  <a:lnTo>
                    <a:pt x="53" y="2"/>
                  </a:lnTo>
                  <a:lnTo>
                    <a:pt x="6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068">
              <a:extLst>
                <a:ext uri="{FF2B5EF4-FFF2-40B4-BE49-F238E27FC236}">
                  <a16:creationId xmlns:a16="http://schemas.microsoft.com/office/drawing/2014/main" xmlns="" id="{69B6BE50-E797-4338-AA96-28810777F722}"/>
                </a:ext>
              </a:extLst>
            </p:cNvPr>
            <p:cNvSpPr/>
            <p:nvPr/>
          </p:nvSpPr>
          <p:spPr bwMode="auto">
            <a:xfrm>
              <a:off x="5441950" y="4079876"/>
              <a:ext cx="131763" cy="74613"/>
            </a:xfrm>
            <a:custGeom>
              <a:avLst/>
              <a:gdLst>
                <a:gd name="T0" fmla="*/ 51 w 83"/>
                <a:gd name="T1" fmla="*/ 0 h 47"/>
                <a:gd name="T2" fmla="*/ 57 w 83"/>
                <a:gd name="T3" fmla="*/ 0 h 47"/>
                <a:gd name="T4" fmla="*/ 61 w 83"/>
                <a:gd name="T5" fmla="*/ 1 h 47"/>
                <a:gd name="T6" fmla="*/ 64 w 83"/>
                <a:gd name="T7" fmla="*/ 1 h 47"/>
                <a:gd name="T8" fmla="*/ 71 w 83"/>
                <a:gd name="T9" fmla="*/ 4 h 47"/>
                <a:gd name="T10" fmla="*/ 75 w 83"/>
                <a:gd name="T11" fmla="*/ 6 h 47"/>
                <a:gd name="T12" fmla="*/ 78 w 83"/>
                <a:gd name="T13" fmla="*/ 10 h 47"/>
                <a:gd name="T14" fmla="*/ 80 w 83"/>
                <a:gd name="T15" fmla="*/ 13 h 47"/>
                <a:gd name="T16" fmla="*/ 81 w 83"/>
                <a:gd name="T17" fmla="*/ 17 h 47"/>
                <a:gd name="T18" fmla="*/ 83 w 83"/>
                <a:gd name="T19" fmla="*/ 21 h 47"/>
                <a:gd name="T20" fmla="*/ 81 w 83"/>
                <a:gd name="T21" fmla="*/ 29 h 47"/>
                <a:gd name="T22" fmla="*/ 76 w 83"/>
                <a:gd name="T23" fmla="*/ 34 h 47"/>
                <a:gd name="T24" fmla="*/ 70 w 83"/>
                <a:gd name="T25" fmla="*/ 38 h 47"/>
                <a:gd name="T26" fmla="*/ 62 w 83"/>
                <a:gd name="T27" fmla="*/ 40 h 47"/>
                <a:gd name="T28" fmla="*/ 55 w 83"/>
                <a:gd name="T29" fmla="*/ 43 h 47"/>
                <a:gd name="T30" fmla="*/ 42 w 83"/>
                <a:gd name="T31" fmla="*/ 46 h 47"/>
                <a:gd name="T32" fmla="*/ 29 w 83"/>
                <a:gd name="T33" fmla="*/ 47 h 47"/>
                <a:gd name="T34" fmla="*/ 17 w 83"/>
                <a:gd name="T35" fmla="*/ 46 h 47"/>
                <a:gd name="T36" fmla="*/ 9 w 83"/>
                <a:gd name="T37" fmla="*/ 42 h 47"/>
                <a:gd name="T38" fmla="*/ 2 w 83"/>
                <a:gd name="T39" fmla="*/ 30 h 47"/>
                <a:gd name="T40" fmla="*/ 0 w 83"/>
                <a:gd name="T41" fmla="*/ 19 h 47"/>
                <a:gd name="T42" fmla="*/ 7 w 83"/>
                <a:gd name="T43" fmla="*/ 10 h 47"/>
                <a:gd name="T44" fmla="*/ 13 w 83"/>
                <a:gd name="T45" fmla="*/ 6 h 47"/>
                <a:gd name="T46" fmla="*/ 25 w 83"/>
                <a:gd name="T47" fmla="*/ 2 h 47"/>
                <a:gd name="T48" fmla="*/ 38 w 83"/>
                <a:gd name="T49" fmla="*/ 1 h 47"/>
                <a:gd name="T50" fmla="*/ 51 w 83"/>
                <a:gd name="T5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47">
                  <a:moveTo>
                    <a:pt x="51" y="0"/>
                  </a:moveTo>
                  <a:lnTo>
                    <a:pt x="57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71" y="4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80" y="13"/>
                  </a:lnTo>
                  <a:lnTo>
                    <a:pt x="81" y="17"/>
                  </a:lnTo>
                  <a:lnTo>
                    <a:pt x="83" y="21"/>
                  </a:lnTo>
                  <a:lnTo>
                    <a:pt x="81" y="29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2" y="40"/>
                  </a:lnTo>
                  <a:lnTo>
                    <a:pt x="55" y="43"/>
                  </a:lnTo>
                  <a:lnTo>
                    <a:pt x="42" y="46"/>
                  </a:lnTo>
                  <a:lnTo>
                    <a:pt x="29" y="47"/>
                  </a:lnTo>
                  <a:lnTo>
                    <a:pt x="17" y="46"/>
                  </a:lnTo>
                  <a:lnTo>
                    <a:pt x="9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3" y="6"/>
                  </a:lnTo>
                  <a:lnTo>
                    <a:pt x="25" y="2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1069">
              <a:extLst>
                <a:ext uri="{FF2B5EF4-FFF2-40B4-BE49-F238E27FC236}">
                  <a16:creationId xmlns:a16="http://schemas.microsoft.com/office/drawing/2014/main" xmlns="" id="{2AF2DCDC-4924-48D7-A085-8D282BCC799D}"/>
                </a:ext>
              </a:extLst>
            </p:cNvPr>
            <p:cNvSpPr/>
            <p:nvPr/>
          </p:nvSpPr>
          <p:spPr bwMode="auto">
            <a:xfrm>
              <a:off x="3781425" y="5251451"/>
              <a:ext cx="146050" cy="125413"/>
            </a:xfrm>
            <a:custGeom>
              <a:avLst/>
              <a:gdLst>
                <a:gd name="T0" fmla="*/ 4 w 92"/>
                <a:gd name="T1" fmla="*/ 0 h 79"/>
                <a:gd name="T2" fmla="*/ 11 w 92"/>
                <a:gd name="T3" fmla="*/ 3 h 79"/>
                <a:gd name="T4" fmla="*/ 21 w 92"/>
                <a:gd name="T5" fmla="*/ 8 h 79"/>
                <a:gd name="T6" fmla="*/ 37 w 92"/>
                <a:gd name="T7" fmla="*/ 16 h 79"/>
                <a:gd name="T8" fmla="*/ 58 w 92"/>
                <a:gd name="T9" fmla="*/ 29 h 79"/>
                <a:gd name="T10" fmla="*/ 72 w 92"/>
                <a:gd name="T11" fmla="*/ 41 h 79"/>
                <a:gd name="T12" fmla="*/ 83 w 92"/>
                <a:gd name="T13" fmla="*/ 49 h 79"/>
                <a:gd name="T14" fmla="*/ 89 w 92"/>
                <a:gd name="T15" fmla="*/ 56 h 79"/>
                <a:gd name="T16" fmla="*/ 92 w 92"/>
                <a:gd name="T17" fmla="*/ 63 h 79"/>
                <a:gd name="T18" fmla="*/ 92 w 92"/>
                <a:gd name="T19" fmla="*/ 71 h 79"/>
                <a:gd name="T20" fmla="*/ 88 w 92"/>
                <a:gd name="T21" fmla="*/ 76 h 79"/>
                <a:gd name="T22" fmla="*/ 80 w 92"/>
                <a:gd name="T23" fmla="*/ 79 h 79"/>
                <a:gd name="T24" fmla="*/ 68 w 92"/>
                <a:gd name="T25" fmla="*/ 79 h 79"/>
                <a:gd name="T26" fmla="*/ 55 w 92"/>
                <a:gd name="T27" fmla="*/ 76 h 79"/>
                <a:gd name="T28" fmla="*/ 41 w 92"/>
                <a:gd name="T29" fmla="*/ 71 h 79"/>
                <a:gd name="T30" fmla="*/ 28 w 92"/>
                <a:gd name="T31" fmla="*/ 64 h 79"/>
                <a:gd name="T32" fmla="*/ 16 w 92"/>
                <a:gd name="T33" fmla="*/ 56 h 79"/>
                <a:gd name="T34" fmla="*/ 8 w 92"/>
                <a:gd name="T35" fmla="*/ 49 h 79"/>
                <a:gd name="T36" fmla="*/ 2 w 92"/>
                <a:gd name="T37" fmla="*/ 35 h 79"/>
                <a:gd name="T38" fmla="*/ 0 w 92"/>
                <a:gd name="T39" fmla="*/ 22 h 79"/>
                <a:gd name="T40" fmla="*/ 2 w 92"/>
                <a:gd name="T41" fmla="*/ 12 h 79"/>
                <a:gd name="T42" fmla="*/ 4 w 92"/>
                <a:gd name="T43" fmla="*/ 4 h 79"/>
                <a:gd name="T44" fmla="*/ 4 w 92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79">
                  <a:moveTo>
                    <a:pt x="4" y="0"/>
                  </a:moveTo>
                  <a:lnTo>
                    <a:pt x="11" y="3"/>
                  </a:lnTo>
                  <a:lnTo>
                    <a:pt x="21" y="8"/>
                  </a:lnTo>
                  <a:lnTo>
                    <a:pt x="37" y="16"/>
                  </a:lnTo>
                  <a:lnTo>
                    <a:pt x="58" y="29"/>
                  </a:lnTo>
                  <a:lnTo>
                    <a:pt x="72" y="41"/>
                  </a:lnTo>
                  <a:lnTo>
                    <a:pt x="83" y="49"/>
                  </a:lnTo>
                  <a:lnTo>
                    <a:pt x="89" y="56"/>
                  </a:lnTo>
                  <a:lnTo>
                    <a:pt x="92" y="63"/>
                  </a:lnTo>
                  <a:lnTo>
                    <a:pt x="92" y="71"/>
                  </a:lnTo>
                  <a:lnTo>
                    <a:pt x="88" y="76"/>
                  </a:lnTo>
                  <a:lnTo>
                    <a:pt x="80" y="79"/>
                  </a:lnTo>
                  <a:lnTo>
                    <a:pt x="68" y="79"/>
                  </a:lnTo>
                  <a:lnTo>
                    <a:pt x="55" y="76"/>
                  </a:lnTo>
                  <a:lnTo>
                    <a:pt x="41" y="71"/>
                  </a:lnTo>
                  <a:lnTo>
                    <a:pt x="28" y="64"/>
                  </a:lnTo>
                  <a:lnTo>
                    <a:pt x="16" y="56"/>
                  </a:lnTo>
                  <a:lnTo>
                    <a:pt x="8" y="49"/>
                  </a:lnTo>
                  <a:lnTo>
                    <a:pt x="2" y="35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1070">
              <a:extLst>
                <a:ext uri="{FF2B5EF4-FFF2-40B4-BE49-F238E27FC236}">
                  <a16:creationId xmlns:a16="http://schemas.microsoft.com/office/drawing/2014/main" xmlns="" id="{D1E5CFFE-F44F-437E-ACA4-C72B1CCA55AB}"/>
                </a:ext>
              </a:extLst>
            </p:cNvPr>
            <p:cNvSpPr/>
            <p:nvPr/>
          </p:nvSpPr>
          <p:spPr bwMode="auto">
            <a:xfrm>
              <a:off x="4406900" y="4354513"/>
              <a:ext cx="133350" cy="87313"/>
            </a:xfrm>
            <a:custGeom>
              <a:avLst/>
              <a:gdLst>
                <a:gd name="T0" fmla="*/ 48 w 84"/>
                <a:gd name="T1" fmla="*/ 0 h 55"/>
                <a:gd name="T2" fmla="*/ 84 w 84"/>
                <a:gd name="T3" fmla="*/ 43 h 55"/>
                <a:gd name="T4" fmla="*/ 25 w 84"/>
                <a:gd name="T5" fmla="*/ 55 h 55"/>
                <a:gd name="T6" fmla="*/ 0 w 84"/>
                <a:gd name="T7" fmla="*/ 13 h 55"/>
                <a:gd name="T8" fmla="*/ 48 w 8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5">
                  <a:moveTo>
                    <a:pt x="48" y="0"/>
                  </a:moveTo>
                  <a:lnTo>
                    <a:pt x="84" y="43"/>
                  </a:lnTo>
                  <a:lnTo>
                    <a:pt x="25" y="55"/>
                  </a:lnTo>
                  <a:lnTo>
                    <a:pt x="0" y="1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CCAC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071">
              <a:extLst>
                <a:ext uri="{FF2B5EF4-FFF2-40B4-BE49-F238E27FC236}">
                  <a16:creationId xmlns:a16="http://schemas.microsoft.com/office/drawing/2014/main" xmlns="" id="{928BEEAB-1065-468A-A309-E3E853E3110E}"/>
                </a:ext>
              </a:extLst>
            </p:cNvPr>
            <p:cNvSpPr/>
            <p:nvPr/>
          </p:nvSpPr>
          <p:spPr bwMode="auto">
            <a:xfrm>
              <a:off x="4438650" y="4389438"/>
              <a:ext cx="185738" cy="1058863"/>
            </a:xfrm>
            <a:custGeom>
              <a:avLst/>
              <a:gdLst>
                <a:gd name="T0" fmla="*/ 52 w 117"/>
                <a:gd name="T1" fmla="*/ 0 h 667"/>
                <a:gd name="T2" fmla="*/ 67 w 117"/>
                <a:gd name="T3" fmla="*/ 1 h 667"/>
                <a:gd name="T4" fmla="*/ 80 w 117"/>
                <a:gd name="T5" fmla="*/ 4 h 667"/>
                <a:gd name="T6" fmla="*/ 89 w 117"/>
                <a:gd name="T7" fmla="*/ 8 h 667"/>
                <a:gd name="T8" fmla="*/ 93 w 117"/>
                <a:gd name="T9" fmla="*/ 19 h 667"/>
                <a:gd name="T10" fmla="*/ 93 w 117"/>
                <a:gd name="T11" fmla="*/ 29 h 667"/>
                <a:gd name="T12" fmla="*/ 90 w 117"/>
                <a:gd name="T13" fmla="*/ 36 h 667"/>
                <a:gd name="T14" fmla="*/ 86 w 117"/>
                <a:gd name="T15" fmla="*/ 43 h 667"/>
                <a:gd name="T16" fmla="*/ 83 w 117"/>
                <a:gd name="T17" fmla="*/ 51 h 667"/>
                <a:gd name="T18" fmla="*/ 80 w 117"/>
                <a:gd name="T19" fmla="*/ 60 h 667"/>
                <a:gd name="T20" fmla="*/ 79 w 117"/>
                <a:gd name="T21" fmla="*/ 72 h 667"/>
                <a:gd name="T22" fmla="*/ 117 w 117"/>
                <a:gd name="T23" fmla="*/ 565 h 667"/>
                <a:gd name="T24" fmla="*/ 114 w 117"/>
                <a:gd name="T25" fmla="*/ 568 h 667"/>
                <a:gd name="T26" fmla="*/ 110 w 117"/>
                <a:gd name="T27" fmla="*/ 577 h 667"/>
                <a:gd name="T28" fmla="*/ 105 w 117"/>
                <a:gd name="T29" fmla="*/ 590 h 667"/>
                <a:gd name="T30" fmla="*/ 97 w 117"/>
                <a:gd name="T31" fmla="*/ 605 h 667"/>
                <a:gd name="T32" fmla="*/ 89 w 117"/>
                <a:gd name="T33" fmla="*/ 622 h 667"/>
                <a:gd name="T34" fmla="*/ 83 w 117"/>
                <a:gd name="T35" fmla="*/ 637 h 667"/>
                <a:gd name="T36" fmla="*/ 76 w 117"/>
                <a:gd name="T37" fmla="*/ 650 h 667"/>
                <a:gd name="T38" fmla="*/ 71 w 117"/>
                <a:gd name="T39" fmla="*/ 661 h 667"/>
                <a:gd name="T40" fmla="*/ 68 w 117"/>
                <a:gd name="T41" fmla="*/ 667 h 667"/>
                <a:gd name="T42" fmla="*/ 65 w 117"/>
                <a:gd name="T43" fmla="*/ 666 h 667"/>
                <a:gd name="T44" fmla="*/ 60 w 117"/>
                <a:gd name="T45" fmla="*/ 660 h 667"/>
                <a:gd name="T46" fmla="*/ 54 w 117"/>
                <a:gd name="T47" fmla="*/ 649 h 667"/>
                <a:gd name="T48" fmla="*/ 45 w 117"/>
                <a:gd name="T49" fmla="*/ 636 h 667"/>
                <a:gd name="T50" fmla="*/ 35 w 117"/>
                <a:gd name="T51" fmla="*/ 622 h 667"/>
                <a:gd name="T52" fmla="*/ 25 w 117"/>
                <a:gd name="T53" fmla="*/ 606 h 667"/>
                <a:gd name="T54" fmla="*/ 17 w 117"/>
                <a:gd name="T55" fmla="*/ 592 h 667"/>
                <a:gd name="T56" fmla="*/ 9 w 117"/>
                <a:gd name="T57" fmla="*/ 578 h 667"/>
                <a:gd name="T58" fmla="*/ 4 w 117"/>
                <a:gd name="T59" fmla="*/ 569 h 667"/>
                <a:gd name="T60" fmla="*/ 0 w 117"/>
                <a:gd name="T61" fmla="*/ 565 h 667"/>
                <a:gd name="T62" fmla="*/ 0 w 117"/>
                <a:gd name="T63" fmla="*/ 559 h 667"/>
                <a:gd name="T64" fmla="*/ 0 w 117"/>
                <a:gd name="T65" fmla="*/ 546 h 667"/>
                <a:gd name="T66" fmla="*/ 1 w 117"/>
                <a:gd name="T67" fmla="*/ 523 h 667"/>
                <a:gd name="T68" fmla="*/ 3 w 117"/>
                <a:gd name="T69" fmla="*/ 497 h 667"/>
                <a:gd name="T70" fmla="*/ 4 w 117"/>
                <a:gd name="T71" fmla="*/ 465 h 667"/>
                <a:gd name="T72" fmla="*/ 5 w 117"/>
                <a:gd name="T73" fmla="*/ 428 h 667"/>
                <a:gd name="T74" fmla="*/ 8 w 117"/>
                <a:gd name="T75" fmla="*/ 389 h 667"/>
                <a:gd name="T76" fmla="*/ 11 w 117"/>
                <a:gd name="T77" fmla="*/ 348 h 667"/>
                <a:gd name="T78" fmla="*/ 13 w 117"/>
                <a:gd name="T79" fmla="*/ 307 h 667"/>
                <a:gd name="T80" fmla="*/ 16 w 117"/>
                <a:gd name="T81" fmla="*/ 266 h 667"/>
                <a:gd name="T82" fmla="*/ 17 w 117"/>
                <a:gd name="T83" fmla="*/ 228 h 667"/>
                <a:gd name="T84" fmla="*/ 20 w 117"/>
                <a:gd name="T85" fmla="*/ 191 h 667"/>
                <a:gd name="T86" fmla="*/ 22 w 117"/>
                <a:gd name="T87" fmla="*/ 158 h 667"/>
                <a:gd name="T88" fmla="*/ 24 w 117"/>
                <a:gd name="T89" fmla="*/ 131 h 667"/>
                <a:gd name="T90" fmla="*/ 25 w 117"/>
                <a:gd name="T91" fmla="*/ 108 h 667"/>
                <a:gd name="T92" fmla="*/ 26 w 117"/>
                <a:gd name="T93" fmla="*/ 94 h 667"/>
                <a:gd name="T94" fmla="*/ 26 w 117"/>
                <a:gd name="T95" fmla="*/ 88 h 667"/>
                <a:gd name="T96" fmla="*/ 28 w 117"/>
                <a:gd name="T97" fmla="*/ 82 h 667"/>
                <a:gd name="T98" fmla="*/ 28 w 117"/>
                <a:gd name="T99" fmla="*/ 78 h 667"/>
                <a:gd name="T100" fmla="*/ 28 w 117"/>
                <a:gd name="T101" fmla="*/ 73 h 667"/>
                <a:gd name="T102" fmla="*/ 24 w 117"/>
                <a:gd name="T103" fmla="*/ 65 h 667"/>
                <a:gd name="T104" fmla="*/ 20 w 117"/>
                <a:gd name="T105" fmla="*/ 59 h 667"/>
                <a:gd name="T106" fmla="*/ 17 w 117"/>
                <a:gd name="T107" fmla="*/ 53 h 667"/>
                <a:gd name="T108" fmla="*/ 14 w 117"/>
                <a:gd name="T109" fmla="*/ 47 h 667"/>
                <a:gd name="T110" fmla="*/ 12 w 117"/>
                <a:gd name="T111" fmla="*/ 38 h 667"/>
                <a:gd name="T112" fmla="*/ 9 w 117"/>
                <a:gd name="T113" fmla="*/ 25 h 667"/>
                <a:gd name="T114" fmla="*/ 9 w 117"/>
                <a:gd name="T115" fmla="*/ 16 h 667"/>
                <a:gd name="T116" fmla="*/ 16 w 117"/>
                <a:gd name="T117" fmla="*/ 9 h 667"/>
                <a:gd name="T118" fmla="*/ 25 w 117"/>
                <a:gd name="T119" fmla="*/ 4 h 667"/>
                <a:gd name="T120" fmla="*/ 38 w 117"/>
                <a:gd name="T121" fmla="*/ 1 h 667"/>
                <a:gd name="T122" fmla="*/ 52 w 117"/>
                <a:gd name="T12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667">
                  <a:moveTo>
                    <a:pt x="52" y="0"/>
                  </a:moveTo>
                  <a:lnTo>
                    <a:pt x="67" y="1"/>
                  </a:lnTo>
                  <a:lnTo>
                    <a:pt x="80" y="4"/>
                  </a:lnTo>
                  <a:lnTo>
                    <a:pt x="89" y="8"/>
                  </a:lnTo>
                  <a:lnTo>
                    <a:pt x="93" y="19"/>
                  </a:lnTo>
                  <a:lnTo>
                    <a:pt x="93" y="29"/>
                  </a:lnTo>
                  <a:lnTo>
                    <a:pt x="90" y="36"/>
                  </a:lnTo>
                  <a:lnTo>
                    <a:pt x="86" y="43"/>
                  </a:lnTo>
                  <a:lnTo>
                    <a:pt x="83" y="51"/>
                  </a:lnTo>
                  <a:lnTo>
                    <a:pt x="80" y="60"/>
                  </a:lnTo>
                  <a:lnTo>
                    <a:pt x="79" y="72"/>
                  </a:lnTo>
                  <a:lnTo>
                    <a:pt x="117" y="565"/>
                  </a:lnTo>
                  <a:lnTo>
                    <a:pt x="114" y="568"/>
                  </a:lnTo>
                  <a:lnTo>
                    <a:pt x="110" y="577"/>
                  </a:lnTo>
                  <a:lnTo>
                    <a:pt x="105" y="590"/>
                  </a:lnTo>
                  <a:lnTo>
                    <a:pt x="97" y="605"/>
                  </a:lnTo>
                  <a:lnTo>
                    <a:pt x="89" y="622"/>
                  </a:lnTo>
                  <a:lnTo>
                    <a:pt x="83" y="637"/>
                  </a:lnTo>
                  <a:lnTo>
                    <a:pt x="76" y="650"/>
                  </a:lnTo>
                  <a:lnTo>
                    <a:pt x="71" y="661"/>
                  </a:lnTo>
                  <a:lnTo>
                    <a:pt x="68" y="667"/>
                  </a:lnTo>
                  <a:lnTo>
                    <a:pt x="65" y="666"/>
                  </a:lnTo>
                  <a:lnTo>
                    <a:pt x="60" y="660"/>
                  </a:lnTo>
                  <a:lnTo>
                    <a:pt x="54" y="649"/>
                  </a:lnTo>
                  <a:lnTo>
                    <a:pt x="45" y="636"/>
                  </a:lnTo>
                  <a:lnTo>
                    <a:pt x="35" y="622"/>
                  </a:lnTo>
                  <a:lnTo>
                    <a:pt x="25" y="606"/>
                  </a:lnTo>
                  <a:lnTo>
                    <a:pt x="17" y="592"/>
                  </a:lnTo>
                  <a:lnTo>
                    <a:pt x="9" y="578"/>
                  </a:lnTo>
                  <a:lnTo>
                    <a:pt x="4" y="569"/>
                  </a:lnTo>
                  <a:lnTo>
                    <a:pt x="0" y="565"/>
                  </a:lnTo>
                  <a:lnTo>
                    <a:pt x="0" y="559"/>
                  </a:lnTo>
                  <a:lnTo>
                    <a:pt x="0" y="546"/>
                  </a:lnTo>
                  <a:lnTo>
                    <a:pt x="1" y="523"/>
                  </a:lnTo>
                  <a:lnTo>
                    <a:pt x="3" y="497"/>
                  </a:lnTo>
                  <a:lnTo>
                    <a:pt x="4" y="465"/>
                  </a:lnTo>
                  <a:lnTo>
                    <a:pt x="5" y="428"/>
                  </a:lnTo>
                  <a:lnTo>
                    <a:pt x="8" y="389"/>
                  </a:lnTo>
                  <a:lnTo>
                    <a:pt x="11" y="348"/>
                  </a:lnTo>
                  <a:lnTo>
                    <a:pt x="13" y="307"/>
                  </a:lnTo>
                  <a:lnTo>
                    <a:pt x="16" y="266"/>
                  </a:lnTo>
                  <a:lnTo>
                    <a:pt x="17" y="228"/>
                  </a:lnTo>
                  <a:lnTo>
                    <a:pt x="20" y="191"/>
                  </a:lnTo>
                  <a:lnTo>
                    <a:pt x="22" y="158"/>
                  </a:lnTo>
                  <a:lnTo>
                    <a:pt x="24" y="131"/>
                  </a:lnTo>
                  <a:lnTo>
                    <a:pt x="25" y="108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28" y="78"/>
                  </a:lnTo>
                  <a:lnTo>
                    <a:pt x="28" y="73"/>
                  </a:lnTo>
                  <a:lnTo>
                    <a:pt x="24" y="65"/>
                  </a:lnTo>
                  <a:lnTo>
                    <a:pt x="20" y="59"/>
                  </a:lnTo>
                  <a:lnTo>
                    <a:pt x="17" y="53"/>
                  </a:lnTo>
                  <a:lnTo>
                    <a:pt x="14" y="47"/>
                  </a:lnTo>
                  <a:lnTo>
                    <a:pt x="12" y="38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16" y="9"/>
                  </a:lnTo>
                  <a:lnTo>
                    <a:pt x="25" y="4"/>
                  </a:lnTo>
                  <a:lnTo>
                    <a:pt x="38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1072">
              <a:extLst>
                <a:ext uri="{FF2B5EF4-FFF2-40B4-BE49-F238E27FC236}">
                  <a16:creationId xmlns:a16="http://schemas.microsoft.com/office/drawing/2014/main" xmlns="" id="{3D2486C0-29FB-48EA-8A92-8B570114A21E}"/>
                </a:ext>
              </a:extLst>
            </p:cNvPr>
            <p:cNvSpPr/>
            <p:nvPr/>
          </p:nvSpPr>
          <p:spPr bwMode="auto">
            <a:xfrm>
              <a:off x="4419600" y="4362451"/>
              <a:ext cx="101600" cy="87313"/>
            </a:xfrm>
            <a:custGeom>
              <a:avLst/>
              <a:gdLst>
                <a:gd name="T0" fmla="*/ 11 w 64"/>
                <a:gd name="T1" fmla="*/ 0 h 55"/>
                <a:gd name="T2" fmla="*/ 13 w 64"/>
                <a:gd name="T3" fmla="*/ 2 h 55"/>
                <a:gd name="T4" fmla="*/ 20 w 64"/>
                <a:gd name="T5" fmla="*/ 6 h 55"/>
                <a:gd name="T6" fmla="*/ 30 w 64"/>
                <a:gd name="T7" fmla="*/ 13 h 55"/>
                <a:gd name="T8" fmla="*/ 41 w 64"/>
                <a:gd name="T9" fmla="*/ 19 h 55"/>
                <a:gd name="T10" fmla="*/ 51 w 64"/>
                <a:gd name="T11" fmla="*/ 27 h 55"/>
                <a:gd name="T12" fmla="*/ 60 w 64"/>
                <a:gd name="T13" fmla="*/ 33 h 55"/>
                <a:gd name="T14" fmla="*/ 64 w 64"/>
                <a:gd name="T15" fmla="*/ 35 h 55"/>
                <a:gd name="T16" fmla="*/ 38 w 64"/>
                <a:gd name="T17" fmla="*/ 51 h 55"/>
                <a:gd name="T18" fmla="*/ 30 w 64"/>
                <a:gd name="T19" fmla="*/ 55 h 55"/>
                <a:gd name="T20" fmla="*/ 0 w 64"/>
                <a:gd name="T21" fmla="*/ 13 h 55"/>
                <a:gd name="T22" fmla="*/ 11 w 64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5">
                  <a:moveTo>
                    <a:pt x="11" y="0"/>
                  </a:moveTo>
                  <a:lnTo>
                    <a:pt x="13" y="2"/>
                  </a:lnTo>
                  <a:lnTo>
                    <a:pt x="20" y="6"/>
                  </a:lnTo>
                  <a:lnTo>
                    <a:pt x="30" y="13"/>
                  </a:lnTo>
                  <a:lnTo>
                    <a:pt x="41" y="19"/>
                  </a:lnTo>
                  <a:lnTo>
                    <a:pt x="51" y="27"/>
                  </a:lnTo>
                  <a:lnTo>
                    <a:pt x="60" y="33"/>
                  </a:lnTo>
                  <a:lnTo>
                    <a:pt x="64" y="35"/>
                  </a:lnTo>
                  <a:lnTo>
                    <a:pt x="38" y="51"/>
                  </a:lnTo>
                  <a:lnTo>
                    <a:pt x="30" y="55"/>
                  </a:lnTo>
                  <a:lnTo>
                    <a:pt x="0" y="1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1073">
              <a:extLst>
                <a:ext uri="{FF2B5EF4-FFF2-40B4-BE49-F238E27FC236}">
                  <a16:creationId xmlns:a16="http://schemas.microsoft.com/office/drawing/2014/main" xmlns="" id="{4018D4CC-8680-451A-9B54-50A27EEF1E76}"/>
                </a:ext>
              </a:extLst>
            </p:cNvPr>
            <p:cNvSpPr/>
            <p:nvPr/>
          </p:nvSpPr>
          <p:spPr bwMode="auto">
            <a:xfrm>
              <a:off x="5297488" y="4154488"/>
              <a:ext cx="176213" cy="106363"/>
            </a:xfrm>
            <a:custGeom>
              <a:avLst/>
              <a:gdLst>
                <a:gd name="T0" fmla="*/ 4 w 111"/>
                <a:gd name="T1" fmla="*/ 0 h 67"/>
                <a:gd name="T2" fmla="*/ 6 w 111"/>
                <a:gd name="T3" fmla="*/ 0 h 67"/>
                <a:gd name="T4" fmla="*/ 15 w 111"/>
                <a:gd name="T5" fmla="*/ 2 h 67"/>
                <a:gd name="T6" fmla="*/ 28 w 111"/>
                <a:gd name="T7" fmla="*/ 5 h 67"/>
                <a:gd name="T8" fmla="*/ 45 w 111"/>
                <a:gd name="T9" fmla="*/ 10 h 67"/>
                <a:gd name="T10" fmla="*/ 63 w 111"/>
                <a:gd name="T11" fmla="*/ 14 h 67"/>
                <a:gd name="T12" fmla="*/ 81 w 111"/>
                <a:gd name="T13" fmla="*/ 18 h 67"/>
                <a:gd name="T14" fmla="*/ 97 w 111"/>
                <a:gd name="T15" fmla="*/ 21 h 67"/>
                <a:gd name="T16" fmla="*/ 111 w 111"/>
                <a:gd name="T17" fmla="*/ 22 h 67"/>
                <a:gd name="T18" fmla="*/ 107 w 111"/>
                <a:gd name="T19" fmla="*/ 38 h 67"/>
                <a:gd name="T20" fmla="*/ 104 w 111"/>
                <a:gd name="T21" fmla="*/ 52 h 67"/>
                <a:gd name="T22" fmla="*/ 103 w 111"/>
                <a:gd name="T23" fmla="*/ 63 h 67"/>
                <a:gd name="T24" fmla="*/ 102 w 111"/>
                <a:gd name="T25" fmla="*/ 67 h 67"/>
                <a:gd name="T26" fmla="*/ 99 w 111"/>
                <a:gd name="T27" fmla="*/ 65 h 67"/>
                <a:gd name="T28" fmla="*/ 90 w 111"/>
                <a:gd name="T29" fmla="*/ 64 h 67"/>
                <a:gd name="T30" fmla="*/ 76 w 111"/>
                <a:gd name="T31" fmla="*/ 63 h 67"/>
                <a:gd name="T32" fmla="*/ 60 w 111"/>
                <a:gd name="T33" fmla="*/ 61 h 67"/>
                <a:gd name="T34" fmla="*/ 43 w 111"/>
                <a:gd name="T35" fmla="*/ 59 h 67"/>
                <a:gd name="T36" fmla="*/ 27 w 111"/>
                <a:gd name="T37" fmla="*/ 56 h 67"/>
                <a:gd name="T38" fmla="*/ 13 w 111"/>
                <a:gd name="T39" fmla="*/ 55 h 67"/>
                <a:gd name="T40" fmla="*/ 4 w 111"/>
                <a:gd name="T41" fmla="*/ 52 h 67"/>
                <a:gd name="T42" fmla="*/ 0 w 111"/>
                <a:gd name="T43" fmla="*/ 51 h 67"/>
                <a:gd name="T44" fmla="*/ 0 w 111"/>
                <a:gd name="T45" fmla="*/ 47 h 67"/>
                <a:gd name="T46" fmla="*/ 1 w 111"/>
                <a:gd name="T47" fmla="*/ 38 h 67"/>
                <a:gd name="T48" fmla="*/ 1 w 111"/>
                <a:gd name="T49" fmla="*/ 26 h 67"/>
                <a:gd name="T50" fmla="*/ 2 w 111"/>
                <a:gd name="T51" fmla="*/ 13 h 67"/>
                <a:gd name="T52" fmla="*/ 2 w 111"/>
                <a:gd name="T53" fmla="*/ 4 h 67"/>
                <a:gd name="T54" fmla="*/ 4 w 111"/>
                <a:gd name="T5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67">
                  <a:moveTo>
                    <a:pt x="4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5"/>
                  </a:lnTo>
                  <a:lnTo>
                    <a:pt x="45" y="10"/>
                  </a:lnTo>
                  <a:lnTo>
                    <a:pt x="63" y="14"/>
                  </a:lnTo>
                  <a:lnTo>
                    <a:pt x="81" y="18"/>
                  </a:lnTo>
                  <a:lnTo>
                    <a:pt x="97" y="21"/>
                  </a:lnTo>
                  <a:lnTo>
                    <a:pt x="111" y="22"/>
                  </a:lnTo>
                  <a:lnTo>
                    <a:pt x="107" y="38"/>
                  </a:lnTo>
                  <a:lnTo>
                    <a:pt x="104" y="52"/>
                  </a:lnTo>
                  <a:lnTo>
                    <a:pt x="103" y="63"/>
                  </a:lnTo>
                  <a:lnTo>
                    <a:pt x="102" y="67"/>
                  </a:lnTo>
                  <a:lnTo>
                    <a:pt x="99" y="65"/>
                  </a:lnTo>
                  <a:lnTo>
                    <a:pt x="90" y="64"/>
                  </a:lnTo>
                  <a:lnTo>
                    <a:pt x="76" y="63"/>
                  </a:lnTo>
                  <a:lnTo>
                    <a:pt x="60" y="61"/>
                  </a:lnTo>
                  <a:lnTo>
                    <a:pt x="43" y="59"/>
                  </a:lnTo>
                  <a:lnTo>
                    <a:pt x="27" y="56"/>
                  </a:lnTo>
                  <a:lnTo>
                    <a:pt x="13" y="55"/>
                  </a:lnTo>
                  <a:lnTo>
                    <a:pt x="4" y="52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1" y="26"/>
                  </a:lnTo>
                  <a:lnTo>
                    <a:pt x="2" y="13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DFD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1074">
              <a:extLst>
                <a:ext uri="{FF2B5EF4-FFF2-40B4-BE49-F238E27FC236}">
                  <a16:creationId xmlns:a16="http://schemas.microsoft.com/office/drawing/2014/main" xmlns="" id="{A80B6C08-32A2-4D6B-A086-9FED202D2B94}"/>
                </a:ext>
              </a:extLst>
            </p:cNvPr>
            <p:cNvSpPr/>
            <p:nvPr/>
          </p:nvSpPr>
          <p:spPr bwMode="auto">
            <a:xfrm>
              <a:off x="4572000" y="4203701"/>
              <a:ext cx="908050" cy="1254125"/>
            </a:xfrm>
            <a:custGeom>
              <a:avLst/>
              <a:gdLst>
                <a:gd name="T0" fmla="*/ 457 w 572"/>
                <a:gd name="T1" fmla="*/ 0 h 790"/>
                <a:gd name="T2" fmla="*/ 479 w 572"/>
                <a:gd name="T3" fmla="*/ 4 h 790"/>
                <a:gd name="T4" fmla="*/ 513 w 572"/>
                <a:gd name="T5" fmla="*/ 11 h 790"/>
                <a:gd name="T6" fmla="*/ 547 w 572"/>
                <a:gd name="T7" fmla="*/ 16 h 790"/>
                <a:gd name="T8" fmla="*/ 568 w 572"/>
                <a:gd name="T9" fmla="*/ 17 h 790"/>
                <a:gd name="T10" fmla="*/ 572 w 572"/>
                <a:gd name="T11" fmla="*/ 29 h 790"/>
                <a:gd name="T12" fmla="*/ 568 w 572"/>
                <a:gd name="T13" fmla="*/ 59 h 790"/>
                <a:gd name="T14" fmla="*/ 559 w 572"/>
                <a:gd name="T15" fmla="*/ 98 h 790"/>
                <a:gd name="T16" fmla="*/ 547 w 572"/>
                <a:gd name="T17" fmla="*/ 139 h 790"/>
                <a:gd name="T18" fmla="*/ 537 w 572"/>
                <a:gd name="T19" fmla="*/ 173 h 790"/>
                <a:gd name="T20" fmla="*/ 518 w 572"/>
                <a:gd name="T21" fmla="*/ 215 h 790"/>
                <a:gd name="T22" fmla="*/ 487 w 572"/>
                <a:gd name="T23" fmla="*/ 263 h 790"/>
                <a:gd name="T24" fmla="*/ 446 w 572"/>
                <a:gd name="T25" fmla="*/ 309 h 790"/>
                <a:gd name="T26" fmla="*/ 400 w 572"/>
                <a:gd name="T27" fmla="*/ 345 h 790"/>
                <a:gd name="T28" fmla="*/ 331 w 572"/>
                <a:gd name="T29" fmla="*/ 368 h 790"/>
                <a:gd name="T30" fmla="*/ 259 w 572"/>
                <a:gd name="T31" fmla="*/ 369 h 790"/>
                <a:gd name="T32" fmla="*/ 196 w 572"/>
                <a:gd name="T33" fmla="*/ 358 h 790"/>
                <a:gd name="T34" fmla="*/ 149 w 572"/>
                <a:gd name="T35" fmla="*/ 341 h 790"/>
                <a:gd name="T36" fmla="*/ 137 w 572"/>
                <a:gd name="T37" fmla="*/ 359 h 790"/>
                <a:gd name="T38" fmla="*/ 108 w 572"/>
                <a:gd name="T39" fmla="*/ 790 h 790"/>
                <a:gd name="T40" fmla="*/ 107 w 572"/>
                <a:gd name="T41" fmla="*/ 773 h 790"/>
                <a:gd name="T42" fmla="*/ 102 w 572"/>
                <a:gd name="T43" fmla="*/ 728 h 790"/>
                <a:gd name="T44" fmla="*/ 91 w 572"/>
                <a:gd name="T45" fmla="*/ 661 h 790"/>
                <a:gd name="T46" fmla="*/ 77 w 572"/>
                <a:gd name="T47" fmla="*/ 576 h 790"/>
                <a:gd name="T48" fmla="*/ 56 w 572"/>
                <a:gd name="T49" fmla="*/ 479 h 790"/>
                <a:gd name="T50" fmla="*/ 35 w 572"/>
                <a:gd name="T51" fmla="*/ 381 h 790"/>
                <a:gd name="T52" fmla="*/ 19 w 572"/>
                <a:gd name="T53" fmla="*/ 294 h 790"/>
                <a:gd name="T54" fmla="*/ 9 w 572"/>
                <a:gd name="T55" fmla="*/ 222 h 790"/>
                <a:gd name="T56" fmla="*/ 2 w 572"/>
                <a:gd name="T57" fmla="*/ 174 h 790"/>
                <a:gd name="T58" fmla="*/ 0 w 572"/>
                <a:gd name="T59" fmla="*/ 157 h 790"/>
                <a:gd name="T60" fmla="*/ 25 w 572"/>
                <a:gd name="T61" fmla="*/ 113 h 790"/>
                <a:gd name="T62" fmla="*/ 47 w 572"/>
                <a:gd name="T63" fmla="*/ 122 h 790"/>
                <a:gd name="T64" fmla="*/ 78 w 572"/>
                <a:gd name="T65" fmla="*/ 138 h 790"/>
                <a:gd name="T66" fmla="*/ 106 w 572"/>
                <a:gd name="T67" fmla="*/ 152 h 790"/>
                <a:gd name="T68" fmla="*/ 145 w 572"/>
                <a:gd name="T69" fmla="*/ 172 h 790"/>
                <a:gd name="T70" fmla="*/ 197 w 572"/>
                <a:gd name="T71" fmla="*/ 195 h 790"/>
                <a:gd name="T72" fmla="*/ 252 w 572"/>
                <a:gd name="T73" fmla="*/ 216 h 790"/>
                <a:gd name="T74" fmla="*/ 300 w 572"/>
                <a:gd name="T75" fmla="*/ 231 h 790"/>
                <a:gd name="T76" fmla="*/ 338 w 572"/>
                <a:gd name="T77" fmla="*/ 228 h 790"/>
                <a:gd name="T78" fmla="*/ 370 w 572"/>
                <a:gd name="T79" fmla="*/ 207 h 790"/>
                <a:gd name="T80" fmla="*/ 394 w 572"/>
                <a:gd name="T81" fmla="*/ 173 h 790"/>
                <a:gd name="T82" fmla="*/ 411 w 572"/>
                <a:gd name="T83" fmla="*/ 140 h 790"/>
                <a:gd name="T84" fmla="*/ 423 w 572"/>
                <a:gd name="T85" fmla="*/ 108 h 790"/>
                <a:gd name="T86" fmla="*/ 436 w 572"/>
                <a:gd name="T87" fmla="*/ 67 h 790"/>
                <a:gd name="T88" fmla="*/ 446 w 572"/>
                <a:gd name="T89" fmla="*/ 28 h 790"/>
                <a:gd name="T90" fmla="*/ 453 w 572"/>
                <a:gd name="T91" fmla="*/ 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2" h="790">
                  <a:moveTo>
                    <a:pt x="453" y="0"/>
                  </a:moveTo>
                  <a:lnTo>
                    <a:pt x="457" y="0"/>
                  </a:lnTo>
                  <a:lnTo>
                    <a:pt x="466" y="3"/>
                  </a:lnTo>
                  <a:lnTo>
                    <a:pt x="479" y="4"/>
                  </a:lnTo>
                  <a:lnTo>
                    <a:pt x="496" y="8"/>
                  </a:lnTo>
                  <a:lnTo>
                    <a:pt x="513" y="11"/>
                  </a:lnTo>
                  <a:lnTo>
                    <a:pt x="531" y="13"/>
                  </a:lnTo>
                  <a:lnTo>
                    <a:pt x="547" y="16"/>
                  </a:lnTo>
                  <a:lnTo>
                    <a:pt x="560" y="17"/>
                  </a:lnTo>
                  <a:lnTo>
                    <a:pt x="568" y="17"/>
                  </a:lnTo>
                  <a:lnTo>
                    <a:pt x="572" y="21"/>
                  </a:lnTo>
                  <a:lnTo>
                    <a:pt x="572" y="29"/>
                  </a:lnTo>
                  <a:lnTo>
                    <a:pt x="571" y="42"/>
                  </a:lnTo>
                  <a:lnTo>
                    <a:pt x="568" y="59"/>
                  </a:lnTo>
                  <a:lnTo>
                    <a:pt x="563" y="78"/>
                  </a:lnTo>
                  <a:lnTo>
                    <a:pt x="559" y="98"/>
                  </a:lnTo>
                  <a:lnTo>
                    <a:pt x="552" y="119"/>
                  </a:lnTo>
                  <a:lnTo>
                    <a:pt x="547" y="139"/>
                  </a:lnTo>
                  <a:lnTo>
                    <a:pt x="542" y="157"/>
                  </a:lnTo>
                  <a:lnTo>
                    <a:pt x="537" y="173"/>
                  </a:lnTo>
                  <a:lnTo>
                    <a:pt x="530" y="193"/>
                  </a:lnTo>
                  <a:lnTo>
                    <a:pt x="518" y="215"/>
                  </a:lnTo>
                  <a:lnTo>
                    <a:pt x="504" y="239"/>
                  </a:lnTo>
                  <a:lnTo>
                    <a:pt x="487" y="263"/>
                  </a:lnTo>
                  <a:lnTo>
                    <a:pt x="467" y="287"/>
                  </a:lnTo>
                  <a:lnTo>
                    <a:pt x="446" y="309"/>
                  </a:lnTo>
                  <a:lnTo>
                    <a:pt x="424" y="329"/>
                  </a:lnTo>
                  <a:lnTo>
                    <a:pt x="400" y="345"/>
                  </a:lnTo>
                  <a:lnTo>
                    <a:pt x="366" y="359"/>
                  </a:lnTo>
                  <a:lnTo>
                    <a:pt x="331" y="368"/>
                  </a:lnTo>
                  <a:lnTo>
                    <a:pt x="294" y="371"/>
                  </a:lnTo>
                  <a:lnTo>
                    <a:pt x="259" y="369"/>
                  </a:lnTo>
                  <a:lnTo>
                    <a:pt x="226" y="364"/>
                  </a:lnTo>
                  <a:lnTo>
                    <a:pt x="196" y="358"/>
                  </a:lnTo>
                  <a:lnTo>
                    <a:pt x="170" y="349"/>
                  </a:lnTo>
                  <a:lnTo>
                    <a:pt x="149" y="341"/>
                  </a:lnTo>
                  <a:lnTo>
                    <a:pt x="133" y="333"/>
                  </a:lnTo>
                  <a:lnTo>
                    <a:pt x="137" y="359"/>
                  </a:lnTo>
                  <a:lnTo>
                    <a:pt x="188" y="773"/>
                  </a:lnTo>
                  <a:lnTo>
                    <a:pt x="108" y="790"/>
                  </a:lnTo>
                  <a:lnTo>
                    <a:pt x="108" y="784"/>
                  </a:lnTo>
                  <a:lnTo>
                    <a:pt x="107" y="773"/>
                  </a:lnTo>
                  <a:lnTo>
                    <a:pt x="105" y="754"/>
                  </a:lnTo>
                  <a:lnTo>
                    <a:pt x="102" y="728"/>
                  </a:lnTo>
                  <a:lnTo>
                    <a:pt x="97" y="698"/>
                  </a:lnTo>
                  <a:lnTo>
                    <a:pt x="91" y="661"/>
                  </a:lnTo>
                  <a:lnTo>
                    <a:pt x="85" y="621"/>
                  </a:lnTo>
                  <a:lnTo>
                    <a:pt x="77" y="576"/>
                  </a:lnTo>
                  <a:lnTo>
                    <a:pt x="68" y="529"/>
                  </a:lnTo>
                  <a:lnTo>
                    <a:pt x="56" y="479"/>
                  </a:lnTo>
                  <a:lnTo>
                    <a:pt x="46" y="430"/>
                  </a:lnTo>
                  <a:lnTo>
                    <a:pt x="35" y="381"/>
                  </a:lnTo>
                  <a:lnTo>
                    <a:pt x="27" y="335"/>
                  </a:lnTo>
                  <a:lnTo>
                    <a:pt x="19" y="294"/>
                  </a:lnTo>
                  <a:lnTo>
                    <a:pt x="14" y="254"/>
                  </a:lnTo>
                  <a:lnTo>
                    <a:pt x="9" y="222"/>
                  </a:lnTo>
                  <a:lnTo>
                    <a:pt x="5" y="195"/>
                  </a:lnTo>
                  <a:lnTo>
                    <a:pt x="2" y="174"/>
                  </a:lnTo>
                  <a:lnTo>
                    <a:pt x="1" y="161"/>
                  </a:lnTo>
                  <a:lnTo>
                    <a:pt x="0" y="157"/>
                  </a:lnTo>
                  <a:lnTo>
                    <a:pt x="22" y="112"/>
                  </a:lnTo>
                  <a:lnTo>
                    <a:pt x="25" y="113"/>
                  </a:lnTo>
                  <a:lnTo>
                    <a:pt x="34" y="117"/>
                  </a:lnTo>
                  <a:lnTo>
                    <a:pt x="47" y="122"/>
                  </a:lnTo>
                  <a:lnTo>
                    <a:pt x="61" y="130"/>
                  </a:lnTo>
                  <a:lnTo>
                    <a:pt x="78" y="138"/>
                  </a:lnTo>
                  <a:lnTo>
                    <a:pt x="94" y="147"/>
                  </a:lnTo>
                  <a:lnTo>
                    <a:pt x="106" y="152"/>
                  </a:lnTo>
                  <a:lnTo>
                    <a:pt x="123" y="161"/>
                  </a:lnTo>
                  <a:lnTo>
                    <a:pt x="145" y="172"/>
                  </a:lnTo>
                  <a:lnTo>
                    <a:pt x="170" y="184"/>
                  </a:lnTo>
                  <a:lnTo>
                    <a:pt x="197" y="195"/>
                  </a:lnTo>
                  <a:lnTo>
                    <a:pt x="225" y="207"/>
                  </a:lnTo>
                  <a:lnTo>
                    <a:pt x="252" y="216"/>
                  </a:lnTo>
                  <a:lnTo>
                    <a:pt x="277" y="225"/>
                  </a:lnTo>
                  <a:lnTo>
                    <a:pt x="300" y="231"/>
                  </a:lnTo>
                  <a:lnTo>
                    <a:pt x="317" y="232"/>
                  </a:lnTo>
                  <a:lnTo>
                    <a:pt x="338" y="228"/>
                  </a:lnTo>
                  <a:lnTo>
                    <a:pt x="355" y="220"/>
                  </a:lnTo>
                  <a:lnTo>
                    <a:pt x="370" y="207"/>
                  </a:lnTo>
                  <a:lnTo>
                    <a:pt x="383" y="190"/>
                  </a:lnTo>
                  <a:lnTo>
                    <a:pt x="394" y="173"/>
                  </a:lnTo>
                  <a:lnTo>
                    <a:pt x="403" y="156"/>
                  </a:lnTo>
                  <a:lnTo>
                    <a:pt x="411" y="140"/>
                  </a:lnTo>
                  <a:lnTo>
                    <a:pt x="416" y="126"/>
                  </a:lnTo>
                  <a:lnTo>
                    <a:pt x="423" y="108"/>
                  </a:lnTo>
                  <a:lnTo>
                    <a:pt x="429" y="88"/>
                  </a:lnTo>
                  <a:lnTo>
                    <a:pt x="436" y="67"/>
                  </a:lnTo>
                  <a:lnTo>
                    <a:pt x="441" y="46"/>
                  </a:lnTo>
                  <a:lnTo>
                    <a:pt x="446" y="28"/>
                  </a:lnTo>
                  <a:lnTo>
                    <a:pt x="450" y="13"/>
                  </a:lnTo>
                  <a:lnTo>
                    <a:pt x="453" y="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1075">
              <a:extLst>
                <a:ext uri="{FF2B5EF4-FFF2-40B4-BE49-F238E27FC236}">
                  <a16:creationId xmlns:a16="http://schemas.microsoft.com/office/drawing/2014/main" xmlns="" id="{FC927D2B-4476-4C66-8E86-069A9D41A227}"/>
                </a:ext>
              </a:extLst>
            </p:cNvPr>
            <p:cNvSpPr/>
            <p:nvPr/>
          </p:nvSpPr>
          <p:spPr bwMode="auto">
            <a:xfrm>
              <a:off x="4559300" y="4386263"/>
              <a:ext cx="141288" cy="644525"/>
            </a:xfrm>
            <a:custGeom>
              <a:avLst/>
              <a:gdLst>
                <a:gd name="T0" fmla="*/ 41 w 89"/>
                <a:gd name="T1" fmla="*/ 0 h 406"/>
                <a:gd name="T2" fmla="*/ 42 w 89"/>
                <a:gd name="T3" fmla="*/ 3 h 406"/>
                <a:gd name="T4" fmla="*/ 46 w 89"/>
                <a:gd name="T5" fmla="*/ 10 h 406"/>
                <a:gd name="T6" fmla="*/ 52 w 89"/>
                <a:gd name="T7" fmla="*/ 20 h 406"/>
                <a:gd name="T8" fmla="*/ 59 w 89"/>
                <a:gd name="T9" fmla="*/ 32 h 406"/>
                <a:gd name="T10" fmla="*/ 67 w 89"/>
                <a:gd name="T11" fmla="*/ 45 h 406"/>
                <a:gd name="T12" fmla="*/ 73 w 89"/>
                <a:gd name="T13" fmla="*/ 58 h 406"/>
                <a:gd name="T14" fmla="*/ 80 w 89"/>
                <a:gd name="T15" fmla="*/ 70 h 406"/>
                <a:gd name="T16" fmla="*/ 85 w 89"/>
                <a:gd name="T17" fmla="*/ 80 h 406"/>
                <a:gd name="T18" fmla="*/ 89 w 89"/>
                <a:gd name="T19" fmla="*/ 87 h 406"/>
                <a:gd name="T20" fmla="*/ 89 w 89"/>
                <a:gd name="T21" fmla="*/ 90 h 406"/>
                <a:gd name="T22" fmla="*/ 85 w 89"/>
                <a:gd name="T23" fmla="*/ 92 h 406"/>
                <a:gd name="T24" fmla="*/ 77 w 89"/>
                <a:gd name="T25" fmla="*/ 96 h 406"/>
                <a:gd name="T26" fmla="*/ 69 w 89"/>
                <a:gd name="T27" fmla="*/ 103 h 406"/>
                <a:gd name="T28" fmla="*/ 60 w 89"/>
                <a:gd name="T29" fmla="*/ 108 h 406"/>
                <a:gd name="T30" fmla="*/ 54 w 89"/>
                <a:gd name="T31" fmla="*/ 113 h 406"/>
                <a:gd name="T32" fmla="*/ 51 w 89"/>
                <a:gd name="T33" fmla="*/ 114 h 406"/>
                <a:gd name="T34" fmla="*/ 82 w 89"/>
                <a:gd name="T35" fmla="*/ 147 h 406"/>
                <a:gd name="T36" fmla="*/ 73 w 89"/>
                <a:gd name="T37" fmla="*/ 406 h 406"/>
                <a:gd name="T38" fmla="*/ 73 w 89"/>
                <a:gd name="T39" fmla="*/ 402 h 406"/>
                <a:gd name="T40" fmla="*/ 71 w 89"/>
                <a:gd name="T41" fmla="*/ 391 h 406"/>
                <a:gd name="T42" fmla="*/ 67 w 89"/>
                <a:gd name="T43" fmla="*/ 374 h 406"/>
                <a:gd name="T44" fmla="*/ 61 w 89"/>
                <a:gd name="T45" fmla="*/ 351 h 406"/>
                <a:gd name="T46" fmla="*/ 56 w 89"/>
                <a:gd name="T47" fmla="*/ 326 h 406"/>
                <a:gd name="T48" fmla="*/ 51 w 89"/>
                <a:gd name="T49" fmla="*/ 298 h 406"/>
                <a:gd name="T50" fmla="*/ 44 w 89"/>
                <a:gd name="T51" fmla="*/ 269 h 406"/>
                <a:gd name="T52" fmla="*/ 39 w 89"/>
                <a:gd name="T53" fmla="*/ 240 h 406"/>
                <a:gd name="T54" fmla="*/ 34 w 89"/>
                <a:gd name="T55" fmla="*/ 213 h 406"/>
                <a:gd name="T56" fmla="*/ 29 w 89"/>
                <a:gd name="T57" fmla="*/ 186 h 406"/>
                <a:gd name="T58" fmla="*/ 26 w 89"/>
                <a:gd name="T59" fmla="*/ 165 h 406"/>
                <a:gd name="T60" fmla="*/ 21 w 89"/>
                <a:gd name="T61" fmla="*/ 138 h 406"/>
                <a:gd name="T62" fmla="*/ 17 w 89"/>
                <a:gd name="T63" fmla="*/ 112 h 406"/>
                <a:gd name="T64" fmla="*/ 13 w 89"/>
                <a:gd name="T65" fmla="*/ 88 h 406"/>
                <a:gd name="T66" fmla="*/ 9 w 89"/>
                <a:gd name="T67" fmla="*/ 66 h 406"/>
                <a:gd name="T68" fmla="*/ 5 w 89"/>
                <a:gd name="T69" fmla="*/ 48 h 406"/>
                <a:gd name="T70" fmla="*/ 3 w 89"/>
                <a:gd name="T71" fmla="*/ 33 h 406"/>
                <a:gd name="T72" fmla="*/ 0 w 89"/>
                <a:gd name="T73" fmla="*/ 24 h 406"/>
                <a:gd name="T74" fmla="*/ 0 w 89"/>
                <a:gd name="T75" fmla="*/ 20 h 406"/>
                <a:gd name="T76" fmla="*/ 41 w 89"/>
                <a:gd name="T7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" h="406">
                  <a:moveTo>
                    <a:pt x="41" y="0"/>
                  </a:moveTo>
                  <a:lnTo>
                    <a:pt x="42" y="3"/>
                  </a:lnTo>
                  <a:lnTo>
                    <a:pt x="46" y="10"/>
                  </a:lnTo>
                  <a:lnTo>
                    <a:pt x="52" y="20"/>
                  </a:lnTo>
                  <a:lnTo>
                    <a:pt x="59" y="32"/>
                  </a:lnTo>
                  <a:lnTo>
                    <a:pt x="67" y="45"/>
                  </a:lnTo>
                  <a:lnTo>
                    <a:pt x="73" y="58"/>
                  </a:lnTo>
                  <a:lnTo>
                    <a:pt x="80" y="70"/>
                  </a:lnTo>
                  <a:lnTo>
                    <a:pt x="85" y="80"/>
                  </a:lnTo>
                  <a:lnTo>
                    <a:pt x="89" y="87"/>
                  </a:lnTo>
                  <a:lnTo>
                    <a:pt x="89" y="90"/>
                  </a:lnTo>
                  <a:lnTo>
                    <a:pt x="85" y="92"/>
                  </a:lnTo>
                  <a:lnTo>
                    <a:pt x="77" y="96"/>
                  </a:lnTo>
                  <a:lnTo>
                    <a:pt x="69" y="103"/>
                  </a:lnTo>
                  <a:lnTo>
                    <a:pt x="60" y="108"/>
                  </a:lnTo>
                  <a:lnTo>
                    <a:pt x="54" y="113"/>
                  </a:lnTo>
                  <a:lnTo>
                    <a:pt x="51" y="114"/>
                  </a:lnTo>
                  <a:lnTo>
                    <a:pt x="82" y="147"/>
                  </a:lnTo>
                  <a:lnTo>
                    <a:pt x="73" y="406"/>
                  </a:lnTo>
                  <a:lnTo>
                    <a:pt x="73" y="402"/>
                  </a:lnTo>
                  <a:lnTo>
                    <a:pt x="71" y="391"/>
                  </a:lnTo>
                  <a:lnTo>
                    <a:pt x="67" y="374"/>
                  </a:lnTo>
                  <a:lnTo>
                    <a:pt x="61" y="351"/>
                  </a:lnTo>
                  <a:lnTo>
                    <a:pt x="56" y="326"/>
                  </a:lnTo>
                  <a:lnTo>
                    <a:pt x="51" y="298"/>
                  </a:lnTo>
                  <a:lnTo>
                    <a:pt x="44" y="269"/>
                  </a:lnTo>
                  <a:lnTo>
                    <a:pt x="39" y="240"/>
                  </a:lnTo>
                  <a:lnTo>
                    <a:pt x="34" y="213"/>
                  </a:lnTo>
                  <a:lnTo>
                    <a:pt x="29" y="186"/>
                  </a:lnTo>
                  <a:lnTo>
                    <a:pt x="26" y="165"/>
                  </a:lnTo>
                  <a:lnTo>
                    <a:pt x="21" y="138"/>
                  </a:lnTo>
                  <a:lnTo>
                    <a:pt x="17" y="112"/>
                  </a:lnTo>
                  <a:lnTo>
                    <a:pt x="13" y="88"/>
                  </a:lnTo>
                  <a:lnTo>
                    <a:pt x="9" y="66"/>
                  </a:lnTo>
                  <a:lnTo>
                    <a:pt x="5" y="48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1076">
              <a:extLst>
                <a:ext uri="{FF2B5EF4-FFF2-40B4-BE49-F238E27FC236}">
                  <a16:creationId xmlns:a16="http://schemas.microsoft.com/office/drawing/2014/main" xmlns="" id="{5EB107BA-A4FA-4D25-B2DD-71F87C03F359}"/>
                </a:ext>
              </a:extLst>
            </p:cNvPr>
            <p:cNvSpPr/>
            <p:nvPr/>
          </p:nvSpPr>
          <p:spPr bwMode="auto">
            <a:xfrm>
              <a:off x="4552950" y="4376738"/>
              <a:ext cx="65088" cy="92075"/>
            </a:xfrm>
            <a:custGeom>
              <a:avLst/>
              <a:gdLst>
                <a:gd name="T0" fmla="*/ 29 w 41"/>
                <a:gd name="T1" fmla="*/ 0 h 58"/>
                <a:gd name="T2" fmla="*/ 41 w 41"/>
                <a:gd name="T3" fmla="*/ 20 h 58"/>
                <a:gd name="T4" fmla="*/ 11 w 41"/>
                <a:gd name="T5" fmla="*/ 58 h 58"/>
                <a:gd name="T6" fmla="*/ 0 w 41"/>
                <a:gd name="T7" fmla="*/ 25 h 58"/>
                <a:gd name="T8" fmla="*/ 29 w 4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8">
                  <a:moveTo>
                    <a:pt x="29" y="0"/>
                  </a:moveTo>
                  <a:lnTo>
                    <a:pt x="41" y="20"/>
                  </a:lnTo>
                  <a:lnTo>
                    <a:pt x="11" y="58"/>
                  </a:lnTo>
                  <a:lnTo>
                    <a:pt x="0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E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1077">
              <a:extLst>
                <a:ext uri="{FF2B5EF4-FFF2-40B4-BE49-F238E27FC236}">
                  <a16:creationId xmlns:a16="http://schemas.microsoft.com/office/drawing/2014/main" xmlns="" id="{893A9679-1AE1-40A0-A053-424E0B03B2C1}"/>
                </a:ext>
              </a:extLst>
            </p:cNvPr>
            <p:cNvSpPr/>
            <p:nvPr/>
          </p:nvSpPr>
          <p:spPr bwMode="auto">
            <a:xfrm>
              <a:off x="4581525" y="4295776"/>
              <a:ext cx="74613" cy="150813"/>
            </a:xfrm>
            <a:custGeom>
              <a:avLst/>
              <a:gdLst>
                <a:gd name="T0" fmla="*/ 0 w 47"/>
                <a:gd name="T1" fmla="*/ 0 h 95"/>
                <a:gd name="T2" fmla="*/ 47 w 47"/>
                <a:gd name="T3" fmla="*/ 60 h 95"/>
                <a:gd name="T4" fmla="*/ 23 w 47"/>
                <a:gd name="T5" fmla="*/ 95 h 95"/>
                <a:gd name="T6" fmla="*/ 2 w 47"/>
                <a:gd name="T7" fmla="*/ 37 h 95"/>
                <a:gd name="T8" fmla="*/ 0 w 47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lnTo>
                    <a:pt x="47" y="60"/>
                  </a:lnTo>
                  <a:lnTo>
                    <a:pt x="23" y="95"/>
                  </a:lnTo>
                  <a:lnTo>
                    <a:pt x="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1DB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1078">
              <a:extLst>
                <a:ext uri="{FF2B5EF4-FFF2-40B4-BE49-F238E27FC236}">
                  <a16:creationId xmlns:a16="http://schemas.microsoft.com/office/drawing/2014/main" xmlns="" id="{D9FC0342-DDF6-4A9B-89C3-809BBBCCEA26}"/>
                </a:ext>
              </a:extLst>
            </p:cNvPr>
            <p:cNvSpPr/>
            <p:nvPr/>
          </p:nvSpPr>
          <p:spPr bwMode="auto">
            <a:xfrm>
              <a:off x="3656013" y="4329113"/>
              <a:ext cx="777875" cy="1185863"/>
            </a:xfrm>
            <a:custGeom>
              <a:avLst/>
              <a:gdLst>
                <a:gd name="T0" fmla="*/ 459 w 490"/>
                <a:gd name="T1" fmla="*/ 2 h 747"/>
                <a:gd name="T2" fmla="*/ 468 w 490"/>
                <a:gd name="T3" fmla="*/ 16 h 747"/>
                <a:gd name="T4" fmla="*/ 481 w 490"/>
                <a:gd name="T5" fmla="*/ 38 h 747"/>
                <a:gd name="T6" fmla="*/ 489 w 490"/>
                <a:gd name="T7" fmla="*/ 61 h 747"/>
                <a:gd name="T8" fmla="*/ 490 w 490"/>
                <a:gd name="T9" fmla="*/ 86 h 747"/>
                <a:gd name="T10" fmla="*/ 490 w 490"/>
                <a:gd name="T11" fmla="*/ 123 h 747"/>
                <a:gd name="T12" fmla="*/ 490 w 490"/>
                <a:gd name="T13" fmla="*/ 163 h 747"/>
                <a:gd name="T14" fmla="*/ 489 w 490"/>
                <a:gd name="T15" fmla="*/ 213 h 747"/>
                <a:gd name="T16" fmla="*/ 486 w 490"/>
                <a:gd name="T17" fmla="*/ 285 h 747"/>
                <a:gd name="T18" fmla="*/ 484 w 490"/>
                <a:gd name="T19" fmla="*/ 370 h 747"/>
                <a:gd name="T20" fmla="*/ 480 w 490"/>
                <a:gd name="T21" fmla="*/ 462 h 747"/>
                <a:gd name="T22" fmla="*/ 476 w 490"/>
                <a:gd name="T23" fmla="*/ 551 h 747"/>
                <a:gd name="T24" fmla="*/ 473 w 490"/>
                <a:gd name="T25" fmla="*/ 630 h 747"/>
                <a:gd name="T26" fmla="*/ 471 w 490"/>
                <a:gd name="T27" fmla="*/ 691 h 747"/>
                <a:gd name="T28" fmla="*/ 469 w 490"/>
                <a:gd name="T29" fmla="*/ 725 h 747"/>
                <a:gd name="T30" fmla="*/ 466 w 490"/>
                <a:gd name="T31" fmla="*/ 732 h 747"/>
                <a:gd name="T32" fmla="*/ 446 w 490"/>
                <a:gd name="T33" fmla="*/ 741 h 747"/>
                <a:gd name="T34" fmla="*/ 411 w 490"/>
                <a:gd name="T35" fmla="*/ 747 h 747"/>
                <a:gd name="T36" fmla="*/ 383 w 490"/>
                <a:gd name="T37" fmla="*/ 742 h 747"/>
                <a:gd name="T38" fmla="*/ 346 w 490"/>
                <a:gd name="T39" fmla="*/ 729 h 747"/>
                <a:gd name="T40" fmla="*/ 307 w 490"/>
                <a:gd name="T41" fmla="*/ 713 h 747"/>
                <a:gd name="T42" fmla="*/ 276 w 490"/>
                <a:gd name="T43" fmla="*/ 700 h 747"/>
                <a:gd name="T44" fmla="*/ 259 w 490"/>
                <a:gd name="T45" fmla="*/ 696 h 747"/>
                <a:gd name="T46" fmla="*/ 256 w 490"/>
                <a:gd name="T47" fmla="*/ 691 h 747"/>
                <a:gd name="T48" fmla="*/ 264 w 490"/>
                <a:gd name="T49" fmla="*/ 670 h 747"/>
                <a:gd name="T50" fmla="*/ 282 w 490"/>
                <a:gd name="T51" fmla="*/ 628 h 747"/>
                <a:gd name="T52" fmla="*/ 310 w 490"/>
                <a:gd name="T53" fmla="*/ 564 h 747"/>
                <a:gd name="T54" fmla="*/ 327 w 490"/>
                <a:gd name="T55" fmla="*/ 512 h 747"/>
                <a:gd name="T56" fmla="*/ 341 w 490"/>
                <a:gd name="T57" fmla="*/ 446 h 747"/>
                <a:gd name="T58" fmla="*/ 352 w 490"/>
                <a:gd name="T59" fmla="*/ 376 h 747"/>
                <a:gd name="T60" fmla="*/ 361 w 490"/>
                <a:gd name="T61" fmla="*/ 309 h 747"/>
                <a:gd name="T62" fmla="*/ 365 w 490"/>
                <a:gd name="T63" fmla="*/ 251 h 747"/>
                <a:gd name="T64" fmla="*/ 366 w 490"/>
                <a:gd name="T65" fmla="*/ 211 h 747"/>
                <a:gd name="T66" fmla="*/ 363 w 490"/>
                <a:gd name="T67" fmla="*/ 195 h 747"/>
                <a:gd name="T68" fmla="*/ 344 w 490"/>
                <a:gd name="T69" fmla="*/ 201 h 747"/>
                <a:gd name="T70" fmla="*/ 303 w 490"/>
                <a:gd name="T71" fmla="*/ 221 h 747"/>
                <a:gd name="T72" fmla="*/ 251 w 490"/>
                <a:gd name="T73" fmla="*/ 251 h 747"/>
                <a:gd name="T74" fmla="*/ 196 w 490"/>
                <a:gd name="T75" fmla="*/ 293 h 747"/>
                <a:gd name="T76" fmla="*/ 163 w 490"/>
                <a:gd name="T77" fmla="*/ 339 h 747"/>
                <a:gd name="T78" fmla="*/ 141 w 490"/>
                <a:gd name="T79" fmla="*/ 400 h 747"/>
                <a:gd name="T80" fmla="*/ 127 w 490"/>
                <a:gd name="T81" fmla="*/ 465 h 747"/>
                <a:gd name="T82" fmla="*/ 120 w 490"/>
                <a:gd name="T83" fmla="*/ 521 h 747"/>
                <a:gd name="T84" fmla="*/ 117 w 490"/>
                <a:gd name="T85" fmla="*/ 554 h 747"/>
                <a:gd name="T86" fmla="*/ 0 w 490"/>
                <a:gd name="T87" fmla="*/ 559 h 747"/>
                <a:gd name="T88" fmla="*/ 13 w 490"/>
                <a:gd name="T89" fmla="*/ 474 h 747"/>
                <a:gd name="T90" fmla="*/ 32 w 490"/>
                <a:gd name="T91" fmla="*/ 386 h 747"/>
                <a:gd name="T92" fmla="*/ 62 w 490"/>
                <a:gd name="T93" fmla="*/ 301 h 747"/>
                <a:gd name="T94" fmla="*/ 103 w 490"/>
                <a:gd name="T95" fmla="*/ 221 h 747"/>
                <a:gd name="T96" fmla="*/ 155 w 490"/>
                <a:gd name="T97" fmla="*/ 148 h 747"/>
                <a:gd name="T98" fmla="*/ 221 w 490"/>
                <a:gd name="T99" fmla="*/ 86 h 747"/>
                <a:gd name="T100" fmla="*/ 303 w 490"/>
                <a:gd name="T101" fmla="*/ 39 h 747"/>
                <a:gd name="T102" fmla="*/ 401 w 490"/>
                <a:gd name="T103" fmla="*/ 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747">
                  <a:moveTo>
                    <a:pt x="458" y="0"/>
                  </a:moveTo>
                  <a:lnTo>
                    <a:pt x="459" y="2"/>
                  </a:lnTo>
                  <a:lnTo>
                    <a:pt x="463" y="8"/>
                  </a:lnTo>
                  <a:lnTo>
                    <a:pt x="468" y="16"/>
                  </a:lnTo>
                  <a:lnTo>
                    <a:pt x="475" y="26"/>
                  </a:lnTo>
                  <a:lnTo>
                    <a:pt x="481" y="38"/>
                  </a:lnTo>
                  <a:lnTo>
                    <a:pt x="485" y="50"/>
                  </a:lnTo>
                  <a:lnTo>
                    <a:pt x="489" y="61"/>
                  </a:lnTo>
                  <a:lnTo>
                    <a:pt x="490" y="73"/>
                  </a:lnTo>
                  <a:lnTo>
                    <a:pt x="490" y="86"/>
                  </a:lnTo>
                  <a:lnTo>
                    <a:pt x="490" y="102"/>
                  </a:lnTo>
                  <a:lnTo>
                    <a:pt x="490" y="123"/>
                  </a:lnTo>
                  <a:lnTo>
                    <a:pt x="490" y="149"/>
                  </a:lnTo>
                  <a:lnTo>
                    <a:pt x="490" y="163"/>
                  </a:lnTo>
                  <a:lnTo>
                    <a:pt x="490" y="184"/>
                  </a:lnTo>
                  <a:lnTo>
                    <a:pt x="489" y="213"/>
                  </a:lnTo>
                  <a:lnTo>
                    <a:pt x="488" y="247"/>
                  </a:lnTo>
                  <a:lnTo>
                    <a:pt x="486" y="285"/>
                  </a:lnTo>
                  <a:lnTo>
                    <a:pt x="485" y="326"/>
                  </a:lnTo>
                  <a:lnTo>
                    <a:pt x="484" y="370"/>
                  </a:lnTo>
                  <a:lnTo>
                    <a:pt x="481" y="416"/>
                  </a:lnTo>
                  <a:lnTo>
                    <a:pt x="480" y="462"/>
                  </a:lnTo>
                  <a:lnTo>
                    <a:pt x="479" y="508"/>
                  </a:lnTo>
                  <a:lnTo>
                    <a:pt x="476" y="551"/>
                  </a:lnTo>
                  <a:lnTo>
                    <a:pt x="475" y="593"/>
                  </a:lnTo>
                  <a:lnTo>
                    <a:pt x="473" y="630"/>
                  </a:lnTo>
                  <a:lnTo>
                    <a:pt x="472" y="664"/>
                  </a:lnTo>
                  <a:lnTo>
                    <a:pt x="471" y="691"/>
                  </a:lnTo>
                  <a:lnTo>
                    <a:pt x="469" y="712"/>
                  </a:lnTo>
                  <a:lnTo>
                    <a:pt x="469" y="725"/>
                  </a:lnTo>
                  <a:lnTo>
                    <a:pt x="468" y="729"/>
                  </a:lnTo>
                  <a:lnTo>
                    <a:pt x="466" y="732"/>
                  </a:lnTo>
                  <a:lnTo>
                    <a:pt x="459" y="736"/>
                  </a:lnTo>
                  <a:lnTo>
                    <a:pt x="446" y="741"/>
                  </a:lnTo>
                  <a:lnTo>
                    <a:pt x="430" y="746"/>
                  </a:lnTo>
                  <a:lnTo>
                    <a:pt x="411" y="747"/>
                  </a:lnTo>
                  <a:lnTo>
                    <a:pt x="399" y="746"/>
                  </a:lnTo>
                  <a:lnTo>
                    <a:pt x="383" y="742"/>
                  </a:lnTo>
                  <a:lnTo>
                    <a:pt x="365" y="736"/>
                  </a:lnTo>
                  <a:lnTo>
                    <a:pt x="346" y="729"/>
                  </a:lnTo>
                  <a:lnTo>
                    <a:pt x="327" y="721"/>
                  </a:lnTo>
                  <a:lnTo>
                    <a:pt x="307" y="713"/>
                  </a:lnTo>
                  <a:lnTo>
                    <a:pt x="290" y="707"/>
                  </a:lnTo>
                  <a:lnTo>
                    <a:pt x="276" y="700"/>
                  </a:lnTo>
                  <a:lnTo>
                    <a:pt x="265" y="698"/>
                  </a:lnTo>
                  <a:lnTo>
                    <a:pt x="259" y="696"/>
                  </a:lnTo>
                  <a:lnTo>
                    <a:pt x="256" y="695"/>
                  </a:lnTo>
                  <a:lnTo>
                    <a:pt x="256" y="691"/>
                  </a:lnTo>
                  <a:lnTo>
                    <a:pt x="259" y="683"/>
                  </a:lnTo>
                  <a:lnTo>
                    <a:pt x="264" y="670"/>
                  </a:lnTo>
                  <a:lnTo>
                    <a:pt x="272" y="652"/>
                  </a:lnTo>
                  <a:lnTo>
                    <a:pt x="282" y="628"/>
                  </a:lnTo>
                  <a:lnTo>
                    <a:pt x="295" y="599"/>
                  </a:lnTo>
                  <a:lnTo>
                    <a:pt x="310" y="564"/>
                  </a:lnTo>
                  <a:lnTo>
                    <a:pt x="319" y="540"/>
                  </a:lnTo>
                  <a:lnTo>
                    <a:pt x="327" y="512"/>
                  </a:lnTo>
                  <a:lnTo>
                    <a:pt x="335" y="480"/>
                  </a:lnTo>
                  <a:lnTo>
                    <a:pt x="341" y="446"/>
                  </a:lnTo>
                  <a:lnTo>
                    <a:pt x="346" y="411"/>
                  </a:lnTo>
                  <a:lnTo>
                    <a:pt x="352" y="376"/>
                  </a:lnTo>
                  <a:lnTo>
                    <a:pt x="357" y="342"/>
                  </a:lnTo>
                  <a:lnTo>
                    <a:pt x="361" y="309"/>
                  </a:lnTo>
                  <a:lnTo>
                    <a:pt x="363" y="277"/>
                  </a:lnTo>
                  <a:lnTo>
                    <a:pt x="365" y="251"/>
                  </a:lnTo>
                  <a:lnTo>
                    <a:pt x="366" y="228"/>
                  </a:lnTo>
                  <a:lnTo>
                    <a:pt x="366" y="211"/>
                  </a:lnTo>
                  <a:lnTo>
                    <a:pt x="366" y="199"/>
                  </a:lnTo>
                  <a:lnTo>
                    <a:pt x="363" y="195"/>
                  </a:lnTo>
                  <a:lnTo>
                    <a:pt x="357" y="198"/>
                  </a:lnTo>
                  <a:lnTo>
                    <a:pt x="344" y="201"/>
                  </a:lnTo>
                  <a:lnTo>
                    <a:pt x="325" y="209"/>
                  </a:lnTo>
                  <a:lnTo>
                    <a:pt x="303" y="221"/>
                  </a:lnTo>
                  <a:lnTo>
                    <a:pt x="278" y="234"/>
                  </a:lnTo>
                  <a:lnTo>
                    <a:pt x="251" y="251"/>
                  </a:lnTo>
                  <a:lnTo>
                    <a:pt x="223" y="271"/>
                  </a:lnTo>
                  <a:lnTo>
                    <a:pt x="196" y="293"/>
                  </a:lnTo>
                  <a:lnTo>
                    <a:pt x="178" y="313"/>
                  </a:lnTo>
                  <a:lnTo>
                    <a:pt x="163" y="339"/>
                  </a:lnTo>
                  <a:lnTo>
                    <a:pt x="150" y="369"/>
                  </a:lnTo>
                  <a:lnTo>
                    <a:pt x="141" y="400"/>
                  </a:lnTo>
                  <a:lnTo>
                    <a:pt x="133" y="433"/>
                  </a:lnTo>
                  <a:lnTo>
                    <a:pt x="127" y="465"/>
                  </a:lnTo>
                  <a:lnTo>
                    <a:pt x="123" y="495"/>
                  </a:lnTo>
                  <a:lnTo>
                    <a:pt x="120" y="521"/>
                  </a:lnTo>
                  <a:lnTo>
                    <a:pt x="119" y="540"/>
                  </a:lnTo>
                  <a:lnTo>
                    <a:pt x="117" y="554"/>
                  </a:lnTo>
                  <a:lnTo>
                    <a:pt x="117" y="559"/>
                  </a:lnTo>
                  <a:lnTo>
                    <a:pt x="0" y="559"/>
                  </a:lnTo>
                  <a:lnTo>
                    <a:pt x="5" y="516"/>
                  </a:lnTo>
                  <a:lnTo>
                    <a:pt x="13" y="474"/>
                  </a:lnTo>
                  <a:lnTo>
                    <a:pt x="22" y="429"/>
                  </a:lnTo>
                  <a:lnTo>
                    <a:pt x="32" y="386"/>
                  </a:lnTo>
                  <a:lnTo>
                    <a:pt x="47" y="343"/>
                  </a:lnTo>
                  <a:lnTo>
                    <a:pt x="62" y="301"/>
                  </a:lnTo>
                  <a:lnTo>
                    <a:pt x="81" y="260"/>
                  </a:lnTo>
                  <a:lnTo>
                    <a:pt x="103" y="221"/>
                  </a:lnTo>
                  <a:lnTo>
                    <a:pt x="127" y="183"/>
                  </a:lnTo>
                  <a:lnTo>
                    <a:pt x="155" y="148"/>
                  </a:lnTo>
                  <a:lnTo>
                    <a:pt x="187" y="116"/>
                  </a:lnTo>
                  <a:lnTo>
                    <a:pt x="221" y="86"/>
                  </a:lnTo>
                  <a:lnTo>
                    <a:pt x="260" y="61"/>
                  </a:lnTo>
                  <a:lnTo>
                    <a:pt x="303" y="39"/>
                  </a:lnTo>
                  <a:lnTo>
                    <a:pt x="350" y="21"/>
                  </a:lnTo>
                  <a:lnTo>
                    <a:pt x="401" y="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1079">
              <a:extLst>
                <a:ext uri="{FF2B5EF4-FFF2-40B4-BE49-F238E27FC236}">
                  <a16:creationId xmlns:a16="http://schemas.microsoft.com/office/drawing/2014/main" xmlns="" id="{EFE5C32F-9242-48F5-B7D5-F36EFF798E4F}"/>
                </a:ext>
              </a:extLst>
            </p:cNvPr>
            <p:cNvSpPr/>
            <p:nvPr/>
          </p:nvSpPr>
          <p:spPr bwMode="auto">
            <a:xfrm>
              <a:off x="3313113" y="5461001"/>
              <a:ext cx="919163" cy="669925"/>
            </a:xfrm>
            <a:custGeom>
              <a:avLst/>
              <a:gdLst>
                <a:gd name="T0" fmla="*/ 35 w 579"/>
                <a:gd name="T1" fmla="*/ 0 h 422"/>
                <a:gd name="T2" fmla="*/ 544 w 579"/>
                <a:gd name="T3" fmla="*/ 0 h 422"/>
                <a:gd name="T4" fmla="*/ 557 w 579"/>
                <a:gd name="T5" fmla="*/ 3 h 422"/>
                <a:gd name="T6" fmla="*/ 569 w 579"/>
                <a:gd name="T7" fmla="*/ 11 h 422"/>
                <a:gd name="T8" fmla="*/ 577 w 579"/>
                <a:gd name="T9" fmla="*/ 23 h 422"/>
                <a:gd name="T10" fmla="*/ 579 w 579"/>
                <a:gd name="T11" fmla="*/ 36 h 422"/>
                <a:gd name="T12" fmla="*/ 579 w 579"/>
                <a:gd name="T13" fmla="*/ 386 h 422"/>
                <a:gd name="T14" fmla="*/ 577 w 579"/>
                <a:gd name="T15" fmla="*/ 401 h 422"/>
                <a:gd name="T16" fmla="*/ 569 w 579"/>
                <a:gd name="T17" fmla="*/ 411 h 422"/>
                <a:gd name="T18" fmla="*/ 557 w 579"/>
                <a:gd name="T19" fmla="*/ 419 h 422"/>
                <a:gd name="T20" fmla="*/ 544 w 579"/>
                <a:gd name="T21" fmla="*/ 422 h 422"/>
                <a:gd name="T22" fmla="*/ 35 w 579"/>
                <a:gd name="T23" fmla="*/ 422 h 422"/>
                <a:gd name="T24" fmla="*/ 22 w 579"/>
                <a:gd name="T25" fmla="*/ 419 h 422"/>
                <a:gd name="T26" fmla="*/ 10 w 579"/>
                <a:gd name="T27" fmla="*/ 411 h 422"/>
                <a:gd name="T28" fmla="*/ 2 w 579"/>
                <a:gd name="T29" fmla="*/ 401 h 422"/>
                <a:gd name="T30" fmla="*/ 0 w 579"/>
                <a:gd name="T31" fmla="*/ 386 h 422"/>
                <a:gd name="T32" fmla="*/ 0 w 579"/>
                <a:gd name="T33" fmla="*/ 36 h 422"/>
                <a:gd name="T34" fmla="*/ 2 w 579"/>
                <a:gd name="T35" fmla="*/ 23 h 422"/>
                <a:gd name="T36" fmla="*/ 10 w 579"/>
                <a:gd name="T37" fmla="*/ 11 h 422"/>
                <a:gd name="T38" fmla="*/ 22 w 579"/>
                <a:gd name="T39" fmla="*/ 3 h 422"/>
                <a:gd name="T40" fmla="*/ 35 w 579"/>
                <a:gd name="T4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9" h="422">
                  <a:moveTo>
                    <a:pt x="35" y="0"/>
                  </a:moveTo>
                  <a:lnTo>
                    <a:pt x="544" y="0"/>
                  </a:lnTo>
                  <a:lnTo>
                    <a:pt x="557" y="3"/>
                  </a:lnTo>
                  <a:lnTo>
                    <a:pt x="569" y="11"/>
                  </a:lnTo>
                  <a:lnTo>
                    <a:pt x="577" y="23"/>
                  </a:lnTo>
                  <a:lnTo>
                    <a:pt x="579" y="36"/>
                  </a:lnTo>
                  <a:lnTo>
                    <a:pt x="579" y="386"/>
                  </a:lnTo>
                  <a:lnTo>
                    <a:pt x="577" y="401"/>
                  </a:lnTo>
                  <a:lnTo>
                    <a:pt x="569" y="411"/>
                  </a:lnTo>
                  <a:lnTo>
                    <a:pt x="557" y="419"/>
                  </a:lnTo>
                  <a:lnTo>
                    <a:pt x="544" y="422"/>
                  </a:lnTo>
                  <a:lnTo>
                    <a:pt x="35" y="422"/>
                  </a:lnTo>
                  <a:lnTo>
                    <a:pt x="22" y="419"/>
                  </a:lnTo>
                  <a:lnTo>
                    <a:pt x="10" y="411"/>
                  </a:lnTo>
                  <a:lnTo>
                    <a:pt x="2" y="401"/>
                  </a:lnTo>
                  <a:lnTo>
                    <a:pt x="0" y="386"/>
                  </a:lnTo>
                  <a:lnTo>
                    <a:pt x="0" y="36"/>
                  </a:lnTo>
                  <a:lnTo>
                    <a:pt x="2" y="23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1080">
              <a:extLst>
                <a:ext uri="{FF2B5EF4-FFF2-40B4-BE49-F238E27FC236}">
                  <a16:creationId xmlns:a16="http://schemas.microsoft.com/office/drawing/2014/main" xmlns="" id="{04644CB6-539A-4366-9E6B-97E93433AE73}"/>
                </a:ext>
              </a:extLst>
            </p:cNvPr>
            <p:cNvSpPr/>
            <p:nvPr/>
          </p:nvSpPr>
          <p:spPr bwMode="auto">
            <a:xfrm>
              <a:off x="3727450" y="5791201"/>
              <a:ext cx="79375" cy="104775"/>
            </a:xfrm>
            <a:custGeom>
              <a:avLst/>
              <a:gdLst>
                <a:gd name="T0" fmla="*/ 7 w 50"/>
                <a:gd name="T1" fmla="*/ 0 h 66"/>
                <a:gd name="T2" fmla="*/ 44 w 50"/>
                <a:gd name="T3" fmla="*/ 0 h 66"/>
                <a:gd name="T4" fmla="*/ 47 w 50"/>
                <a:gd name="T5" fmla="*/ 0 h 66"/>
                <a:gd name="T6" fmla="*/ 49 w 50"/>
                <a:gd name="T7" fmla="*/ 3 h 66"/>
                <a:gd name="T8" fmla="*/ 50 w 50"/>
                <a:gd name="T9" fmla="*/ 6 h 66"/>
                <a:gd name="T10" fmla="*/ 50 w 50"/>
                <a:gd name="T11" fmla="*/ 59 h 66"/>
                <a:gd name="T12" fmla="*/ 49 w 50"/>
                <a:gd name="T13" fmla="*/ 62 h 66"/>
                <a:gd name="T14" fmla="*/ 47 w 50"/>
                <a:gd name="T15" fmla="*/ 65 h 66"/>
                <a:gd name="T16" fmla="*/ 44 w 50"/>
                <a:gd name="T17" fmla="*/ 66 h 66"/>
                <a:gd name="T18" fmla="*/ 7 w 50"/>
                <a:gd name="T19" fmla="*/ 66 h 66"/>
                <a:gd name="T20" fmla="*/ 3 w 50"/>
                <a:gd name="T21" fmla="*/ 65 h 66"/>
                <a:gd name="T22" fmla="*/ 2 w 50"/>
                <a:gd name="T23" fmla="*/ 62 h 66"/>
                <a:gd name="T24" fmla="*/ 0 w 50"/>
                <a:gd name="T25" fmla="*/ 59 h 66"/>
                <a:gd name="T26" fmla="*/ 0 w 50"/>
                <a:gd name="T27" fmla="*/ 6 h 66"/>
                <a:gd name="T28" fmla="*/ 2 w 50"/>
                <a:gd name="T29" fmla="*/ 3 h 66"/>
                <a:gd name="T30" fmla="*/ 3 w 50"/>
                <a:gd name="T31" fmla="*/ 0 h 66"/>
                <a:gd name="T32" fmla="*/ 7 w 50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6">
                  <a:moveTo>
                    <a:pt x="7" y="0"/>
                  </a:moveTo>
                  <a:lnTo>
                    <a:pt x="44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50" y="6"/>
                  </a:lnTo>
                  <a:lnTo>
                    <a:pt x="50" y="59"/>
                  </a:lnTo>
                  <a:lnTo>
                    <a:pt x="49" y="62"/>
                  </a:lnTo>
                  <a:lnTo>
                    <a:pt x="47" y="65"/>
                  </a:lnTo>
                  <a:lnTo>
                    <a:pt x="44" y="66"/>
                  </a:lnTo>
                  <a:lnTo>
                    <a:pt x="7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0" y="59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1081">
              <a:extLst>
                <a:ext uri="{FF2B5EF4-FFF2-40B4-BE49-F238E27FC236}">
                  <a16:creationId xmlns:a16="http://schemas.microsoft.com/office/drawing/2014/main" xmlns="" id="{36ACEB41-B1A1-4074-AB97-D9E0A6CDD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413" y="5329238"/>
              <a:ext cx="950913" cy="488950"/>
            </a:xfrm>
            <a:custGeom>
              <a:avLst/>
              <a:gdLst>
                <a:gd name="T0" fmla="*/ 218 w 599"/>
                <a:gd name="T1" fmla="*/ 31 h 308"/>
                <a:gd name="T2" fmla="*/ 213 w 599"/>
                <a:gd name="T3" fmla="*/ 36 h 308"/>
                <a:gd name="T4" fmla="*/ 212 w 599"/>
                <a:gd name="T5" fmla="*/ 83 h 308"/>
                <a:gd name="T6" fmla="*/ 383 w 599"/>
                <a:gd name="T7" fmla="*/ 40 h 308"/>
                <a:gd name="T8" fmla="*/ 381 w 599"/>
                <a:gd name="T9" fmla="*/ 34 h 308"/>
                <a:gd name="T10" fmla="*/ 374 w 599"/>
                <a:gd name="T11" fmla="*/ 30 h 308"/>
                <a:gd name="T12" fmla="*/ 197 w 599"/>
                <a:gd name="T13" fmla="*/ 0 h 308"/>
                <a:gd name="T14" fmla="*/ 402 w 599"/>
                <a:gd name="T15" fmla="*/ 1 h 308"/>
                <a:gd name="T16" fmla="*/ 409 w 599"/>
                <a:gd name="T17" fmla="*/ 6 h 308"/>
                <a:gd name="T18" fmla="*/ 412 w 599"/>
                <a:gd name="T19" fmla="*/ 15 h 308"/>
                <a:gd name="T20" fmla="*/ 581 w 599"/>
                <a:gd name="T21" fmla="*/ 83 h 308"/>
                <a:gd name="T22" fmla="*/ 597 w 599"/>
                <a:gd name="T23" fmla="*/ 90 h 308"/>
                <a:gd name="T24" fmla="*/ 599 w 599"/>
                <a:gd name="T25" fmla="*/ 107 h 308"/>
                <a:gd name="T26" fmla="*/ 576 w 599"/>
                <a:gd name="T27" fmla="*/ 134 h 308"/>
                <a:gd name="T28" fmla="*/ 525 w 599"/>
                <a:gd name="T29" fmla="*/ 170 h 308"/>
                <a:gd name="T30" fmla="*/ 472 w 599"/>
                <a:gd name="T31" fmla="*/ 206 h 308"/>
                <a:gd name="T32" fmla="*/ 421 w 599"/>
                <a:gd name="T33" fmla="*/ 240 h 308"/>
                <a:gd name="T34" fmla="*/ 379 w 599"/>
                <a:gd name="T35" fmla="*/ 269 h 308"/>
                <a:gd name="T36" fmla="*/ 352 w 599"/>
                <a:gd name="T37" fmla="*/ 288 h 308"/>
                <a:gd name="T38" fmla="*/ 328 w 599"/>
                <a:gd name="T39" fmla="*/ 302 h 308"/>
                <a:gd name="T40" fmla="*/ 296 w 599"/>
                <a:gd name="T41" fmla="*/ 308 h 308"/>
                <a:gd name="T42" fmla="*/ 264 w 599"/>
                <a:gd name="T43" fmla="*/ 302 h 308"/>
                <a:gd name="T44" fmla="*/ 239 w 599"/>
                <a:gd name="T45" fmla="*/ 286 h 308"/>
                <a:gd name="T46" fmla="*/ 209 w 599"/>
                <a:gd name="T47" fmla="*/ 265 h 308"/>
                <a:gd name="T48" fmla="*/ 163 w 599"/>
                <a:gd name="T49" fmla="*/ 234 h 308"/>
                <a:gd name="T50" fmla="*/ 108 w 599"/>
                <a:gd name="T51" fmla="*/ 196 h 308"/>
                <a:gd name="T52" fmla="*/ 52 w 599"/>
                <a:gd name="T53" fmla="*/ 157 h 308"/>
                <a:gd name="T54" fmla="*/ 0 w 599"/>
                <a:gd name="T55" fmla="*/ 120 h 308"/>
                <a:gd name="T56" fmla="*/ 0 w 599"/>
                <a:gd name="T57" fmla="*/ 107 h 308"/>
                <a:gd name="T58" fmla="*/ 2 w 599"/>
                <a:gd name="T59" fmla="*/ 89 h 308"/>
                <a:gd name="T60" fmla="*/ 17 w 599"/>
                <a:gd name="T61" fmla="*/ 82 h 308"/>
                <a:gd name="T62" fmla="*/ 183 w 599"/>
                <a:gd name="T63" fmla="*/ 15 h 308"/>
                <a:gd name="T64" fmla="*/ 186 w 599"/>
                <a:gd name="T65" fmla="*/ 6 h 308"/>
                <a:gd name="T66" fmla="*/ 193 w 599"/>
                <a:gd name="T67" fmla="*/ 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308">
                  <a:moveTo>
                    <a:pt x="221" y="30"/>
                  </a:moveTo>
                  <a:lnTo>
                    <a:pt x="218" y="31"/>
                  </a:lnTo>
                  <a:lnTo>
                    <a:pt x="214" y="34"/>
                  </a:lnTo>
                  <a:lnTo>
                    <a:pt x="213" y="36"/>
                  </a:lnTo>
                  <a:lnTo>
                    <a:pt x="212" y="40"/>
                  </a:lnTo>
                  <a:lnTo>
                    <a:pt x="212" y="83"/>
                  </a:lnTo>
                  <a:lnTo>
                    <a:pt x="383" y="83"/>
                  </a:lnTo>
                  <a:lnTo>
                    <a:pt x="383" y="40"/>
                  </a:lnTo>
                  <a:lnTo>
                    <a:pt x="382" y="36"/>
                  </a:lnTo>
                  <a:lnTo>
                    <a:pt x="381" y="34"/>
                  </a:lnTo>
                  <a:lnTo>
                    <a:pt x="377" y="31"/>
                  </a:lnTo>
                  <a:lnTo>
                    <a:pt x="374" y="30"/>
                  </a:lnTo>
                  <a:lnTo>
                    <a:pt x="221" y="30"/>
                  </a:lnTo>
                  <a:close/>
                  <a:moveTo>
                    <a:pt x="197" y="0"/>
                  </a:moveTo>
                  <a:lnTo>
                    <a:pt x="398" y="0"/>
                  </a:lnTo>
                  <a:lnTo>
                    <a:pt x="402" y="1"/>
                  </a:lnTo>
                  <a:lnTo>
                    <a:pt x="405" y="2"/>
                  </a:lnTo>
                  <a:lnTo>
                    <a:pt x="409" y="6"/>
                  </a:lnTo>
                  <a:lnTo>
                    <a:pt x="411" y="10"/>
                  </a:lnTo>
                  <a:lnTo>
                    <a:pt x="412" y="15"/>
                  </a:lnTo>
                  <a:lnTo>
                    <a:pt x="412" y="83"/>
                  </a:lnTo>
                  <a:lnTo>
                    <a:pt x="581" y="83"/>
                  </a:lnTo>
                  <a:lnTo>
                    <a:pt x="591" y="85"/>
                  </a:lnTo>
                  <a:lnTo>
                    <a:pt x="597" y="90"/>
                  </a:lnTo>
                  <a:lnTo>
                    <a:pt x="599" y="98"/>
                  </a:lnTo>
                  <a:lnTo>
                    <a:pt x="599" y="107"/>
                  </a:lnTo>
                  <a:lnTo>
                    <a:pt x="599" y="119"/>
                  </a:lnTo>
                  <a:lnTo>
                    <a:pt x="576" y="134"/>
                  </a:lnTo>
                  <a:lnTo>
                    <a:pt x="551" y="153"/>
                  </a:lnTo>
                  <a:lnTo>
                    <a:pt x="525" y="170"/>
                  </a:lnTo>
                  <a:lnTo>
                    <a:pt x="498" y="188"/>
                  </a:lnTo>
                  <a:lnTo>
                    <a:pt x="472" y="206"/>
                  </a:lnTo>
                  <a:lnTo>
                    <a:pt x="446" y="225"/>
                  </a:lnTo>
                  <a:lnTo>
                    <a:pt x="421" y="240"/>
                  </a:lnTo>
                  <a:lnTo>
                    <a:pt x="399" y="256"/>
                  </a:lnTo>
                  <a:lnTo>
                    <a:pt x="379" y="269"/>
                  </a:lnTo>
                  <a:lnTo>
                    <a:pt x="364" y="280"/>
                  </a:lnTo>
                  <a:lnTo>
                    <a:pt x="352" y="288"/>
                  </a:lnTo>
                  <a:lnTo>
                    <a:pt x="345" y="293"/>
                  </a:lnTo>
                  <a:lnTo>
                    <a:pt x="328" y="302"/>
                  </a:lnTo>
                  <a:lnTo>
                    <a:pt x="313" y="306"/>
                  </a:lnTo>
                  <a:lnTo>
                    <a:pt x="296" y="308"/>
                  </a:lnTo>
                  <a:lnTo>
                    <a:pt x="280" y="306"/>
                  </a:lnTo>
                  <a:lnTo>
                    <a:pt x="264" y="302"/>
                  </a:lnTo>
                  <a:lnTo>
                    <a:pt x="247" y="293"/>
                  </a:lnTo>
                  <a:lnTo>
                    <a:pt x="239" y="286"/>
                  </a:lnTo>
                  <a:lnTo>
                    <a:pt x="226" y="278"/>
                  </a:lnTo>
                  <a:lnTo>
                    <a:pt x="209" y="265"/>
                  </a:lnTo>
                  <a:lnTo>
                    <a:pt x="187" y="251"/>
                  </a:lnTo>
                  <a:lnTo>
                    <a:pt x="163" y="234"/>
                  </a:lnTo>
                  <a:lnTo>
                    <a:pt x="136" y="216"/>
                  </a:lnTo>
                  <a:lnTo>
                    <a:pt x="108" y="196"/>
                  </a:lnTo>
                  <a:lnTo>
                    <a:pt x="80" y="176"/>
                  </a:lnTo>
                  <a:lnTo>
                    <a:pt x="52" y="157"/>
                  </a:lnTo>
                  <a:lnTo>
                    <a:pt x="25" y="13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8" y="83"/>
                  </a:lnTo>
                  <a:lnTo>
                    <a:pt x="17" y="82"/>
                  </a:lnTo>
                  <a:lnTo>
                    <a:pt x="183" y="83"/>
                  </a:lnTo>
                  <a:lnTo>
                    <a:pt x="183" y="15"/>
                  </a:lnTo>
                  <a:lnTo>
                    <a:pt x="184" y="10"/>
                  </a:lnTo>
                  <a:lnTo>
                    <a:pt x="186" y="6"/>
                  </a:lnTo>
                  <a:lnTo>
                    <a:pt x="189" y="2"/>
                  </a:lnTo>
                  <a:lnTo>
                    <a:pt x="193" y="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1082">
              <a:extLst>
                <a:ext uri="{FF2B5EF4-FFF2-40B4-BE49-F238E27FC236}">
                  <a16:creationId xmlns:a16="http://schemas.microsoft.com/office/drawing/2014/main" xmlns="" id="{C1717047-1FE8-45B4-886C-5D59A885DC80}"/>
                </a:ext>
              </a:extLst>
            </p:cNvPr>
            <p:cNvSpPr/>
            <p:nvPr/>
          </p:nvSpPr>
          <p:spPr bwMode="auto">
            <a:xfrm>
              <a:off x="3630613" y="5229226"/>
              <a:ext cx="257175" cy="219075"/>
            </a:xfrm>
            <a:custGeom>
              <a:avLst/>
              <a:gdLst>
                <a:gd name="T0" fmla="*/ 119 w 162"/>
                <a:gd name="T1" fmla="*/ 0 h 138"/>
                <a:gd name="T2" fmla="*/ 125 w 162"/>
                <a:gd name="T3" fmla="*/ 14 h 138"/>
                <a:gd name="T4" fmla="*/ 133 w 162"/>
                <a:gd name="T5" fmla="*/ 34 h 138"/>
                <a:gd name="T6" fmla="*/ 143 w 162"/>
                <a:gd name="T7" fmla="*/ 53 h 138"/>
                <a:gd name="T8" fmla="*/ 150 w 162"/>
                <a:gd name="T9" fmla="*/ 74 h 138"/>
                <a:gd name="T10" fmla="*/ 158 w 162"/>
                <a:gd name="T11" fmla="*/ 91 h 138"/>
                <a:gd name="T12" fmla="*/ 162 w 162"/>
                <a:gd name="T13" fmla="*/ 104 h 138"/>
                <a:gd name="T14" fmla="*/ 162 w 162"/>
                <a:gd name="T15" fmla="*/ 115 h 138"/>
                <a:gd name="T16" fmla="*/ 158 w 162"/>
                <a:gd name="T17" fmla="*/ 123 h 138"/>
                <a:gd name="T18" fmla="*/ 152 w 162"/>
                <a:gd name="T19" fmla="*/ 129 h 138"/>
                <a:gd name="T20" fmla="*/ 141 w 162"/>
                <a:gd name="T21" fmla="*/ 133 h 138"/>
                <a:gd name="T22" fmla="*/ 127 w 162"/>
                <a:gd name="T23" fmla="*/ 137 h 138"/>
                <a:gd name="T24" fmla="*/ 111 w 162"/>
                <a:gd name="T25" fmla="*/ 138 h 138"/>
                <a:gd name="T26" fmla="*/ 91 w 162"/>
                <a:gd name="T27" fmla="*/ 138 h 138"/>
                <a:gd name="T28" fmla="*/ 71 w 162"/>
                <a:gd name="T29" fmla="*/ 137 h 138"/>
                <a:gd name="T30" fmla="*/ 50 w 162"/>
                <a:gd name="T31" fmla="*/ 135 h 138"/>
                <a:gd name="T32" fmla="*/ 30 w 162"/>
                <a:gd name="T33" fmla="*/ 132 h 138"/>
                <a:gd name="T34" fmla="*/ 14 w 162"/>
                <a:gd name="T35" fmla="*/ 127 h 138"/>
                <a:gd name="T36" fmla="*/ 4 w 162"/>
                <a:gd name="T37" fmla="*/ 123 h 138"/>
                <a:gd name="T38" fmla="*/ 0 w 162"/>
                <a:gd name="T39" fmla="*/ 116 h 138"/>
                <a:gd name="T40" fmla="*/ 0 w 162"/>
                <a:gd name="T41" fmla="*/ 103 h 138"/>
                <a:gd name="T42" fmla="*/ 1 w 162"/>
                <a:gd name="T43" fmla="*/ 87 h 138"/>
                <a:gd name="T44" fmla="*/ 4 w 162"/>
                <a:gd name="T45" fmla="*/ 69 h 138"/>
                <a:gd name="T46" fmla="*/ 9 w 162"/>
                <a:gd name="T47" fmla="*/ 49 h 138"/>
                <a:gd name="T48" fmla="*/ 14 w 162"/>
                <a:gd name="T49" fmla="*/ 31 h 138"/>
                <a:gd name="T50" fmla="*/ 19 w 162"/>
                <a:gd name="T51" fmla="*/ 14 h 138"/>
                <a:gd name="T52" fmla="*/ 25 w 162"/>
                <a:gd name="T53" fmla="*/ 0 h 138"/>
                <a:gd name="T54" fmla="*/ 57 w 162"/>
                <a:gd name="T55" fmla="*/ 0 h 138"/>
                <a:gd name="T56" fmla="*/ 90 w 162"/>
                <a:gd name="T57" fmla="*/ 0 h 138"/>
                <a:gd name="T58" fmla="*/ 119 w 162"/>
                <a:gd name="T5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138">
                  <a:moveTo>
                    <a:pt x="119" y="0"/>
                  </a:moveTo>
                  <a:lnTo>
                    <a:pt x="125" y="14"/>
                  </a:lnTo>
                  <a:lnTo>
                    <a:pt x="133" y="34"/>
                  </a:lnTo>
                  <a:lnTo>
                    <a:pt x="143" y="53"/>
                  </a:lnTo>
                  <a:lnTo>
                    <a:pt x="150" y="74"/>
                  </a:lnTo>
                  <a:lnTo>
                    <a:pt x="158" y="91"/>
                  </a:lnTo>
                  <a:lnTo>
                    <a:pt x="162" y="104"/>
                  </a:lnTo>
                  <a:lnTo>
                    <a:pt x="162" y="115"/>
                  </a:lnTo>
                  <a:lnTo>
                    <a:pt x="158" y="123"/>
                  </a:lnTo>
                  <a:lnTo>
                    <a:pt x="152" y="129"/>
                  </a:lnTo>
                  <a:lnTo>
                    <a:pt x="141" y="133"/>
                  </a:lnTo>
                  <a:lnTo>
                    <a:pt x="127" y="137"/>
                  </a:lnTo>
                  <a:lnTo>
                    <a:pt x="111" y="138"/>
                  </a:lnTo>
                  <a:lnTo>
                    <a:pt x="91" y="138"/>
                  </a:lnTo>
                  <a:lnTo>
                    <a:pt x="71" y="137"/>
                  </a:lnTo>
                  <a:lnTo>
                    <a:pt x="50" y="135"/>
                  </a:lnTo>
                  <a:lnTo>
                    <a:pt x="30" y="132"/>
                  </a:lnTo>
                  <a:lnTo>
                    <a:pt x="14" y="127"/>
                  </a:lnTo>
                  <a:lnTo>
                    <a:pt x="4" y="123"/>
                  </a:lnTo>
                  <a:lnTo>
                    <a:pt x="0" y="116"/>
                  </a:lnTo>
                  <a:lnTo>
                    <a:pt x="0" y="103"/>
                  </a:lnTo>
                  <a:lnTo>
                    <a:pt x="1" y="87"/>
                  </a:lnTo>
                  <a:lnTo>
                    <a:pt x="4" y="69"/>
                  </a:lnTo>
                  <a:lnTo>
                    <a:pt x="9" y="49"/>
                  </a:lnTo>
                  <a:lnTo>
                    <a:pt x="14" y="31"/>
                  </a:lnTo>
                  <a:lnTo>
                    <a:pt x="19" y="14"/>
                  </a:lnTo>
                  <a:lnTo>
                    <a:pt x="25" y="0"/>
                  </a:lnTo>
                  <a:lnTo>
                    <a:pt x="57" y="0"/>
                  </a:lnTo>
                  <a:lnTo>
                    <a:pt x="9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DFE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1083">
              <a:extLst>
                <a:ext uri="{FF2B5EF4-FFF2-40B4-BE49-F238E27FC236}">
                  <a16:creationId xmlns:a16="http://schemas.microsoft.com/office/drawing/2014/main" xmlns="" id="{27CC5434-F74F-47A3-A71A-8FBD04BF09F4}"/>
                </a:ext>
              </a:extLst>
            </p:cNvPr>
            <p:cNvSpPr/>
            <p:nvPr/>
          </p:nvSpPr>
          <p:spPr bwMode="auto">
            <a:xfrm>
              <a:off x="5245100" y="3940176"/>
              <a:ext cx="227013" cy="222250"/>
            </a:xfrm>
            <a:custGeom>
              <a:avLst/>
              <a:gdLst>
                <a:gd name="T0" fmla="*/ 71 w 143"/>
                <a:gd name="T1" fmla="*/ 0 h 140"/>
                <a:gd name="T2" fmla="*/ 94 w 143"/>
                <a:gd name="T3" fmla="*/ 1 h 140"/>
                <a:gd name="T4" fmla="*/ 114 w 143"/>
                <a:gd name="T5" fmla="*/ 7 h 140"/>
                <a:gd name="T6" fmla="*/ 130 w 143"/>
                <a:gd name="T7" fmla="*/ 13 h 140"/>
                <a:gd name="T8" fmla="*/ 137 w 143"/>
                <a:gd name="T9" fmla="*/ 21 h 140"/>
                <a:gd name="T10" fmla="*/ 141 w 143"/>
                <a:gd name="T11" fmla="*/ 31 h 140"/>
                <a:gd name="T12" fmla="*/ 143 w 143"/>
                <a:gd name="T13" fmla="*/ 41 h 140"/>
                <a:gd name="T14" fmla="*/ 139 w 143"/>
                <a:gd name="T15" fmla="*/ 48 h 140"/>
                <a:gd name="T16" fmla="*/ 132 w 143"/>
                <a:gd name="T17" fmla="*/ 55 h 140"/>
                <a:gd name="T18" fmla="*/ 120 w 143"/>
                <a:gd name="T19" fmla="*/ 59 h 140"/>
                <a:gd name="T20" fmla="*/ 106 w 143"/>
                <a:gd name="T21" fmla="*/ 60 h 140"/>
                <a:gd name="T22" fmla="*/ 88 w 143"/>
                <a:gd name="T23" fmla="*/ 60 h 140"/>
                <a:gd name="T24" fmla="*/ 75 w 143"/>
                <a:gd name="T25" fmla="*/ 63 h 140"/>
                <a:gd name="T26" fmla="*/ 65 w 143"/>
                <a:gd name="T27" fmla="*/ 65 h 140"/>
                <a:gd name="T28" fmla="*/ 60 w 143"/>
                <a:gd name="T29" fmla="*/ 67 h 140"/>
                <a:gd name="T30" fmla="*/ 59 w 143"/>
                <a:gd name="T31" fmla="*/ 68 h 140"/>
                <a:gd name="T32" fmla="*/ 59 w 143"/>
                <a:gd name="T33" fmla="*/ 72 h 140"/>
                <a:gd name="T34" fmla="*/ 58 w 143"/>
                <a:gd name="T35" fmla="*/ 84 h 140"/>
                <a:gd name="T36" fmla="*/ 56 w 143"/>
                <a:gd name="T37" fmla="*/ 98 h 140"/>
                <a:gd name="T38" fmla="*/ 55 w 143"/>
                <a:gd name="T39" fmla="*/ 114 h 140"/>
                <a:gd name="T40" fmla="*/ 51 w 143"/>
                <a:gd name="T41" fmla="*/ 128 h 140"/>
                <a:gd name="T42" fmla="*/ 46 w 143"/>
                <a:gd name="T43" fmla="*/ 137 h 140"/>
                <a:gd name="T44" fmla="*/ 41 w 143"/>
                <a:gd name="T45" fmla="*/ 140 h 140"/>
                <a:gd name="T46" fmla="*/ 34 w 143"/>
                <a:gd name="T47" fmla="*/ 136 h 140"/>
                <a:gd name="T48" fmla="*/ 26 w 143"/>
                <a:gd name="T49" fmla="*/ 127 h 140"/>
                <a:gd name="T50" fmla="*/ 18 w 143"/>
                <a:gd name="T51" fmla="*/ 117 h 140"/>
                <a:gd name="T52" fmla="*/ 12 w 143"/>
                <a:gd name="T53" fmla="*/ 105 h 140"/>
                <a:gd name="T54" fmla="*/ 5 w 143"/>
                <a:gd name="T55" fmla="*/ 92 h 140"/>
                <a:gd name="T56" fmla="*/ 1 w 143"/>
                <a:gd name="T57" fmla="*/ 81 h 140"/>
                <a:gd name="T58" fmla="*/ 0 w 143"/>
                <a:gd name="T59" fmla="*/ 72 h 140"/>
                <a:gd name="T60" fmla="*/ 1 w 143"/>
                <a:gd name="T61" fmla="*/ 51 h 140"/>
                <a:gd name="T62" fmla="*/ 6 w 143"/>
                <a:gd name="T63" fmla="*/ 33 h 140"/>
                <a:gd name="T64" fmla="*/ 16 w 143"/>
                <a:gd name="T65" fmla="*/ 20 h 140"/>
                <a:gd name="T66" fmla="*/ 27 w 143"/>
                <a:gd name="T67" fmla="*/ 11 h 140"/>
                <a:gd name="T68" fmla="*/ 41 w 143"/>
                <a:gd name="T69" fmla="*/ 4 h 140"/>
                <a:gd name="T70" fmla="*/ 56 w 143"/>
                <a:gd name="T71" fmla="*/ 1 h 140"/>
                <a:gd name="T72" fmla="*/ 71 w 143"/>
                <a:gd name="T7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0">
                  <a:moveTo>
                    <a:pt x="71" y="0"/>
                  </a:moveTo>
                  <a:lnTo>
                    <a:pt x="94" y="1"/>
                  </a:lnTo>
                  <a:lnTo>
                    <a:pt x="114" y="7"/>
                  </a:lnTo>
                  <a:lnTo>
                    <a:pt x="130" y="13"/>
                  </a:lnTo>
                  <a:lnTo>
                    <a:pt x="137" y="21"/>
                  </a:lnTo>
                  <a:lnTo>
                    <a:pt x="141" y="31"/>
                  </a:lnTo>
                  <a:lnTo>
                    <a:pt x="143" y="41"/>
                  </a:lnTo>
                  <a:lnTo>
                    <a:pt x="139" y="48"/>
                  </a:lnTo>
                  <a:lnTo>
                    <a:pt x="132" y="55"/>
                  </a:lnTo>
                  <a:lnTo>
                    <a:pt x="120" y="59"/>
                  </a:lnTo>
                  <a:lnTo>
                    <a:pt x="106" y="60"/>
                  </a:lnTo>
                  <a:lnTo>
                    <a:pt x="88" y="60"/>
                  </a:lnTo>
                  <a:lnTo>
                    <a:pt x="75" y="63"/>
                  </a:lnTo>
                  <a:lnTo>
                    <a:pt x="65" y="65"/>
                  </a:lnTo>
                  <a:lnTo>
                    <a:pt x="60" y="67"/>
                  </a:lnTo>
                  <a:lnTo>
                    <a:pt x="59" y="68"/>
                  </a:lnTo>
                  <a:lnTo>
                    <a:pt x="59" y="72"/>
                  </a:lnTo>
                  <a:lnTo>
                    <a:pt x="58" y="84"/>
                  </a:lnTo>
                  <a:lnTo>
                    <a:pt x="56" y="98"/>
                  </a:lnTo>
                  <a:lnTo>
                    <a:pt x="55" y="114"/>
                  </a:lnTo>
                  <a:lnTo>
                    <a:pt x="51" y="128"/>
                  </a:lnTo>
                  <a:lnTo>
                    <a:pt x="46" y="137"/>
                  </a:lnTo>
                  <a:lnTo>
                    <a:pt x="41" y="140"/>
                  </a:lnTo>
                  <a:lnTo>
                    <a:pt x="34" y="136"/>
                  </a:lnTo>
                  <a:lnTo>
                    <a:pt x="26" y="127"/>
                  </a:lnTo>
                  <a:lnTo>
                    <a:pt x="18" y="117"/>
                  </a:lnTo>
                  <a:lnTo>
                    <a:pt x="12" y="105"/>
                  </a:lnTo>
                  <a:lnTo>
                    <a:pt x="5" y="92"/>
                  </a:lnTo>
                  <a:lnTo>
                    <a:pt x="1" y="81"/>
                  </a:lnTo>
                  <a:lnTo>
                    <a:pt x="0" y="72"/>
                  </a:lnTo>
                  <a:lnTo>
                    <a:pt x="1" y="51"/>
                  </a:lnTo>
                  <a:lnTo>
                    <a:pt x="6" y="33"/>
                  </a:lnTo>
                  <a:lnTo>
                    <a:pt x="16" y="20"/>
                  </a:lnTo>
                  <a:lnTo>
                    <a:pt x="27" y="11"/>
                  </a:lnTo>
                  <a:lnTo>
                    <a:pt x="41" y="4"/>
                  </a:lnTo>
                  <a:lnTo>
                    <a:pt x="56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1084">
              <a:extLst>
                <a:ext uri="{FF2B5EF4-FFF2-40B4-BE49-F238E27FC236}">
                  <a16:creationId xmlns:a16="http://schemas.microsoft.com/office/drawing/2014/main" xmlns="" id="{47B16BF3-BA1D-4B14-88E2-8C885D899BF1}"/>
                </a:ext>
              </a:extLst>
            </p:cNvPr>
            <p:cNvSpPr/>
            <p:nvPr/>
          </p:nvSpPr>
          <p:spPr bwMode="auto">
            <a:xfrm>
              <a:off x="4262438" y="4357688"/>
              <a:ext cx="171450" cy="652463"/>
            </a:xfrm>
            <a:custGeom>
              <a:avLst/>
              <a:gdLst>
                <a:gd name="T0" fmla="*/ 82 w 108"/>
                <a:gd name="T1" fmla="*/ 0 h 411"/>
                <a:gd name="T2" fmla="*/ 85 w 108"/>
                <a:gd name="T3" fmla="*/ 3 h 411"/>
                <a:gd name="T4" fmla="*/ 90 w 108"/>
                <a:gd name="T5" fmla="*/ 11 h 411"/>
                <a:gd name="T6" fmla="*/ 97 w 108"/>
                <a:gd name="T7" fmla="*/ 21 h 411"/>
                <a:gd name="T8" fmla="*/ 103 w 108"/>
                <a:gd name="T9" fmla="*/ 34 h 411"/>
                <a:gd name="T10" fmla="*/ 108 w 108"/>
                <a:gd name="T11" fmla="*/ 50 h 411"/>
                <a:gd name="T12" fmla="*/ 108 w 108"/>
                <a:gd name="T13" fmla="*/ 59 h 411"/>
                <a:gd name="T14" fmla="*/ 108 w 108"/>
                <a:gd name="T15" fmla="*/ 75 h 411"/>
                <a:gd name="T16" fmla="*/ 108 w 108"/>
                <a:gd name="T17" fmla="*/ 97 h 411"/>
                <a:gd name="T18" fmla="*/ 108 w 108"/>
                <a:gd name="T19" fmla="*/ 125 h 411"/>
                <a:gd name="T20" fmla="*/ 107 w 108"/>
                <a:gd name="T21" fmla="*/ 155 h 411"/>
                <a:gd name="T22" fmla="*/ 107 w 108"/>
                <a:gd name="T23" fmla="*/ 189 h 411"/>
                <a:gd name="T24" fmla="*/ 106 w 108"/>
                <a:gd name="T25" fmla="*/ 223 h 411"/>
                <a:gd name="T26" fmla="*/ 104 w 108"/>
                <a:gd name="T27" fmla="*/ 258 h 411"/>
                <a:gd name="T28" fmla="*/ 103 w 108"/>
                <a:gd name="T29" fmla="*/ 292 h 411"/>
                <a:gd name="T30" fmla="*/ 102 w 108"/>
                <a:gd name="T31" fmla="*/ 324 h 411"/>
                <a:gd name="T32" fmla="*/ 102 w 108"/>
                <a:gd name="T33" fmla="*/ 352 h 411"/>
                <a:gd name="T34" fmla="*/ 101 w 108"/>
                <a:gd name="T35" fmla="*/ 376 h 411"/>
                <a:gd name="T36" fmla="*/ 99 w 108"/>
                <a:gd name="T37" fmla="*/ 396 h 411"/>
                <a:gd name="T38" fmla="*/ 99 w 108"/>
                <a:gd name="T39" fmla="*/ 407 h 411"/>
                <a:gd name="T40" fmla="*/ 99 w 108"/>
                <a:gd name="T41" fmla="*/ 411 h 411"/>
                <a:gd name="T42" fmla="*/ 22 w 108"/>
                <a:gd name="T43" fmla="*/ 182 h 411"/>
                <a:gd name="T44" fmla="*/ 65 w 108"/>
                <a:gd name="T45" fmla="*/ 138 h 411"/>
                <a:gd name="T46" fmla="*/ 63 w 108"/>
                <a:gd name="T47" fmla="*/ 136 h 411"/>
                <a:gd name="T48" fmla="*/ 56 w 108"/>
                <a:gd name="T49" fmla="*/ 132 h 411"/>
                <a:gd name="T50" fmla="*/ 46 w 108"/>
                <a:gd name="T51" fmla="*/ 127 h 411"/>
                <a:gd name="T52" fmla="*/ 34 w 108"/>
                <a:gd name="T53" fmla="*/ 122 h 411"/>
                <a:gd name="T54" fmla="*/ 23 w 108"/>
                <a:gd name="T55" fmla="*/ 115 h 411"/>
                <a:gd name="T56" fmla="*/ 12 w 108"/>
                <a:gd name="T57" fmla="*/ 110 h 411"/>
                <a:gd name="T58" fmla="*/ 4 w 108"/>
                <a:gd name="T59" fmla="*/ 108 h 411"/>
                <a:gd name="T60" fmla="*/ 0 w 108"/>
                <a:gd name="T61" fmla="*/ 106 h 411"/>
                <a:gd name="T62" fmla="*/ 0 w 108"/>
                <a:gd name="T63" fmla="*/ 104 h 411"/>
                <a:gd name="T64" fmla="*/ 4 w 108"/>
                <a:gd name="T65" fmla="*/ 97 h 411"/>
                <a:gd name="T66" fmla="*/ 12 w 108"/>
                <a:gd name="T67" fmla="*/ 88 h 411"/>
                <a:gd name="T68" fmla="*/ 21 w 108"/>
                <a:gd name="T69" fmla="*/ 75 h 411"/>
                <a:gd name="T70" fmla="*/ 30 w 108"/>
                <a:gd name="T71" fmla="*/ 62 h 411"/>
                <a:gd name="T72" fmla="*/ 40 w 108"/>
                <a:gd name="T73" fmla="*/ 49 h 411"/>
                <a:gd name="T74" fmla="*/ 51 w 108"/>
                <a:gd name="T75" fmla="*/ 37 h 411"/>
                <a:gd name="T76" fmla="*/ 60 w 108"/>
                <a:gd name="T77" fmla="*/ 25 h 411"/>
                <a:gd name="T78" fmla="*/ 67 w 108"/>
                <a:gd name="T79" fmla="*/ 17 h 411"/>
                <a:gd name="T80" fmla="*/ 69 w 108"/>
                <a:gd name="T81" fmla="*/ 13 h 411"/>
                <a:gd name="T82" fmla="*/ 82 w 108"/>
                <a:gd name="T8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411">
                  <a:moveTo>
                    <a:pt x="82" y="0"/>
                  </a:moveTo>
                  <a:lnTo>
                    <a:pt x="85" y="3"/>
                  </a:lnTo>
                  <a:lnTo>
                    <a:pt x="90" y="11"/>
                  </a:lnTo>
                  <a:lnTo>
                    <a:pt x="97" y="21"/>
                  </a:lnTo>
                  <a:lnTo>
                    <a:pt x="103" y="34"/>
                  </a:lnTo>
                  <a:lnTo>
                    <a:pt x="108" y="50"/>
                  </a:lnTo>
                  <a:lnTo>
                    <a:pt x="108" y="59"/>
                  </a:lnTo>
                  <a:lnTo>
                    <a:pt x="108" y="75"/>
                  </a:lnTo>
                  <a:lnTo>
                    <a:pt x="108" y="97"/>
                  </a:lnTo>
                  <a:lnTo>
                    <a:pt x="108" y="125"/>
                  </a:lnTo>
                  <a:lnTo>
                    <a:pt x="107" y="155"/>
                  </a:lnTo>
                  <a:lnTo>
                    <a:pt x="107" y="189"/>
                  </a:lnTo>
                  <a:lnTo>
                    <a:pt x="106" y="223"/>
                  </a:lnTo>
                  <a:lnTo>
                    <a:pt x="104" y="258"/>
                  </a:lnTo>
                  <a:lnTo>
                    <a:pt x="103" y="292"/>
                  </a:lnTo>
                  <a:lnTo>
                    <a:pt x="102" y="324"/>
                  </a:lnTo>
                  <a:lnTo>
                    <a:pt x="102" y="352"/>
                  </a:lnTo>
                  <a:lnTo>
                    <a:pt x="101" y="376"/>
                  </a:lnTo>
                  <a:lnTo>
                    <a:pt x="99" y="396"/>
                  </a:lnTo>
                  <a:lnTo>
                    <a:pt x="99" y="407"/>
                  </a:lnTo>
                  <a:lnTo>
                    <a:pt x="99" y="411"/>
                  </a:lnTo>
                  <a:lnTo>
                    <a:pt x="22" y="182"/>
                  </a:lnTo>
                  <a:lnTo>
                    <a:pt x="65" y="138"/>
                  </a:lnTo>
                  <a:lnTo>
                    <a:pt x="63" y="136"/>
                  </a:lnTo>
                  <a:lnTo>
                    <a:pt x="56" y="132"/>
                  </a:lnTo>
                  <a:lnTo>
                    <a:pt x="46" y="127"/>
                  </a:lnTo>
                  <a:lnTo>
                    <a:pt x="34" y="122"/>
                  </a:lnTo>
                  <a:lnTo>
                    <a:pt x="23" y="115"/>
                  </a:lnTo>
                  <a:lnTo>
                    <a:pt x="12" y="110"/>
                  </a:lnTo>
                  <a:lnTo>
                    <a:pt x="4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4" y="97"/>
                  </a:lnTo>
                  <a:lnTo>
                    <a:pt x="12" y="88"/>
                  </a:lnTo>
                  <a:lnTo>
                    <a:pt x="21" y="75"/>
                  </a:lnTo>
                  <a:lnTo>
                    <a:pt x="30" y="62"/>
                  </a:lnTo>
                  <a:lnTo>
                    <a:pt x="40" y="49"/>
                  </a:lnTo>
                  <a:lnTo>
                    <a:pt x="51" y="37"/>
                  </a:lnTo>
                  <a:lnTo>
                    <a:pt x="60" y="25"/>
                  </a:lnTo>
                  <a:lnTo>
                    <a:pt x="67" y="17"/>
                  </a:lnTo>
                  <a:lnTo>
                    <a:pt x="69" y="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1085">
              <a:extLst>
                <a:ext uri="{FF2B5EF4-FFF2-40B4-BE49-F238E27FC236}">
                  <a16:creationId xmlns:a16="http://schemas.microsoft.com/office/drawing/2014/main" xmlns="" id="{9C0C0BD7-BB5D-40F5-91AA-42757073DECF}"/>
                </a:ext>
              </a:extLst>
            </p:cNvPr>
            <p:cNvSpPr/>
            <p:nvPr/>
          </p:nvSpPr>
          <p:spPr bwMode="auto">
            <a:xfrm>
              <a:off x="4305300" y="4260851"/>
              <a:ext cx="177800" cy="195263"/>
            </a:xfrm>
            <a:custGeom>
              <a:avLst/>
              <a:gdLst>
                <a:gd name="T0" fmla="*/ 43 w 112"/>
                <a:gd name="T1" fmla="*/ 0 h 123"/>
                <a:gd name="T2" fmla="*/ 46 w 112"/>
                <a:gd name="T3" fmla="*/ 4 h 123"/>
                <a:gd name="T4" fmla="*/ 51 w 112"/>
                <a:gd name="T5" fmla="*/ 9 h 123"/>
                <a:gd name="T6" fmla="*/ 59 w 112"/>
                <a:gd name="T7" fmla="*/ 18 h 123"/>
                <a:gd name="T8" fmla="*/ 71 w 112"/>
                <a:gd name="T9" fmla="*/ 30 h 123"/>
                <a:gd name="T10" fmla="*/ 88 w 112"/>
                <a:gd name="T11" fmla="*/ 43 h 123"/>
                <a:gd name="T12" fmla="*/ 112 w 112"/>
                <a:gd name="T13" fmla="*/ 59 h 123"/>
                <a:gd name="T14" fmla="*/ 108 w 112"/>
                <a:gd name="T15" fmla="*/ 62 h 123"/>
                <a:gd name="T16" fmla="*/ 101 w 112"/>
                <a:gd name="T17" fmla="*/ 69 h 123"/>
                <a:gd name="T18" fmla="*/ 92 w 112"/>
                <a:gd name="T19" fmla="*/ 78 h 123"/>
                <a:gd name="T20" fmla="*/ 83 w 112"/>
                <a:gd name="T21" fmla="*/ 89 h 123"/>
                <a:gd name="T22" fmla="*/ 74 w 112"/>
                <a:gd name="T23" fmla="*/ 98 h 123"/>
                <a:gd name="T24" fmla="*/ 64 w 112"/>
                <a:gd name="T25" fmla="*/ 108 h 123"/>
                <a:gd name="T26" fmla="*/ 57 w 112"/>
                <a:gd name="T27" fmla="*/ 116 h 123"/>
                <a:gd name="T28" fmla="*/ 51 w 112"/>
                <a:gd name="T29" fmla="*/ 121 h 123"/>
                <a:gd name="T30" fmla="*/ 49 w 112"/>
                <a:gd name="T31" fmla="*/ 123 h 123"/>
                <a:gd name="T32" fmla="*/ 47 w 112"/>
                <a:gd name="T33" fmla="*/ 121 h 123"/>
                <a:gd name="T34" fmla="*/ 43 w 112"/>
                <a:gd name="T35" fmla="*/ 114 h 123"/>
                <a:gd name="T36" fmla="*/ 36 w 112"/>
                <a:gd name="T37" fmla="*/ 104 h 123"/>
                <a:gd name="T38" fmla="*/ 28 w 112"/>
                <a:gd name="T39" fmla="*/ 93 h 123"/>
                <a:gd name="T40" fmla="*/ 20 w 112"/>
                <a:gd name="T41" fmla="*/ 81 h 123"/>
                <a:gd name="T42" fmla="*/ 12 w 112"/>
                <a:gd name="T43" fmla="*/ 69 h 123"/>
                <a:gd name="T44" fmla="*/ 5 w 112"/>
                <a:gd name="T45" fmla="*/ 60 h 123"/>
                <a:gd name="T46" fmla="*/ 2 w 112"/>
                <a:gd name="T47" fmla="*/ 52 h 123"/>
                <a:gd name="T48" fmla="*/ 0 w 112"/>
                <a:gd name="T49" fmla="*/ 49 h 123"/>
                <a:gd name="T50" fmla="*/ 9 w 112"/>
                <a:gd name="T51" fmla="*/ 38 h 123"/>
                <a:gd name="T52" fmla="*/ 16 w 112"/>
                <a:gd name="T53" fmla="*/ 28 h 123"/>
                <a:gd name="T54" fmla="*/ 23 w 112"/>
                <a:gd name="T55" fmla="*/ 21 h 123"/>
                <a:gd name="T56" fmla="*/ 30 w 112"/>
                <a:gd name="T57" fmla="*/ 13 h 123"/>
                <a:gd name="T58" fmla="*/ 41 w 112"/>
                <a:gd name="T59" fmla="*/ 1 h 123"/>
                <a:gd name="T60" fmla="*/ 43 w 112"/>
                <a:gd name="T6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123">
                  <a:moveTo>
                    <a:pt x="43" y="0"/>
                  </a:moveTo>
                  <a:lnTo>
                    <a:pt x="46" y="4"/>
                  </a:lnTo>
                  <a:lnTo>
                    <a:pt x="51" y="9"/>
                  </a:lnTo>
                  <a:lnTo>
                    <a:pt x="59" y="18"/>
                  </a:lnTo>
                  <a:lnTo>
                    <a:pt x="71" y="30"/>
                  </a:lnTo>
                  <a:lnTo>
                    <a:pt x="88" y="43"/>
                  </a:lnTo>
                  <a:lnTo>
                    <a:pt x="112" y="59"/>
                  </a:lnTo>
                  <a:lnTo>
                    <a:pt x="108" y="62"/>
                  </a:lnTo>
                  <a:lnTo>
                    <a:pt x="101" y="69"/>
                  </a:lnTo>
                  <a:lnTo>
                    <a:pt x="92" y="78"/>
                  </a:lnTo>
                  <a:lnTo>
                    <a:pt x="83" y="89"/>
                  </a:lnTo>
                  <a:lnTo>
                    <a:pt x="74" y="98"/>
                  </a:lnTo>
                  <a:lnTo>
                    <a:pt x="64" y="108"/>
                  </a:lnTo>
                  <a:lnTo>
                    <a:pt x="57" y="116"/>
                  </a:lnTo>
                  <a:lnTo>
                    <a:pt x="51" y="121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3" y="114"/>
                  </a:lnTo>
                  <a:lnTo>
                    <a:pt x="36" y="104"/>
                  </a:lnTo>
                  <a:lnTo>
                    <a:pt x="28" y="93"/>
                  </a:lnTo>
                  <a:lnTo>
                    <a:pt x="20" y="81"/>
                  </a:lnTo>
                  <a:lnTo>
                    <a:pt x="12" y="69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9" y="38"/>
                  </a:lnTo>
                  <a:lnTo>
                    <a:pt x="16" y="28"/>
                  </a:lnTo>
                  <a:lnTo>
                    <a:pt x="23" y="21"/>
                  </a:lnTo>
                  <a:lnTo>
                    <a:pt x="30" y="13"/>
                  </a:lnTo>
                  <a:lnTo>
                    <a:pt x="41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0E1DB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1086">
              <a:extLst>
                <a:ext uri="{FF2B5EF4-FFF2-40B4-BE49-F238E27FC236}">
                  <a16:creationId xmlns:a16="http://schemas.microsoft.com/office/drawing/2014/main" xmlns="" id="{9DED05FD-6B84-4D95-B666-EA557744CF40}"/>
                </a:ext>
              </a:extLst>
            </p:cNvPr>
            <p:cNvSpPr/>
            <p:nvPr/>
          </p:nvSpPr>
          <p:spPr bwMode="auto">
            <a:xfrm>
              <a:off x="4591050" y="3951288"/>
              <a:ext cx="255588" cy="206375"/>
            </a:xfrm>
            <a:custGeom>
              <a:avLst/>
              <a:gdLst>
                <a:gd name="T0" fmla="*/ 59 w 161"/>
                <a:gd name="T1" fmla="*/ 0 h 130"/>
                <a:gd name="T2" fmla="*/ 78 w 161"/>
                <a:gd name="T3" fmla="*/ 1 h 130"/>
                <a:gd name="T4" fmla="*/ 98 w 161"/>
                <a:gd name="T5" fmla="*/ 2 h 130"/>
                <a:gd name="T6" fmla="*/ 117 w 161"/>
                <a:gd name="T7" fmla="*/ 4 h 130"/>
                <a:gd name="T8" fmla="*/ 134 w 161"/>
                <a:gd name="T9" fmla="*/ 6 h 130"/>
                <a:gd name="T10" fmla="*/ 149 w 161"/>
                <a:gd name="T11" fmla="*/ 9 h 130"/>
                <a:gd name="T12" fmla="*/ 158 w 161"/>
                <a:gd name="T13" fmla="*/ 10 h 130"/>
                <a:gd name="T14" fmla="*/ 161 w 161"/>
                <a:gd name="T15" fmla="*/ 10 h 130"/>
                <a:gd name="T16" fmla="*/ 158 w 161"/>
                <a:gd name="T17" fmla="*/ 19 h 130"/>
                <a:gd name="T18" fmla="*/ 155 w 161"/>
                <a:gd name="T19" fmla="*/ 32 h 130"/>
                <a:gd name="T20" fmla="*/ 151 w 161"/>
                <a:gd name="T21" fmla="*/ 49 h 130"/>
                <a:gd name="T22" fmla="*/ 150 w 161"/>
                <a:gd name="T23" fmla="*/ 66 h 130"/>
                <a:gd name="T24" fmla="*/ 151 w 161"/>
                <a:gd name="T25" fmla="*/ 82 h 130"/>
                <a:gd name="T26" fmla="*/ 154 w 161"/>
                <a:gd name="T27" fmla="*/ 90 h 130"/>
                <a:gd name="T28" fmla="*/ 157 w 161"/>
                <a:gd name="T29" fmla="*/ 95 h 130"/>
                <a:gd name="T30" fmla="*/ 159 w 161"/>
                <a:gd name="T31" fmla="*/ 98 h 130"/>
                <a:gd name="T32" fmla="*/ 159 w 161"/>
                <a:gd name="T33" fmla="*/ 100 h 130"/>
                <a:gd name="T34" fmla="*/ 157 w 161"/>
                <a:gd name="T35" fmla="*/ 103 h 130"/>
                <a:gd name="T36" fmla="*/ 149 w 161"/>
                <a:gd name="T37" fmla="*/ 108 h 130"/>
                <a:gd name="T38" fmla="*/ 140 w 161"/>
                <a:gd name="T39" fmla="*/ 112 h 130"/>
                <a:gd name="T40" fmla="*/ 127 w 161"/>
                <a:gd name="T41" fmla="*/ 117 h 130"/>
                <a:gd name="T42" fmla="*/ 112 w 161"/>
                <a:gd name="T43" fmla="*/ 123 h 130"/>
                <a:gd name="T44" fmla="*/ 95 w 161"/>
                <a:gd name="T45" fmla="*/ 127 h 130"/>
                <a:gd name="T46" fmla="*/ 77 w 161"/>
                <a:gd name="T47" fmla="*/ 129 h 130"/>
                <a:gd name="T48" fmla="*/ 60 w 161"/>
                <a:gd name="T49" fmla="*/ 130 h 130"/>
                <a:gd name="T50" fmla="*/ 44 w 161"/>
                <a:gd name="T51" fmla="*/ 127 h 130"/>
                <a:gd name="T52" fmla="*/ 30 w 161"/>
                <a:gd name="T53" fmla="*/ 119 h 130"/>
                <a:gd name="T54" fmla="*/ 18 w 161"/>
                <a:gd name="T55" fmla="*/ 106 h 130"/>
                <a:gd name="T56" fmla="*/ 6 w 161"/>
                <a:gd name="T57" fmla="*/ 82 h 130"/>
                <a:gd name="T58" fmla="*/ 0 w 161"/>
                <a:gd name="T59" fmla="*/ 61 h 130"/>
                <a:gd name="T60" fmla="*/ 0 w 161"/>
                <a:gd name="T61" fmla="*/ 41 h 130"/>
                <a:gd name="T62" fmla="*/ 5 w 161"/>
                <a:gd name="T63" fmla="*/ 26 h 130"/>
                <a:gd name="T64" fmla="*/ 14 w 161"/>
                <a:gd name="T65" fmla="*/ 13 h 130"/>
                <a:gd name="T66" fmla="*/ 28 w 161"/>
                <a:gd name="T67" fmla="*/ 5 h 130"/>
                <a:gd name="T68" fmla="*/ 41 w 161"/>
                <a:gd name="T69" fmla="*/ 1 h 130"/>
                <a:gd name="T70" fmla="*/ 59 w 161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30">
                  <a:moveTo>
                    <a:pt x="59" y="0"/>
                  </a:moveTo>
                  <a:lnTo>
                    <a:pt x="78" y="1"/>
                  </a:lnTo>
                  <a:lnTo>
                    <a:pt x="98" y="2"/>
                  </a:lnTo>
                  <a:lnTo>
                    <a:pt x="117" y="4"/>
                  </a:lnTo>
                  <a:lnTo>
                    <a:pt x="134" y="6"/>
                  </a:lnTo>
                  <a:lnTo>
                    <a:pt x="149" y="9"/>
                  </a:lnTo>
                  <a:lnTo>
                    <a:pt x="158" y="10"/>
                  </a:lnTo>
                  <a:lnTo>
                    <a:pt x="161" y="10"/>
                  </a:lnTo>
                  <a:lnTo>
                    <a:pt x="158" y="19"/>
                  </a:lnTo>
                  <a:lnTo>
                    <a:pt x="155" y="32"/>
                  </a:lnTo>
                  <a:lnTo>
                    <a:pt x="151" y="49"/>
                  </a:lnTo>
                  <a:lnTo>
                    <a:pt x="150" y="66"/>
                  </a:lnTo>
                  <a:lnTo>
                    <a:pt x="151" y="82"/>
                  </a:lnTo>
                  <a:lnTo>
                    <a:pt x="154" y="90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3"/>
                  </a:lnTo>
                  <a:lnTo>
                    <a:pt x="149" y="108"/>
                  </a:lnTo>
                  <a:lnTo>
                    <a:pt x="140" y="112"/>
                  </a:lnTo>
                  <a:lnTo>
                    <a:pt x="127" y="117"/>
                  </a:lnTo>
                  <a:lnTo>
                    <a:pt x="112" y="123"/>
                  </a:lnTo>
                  <a:lnTo>
                    <a:pt x="95" y="127"/>
                  </a:lnTo>
                  <a:lnTo>
                    <a:pt x="77" y="129"/>
                  </a:lnTo>
                  <a:lnTo>
                    <a:pt x="60" y="130"/>
                  </a:lnTo>
                  <a:lnTo>
                    <a:pt x="44" y="127"/>
                  </a:lnTo>
                  <a:lnTo>
                    <a:pt x="30" y="119"/>
                  </a:lnTo>
                  <a:lnTo>
                    <a:pt x="18" y="106"/>
                  </a:lnTo>
                  <a:lnTo>
                    <a:pt x="6" y="82"/>
                  </a:lnTo>
                  <a:lnTo>
                    <a:pt x="0" y="61"/>
                  </a:lnTo>
                  <a:lnTo>
                    <a:pt x="0" y="41"/>
                  </a:lnTo>
                  <a:lnTo>
                    <a:pt x="5" y="26"/>
                  </a:lnTo>
                  <a:lnTo>
                    <a:pt x="14" y="13"/>
                  </a:lnTo>
                  <a:lnTo>
                    <a:pt x="28" y="5"/>
                  </a:lnTo>
                  <a:lnTo>
                    <a:pt x="41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4D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1087">
              <a:extLst>
                <a:ext uri="{FF2B5EF4-FFF2-40B4-BE49-F238E27FC236}">
                  <a16:creationId xmlns:a16="http://schemas.microsoft.com/office/drawing/2014/main" xmlns="" id="{1F530C56-6A58-43A6-BD8A-D85F6ED81DF0}"/>
                </a:ext>
              </a:extLst>
            </p:cNvPr>
            <p:cNvSpPr/>
            <p:nvPr/>
          </p:nvSpPr>
          <p:spPr bwMode="auto">
            <a:xfrm>
              <a:off x="4606925" y="3917951"/>
              <a:ext cx="284163" cy="147638"/>
            </a:xfrm>
            <a:custGeom>
              <a:avLst/>
              <a:gdLst>
                <a:gd name="T0" fmla="*/ 172 w 179"/>
                <a:gd name="T1" fmla="*/ 0 h 93"/>
                <a:gd name="T2" fmla="*/ 173 w 179"/>
                <a:gd name="T3" fmla="*/ 4 h 93"/>
                <a:gd name="T4" fmla="*/ 175 w 179"/>
                <a:gd name="T5" fmla="*/ 13 h 93"/>
                <a:gd name="T6" fmla="*/ 177 w 179"/>
                <a:gd name="T7" fmla="*/ 23 h 93"/>
                <a:gd name="T8" fmla="*/ 178 w 179"/>
                <a:gd name="T9" fmla="*/ 34 h 93"/>
                <a:gd name="T10" fmla="*/ 179 w 179"/>
                <a:gd name="T11" fmla="*/ 44 h 93"/>
                <a:gd name="T12" fmla="*/ 177 w 179"/>
                <a:gd name="T13" fmla="*/ 53 h 93"/>
                <a:gd name="T14" fmla="*/ 173 w 179"/>
                <a:gd name="T15" fmla="*/ 57 h 93"/>
                <a:gd name="T16" fmla="*/ 168 w 179"/>
                <a:gd name="T17" fmla="*/ 60 h 93"/>
                <a:gd name="T18" fmla="*/ 157 w 179"/>
                <a:gd name="T19" fmla="*/ 64 h 93"/>
                <a:gd name="T20" fmla="*/ 143 w 179"/>
                <a:gd name="T21" fmla="*/ 69 h 93"/>
                <a:gd name="T22" fmla="*/ 126 w 179"/>
                <a:gd name="T23" fmla="*/ 76 h 93"/>
                <a:gd name="T24" fmla="*/ 107 w 179"/>
                <a:gd name="T25" fmla="*/ 81 h 93"/>
                <a:gd name="T26" fmla="*/ 89 w 179"/>
                <a:gd name="T27" fmla="*/ 86 h 93"/>
                <a:gd name="T28" fmla="*/ 69 w 179"/>
                <a:gd name="T29" fmla="*/ 90 h 93"/>
                <a:gd name="T30" fmla="*/ 52 w 179"/>
                <a:gd name="T31" fmla="*/ 93 h 93"/>
                <a:gd name="T32" fmla="*/ 37 w 179"/>
                <a:gd name="T33" fmla="*/ 93 h 93"/>
                <a:gd name="T34" fmla="*/ 25 w 179"/>
                <a:gd name="T35" fmla="*/ 90 h 93"/>
                <a:gd name="T36" fmla="*/ 17 w 179"/>
                <a:gd name="T37" fmla="*/ 85 h 93"/>
                <a:gd name="T38" fmla="*/ 8 w 179"/>
                <a:gd name="T39" fmla="*/ 70 h 93"/>
                <a:gd name="T40" fmla="*/ 3 w 179"/>
                <a:gd name="T41" fmla="*/ 57 h 93"/>
                <a:gd name="T42" fmla="*/ 0 w 179"/>
                <a:gd name="T43" fmla="*/ 44 h 93"/>
                <a:gd name="T44" fmla="*/ 0 w 179"/>
                <a:gd name="T45" fmla="*/ 34 h 93"/>
                <a:gd name="T46" fmla="*/ 4 w 179"/>
                <a:gd name="T47" fmla="*/ 26 h 93"/>
                <a:gd name="T48" fmla="*/ 11 w 179"/>
                <a:gd name="T49" fmla="*/ 23 h 93"/>
                <a:gd name="T50" fmla="*/ 20 w 179"/>
                <a:gd name="T51" fmla="*/ 22 h 93"/>
                <a:gd name="T52" fmla="*/ 34 w 179"/>
                <a:gd name="T53" fmla="*/ 19 h 93"/>
                <a:gd name="T54" fmla="*/ 52 w 179"/>
                <a:gd name="T55" fmla="*/ 17 h 93"/>
                <a:gd name="T56" fmla="*/ 75 w 179"/>
                <a:gd name="T57" fmla="*/ 14 h 93"/>
                <a:gd name="T58" fmla="*/ 97 w 179"/>
                <a:gd name="T59" fmla="*/ 10 h 93"/>
                <a:gd name="T60" fmla="*/ 121 w 179"/>
                <a:gd name="T61" fmla="*/ 7 h 93"/>
                <a:gd name="T62" fmla="*/ 140 w 179"/>
                <a:gd name="T63" fmla="*/ 4 h 93"/>
                <a:gd name="T64" fmla="*/ 157 w 179"/>
                <a:gd name="T65" fmla="*/ 2 h 93"/>
                <a:gd name="T66" fmla="*/ 168 w 179"/>
                <a:gd name="T67" fmla="*/ 0 h 93"/>
                <a:gd name="T68" fmla="*/ 172 w 179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93">
                  <a:moveTo>
                    <a:pt x="172" y="0"/>
                  </a:moveTo>
                  <a:lnTo>
                    <a:pt x="173" y="4"/>
                  </a:lnTo>
                  <a:lnTo>
                    <a:pt x="175" y="13"/>
                  </a:lnTo>
                  <a:lnTo>
                    <a:pt x="177" y="23"/>
                  </a:lnTo>
                  <a:lnTo>
                    <a:pt x="178" y="34"/>
                  </a:lnTo>
                  <a:lnTo>
                    <a:pt x="179" y="44"/>
                  </a:lnTo>
                  <a:lnTo>
                    <a:pt x="177" y="53"/>
                  </a:lnTo>
                  <a:lnTo>
                    <a:pt x="173" y="57"/>
                  </a:lnTo>
                  <a:lnTo>
                    <a:pt x="168" y="60"/>
                  </a:lnTo>
                  <a:lnTo>
                    <a:pt x="157" y="64"/>
                  </a:lnTo>
                  <a:lnTo>
                    <a:pt x="143" y="69"/>
                  </a:lnTo>
                  <a:lnTo>
                    <a:pt x="126" y="76"/>
                  </a:lnTo>
                  <a:lnTo>
                    <a:pt x="107" y="81"/>
                  </a:lnTo>
                  <a:lnTo>
                    <a:pt x="89" y="86"/>
                  </a:lnTo>
                  <a:lnTo>
                    <a:pt x="69" y="90"/>
                  </a:lnTo>
                  <a:lnTo>
                    <a:pt x="52" y="93"/>
                  </a:lnTo>
                  <a:lnTo>
                    <a:pt x="37" y="93"/>
                  </a:lnTo>
                  <a:lnTo>
                    <a:pt x="25" y="90"/>
                  </a:lnTo>
                  <a:lnTo>
                    <a:pt x="17" y="85"/>
                  </a:lnTo>
                  <a:lnTo>
                    <a:pt x="8" y="70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11" y="23"/>
                  </a:lnTo>
                  <a:lnTo>
                    <a:pt x="20" y="22"/>
                  </a:lnTo>
                  <a:lnTo>
                    <a:pt x="34" y="19"/>
                  </a:lnTo>
                  <a:lnTo>
                    <a:pt x="52" y="17"/>
                  </a:lnTo>
                  <a:lnTo>
                    <a:pt x="75" y="14"/>
                  </a:lnTo>
                  <a:lnTo>
                    <a:pt x="97" y="10"/>
                  </a:lnTo>
                  <a:lnTo>
                    <a:pt x="121" y="7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68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1088">
              <a:extLst>
                <a:ext uri="{FF2B5EF4-FFF2-40B4-BE49-F238E27FC236}">
                  <a16:creationId xmlns:a16="http://schemas.microsoft.com/office/drawing/2014/main" xmlns="" id="{09FA62D4-EB5E-44D0-8309-E2B803AA5DE7}"/>
                </a:ext>
              </a:extLst>
            </p:cNvPr>
            <p:cNvSpPr/>
            <p:nvPr/>
          </p:nvSpPr>
          <p:spPr bwMode="auto">
            <a:xfrm>
              <a:off x="4022725" y="3395663"/>
              <a:ext cx="966788" cy="866775"/>
            </a:xfrm>
            <a:custGeom>
              <a:avLst/>
              <a:gdLst>
                <a:gd name="T0" fmla="*/ 362 w 609"/>
                <a:gd name="T1" fmla="*/ 3 h 546"/>
                <a:gd name="T2" fmla="*/ 434 w 609"/>
                <a:gd name="T3" fmla="*/ 17 h 546"/>
                <a:gd name="T4" fmla="*/ 485 w 609"/>
                <a:gd name="T5" fmla="*/ 47 h 546"/>
                <a:gd name="T6" fmla="*/ 513 w 609"/>
                <a:gd name="T7" fmla="*/ 97 h 546"/>
                <a:gd name="T8" fmla="*/ 529 w 609"/>
                <a:gd name="T9" fmla="*/ 152 h 546"/>
                <a:gd name="T10" fmla="*/ 534 w 609"/>
                <a:gd name="T11" fmla="*/ 189 h 546"/>
                <a:gd name="T12" fmla="*/ 558 w 609"/>
                <a:gd name="T13" fmla="*/ 211 h 546"/>
                <a:gd name="T14" fmla="*/ 588 w 609"/>
                <a:gd name="T15" fmla="*/ 225 h 546"/>
                <a:gd name="T16" fmla="*/ 605 w 609"/>
                <a:gd name="T17" fmla="*/ 234 h 546"/>
                <a:gd name="T18" fmla="*/ 609 w 609"/>
                <a:gd name="T19" fmla="*/ 254 h 546"/>
                <a:gd name="T20" fmla="*/ 596 w 609"/>
                <a:gd name="T21" fmla="*/ 279 h 546"/>
                <a:gd name="T22" fmla="*/ 575 w 609"/>
                <a:gd name="T23" fmla="*/ 301 h 546"/>
                <a:gd name="T24" fmla="*/ 564 w 609"/>
                <a:gd name="T25" fmla="*/ 322 h 546"/>
                <a:gd name="T26" fmla="*/ 571 w 609"/>
                <a:gd name="T27" fmla="*/ 339 h 546"/>
                <a:gd name="T28" fmla="*/ 572 w 609"/>
                <a:gd name="T29" fmla="*/ 350 h 546"/>
                <a:gd name="T30" fmla="*/ 566 w 609"/>
                <a:gd name="T31" fmla="*/ 361 h 546"/>
                <a:gd name="T32" fmla="*/ 507 w 609"/>
                <a:gd name="T33" fmla="*/ 385 h 546"/>
                <a:gd name="T34" fmla="*/ 448 w 609"/>
                <a:gd name="T35" fmla="*/ 398 h 546"/>
                <a:gd name="T36" fmla="*/ 385 w 609"/>
                <a:gd name="T37" fmla="*/ 391 h 546"/>
                <a:gd name="T38" fmla="*/ 417 w 609"/>
                <a:gd name="T39" fmla="*/ 428 h 546"/>
                <a:gd name="T40" fmla="*/ 452 w 609"/>
                <a:gd name="T41" fmla="*/ 441 h 546"/>
                <a:gd name="T42" fmla="*/ 490 w 609"/>
                <a:gd name="T43" fmla="*/ 439 h 546"/>
                <a:gd name="T44" fmla="*/ 528 w 609"/>
                <a:gd name="T45" fmla="*/ 429 h 546"/>
                <a:gd name="T46" fmla="*/ 529 w 609"/>
                <a:gd name="T47" fmla="*/ 457 h 546"/>
                <a:gd name="T48" fmla="*/ 481 w 609"/>
                <a:gd name="T49" fmla="*/ 507 h 546"/>
                <a:gd name="T50" fmla="*/ 419 w 609"/>
                <a:gd name="T51" fmla="*/ 537 h 546"/>
                <a:gd name="T52" fmla="*/ 346 w 609"/>
                <a:gd name="T53" fmla="*/ 546 h 546"/>
                <a:gd name="T54" fmla="*/ 262 w 609"/>
                <a:gd name="T55" fmla="*/ 532 h 546"/>
                <a:gd name="T56" fmla="*/ 180 w 609"/>
                <a:gd name="T57" fmla="*/ 498 h 546"/>
                <a:gd name="T58" fmla="*/ 113 w 609"/>
                <a:gd name="T59" fmla="*/ 462 h 546"/>
                <a:gd name="T60" fmla="*/ 59 w 609"/>
                <a:gd name="T61" fmla="*/ 415 h 546"/>
                <a:gd name="T62" fmla="*/ 20 w 609"/>
                <a:gd name="T63" fmla="*/ 350 h 546"/>
                <a:gd name="T64" fmla="*/ 2 w 609"/>
                <a:gd name="T65" fmla="*/ 288 h 546"/>
                <a:gd name="T66" fmla="*/ 4 w 609"/>
                <a:gd name="T67" fmla="*/ 230 h 546"/>
                <a:gd name="T68" fmla="*/ 24 w 609"/>
                <a:gd name="T69" fmla="*/ 177 h 546"/>
                <a:gd name="T70" fmla="*/ 59 w 609"/>
                <a:gd name="T71" fmla="*/ 119 h 546"/>
                <a:gd name="T72" fmla="*/ 110 w 609"/>
                <a:gd name="T73" fmla="*/ 67 h 546"/>
                <a:gd name="T74" fmla="*/ 174 w 609"/>
                <a:gd name="T75" fmla="*/ 30 h 546"/>
                <a:gd name="T76" fmla="*/ 248 w 609"/>
                <a:gd name="T77" fmla="*/ 8 h 546"/>
                <a:gd name="T78" fmla="*/ 325 w 609"/>
                <a:gd name="T7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546">
                  <a:moveTo>
                    <a:pt x="325" y="0"/>
                  </a:moveTo>
                  <a:lnTo>
                    <a:pt x="362" y="3"/>
                  </a:lnTo>
                  <a:lnTo>
                    <a:pt x="398" y="8"/>
                  </a:lnTo>
                  <a:lnTo>
                    <a:pt x="434" y="17"/>
                  </a:lnTo>
                  <a:lnTo>
                    <a:pt x="465" y="29"/>
                  </a:lnTo>
                  <a:lnTo>
                    <a:pt x="485" y="47"/>
                  </a:lnTo>
                  <a:lnTo>
                    <a:pt x="500" y="71"/>
                  </a:lnTo>
                  <a:lnTo>
                    <a:pt x="513" y="97"/>
                  </a:lnTo>
                  <a:lnTo>
                    <a:pt x="523" y="124"/>
                  </a:lnTo>
                  <a:lnTo>
                    <a:pt x="529" y="152"/>
                  </a:lnTo>
                  <a:lnTo>
                    <a:pt x="530" y="174"/>
                  </a:lnTo>
                  <a:lnTo>
                    <a:pt x="534" y="189"/>
                  </a:lnTo>
                  <a:lnTo>
                    <a:pt x="543" y="200"/>
                  </a:lnTo>
                  <a:lnTo>
                    <a:pt x="558" y="211"/>
                  </a:lnTo>
                  <a:lnTo>
                    <a:pt x="572" y="219"/>
                  </a:lnTo>
                  <a:lnTo>
                    <a:pt x="588" y="225"/>
                  </a:lnTo>
                  <a:lnTo>
                    <a:pt x="598" y="230"/>
                  </a:lnTo>
                  <a:lnTo>
                    <a:pt x="605" y="234"/>
                  </a:lnTo>
                  <a:lnTo>
                    <a:pt x="609" y="244"/>
                  </a:lnTo>
                  <a:lnTo>
                    <a:pt x="609" y="254"/>
                  </a:lnTo>
                  <a:lnTo>
                    <a:pt x="604" y="266"/>
                  </a:lnTo>
                  <a:lnTo>
                    <a:pt x="596" y="279"/>
                  </a:lnTo>
                  <a:lnTo>
                    <a:pt x="587" y="291"/>
                  </a:lnTo>
                  <a:lnTo>
                    <a:pt x="575" y="301"/>
                  </a:lnTo>
                  <a:lnTo>
                    <a:pt x="563" y="310"/>
                  </a:lnTo>
                  <a:lnTo>
                    <a:pt x="564" y="322"/>
                  </a:lnTo>
                  <a:lnTo>
                    <a:pt x="567" y="331"/>
                  </a:lnTo>
                  <a:lnTo>
                    <a:pt x="571" y="339"/>
                  </a:lnTo>
                  <a:lnTo>
                    <a:pt x="572" y="344"/>
                  </a:lnTo>
                  <a:lnTo>
                    <a:pt x="572" y="350"/>
                  </a:lnTo>
                  <a:lnTo>
                    <a:pt x="570" y="356"/>
                  </a:lnTo>
                  <a:lnTo>
                    <a:pt x="566" y="361"/>
                  </a:lnTo>
                  <a:lnTo>
                    <a:pt x="537" y="374"/>
                  </a:lnTo>
                  <a:lnTo>
                    <a:pt x="507" y="385"/>
                  </a:lnTo>
                  <a:lnTo>
                    <a:pt x="478" y="394"/>
                  </a:lnTo>
                  <a:lnTo>
                    <a:pt x="448" y="398"/>
                  </a:lnTo>
                  <a:lnTo>
                    <a:pt x="417" y="398"/>
                  </a:lnTo>
                  <a:lnTo>
                    <a:pt x="385" y="391"/>
                  </a:lnTo>
                  <a:lnTo>
                    <a:pt x="401" y="414"/>
                  </a:lnTo>
                  <a:lnTo>
                    <a:pt x="417" y="428"/>
                  </a:lnTo>
                  <a:lnTo>
                    <a:pt x="435" y="437"/>
                  </a:lnTo>
                  <a:lnTo>
                    <a:pt x="452" y="441"/>
                  </a:lnTo>
                  <a:lnTo>
                    <a:pt x="470" y="441"/>
                  </a:lnTo>
                  <a:lnTo>
                    <a:pt x="490" y="439"/>
                  </a:lnTo>
                  <a:lnTo>
                    <a:pt x="508" y="435"/>
                  </a:lnTo>
                  <a:lnTo>
                    <a:pt x="528" y="429"/>
                  </a:lnTo>
                  <a:lnTo>
                    <a:pt x="547" y="426"/>
                  </a:lnTo>
                  <a:lnTo>
                    <a:pt x="529" y="457"/>
                  </a:lnTo>
                  <a:lnTo>
                    <a:pt x="507" y="484"/>
                  </a:lnTo>
                  <a:lnTo>
                    <a:pt x="481" y="507"/>
                  </a:lnTo>
                  <a:lnTo>
                    <a:pt x="452" y="525"/>
                  </a:lnTo>
                  <a:lnTo>
                    <a:pt x="419" y="537"/>
                  </a:lnTo>
                  <a:lnTo>
                    <a:pt x="384" y="545"/>
                  </a:lnTo>
                  <a:lnTo>
                    <a:pt x="346" y="546"/>
                  </a:lnTo>
                  <a:lnTo>
                    <a:pt x="305" y="542"/>
                  </a:lnTo>
                  <a:lnTo>
                    <a:pt x="262" y="532"/>
                  </a:lnTo>
                  <a:lnTo>
                    <a:pt x="218" y="515"/>
                  </a:lnTo>
                  <a:lnTo>
                    <a:pt x="180" y="498"/>
                  </a:lnTo>
                  <a:lnTo>
                    <a:pt x="144" y="480"/>
                  </a:lnTo>
                  <a:lnTo>
                    <a:pt x="113" y="462"/>
                  </a:lnTo>
                  <a:lnTo>
                    <a:pt x="84" y="440"/>
                  </a:lnTo>
                  <a:lnTo>
                    <a:pt x="59" y="415"/>
                  </a:lnTo>
                  <a:lnTo>
                    <a:pt x="38" y="384"/>
                  </a:lnTo>
                  <a:lnTo>
                    <a:pt x="20" y="350"/>
                  </a:lnTo>
                  <a:lnTo>
                    <a:pt x="8" y="317"/>
                  </a:lnTo>
                  <a:lnTo>
                    <a:pt x="2" y="288"/>
                  </a:lnTo>
                  <a:lnTo>
                    <a:pt x="0" y="259"/>
                  </a:lnTo>
                  <a:lnTo>
                    <a:pt x="4" y="230"/>
                  </a:lnTo>
                  <a:lnTo>
                    <a:pt x="12" y="204"/>
                  </a:lnTo>
                  <a:lnTo>
                    <a:pt x="24" y="177"/>
                  </a:lnTo>
                  <a:lnTo>
                    <a:pt x="39" y="148"/>
                  </a:lnTo>
                  <a:lnTo>
                    <a:pt x="59" y="119"/>
                  </a:lnTo>
                  <a:lnTo>
                    <a:pt x="83" y="92"/>
                  </a:lnTo>
                  <a:lnTo>
                    <a:pt x="110" y="67"/>
                  </a:lnTo>
                  <a:lnTo>
                    <a:pt x="140" y="47"/>
                  </a:lnTo>
                  <a:lnTo>
                    <a:pt x="174" y="30"/>
                  </a:lnTo>
                  <a:lnTo>
                    <a:pt x="211" y="17"/>
                  </a:lnTo>
                  <a:lnTo>
                    <a:pt x="248" y="8"/>
                  </a:lnTo>
                  <a:lnTo>
                    <a:pt x="286" y="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1089">
              <a:extLst>
                <a:ext uri="{FF2B5EF4-FFF2-40B4-BE49-F238E27FC236}">
                  <a16:creationId xmlns:a16="http://schemas.microsoft.com/office/drawing/2014/main" xmlns="" id="{78AD4A64-DF1B-4621-8DBB-F0E83DD41EB0}"/>
                </a:ext>
              </a:extLst>
            </p:cNvPr>
            <p:cNvSpPr/>
            <p:nvPr/>
          </p:nvSpPr>
          <p:spPr bwMode="auto">
            <a:xfrm>
              <a:off x="4840288" y="3767138"/>
              <a:ext cx="149225" cy="125413"/>
            </a:xfrm>
            <a:custGeom>
              <a:avLst/>
              <a:gdLst>
                <a:gd name="T0" fmla="*/ 90 w 94"/>
                <a:gd name="T1" fmla="*/ 0 h 79"/>
                <a:gd name="T2" fmla="*/ 90 w 94"/>
                <a:gd name="T3" fmla="*/ 2 h 79"/>
                <a:gd name="T4" fmla="*/ 91 w 94"/>
                <a:gd name="T5" fmla="*/ 3 h 79"/>
                <a:gd name="T6" fmla="*/ 93 w 94"/>
                <a:gd name="T7" fmla="*/ 6 h 79"/>
                <a:gd name="T8" fmla="*/ 94 w 94"/>
                <a:gd name="T9" fmla="*/ 10 h 79"/>
                <a:gd name="T10" fmla="*/ 93 w 94"/>
                <a:gd name="T11" fmla="*/ 23 h 79"/>
                <a:gd name="T12" fmla="*/ 86 w 94"/>
                <a:gd name="T13" fmla="*/ 37 h 79"/>
                <a:gd name="T14" fmla="*/ 76 w 94"/>
                <a:gd name="T15" fmla="*/ 51 h 79"/>
                <a:gd name="T16" fmla="*/ 63 w 94"/>
                <a:gd name="T17" fmla="*/ 66 h 79"/>
                <a:gd name="T18" fmla="*/ 48 w 94"/>
                <a:gd name="T19" fmla="*/ 76 h 79"/>
                <a:gd name="T20" fmla="*/ 48 w 94"/>
                <a:gd name="T21" fmla="*/ 79 h 79"/>
                <a:gd name="T22" fmla="*/ 31 w 94"/>
                <a:gd name="T23" fmla="*/ 79 h 79"/>
                <a:gd name="T24" fmla="*/ 15 w 94"/>
                <a:gd name="T25" fmla="*/ 78 h 79"/>
                <a:gd name="T26" fmla="*/ 5 w 94"/>
                <a:gd name="T27" fmla="*/ 75 h 79"/>
                <a:gd name="T28" fmla="*/ 0 w 94"/>
                <a:gd name="T29" fmla="*/ 71 h 79"/>
                <a:gd name="T30" fmla="*/ 4 w 94"/>
                <a:gd name="T31" fmla="*/ 70 h 79"/>
                <a:gd name="T32" fmla="*/ 11 w 94"/>
                <a:gd name="T33" fmla="*/ 67 h 79"/>
                <a:gd name="T34" fmla="*/ 23 w 94"/>
                <a:gd name="T35" fmla="*/ 61 h 79"/>
                <a:gd name="T36" fmla="*/ 38 w 94"/>
                <a:gd name="T37" fmla="*/ 53 h 79"/>
                <a:gd name="T38" fmla="*/ 52 w 94"/>
                <a:gd name="T39" fmla="*/ 44 h 79"/>
                <a:gd name="T40" fmla="*/ 68 w 94"/>
                <a:gd name="T41" fmla="*/ 30 h 79"/>
                <a:gd name="T42" fmla="*/ 81 w 94"/>
                <a:gd name="T43" fmla="*/ 17 h 79"/>
                <a:gd name="T44" fmla="*/ 90 w 94"/>
                <a:gd name="T4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79">
                  <a:moveTo>
                    <a:pt x="90" y="0"/>
                  </a:moveTo>
                  <a:lnTo>
                    <a:pt x="90" y="2"/>
                  </a:lnTo>
                  <a:lnTo>
                    <a:pt x="91" y="3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3" y="23"/>
                  </a:lnTo>
                  <a:lnTo>
                    <a:pt x="86" y="37"/>
                  </a:lnTo>
                  <a:lnTo>
                    <a:pt x="76" y="51"/>
                  </a:lnTo>
                  <a:lnTo>
                    <a:pt x="63" y="66"/>
                  </a:lnTo>
                  <a:lnTo>
                    <a:pt x="48" y="76"/>
                  </a:lnTo>
                  <a:lnTo>
                    <a:pt x="48" y="79"/>
                  </a:lnTo>
                  <a:lnTo>
                    <a:pt x="31" y="79"/>
                  </a:lnTo>
                  <a:lnTo>
                    <a:pt x="15" y="78"/>
                  </a:lnTo>
                  <a:lnTo>
                    <a:pt x="5" y="75"/>
                  </a:lnTo>
                  <a:lnTo>
                    <a:pt x="0" y="71"/>
                  </a:lnTo>
                  <a:lnTo>
                    <a:pt x="4" y="70"/>
                  </a:lnTo>
                  <a:lnTo>
                    <a:pt x="11" y="67"/>
                  </a:lnTo>
                  <a:lnTo>
                    <a:pt x="23" y="61"/>
                  </a:lnTo>
                  <a:lnTo>
                    <a:pt x="38" y="53"/>
                  </a:lnTo>
                  <a:lnTo>
                    <a:pt x="52" y="44"/>
                  </a:lnTo>
                  <a:lnTo>
                    <a:pt x="68" y="30"/>
                  </a:lnTo>
                  <a:lnTo>
                    <a:pt x="81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1090">
              <a:extLst>
                <a:ext uri="{FF2B5EF4-FFF2-40B4-BE49-F238E27FC236}">
                  <a16:creationId xmlns:a16="http://schemas.microsoft.com/office/drawing/2014/main" xmlns="" id="{80AE5C2B-5C0C-4665-9A9A-4F2A5DD0E851}"/>
                </a:ext>
              </a:extLst>
            </p:cNvPr>
            <p:cNvSpPr/>
            <p:nvPr/>
          </p:nvSpPr>
          <p:spPr bwMode="auto">
            <a:xfrm>
              <a:off x="4210050" y="4006851"/>
              <a:ext cx="647700" cy="255588"/>
            </a:xfrm>
            <a:custGeom>
              <a:avLst/>
              <a:gdLst>
                <a:gd name="T0" fmla="*/ 50 w 408"/>
                <a:gd name="T1" fmla="*/ 0 h 161"/>
                <a:gd name="T2" fmla="*/ 51 w 408"/>
                <a:gd name="T3" fmla="*/ 20 h 161"/>
                <a:gd name="T4" fmla="*/ 60 w 408"/>
                <a:gd name="T5" fmla="*/ 39 h 161"/>
                <a:gd name="T6" fmla="*/ 75 w 408"/>
                <a:gd name="T7" fmla="*/ 58 h 161"/>
                <a:gd name="T8" fmla="*/ 93 w 408"/>
                <a:gd name="T9" fmla="*/ 75 h 161"/>
                <a:gd name="T10" fmla="*/ 118 w 408"/>
                <a:gd name="T11" fmla="*/ 90 h 161"/>
                <a:gd name="T12" fmla="*/ 145 w 408"/>
                <a:gd name="T13" fmla="*/ 103 h 161"/>
                <a:gd name="T14" fmla="*/ 175 w 408"/>
                <a:gd name="T15" fmla="*/ 115 h 161"/>
                <a:gd name="T16" fmla="*/ 208 w 408"/>
                <a:gd name="T17" fmla="*/ 122 h 161"/>
                <a:gd name="T18" fmla="*/ 242 w 408"/>
                <a:gd name="T19" fmla="*/ 127 h 161"/>
                <a:gd name="T20" fmla="*/ 278 w 408"/>
                <a:gd name="T21" fmla="*/ 126 h 161"/>
                <a:gd name="T22" fmla="*/ 312 w 408"/>
                <a:gd name="T23" fmla="*/ 122 h 161"/>
                <a:gd name="T24" fmla="*/ 346 w 408"/>
                <a:gd name="T25" fmla="*/ 111 h 161"/>
                <a:gd name="T26" fmla="*/ 378 w 408"/>
                <a:gd name="T27" fmla="*/ 97 h 161"/>
                <a:gd name="T28" fmla="*/ 408 w 408"/>
                <a:gd name="T29" fmla="*/ 76 h 161"/>
                <a:gd name="T30" fmla="*/ 386 w 408"/>
                <a:gd name="T31" fmla="*/ 102 h 161"/>
                <a:gd name="T32" fmla="*/ 360 w 408"/>
                <a:gd name="T33" fmla="*/ 124 h 161"/>
                <a:gd name="T34" fmla="*/ 331 w 408"/>
                <a:gd name="T35" fmla="*/ 141 h 161"/>
                <a:gd name="T36" fmla="*/ 299 w 408"/>
                <a:gd name="T37" fmla="*/ 153 h 161"/>
                <a:gd name="T38" fmla="*/ 264 w 408"/>
                <a:gd name="T39" fmla="*/ 160 h 161"/>
                <a:gd name="T40" fmla="*/ 227 w 408"/>
                <a:gd name="T41" fmla="*/ 161 h 161"/>
                <a:gd name="T42" fmla="*/ 186 w 408"/>
                <a:gd name="T43" fmla="*/ 156 h 161"/>
                <a:gd name="T44" fmla="*/ 144 w 408"/>
                <a:gd name="T45" fmla="*/ 145 h 161"/>
                <a:gd name="T46" fmla="*/ 100 w 408"/>
                <a:gd name="T47" fmla="*/ 130 h 161"/>
                <a:gd name="T48" fmla="*/ 64 w 408"/>
                <a:gd name="T49" fmla="*/ 114 h 161"/>
                <a:gd name="T50" fmla="*/ 31 w 408"/>
                <a:gd name="T51" fmla="*/ 98 h 161"/>
                <a:gd name="T52" fmla="*/ 0 w 408"/>
                <a:gd name="T53" fmla="*/ 81 h 161"/>
                <a:gd name="T54" fmla="*/ 5 w 408"/>
                <a:gd name="T55" fmla="*/ 69 h 161"/>
                <a:gd name="T56" fmla="*/ 11 w 408"/>
                <a:gd name="T57" fmla="*/ 60 h 161"/>
                <a:gd name="T58" fmla="*/ 14 w 408"/>
                <a:gd name="T59" fmla="*/ 55 h 161"/>
                <a:gd name="T60" fmla="*/ 16 w 408"/>
                <a:gd name="T61" fmla="*/ 54 h 161"/>
                <a:gd name="T62" fmla="*/ 20 w 408"/>
                <a:gd name="T63" fmla="*/ 48 h 161"/>
                <a:gd name="T64" fmla="*/ 25 w 408"/>
                <a:gd name="T65" fmla="*/ 41 h 161"/>
                <a:gd name="T66" fmla="*/ 30 w 408"/>
                <a:gd name="T67" fmla="*/ 30 h 161"/>
                <a:gd name="T68" fmla="*/ 38 w 408"/>
                <a:gd name="T69" fmla="*/ 20 h 161"/>
                <a:gd name="T70" fmla="*/ 43 w 408"/>
                <a:gd name="T71" fmla="*/ 10 h 161"/>
                <a:gd name="T72" fmla="*/ 48 w 408"/>
                <a:gd name="T73" fmla="*/ 3 h 161"/>
                <a:gd name="T74" fmla="*/ 50 w 408"/>
                <a:gd name="T7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8" h="161">
                  <a:moveTo>
                    <a:pt x="50" y="0"/>
                  </a:moveTo>
                  <a:lnTo>
                    <a:pt x="51" y="20"/>
                  </a:lnTo>
                  <a:lnTo>
                    <a:pt x="60" y="39"/>
                  </a:lnTo>
                  <a:lnTo>
                    <a:pt x="75" y="58"/>
                  </a:lnTo>
                  <a:lnTo>
                    <a:pt x="93" y="75"/>
                  </a:lnTo>
                  <a:lnTo>
                    <a:pt x="118" y="90"/>
                  </a:lnTo>
                  <a:lnTo>
                    <a:pt x="145" y="103"/>
                  </a:lnTo>
                  <a:lnTo>
                    <a:pt x="175" y="115"/>
                  </a:lnTo>
                  <a:lnTo>
                    <a:pt x="208" y="122"/>
                  </a:lnTo>
                  <a:lnTo>
                    <a:pt x="242" y="127"/>
                  </a:lnTo>
                  <a:lnTo>
                    <a:pt x="278" y="126"/>
                  </a:lnTo>
                  <a:lnTo>
                    <a:pt x="312" y="122"/>
                  </a:lnTo>
                  <a:lnTo>
                    <a:pt x="346" y="111"/>
                  </a:lnTo>
                  <a:lnTo>
                    <a:pt x="378" y="97"/>
                  </a:lnTo>
                  <a:lnTo>
                    <a:pt x="408" y="76"/>
                  </a:lnTo>
                  <a:lnTo>
                    <a:pt x="386" y="102"/>
                  </a:lnTo>
                  <a:lnTo>
                    <a:pt x="360" y="124"/>
                  </a:lnTo>
                  <a:lnTo>
                    <a:pt x="331" y="141"/>
                  </a:lnTo>
                  <a:lnTo>
                    <a:pt x="299" y="153"/>
                  </a:lnTo>
                  <a:lnTo>
                    <a:pt x="264" y="160"/>
                  </a:lnTo>
                  <a:lnTo>
                    <a:pt x="227" y="161"/>
                  </a:lnTo>
                  <a:lnTo>
                    <a:pt x="186" y="156"/>
                  </a:lnTo>
                  <a:lnTo>
                    <a:pt x="144" y="145"/>
                  </a:lnTo>
                  <a:lnTo>
                    <a:pt x="100" y="130"/>
                  </a:lnTo>
                  <a:lnTo>
                    <a:pt x="64" y="114"/>
                  </a:lnTo>
                  <a:lnTo>
                    <a:pt x="31" y="98"/>
                  </a:lnTo>
                  <a:lnTo>
                    <a:pt x="0" y="81"/>
                  </a:lnTo>
                  <a:lnTo>
                    <a:pt x="5" y="69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6" y="54"/>
                  </a:lnTo>
                  <a:lnTo>
                    <a:pt x="20" y="48"/>
                  </a:lnTo>
                  <a:lnTo>
                    <a:pt x="25" y="41"/>
                  </a:lnTo>
                  <a:lnTo>
                    <a:pt x="30" y="30"/>
                  </a:lnTo>
                  <a:lnTo>
                    <a:pt x="38" y="20"/>
                  </a:lnTo>
                  <a:lnTo>
                    <a:pt x="43" y="10"/>
                  </a:lnTo>
                  <a:lnTo>
                    <a:pt x="48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1091">
              <a:extLst>
                <a:ext uri="{FF2B5EF4-FFF2-40B4-BE49-F238E27FC236}">
                  <a16:creationId xmlns:a16="http://schemas.microsoft.com/office/drawing/2014/main" xmlns="" id="{8D2FE24F-23B8-4455-904C-58D9FECC7589}"/>
                </a:ext>
              </a:extLst>
            </p:cNvPr>
            <p:cNvSpPr/>
            <p:nvPr/>
          </p:nvSpPr>
          <p:spPr bwMode="auto">
            <a:xfrm>
              <a:off x="4656138" y="3649663"/>
              <a:ext cx="158750" cy="149225"/>
            </a:xfrm>
            <a:custGeom>
              <a:avLst/>
              <a:gdLst>
                <a:gd name="T0" fmla="*/ 50 w 100"/>
                <a:gd name="T1" fmla="*/ 0 h 94"/>
                <a:gd name="T2" fmla="*/ 70 w 100"/>
                <a:gd name="T3" fmla="*/ 4 h 94"/>
                <a:gd name="T4" fmla="*/ 86 w 100"/>
                <a:gd name="T5" fmla="*/ 14 h 94"/>
                <a:gd name="T6" fmla="*/ 96 w 100"/>
                <a:gd name="T7" fmla="*/ 29 h 94"/>
                <a:gd name="T8" fmla="*/ 100 w 100"/>
                <a:gd name="T9" fmla="*/ 47 h 94"/>
                <a:gd name="T10" fmla="*/ 96 w 100"/>
                <a:gd name="T11" fmla="*/ 65 h 94"/>
                <a:gd name="T12" fmla="*/ 86 w 100"/>
                <a:gd name="T13" fmla="*/ 81 h 94"/>
                <a:gd name="T14" fmla="*/ 70 w 100"/>
                <a:gd name="T15" fmla="*/ 90 h 94"/>
                <a:gd name="T16" fmla="*/ 50 w 100"/>
                <a:gd name="T17" fmla="*/ 94 h 94"/>
                <a:gd name="T18" fmla="*/ 32 w 100"/>
                <a:gd name="T19" fmla="*/ 90 h 94"/>
                <a:gd name="T20" fmla="*/ 15 w 100"/>
                <a:gd name="T21" fmla="*/ 81 h 94"/>
                <a:gd name="T22" fmla="*/ 4 w 100"/>
                <a:gd name="T23" fmla="*/ 65 h 94"/>
                <a:gd name="T24" fmla="*/ 0 w 100"/>
                <a:gd name="T25" fmla="*/ 47 h 94"/>
                <a:gd name="T26" fmla="*/ 4 w 100"/>
                <a:gd name="T27" fmla="*/ 29 h 94"/>
                <a:gd name="T28" fmla="*/ 15 w 100"/>
                <a:gd name="T29" fmla="*/ 14 h 94"/>
                <a:gd name="T30" fmla="*/ 32 w 100"/>
                <a:gd name="T31" fmla="*/ 4 h 94"/>
                <a:gd name="T32" fmla="*/ 50 w 100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4">
                  <a:moveTo>
                    <a:pt x="50" y="0"/>
                  </a:moveTo>
                  <a:lnTo>
                    <a:pt x="70" y="4"/>
                  </a:lnTo>
                  <a:lnTo>
                    <a:pt x="86" y="14"/>
                  </a:lnTo>
                  <a:lnTo>
                    <a:pt x="96" y="29"/>
                  </a:lnTo>
                  <a:lnTo>
                    <a:pt x="100" y="47"/>
                  </a:lnTo>
                  <a:lnTo>
                    <a:pt x="96" y="65"/>
                  </a:lnTo>
                  <a:lnTo>
                    <a:pt x="86" y="81"/>
                  </a:lnTo>
                  <a:lnTo>
                    <a:pt x="70" y="90"/>
                  </a:lnTo>
                  <a:lnTo>
                    <a:pt x="50" y="94"/>
                  </a:lnTo>
                  <a:lnTo>
                    <a:pt x="32" y="90"/>
                  </a:lnTo>
                  <a:lnTo>
                    <a:pt x="15" y="81"/>
                  </a:lnTo>
                  <a:lnTo>
                    <a:pt x="4" y="65"/>
                  </a:lnTo>
                  <a:lnTo>
                    <a:pt x="0" y="47"/>
                  </a:lnTo>
                  <a:lnTo>
                    <a:pt x="4" y="29"/>
                  </a:lnTo>
                  <a:lnTo>
                    <a:pt x="15" y="14"/>
                  </a:lnTo>
                  <a:lnTo>
                    <a:pt x="32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1092">
              <a:extLst>
                <a:ext uri="{FF2B5EF4-FFF2-40B4-BE49-F238E27FC236}">
                  <a16:creationId xmlns:a16="http://schemas.microsoft.com/office/drawing/2014/main" xmlns="" id="{3B9AF531-98AA-4E15-9A7A-DE9665A67F71}"/>
                </a:ext>
              </a:extLst>
            </p:cNvPr>
            <p:cNvSpPr/>
            <p:nvPr/>
          </p:nvSpPr>
          <p:spPr bwMode="auto">
            <a:xfrm>
              <a:off x="4740275" y="3678238"/>
              <a:ext cx="66675" cy="68263"/>
            </a:xfrm>
            <a:custGeom>
              <a:avLst/>
              <a:gdLst>
                <a:gd name="T0" fmla="*/ 19 w 42"/>
                <a:gd name="T1" fmla="*/ 0 h 43"/>
                <a:gd name="T2" fmla="*/ 30 w 42"/>
                <a:gd name="T3" fmla="*/ 3 h 43"/>
                <a:gd name="T4" fmla="*/ 38 w 42"/>
                <a:gd name="T5" fmla="*/ 9 h 43"/>
                <a:gd name="T6" fmla="*/ 42 w 42"/>
                <a:gd name="T7" fmla="*/ 20 h 43"/>
                <a:gd name="T8" fmla="*/ 40 w 42"/>
                <a:gd name="T9" fmla="*/ 32 h 43"/>
                <a:gd name="T10" fmla="*/ 33 w 42"/>
                <a:gd name="T11" fmla="*/ 39 h 43"/>
                <a:gd name="T12" fmla="*/ 23 w 42"/>
                <a:gd name="T13" fmla="*/ 43 h 43"/>
                <a:gd name="T14" fmla="*/ 12 w 42"/>
                <a:gd name="T15" fmla="*/ 42 h 43"/>
                <a:gd name="T16" fmla="*/ 4 w 42"/>
                <a:gd name="T17" fmla="*/ 34 h 43"/>
                <a:gd name="T18" fmla="*/ 0 w 42"/>
                <a:gd name="T19" fmla="*/ 24 h 43"/>
                <a:gd name="T20" fmla="*/ 1 w 42"/>
                <a:gd name="T21" fmla="*/ 13 h 43"/>
                <a:gd name="T22" fmla="*/ 9 w 42"/>
                <a:gd name="T23" fmla="*/ 4 h 43"/>
                <a:gd name="T24" fmla="*/ 19 w 42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30" y="3"/>
                  </a:lnTo>
                  <a:lnTo>
                    <a:pt x="38" y="9"/>
                  </a:lnTo>
                  <a:lnTo>
                    <a:pt x="42" y="20"/>
                  </a:lnTo>
                  <a:lnTo>
                    <a:pt x="40" y="32"/>
                  </a:lnTo>
                  <a:lnTo>
                    <a:pt x="33" y="39"/>
                  </a:lnTo>
                  <a:lnTo>
                    <a:pt x="23" y="43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1093">
              <a:extLst>
                <a:ext uri="{FF2B5EF4-FFF2-40B4-BE49-F238E27FC236}">
                  <a16:creationId xmlns:a16="http://schemas.microsoft.com/office/drawing/2014/main" xmlns="" id="{EEC2C82B-628F-4E71-9D95-8AA08FCCB652}"/>
                </a:ext>
              </a:extLst>
            </p:cNvPr>
            <p:cNvSpPr/>
            <p:nvPr/>
          </p:nvSpPr>
          <p:spPr bwMode="auto">
            <a:xfrm>
              <a:off x="4598988" y="3619501"/>
              <a:ext cx="223838" cy="84138"/>
            </a:xfrm>
            <a:custGeom>
              <a:avLst/>
              <a:gdLst>
                <a:gd name="T0" fmla="*/ 98 w 141"/>
                <a:gd name="T1" fmla="*/ 0 h 53"/>
                <a:gd name="T2" fmla="*/ 111 w 141"/>
                <a:gd name="T3" fmla="*/ 0 h 53"/>
                <a:gd name="T4" fmla="*/ 124 w 141"/>
                <a:gd name="T5" fmla="*/ 3 h 53"/>
                <a:gd name="T6" fmla="*/ 133 w 141"/>
                <a:gd name="T7" fmla="*/ 8 h 53"/>
                <a:gd name="T8" fmla="*/ 139 w 141"/>
                <a:gd name="T9" fmla="*/ 15 h 53"/>
                <a:gd name="T10" fmla="*/ 141 w 141"/>
                <a:gd name="T11" fmla="*/ 24 h 53"/>
                <a:gd name="T12" fmla="*/ 137 w 141"/>
                <a:gd name="T13" fmla="*/ 37 h 53"/>
                <a:gd name="T14" fmla="*/ 108 w 141"/>
                <a:gd name="T15" fmla="*/ 33 h 53"/>
                <a:gd name="T16" fmla="*/ 84 w 141"/>
                <a:gd name="T17" fmla="*/ 33 h 53"/>
                <a:gd name="T18" fmla="*/ 59 w 141"/>
                <a:gd name="T19" fmla="*/ 36 h 53"/>
                <a:gd name="T20" fmla="*/ 34 w 141"/>
                <a:gd name="T21" fmla="*/ 42 h 53"/>
                <a:gd name="T22" fmla="*/ 8 w 141"/>
                <a:gd name="T23" fmla="*/ 53 h 53"/>
                <a:gd name="T24" fmla="*/ 6 w 141"/>
                <a:gd name="T25" fmla="*/ 51 h 53"/>
                <a:gd name="T26" fmla="*/ 4 w 141"/>
                <a:gd name="T27" fmla="*/ 48 h 53"/>
                <a:gd name="T28" fmla="*/ 1 w 141"/>
                <a:gd name="T29" fmla="*/ 41 h 53"/>
                <a:gd name="T30" fmla="*/ 0 w 141"/>
                <a:gd name="T31" fmla="*/ 33 h 53"/>
                <a:gd name="T32" fmla="*/ 1 w 141"/>
                <a:gd name="T33" fmla="*/ 25 h 53"/>
                <a:gd name="T34" fmla="*/ 6 w 141"/>
                <a:gd name="T35" fmla="*/ 19 h 53"/>
                <a:gd name="T36" fmla="*/ 14 w 141"/>
                <a:gd name="T37" fmla="*/ 16 h 53"/>
                <a:gd name="T38" fmla="*/ 26 w 141"/>
                <a:gd name="T39" fmla="*/ 12 h 53"/>
                <a:gd name="T40" fmla="*/ 42 w 141"/>
                <a:gd name="T41" fmla="*/ 7 h 53"/>
                <a:gd name="T42" fmla="*/ 60 w 141"/>
                <a:gd name="T43" fmla="*/ 4 h 53"/>
                <a:gd name="T44" fmla="*/ 78 w 141"/>
                <a:gd name="T45" fmla="*/ 2 h 53"/>
                <a:gd name="T46" fmla="*/ 98 w 141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53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8"/>
                  </a:lnTo>
                  <a:lnTo>
                    <a:pt x="139" y="15"/>
                  </a:lnTo>
                  <a:lnTo>
                    <a:pt x="141" y="24"/>
                  </a:lnTo>
                  <a:lnTo>
                    <a:pt x="137" y="37"/>
                  </a:lnTo>
                  <a:lnTo>
                    <a:pt x="108" y="33"/>
                  </a:lnTo>
                  <a:lnTo>
                    <a:pt x="84" y="33"/>
                  </a:lnTo>
                  <a:lnTo>
                    <a:pt x="59" y="36"/>
                  </a:lnTo>
                  <a:lnTo>
                    <a:pt x="34" y="42"/>
                  </a:lnTo>
                  <a:lnTo>
                    <a:pt x="8" y="53"/>
                  </a:lnTo>
                  <a:lnTo>
                    <a:pt x="6" y="51"/>
                  </a:lnTo>
                  <a:lnTo>
                    <a:pt x="4" y="48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6" y="19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42" y="7"/>
                  </a:lnTo>
                  <a:lnTo>
                    <a:pt x="60" y="4"/>
                  </a:lnTo>
                  <a:lnTo>
                    <a:pt x="78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1132">
              <a:extLst>
                <a:ext uri="{FF2B5EF4-FFF2-40B4-BE49-F238E27FC236}">
                  <a16:creationId xmlns:a16="http://schemas.microsoft.com/office/drawing/2014/main" xmlns="" id="{38530418-559C-4B8C-AB0B-6293FA947FAC}"/>
                </a:ext>
              </a:extLst>
            </p:cNvPr>
            <p:cNvSpPr/>
            <p:nvPr/>
          </p:nvSpPr>
          <p:spPr bwMode="auto">
            <a:xfrm>
              <a:off x="3987800" y="3167063"/>
              <a:ext cx="903288" cy="1047750"/>
            </a:xfrm>
            <a:custGeom>
              <a:avLst/>
              <a:gdLst>
                <a:gd name="T0" fmla="*/ 516 w 569"/>
                <a:gd name="T1" fmla="*/ 21 h 660"/>
                <a:gd name="T2" fmla="*/ 542 w 569"/>
                <a:gd name="T3" fmla="*/ 64 h 660"/>
                <a:gd name="T4" fmla="*/ 548 w 569"/>
                <a:gd name="T5" fmla="*/ 102 h 660"/>
                <a:gd name="T6" fmla="*/ 567 w 569"/>
                <a:gd name="T7" fmla="*/ 107 h 660"/>
                <a:gd name="T8" fmla="*/ 548 w 569"/>
                <a:gd name="T9" fmla="*/ 152 h 660"/>
                <a:gd name="T10" fmla="*/ 513 w 569"/>
                <a:gd name="T11" fmla="*/ 183 h 660"/>
                <a:gd name="T12" fmla="*/ 466 w 569"/>
                <a:gd name="T13" fmla="*/ 203 h 660"/>
                <a:gd name="T14" fmla="*/ 414 w 569"/>
                <a:gd name="T15" fmla="*/ 210 h 660"/>
                <a:gd name="T16" fmla="*/ 421 w 569"/>
                <a:gd name="T17" fmla="*/ 212 h 660"/>
                <a:gd name="T18" fmla="*/ 435 w 569"/>
                <a:gd name="T19" fmla="*/ 215 h 660"/>
                <a:gd name="T20" fmla="*/ 439 w 569"/>
                <a:gd name="T21" fmla="*/ 217 h 660"/>
                <a:gd name="T22" fmla="*/ 419 w 569"/>
                <a:gd name="T23" fmla="*/ 228 h 660"/>
                <a:gd name="T24" fmla="*/ 382 w 569"/>
                <a:gd name="T25" fmla="*/ 242 h 660"/>
                <a:gd name="T26" fmla="*/ 331 w 569"/>
                <a:gd name="T27" fmla="*/ 253 h 660"/>
                <a:gd name="T28" fmla="*/ 292 w 569"/>
                <a:gd name="T29" fmla="*/ 255 h 660"/>
                <a:gd name="T30" fmla="*/ 263 w 569"/>
                <a:gd name="T31" fmla="*/ 274 h 660"/>
                <a:gd name="T32" fmla="*/ 251 w 569"/>
                <a:gd name="T33" fmla="*/ 313 h 660"/>
                <a:gd name="T34" fmla="*/ 259 w 569"/>
                <a:gd name="T35" fmla="*/ 354 h 660"/>
                <a:gd name="T36" fmla="*/ 277 w 569"/>
                <a:gd name="T37" fmla="*/ 394 h 660"/>
                <a:gd name="T38" fmla="*/ 300 w 569"/>
                <a:gd name="T39" fmla="*/ 431 h 660"/>
                <a:gd name="T40" fmla="*/ 318 w 569"/>
                <a:gd name="T41" fmla="*/ 462 h 660"/>
                <a:gd name="T42" fmla="*/ 308 w 569"/>
                <a:gd name="T43" fmla="*/ 466 h 660"/>
                <a:gd name="T44" fmla="*/ 287 w 569"/>
                <a:gd name="T45" fmla="*/ 474 h 660"/>
                <a:gd name="T46" fmla="*/ 268 w 569"/>
                <a:gd name="T47" fmla="*/ 479 h 660"/>
                <a:gd name="T48" fmla="*/ 263 w 569"/>
                <a:gd name="T49" fmla="*/ 473 h 660"/>
                <a:gd name="T50" fmla="*/ 242 w 569"/>
                <a:gd name="T51" fmla="*/ 452 h 660"/>
                <a:gd name="T52" fmla="*/ 220 w 569"/>
                <a:gd name="T53" fmla="*/ 446 h 660"/>
                <a:gd name="T54" fmla="*/ 194 w 569"/>
                <a:gd name="T55" fmla="*/ 450 h 660"/>
                <a:gd name="T56" fmla="*/ 170 w 569"/>
                <a:gd name="T57" fmla="*/ 465 h 660"/>
                <a:gd name="T58" fmla="*/ 165 w 569"/>
                <a:gd name="T59" fmla="*/ 483 h 660"/>
                <a:gd name="T60" fmla="*/ 178 w 569"/>
                <a:gd name="T61" fmla="*/ 511 h 660"/>
                <a:gd name="T62" fmla="*/ 202 w 569"/>
                <a:gd name="T63" fmla="*/ 555 h 660"/>
                <a:gd name="T64" fmla="*/ 207 w 569"/>
                <a:gd name="T65" fmla="*/ 607 h 660"/>
                <a:gd name="T66" fmla="*/ 198 w 569"/>
                <a:gd name="T67" fmla="*/ 648 h 660"/>
                <a:gd name="T68" fmla="*/ 161 w 569"/>
                <a:gd name="T69" fmla="*/ 645 h 660"/>
                <a:gd name="T70" fmla="*/ 106 w 569"/>
                <a:gd name="T71" fmla="*/ 602 h 660"/>
                <a:gd name="T72" fmla="*/ 58 w 569"/>
                <a:gd name="T73" fmla="*/ 547 h 660"/>
                <a:gd name="T74" fmla="*/ 21 w 569"/>
                <a:gd name="T75" fmla="*/ 482 h 660"/>
                <a:gd name="T76" fmla="*/ 3 w 569"/>
                <a:gd name="T77" fmla="*/ 412 h 660"/>
                <a:gd name="T78" fmla="*/ 4 w 569"/>
                <a:gd name="T79" fmla="*/ 342 h 660"/>
                <a:gd name="T80" fmla="*/ 22 w 569"/>
                <a:gd name="T81" fmla="*/ 295 h 660"/>
                <a:gd name="T82" fmla="*/ 30 w 569"/>
                <a:gd name="T83" fmla="*/ 280 h 660"/>
                <a:gd name="T84" fmla="*/ 33 w 569"/>
                <a:gd name="T85" fmla="*/ 278 h 660"/>
                <a:gd name="T86" fmla="*/ 29 w 569"/>
                <a:gd name="T87" fmla="*/ 223 h 660"/>
                <a:gd name="T88" fmla="*/ 46 w 569"/>
                <a:gd name="T89" fmla="*/ 181 h 660"/>
                <a:gd name="T90" fmla="*/ 80 w 569"/>
                <a:gd name="T91" fmla="*/ 151 h 660"/>
                <a:gd name="T92" fmla="*/ 127 w 569"/>
                <a:gd name="T93" fmla="*/ 128 h 660"/>
                <a:gd name="T94" fmla="*/ 182 w 569"/>
                <a:gd name="T95" fmla="*/ 111 h 660"/>
                <a:gd name="T96" fmla="*/ 243 w 569"/>
                <a:gd name="T97" fmla="*/ 100 h 660"/>
                <a:gd name="T98" fmla="*/ 305 w 569"/>
                <a:gd name="T99" fmla="*/ 89 h 660"/>
                <a:gd name="T100" fmla="*/ 364 w 569"/>
                <a:gd name="T101" fmla="*/ 77 h 660"/>
                <a:gd name="T102" fmla="*/ 418 w 569"/>
                <a:gd name="T103" fmla="*/ 63 h 660"/>
                <a:gd name="T104" fmla="*/ 459 w 569"/>
                <a:gd name="T105" fmla="*/ 43 h 660"/>
                <a:gd name="T106" fmla="*/ 487 w 569"/>
                <a:gd name="T107" fmla="*/ 1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9" h="660">
                  <a:moveTo>
                    <a:pt x="493" y="0"/>
                  </a:moveTo>
                  <a:lnTo>
                    <a:pt x="516" y="21"/>
                  </a:lnTo>
                  <a:lnTo>
                    <a:pt x="531" y="43"/>
                  </a:lnTo>
                  <a:lnTo>
                    <a:pt x="542" y="64"/>
                  </a:lnTo>
                  <a:lnTo>
                    <a:pt x="547" y="84"/>
                  </a:lnTo>
                  <a:lnTo>
                    <a:pt x="548" y="102"/>
                  </a:lnTo>
                  <a:lnTo>
                    <a:pt x="569" y="81"/>
                  </a:lnTo>
                  <a:lnTo>
                    <a:pt x="567" y="107"/>
                  </a:lnTo>
                  <a:lnTo>
                    <a:pt x="560" y="131"/>
                  </a:lnTo>
                  <a:lnTo>
                    <a:pt x="548" y="152"/>
                  </a:lnTo>
                  <a:lnTo>
                    <a:pt x="531" y="169"/>
                  </a:lnTo>
                  <a:lnTo>
                    <a:pt x="513" y="183"/>
                  </a:lnTo>
                  <a:lnTo>
                    <a:pt x="491" y="194"/>
                  </a:lnTo>
                  <a:lnTo>
                    <a:pt x="466" y="203"/>
                  </a:lnTo>
                  <a:lnTo>
                    <a:pt x="440" y="208"/>
                  </a:lnTo>
                  <a:lnTo>
                    <a:pt x="414" y="210"/>
                  </a:lnTo>
                  <a:lnTo>
                    <a:pt x="415" y="211"/>
                  </a:lnTo>
                  <a:lnTo>
                    <a:pt x="421" y="212"/>
                  </a:lnTo>
                  <a:lnTo>
                    <a:pt x="428" y="213"/>
                  </a:lnTo>
                  <a:lnTo>
                    <a:pt x="435" y="215"/>
                  </a:lnTo>
                  <a:lnTo>
                    <a:pt x="440" y="216"/>
                  </a:lnTo>
                  <a:lnTo>
                    <a:pt x="439" y="217"/>
                  </a:lnTo>
                  <a:lnTo>
                    <a:pt x="431" y="221"/>
                  </a:lnTo>
                  <a:lnTo>
                    <a:pt x="419" y="228"/>
                  </a:lnTo>
                  <a:lnTo>
                    <a:pt x="403" y="236"/>
                  </a:lnTo>
                  <a:lnTo>
                    <a:pt x="382" y="242"/>
                  </a:lnTo>
                  <a:lnTo>
                    <a:pt x="357" y="249"/>
                  </a:lnTo>
                  <a:lnTo>
                    <a:pt x="331" y="253"/>
                  </a:lnTo>
                  <a:lnTo>
                    <a:pt x="309" y="255"/>
                  </a:lnTo>
                  <a:lnTo>
                    <a:pt x="292" y="255"/>
                  </a:lnTo>
                  <a:lnTo>
                    <a:pt x="277" y="255"/>
                  </a:lnTo>
                  <a:lnTo>
                    <a:pt x="263" y="274"/>
                  </a:lnTo>
                  <a:lnTo>
                    <a:pt x="255" y="293"/>
                  </a:lnTo>
                  <a:lnTo>
                    <a:pt x="251" y="313"/>
                  </a:lnTo>
                  <a:lnTo>
                    <a:pt x="254" y="334"/>
                  </a:lnTo>
                  <a:lnTo>
                    <a:pt x="259" y="354"/>
                  </a:lnTo>
                  <a:lnTo>
                    <a:pt x="268" y="374"/>
                  </a:lnTo>
                  <a:lnTo>
                    <a:pt x="277" y="394"/>
                  </a:lnTo>
                  <a:lnTo>
                    <a:pt x="289" y="414"/>
                  </a:lnTo>
                  <a:lnTo>
                    <a:pt x="300" y="431"/>
                  </a:lnTo>
                  <a:lnTo>
                    <a:pt x="310" y="448"/>
                  </a:lnTo>
                  <a:lnTo>
                    <a:pt x="318" y="462"/>
                  </a:lnTo>
                  <a:lnTo>
                    <a:pt x="315" y="463"/>
                  </a:lnTo>
                  <a:lnTo>
                    <a:pt x="308" y="466"/>
                  </a:lnTo>
                  <a:lnTo>
                    <a:pt x="298" y="470"/>
                  </a:lnTo>
                  <a:lnTo>
                    <a:pt x="287" y="474"/>
                  </a:lnTo>
                  <a:lnTo>
                    <a:pt x="276" y="478"/>
                  </a:lnTo>
                  <a:lnTo>
                    <a:pt x="268" y="479"/>
                  </a:lnTo>
                  <a:lnTo>
                    <a:pt x="266" y="479"/>
                  </a:lnTo>
                  <a:lnTo>
                    <a:pt x="263" y="473"/>
                  </a:lnTo>
                  <a:lnTo>
                    <a:pt x="255" y="462"/>
                  </a:lnTo>
                  <a:lnTo>
                    <a:pt x="242" y="452"/>
                  </a:lnTo>
                  <a:lnTo>
                    <a:pt x="233" y="449"/>
                  </a:lnTo>
                  <a:lnTo>
                    <a:pt x="220" y="446"/>
                  </a:lnTo>
                  <a:lnTo>
                    <a:pt x="207" y="446"/>
                  </a:lnTo>
                  <a:lnTo>
                    <a:pt x="194" y="450"/>
                  </a:lnTo>
                  <a:lnTo>
                    <a:pt x="181" y="456"/>
                  </a:lnTo>
                  <a:lnTo>
                    <a:pt x="170" y="465"/>
                  </a:lnTo>
                  <a:lnTo>
                    <a:pt x="164" y="477"/>
                  </a:lnTo>
                  <a:lnTo>
                    <a:pt x="165" y="483"/>
                  </a:lnTo>
                  <a:lnTo>
                    <a:pt x="170" y="495"/>
                  </a:lnTo>
                  <a:lnTo>
                    <a:pt x="178" y="511"/>
                  </a:lnTo>
                  <a:lnTo>
                    <a:pt x="190" y="529"/>
                  </a:lnTo>
                  <a:lnTo>
                    <a:pt x="202" y="555"/>
                  </a:lnTo>
                  <a:lnTo>
                    <a:pt x="207" y="583"/>
                  </a:lnTo>
                  <a:lnTo>
                    <a:pt x="207" y="607"/>
                  </a:lnTo>
                  <a:lnTo>
                    <a:pt x="203" y="630"/>
                  </a:lnTo>
                  <a:lnTo>
                    <a:pt x="198" y="648"/>
                  </a:lnTo>
                  <a:lnTo>
                    <a:pt x="190" y="660"/>
                  </a:lnTo>
                  <a:lnTo>
                    <a:pt x="161" y="645"/>
                  </a:lnTo>
                  <a:lnTo>
                    <a:pt x="132" y="626"/>
                  </a:lnTo>
                  <a:lnTo>
                    <a:pt x="106" y="602"/>
                  </a:lnTo>
                  <a:lnTo>
                    <a:pt x="81" y="576"/>
                  </a:lnTo>
                  <a:lnTo>
                    <a:pt x="58" y="547"/>
                  </a:lnTo>
                  <a:lnTo>
                    <a:pt x="38" y="515"/>
                  </a:lnTo>
                  <a:lnTo>
                    <a:pt x="21" y="482"/>
                  </a:lnTo>
                  <a:lnTo>
                    <a:pt x="9" y="446"/>
                  </a:lnTo>
                  <a:lnTo>
                    <a:pt x="3" y="412"/>
                  </a:lnTo>
                  <a:lnTo>
                    <a:pt x="0" y="377"/>
                  </a:lnTo>
                  <a:lnTo>
                    <a:pt x="4" y="342"/>
                  </a:lnTo>
                  <a:lnTo>
                    <a:pt x="16" y="309"/>
                  </a:lnTo>
                  <a:lnTo>
                    <a:pt x="22" y="295"/>
                  </a:lnTo>
                  <a:lnTo>
                    <a:pt x="27" y="285"/>
                  </a:lnTo>
                  <a:lnTo>
                    <a:pt x="30" y="280"/>
                  </a:lnTo>
                  <a:lnTo>
                    <a:pt x="33" y="278"/>
                  </a:lnTo>
                  <a:lnTo>
                    <a:pt x="33" y="278"/>
                  </a:lnTo>
                  <a:lnTo>
                    <a:pt x="29" y="249"/>
                  </a:lnTo>
                  <a:lnTo>
                    <a:pt x="29" y="223"/>
                  </a:lnTo>
                  <a:lnTo>
                    <a:pt x="35" y="200"/>
                  </a:lnTo>
                  <a:lnTo>
                    <a:pt x="46" y="181"/>
                  </a:lnTo>
                  <a:lnTo>
                    <a:pt x="61" y="164"/>
                  </a:lnTo>
                  <a:lnTo>
                    <a:pt x="80" y="151"/>
                  </a:lnTo>
                  <a:lnTo>
                    <a:pt x="102" y="139"/>
                  </a:lnTo>
                  <a:lnTo>
                    <a:pt x="127" y="128"/>
                  </a:lnTo>
                  <a:lnTo>
                    <a:pt x="153" y="119"/>
                  </a:lnTo>
                  <a:lnTo>
                    <a:pt x="182" y="111"/>
                  </a:lnTo>
                  <a:lnTo>
                    <a:pt x="212" y="105"/>
                  </a:lnTo>
                  <a:lnTo>
                    <a:pt x="243" y="100"/>
                  </a:lnTo>
                  <a:lnTo>
                    <a:pt x="275" y="94"/>
                  </a:lnTo>
                  <a:lnTo>
                    <a:pt x="305" y="89"/>
                  </a:lnTo>
                  <a:lnTo>
                    <a:pt x="335" y="84"/>
                  </a:lnTo>
                  <a:lnTo>
                    <a:pt x="364" y="77"/>
                  </a:lnTo>
                  <a:lnTo>
                    <a:pt x="391" y="71"/>
                  </a:lnTo>
                  <a:lnTo>
                    <a:pt x="418" y="63"/>
                  </a:lnTo>
                  <a:lnTo>
                    <a:pt x="440" y="55"/>
                  </a:lnTo>
                  <a:lnTo>
                    <a:pt x="459" y="43"/>
                  </a:lnTo>
                  <a:lnTo>
                    <a:pt x="475" y="31"/>
                  </a:lnTo>
                  <a:lnTo>
                    <a:pt x="487" y="1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1133">
              <a:extLst>
                <a:ext uri="{FF2B5EF4-FFF2-40B4-BE49-F238E27FC236}">
                  <a16:creationId xmlns:a16="http://schemas.microsoft.com/office/drawing/2014/main" xmlns="" id="{3C08E046-CD40-4F7F-9699-2C9E343B285C}"/>
                </a:ext>
              </a:extLst>
            </p:cNvPr>
            <p:cNvSpPr/>
            <p:nvPr/>
          </p:nvSpPr>
          <p:spPr bwMode="auto">
            <a:xfrm>
              <a:off x="4164013" y="3757613"/>
              <a:ext cx="239713" cy="249238"/>
            </a:xfrm>
            <a:custGeom>
              <a:avLst/>
              <a:gdLst>
                <a:gd name="T0" fmla="*/ 57 w 151"/>
                <a:gd name="T1" fmla="*/ 0 h 157"/>
                <a:gd name="T2" fmla="*/ 72 w 151"/>
                <a:gd name="T3" fmla="*/ 0 h 157"/>
                <a:gd name="T4" fmla="*/ 87 w 151"/>
                <a:gd name="T5" fmla="*/ 4 h 157"/>
                <a:gd name="T6" fmla="*/ 100 w 151"/>
                <a:gd name="T7" fmla="*/ 9 h 157"/>
                <a:gd name="T8" fmla="*/ 112 w 151"/>
                <a:gd name="T9" fmla="*/ 16 h 157"/>
                <a:gd name="T10" fmla="*/ 119 w 151"/>
                <a:gd name="T11" fmla="*/ 21 h 157"/>
                <a:gd name="T12" fmla="*/ 121 w 151"/>
                <a:gd name="T13" fmla="*/ 23 h 157"/>
                <a:gd name="T14" fmla="*/ 126 w 151"/>
                <a:gd name="T15" fmla="*/ 30 h 157"/>
                <a:gd name="T16" fmla="*/ 131 w 151"/>
                <a:gd name="T17" fmla="*/ 42 h 157"/>
                <a:gd name="T18" fmla="*/ 138 w 151"/>
                <a:gd name="T19" fmla="*/ 55 h 157"/>
                <a:gd name="T20" fmla="*/ 144 w 151"/>
                <a:gd name="T21" fmla="*/ 72 h 157"/>
                <a:gd name="T22" fmla="*/ 149 w 151"/>
                <a:gd name="T23" fmla="*/ 88 h 157"/>
                <a:gd name="T24" fmla="*/ 151 w 151"/>
                <a:gd name="T25" fmla="*/ 105 h 157"/>
                <a:gd name="T26" fmla="*/ 148 w 151"/>
                <a:gd name="T27" fmla="*/ 122 h 157"/>
                <a:gd name="T28" fmla="*/ 143 w 151"/>
                <a:gd name="T29" fmla="*/ 135 h 157"/>
                <a:gd name="T30" fmla="*/ 134 w 151"/>
                <a:gd name="T31" fmla="*/ 143 h 157"/>
                <a:gd name="T32" fmla="*/ 122 w 151"/>
                <a:gd name="T33" fmla="*/ 149 h 157"/>
                <a:gd name="T34" fmla="*/ 109 w 151"/>
                <a:gd name="T35" fmla="*/ 153 h 157"/>
                <a:gd name="T36" fmla="*/ 94 w 151"/>
                <a:gd name="T37" fmla="*/ 156 h 157"/>
                <a:gd name="T38" fmla="*/ 77 w 151"/>
                <a:gd name="T39" fmla="*/ 157 h 157"/>
                <a:gd name="T40" fmla="*/ 62 w 151"/>
                <a:gd name="T41" fmla="*/ 153 h 157"/>
                <a:gd name="T42" fmla="*/ 49 w 151"/>
                <a:gd name="T43" fmla="*/ 145 h 157"/>
                <a:gd name="T44" fmla="*/ 34 w 151"/>
                <a:gd name="T45" fmla="*/ 131 h 157"/>
                <a:gd name="T46" fmla="*/ 20 w 151"/>
                <a:gd name="T47" fmla="*/ 112 h 157"/>
                <a:gd name="T48" fmla="*/ 9 w 151"/>
                <a:gd name="T49" fmla="*/ 95 h 157"/>
                <a:gd name="T50" fmla="*/ 3 w 151"/>
                <a:gd name="T51" fmla="*/ 77 h 157"/>
                <a:gd name="T52" fmla="*/ 0 w 151"/>
                <a:gd name="T53" fmla="*/ 60 h 157"/>
                <a:gd name="T54" fmla="*/ 4 w 151"/>
                <a:gd name="T55" fmla="*/ 43 h 157"/>
                <a:gd name="T56" fmla="*/ 12 w 151"/>
                <a:gd name="T57" fmla="*/ 26 h 157"/>
                <a:gd name="T58" fmla="*/ 25 w 151"/>
                <a:gd name="T59" fmla="*/ 12 h 157"/>
                <a:gd name="T60" fmla="*/ 41 w 151"/>
                <a:gd name="T61" fmla="*/ 2 h 157"/>
                <a:gd name="T62" fmla="*/ 57 w 151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57">
                  <a:moveTo>
                    <a:pt x="57" y="0"/>
                  </a:moveTo>
                  <a:lnTo>
                    <a:pt x="72" y="0"/>
                  </a:lnTo>
                  <a:lnTo>
                    <a:pt x="87" y="4"/>
                  </a:lnTo>
                  <a:lnTo>
                    <a:pt x="100" y="9"/>
                  </a:lnTo>
                  <a:lnTo>
                    <a:pt x="112" y="16"/>
                  </a:lnTo>
                  <a:lnTo>
                    <a:pt x="119" y="21"/>
                  </a:lnTo>
                  <a:lnTo>
                    <a:pt x="121" y="23"/>
                  </a:lnTo>
                  <a:lnTo>
                    <a:pt x="126" y="30"/>
                  </a:lnTo>
                  <a:lnTo>
                    <a:pt x="131" y="42"/>
                  </a:lnTo>
                  <a:lnTo>
                    <a:pt x="138" y="55"/>
                  </a:lnTo>
                  <a:lnTo>
                    <a:pt x="144" y="72"/>
                  </a:lnTo>
                  <a:lnTo>
                    <a:pt x="149" y="88"/>
                  </a:lnTo>
                  <a:lnTo>
                    <a:pt x="151" y="105"/>
                  </a:lnTo>
                  <a:lnTo>
                    <a:pt x="148" y="122"/>
                  </a:lnTo>
                  <a:lnTo>
                    <a:pt x="143" y="135"/>
                  </a:lnTo>
                  <a:lnTo>
                    <a:pt x="134" y="143"/>
                  </a:lnTo>
                  <a:lnTo>
                    <a:pt x="122" y="149"/>
                  </a:lnTo>
                  <a:lnTo>
                    <a:pt x="109" y="153"/>
                  </a:lnTo>
                  <a:lnTo>
                    <a:pt x="94" y="156"/>
                  </a:lnTo>
                  <a:lnTo>
                    <a:pt x="77" y="157"/>
                  </a:lnTo>
                  <a:lnTo>
                    <a:pt x="62" y="153"/>
                  </a:lnTo>
                  <a:lnTo>
                    <a:pt x="49" y="145"/>
                  </a:lnTo>
                  <a:lnTo>
                    <a:pt x="34" y="131"/>
                  </a:lnTo>
                  <a:lnTo>
                    <a:pt x="20" y="112"/>
                  </a:lnTo>
                  <a:lnTo>
                    <a:pt x="9" y="95"/>
                  </a:lnTo>
                  <a:lnTo>
                    <a:pt x="3" y="77"/>
                  </a:lnTo>
                  <a:lnTo>
                    <a:pt x="0" y="60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1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3C2B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1134">
              <a:extLst>
                <a:ext uri="{FF2B5EF4-FFF2-40B4-BE49-F238E27FC236}">
                  <a16:creationId xmlns:a16="http://schemas.microsoft.com/office/drawing/2014/main" xmlns="" id="{29C6D9B5-AF53-41C2-8E36-C2385EE9452F}"/>
                </a:ext>
              </a:extLst>
            </p:cNvPr>
            <p:cNvSpPr/>
            <p:nvPr/>
          </p:nvSpPr>
          <p:spPr bwMode="auto">
            <a:xfrm>
              <a:off x="4211638" y="3794126"/>
              <a:ext cx="150813" cy="166688"/>
            </a:xfrm>
            <a:custGeom>
              <a:avLst/>
              <a:gdLst>
                <a:gd name="T0" fmla="*/ 41 w 95"/>
                <a:gd name="T1" fmla="*/ 0 h 105"/>
                <a:gd name="T2" fmla="*/ 45 w 95"/>
                <a:gd name="T3" fmla="*/ 2 h 105"/>
                <a:gd name="T4" fmla="*/ 49 w 95"/>
                <a:gd name="T5" fmla="*/ 2 h 105"/>
                <a:gd name="T6" fmla="*/ 51 w 95"/>
                <a:gd name="T7" fmla="*/ 3 h 105"/>
                <a:gd name="T8" fmla="*/ 57 w 95"/>
                <a:gd name="T9" fmla="*/ 4 h 105"/>
                <a:gd name="T10" fmla="*/ 64 w 95"/>
                <a:gd name="T11" fmla="*/ 8 h 105"/>
                <a:gd name="T12" fmla="*/ 71 w 95"/>
                <a:gd name="T13" fmla="*/ 15 h 105"/>
                <a:gd name="T14" fmla="*/ 75 w 95"/>
                <a:gd name="T15" fmla="*/ 24 h 105"/>
                <a:gd name="T16" fmla="*/ 72 w 95"/>
                <a:gd name="T17" fmla="*/ 31 h 105"/>
                <a:gd name="T18" fmla="*/ 66 w 95"/>
                <a:gd name="T19" fmla="*/ 37 h 105"/>
                <a:gd name="T20" fmla="*/ 61 w 95"/>
                <a:gd name="T21" fmla="*/ 44 h 105"/>
                <a:gd name="T22" fmla="*/ 63 w 95"/>
                <a:gd name="T23" fmla="*/ 50 h 105"/>
                <a:gd name="T24" fmla="*/ 71 w 95"/>
                <a:gd name="T25" fmla="*/ 61 h 105"/>
                <a:gd name="T26" fmla="*/ 79 w 95"/>
                <a:gd name="T27" fmla="*/ 66 h 105"/>
                <a:gd name="T28" fmla="*/ 87 w 95"/>
                <a:gd name="T29" fmla="*/ 70 h 105"/>
                <a:gd name="T30" fmla="*/ 92 w 95"/>
                <a:gd name="T31" fmla="*/ 74 h 105"/>
                <a:gd name="T32" fmla="*/ 95 w 95"/>
                <a:gd name="T33" fmla="*/ 80 h 105"/>
                <a:gd name="T34" fmla="*/ 93 w 95"/>
                <a:gd name="T35" fmla="*/ 88 h 105"/>
                <a:gd name="T36" fmla="*/ 85 w 95"/>
                <a:gd name="T37" fmla="*/ 96 h 105"/>
                <a:gd name="T38" fmla="*/ 74 w 95"/>
                <a:gd name="T39" fmla="*/ 103 h 105"/>
                <a:gd name="T40" fmla="*/ 58 w 95"/>
                <a:gd name="T41" fmla="*/ 105 h 105"/>
                <a:gd name="T42" fmla="*/ 40 w 95"/>
                <a:gd name="T43" fmla="*/ 103 h 105"/>
                <a:gd name="T44" fmla="*/ 23 w 95"/>
                <a:gd name="T45" fmla="*/ 92 h 105"/>
                <a:gd name="T46" fmla="*/ 11 w 95"/>
                <a:gd name="T47" fmla="*/ 79 h 105"/>
                <a:gd name="T48" fmla="*/ 3 w 95"/>
                <a:gd name="T49" fmla="*/ 63 h 105"/>
                <a:gd name="T50" fmla="*/ 0 w 95"/>
                <a:gd name="T51" fmla="*/ 48 h 105"/>
                <a:gd name="T52" fmla="*/ 2 w 95"/>
                <a:gd name="T53" fmla="*/ 29 h 105"/>
                <a:gd name="T54" fmla="*/ 7 w 95"/>
                <a:gd name="T55" fmla="*/ 19 h 105"/>
                <a:gd name="T56" fmla="*/ 15 w 95"/>
                <a:gd name="T57" fmla="*/ 10 h 105"/>
                <a:gd name="T58" fmla="*/ 24 w 95"/>
                <a:gd name="T59" fmla="*/ 4 h 105"/>
                <a:gd name="T60" fmla="*/ 33 w 95"/>
                <a:gd name="T61" fmla="*/ 2 h 105"/>
                <a:gd name="T62" fmla="*/ 41 w 95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05">
                  <a:moveTo>
                    <a:pt x="41" y="0"/>
                  </a:moveTo>
                  <a:lnTo>
                    <a:pt x="45" y="2"/>
                  </a:lnTo>
                  <a:lnTo>
                    <a:pt x="49" y="2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1" y="15"/>
                  </a:lnTo>
                  <a:lnTo>
                    <a:pt x="75" y="24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1" y="44"/>
                  </a:lnTo>
                  <a:lnTo>
                    <a:pt x="63" y="50"/>
                  </a:lnTo>
                  <a:lnTo>
                    <a:pt x="71" y="61"/>
                  </a:lnTo>
                  <a:lnTo>
                    <a:pt x="79" y="66"/>
                  </a:lnTo>
                  <a:lnTo>
                    <a:pt x="87" y="70"/>
                  </a:lnTo>
                  <a:lnTo>
                    <a:pt x="92" y="74"/>
                  </a:lnTo>
                  <a:lnTo>
                    <a:pt x="95" y="80"/>
                  </a:lnTo>
                  <a:lnTo>
                    <a:pt x="93" y="88"/>
                  </a:lnTo>
                  <a:lnTo>
                    <a:pt x="85" y="96"/>
                  </a:lnTo>
                  <a:lnTo>
                    <a:pt x="74" y="103"/>
                  </a:lnTo>
                  <a:lnTo>
                    <a:pt x="58" y="105"/>
                  </a:lnTo>
                  <a:lnTo>
                    <a:pt x="40" y="103"/>
                  </a:lnTo>
                  <a:lnTo>
                    <a:pt x="23" y="92"/>
                  </a:lnTo>
                  <a:lnTo>
                    <a:pt x="11" y="79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2" y="29"/>
                  </a:lnTo>
                  <a:lnTo>
                    <a:pt x="7" y="19"/>
                  </a:lnTo>
                  <a:lnTo>
                    <a:pt x="15" y="10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6C7B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Freeform 1135">
              <a:extLst>
                <a:ext uri="{FF2B5EF4-FFF2-40B4-BE49-F238E27FC236}">
                  <a16:creationId xmlns:a16="http://schemas.microsoft.com/office/drawing/2014/main" xmlns="" id="{4C4E60ED-B3A3-4F18-AE7C-10B11E55FABD}"/>
                </a:ext>
              </a:extLst>
            </p:cNvPr>
            <p:cNvSpPr/>
            <p:nvPr/>
          </p:nvSpPr>
          <p:spPr bwMode="auto">
            <a:xfrm>
              <a:off x="4638675" y="1914526"/>
              <a:ext cx="427038" cy="390525"/>
            </a:xfrm>
            <a:custGeom>
              <a:avLst/>
              <a:gdLst>
                <a:gd name="T0" fmla="*/ 149 w 269"/>
                <a:gd name="T1" fmla="*/ 0 h 246"/>
                <a:gd name="T2" fmla="*/ 179 w 269"/>
                <a:gd name="T3" fmla="*/ 5 h 246"/>
                <a:gd name="T4" fmla="*/ 207 w 269"/>
                <a:gd name="T5" fmla="*/ 15 h 246"/>
                <a:gd name="T6" fmla="*/ 230 w 269"/>
                <a:gd name="T7" fmla="*/ 30 h 246"/>
                <a:gd name="T8" fmla="*/ 248 w 269"/>
                <a:gd name="T9" fmla="*/ 49 h 246"/>
                <a:gd name="T10" fmla="*/ 262 w 269"/>
                <a:gd name="T11" fmla="*/ 72 h 246"/>
                <a:gd name="T12" fmla="*/ 269 w 269"/>
                <a:gd name="T13" fmla="*/ 99 h 246"/>
                <a:gd name="T14" fmla="*/ 269 w 269"/>
                <a:gd name="T15" fmla="*/ 127 h 246"/>
                <a:gd name="T16" fmla="*/ 262 w 269"/>
                <a:gd name="T17" fmla="*/ 154 h 246"/>
                <a:gd name="T18" fmla="*/ 247 w 269"/>
                <a:gd name="T19" fmla="*/ 179 h 246"/>
                <a:gd name="T20" fmla="*/ 227 w 269"/>
                <a:gd name="T21" fmla="*/ 200 h 246"/>
                <a:gd name="T22" fmla="*/ 254 w 269"/>
                <a:gd name="T23" fmla="*/ 246 h 246"/>
                <a:gd name="T24" fmla="*/ 201 w 269"/>
                <a:gd name="T25" fmla="*/ 218 h 246"/>
                <a:gd name="T26" fmla="*/ 178 w 269"/>
                <a:gd name="T27" fmla="*/ 229 h 246"/>
                <a:gd name="T28" fmla="*/ 152 w 269"/>
                <a:gd name="T29" fmla="*/ 234 h 246"/>
                <a:gd name="T30" fmla="*/ 120 w 269"/>
                <a:gd name="T31" fmla="*/ 235 h 246"/>
                <a:gd name="T32" fmla="*/ 90 w 269"/>
                <a:gd name="T33" fmla="*/ 231 h 246"/>
                <a:gd name="T34" fmla="*/ 63 w 269"/>
                <a:gd name="T35" fmla="*/ 221 h 246"/>
                <a:gd name="T36" fmla="*/ 39 w 269"/>
                <a:gd name="T37" fmla="*/ 205 h 246"/>
                <a:gd name="T38" fmla="*/ 21 w 269"/>
                <a:gd name="T39" fmla="*/ 187 h 246"/>
                <a:gd name="T40" fmla="*/ 6 w 269"/>
                <a:gd name="T41" fmla="*/ 163 h 246"/>
                <a:gd name="T42" fmla="*/ 0 w 269"/>
                <a:gd name="T43" fmla="*/ 137 h 246"/>
                <a:gd name="T44" fmla="*/ 0 w 269"/>
                <a:gd name="T45" fmla="*/ 110 h 246"/>
                <a:gd name="T46" fmla="*/ 6 w 269"/>
                <a:gd name="T47" fmla="*/ 83 h 246"/>
                <a:gd name="T48" fmla="*/ 18 w 269"/>
                <a:gd name="T49" fmla="*/ 60 h 246"/>
                <a:gd name="T50" fmla="*/ 38 w 269"/>
                <a:gd name="T51" fmla="*/ 39 h 246"/>
                <a:gd name="T52" fmla="*/ 60 w 269"/>
                <a:gd name="T53" fmla="*/ 22 h 246"/>
                <a:gd name="T54" fmla="*/ 87 w 269"/>
                <a:gd name="T55" fmla="*/ 9 h 246"/>
                <a:gd name="T56" fmla="*/ 118 w 269"/>
                <a:gd name="T57" fmla="*/ 1 h 246"/>
                <a:gd name="T58" fmla="*/ 149 w 269"/>
                <a:gd name="T5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246">
                  <a:moveTo>
                    <a:pt x="149" y="0"/>
                  </a:moveTo>
                  <a:lnTo>
                    <a:pt x="179" y="5"/>
                  </a:lnTo>
                  <a:lnTo>
                    <a:pt x="207" y="15"/>
                  </a:lnTo>
                  <a:lnTo>
                    <a:pt x="230" y="30"/>
                  </a:lnTo>
                  <a:lnTo>
                    <a:pt x="248" y="49"/>
                  </a:lnTo>
                  <a:lnTo>
                    <a:pt x="262" y="72"/>
                  </a:lnTo>
                  <a:lnTo>
                    <a:pt x="269" y="99"/>
                  </a:lnTo>
                  <a:lnTo>
                    <a:pt x="269" y="127"/>
                  </a:lnTo>
                  <a:lnTo>
                    <a:pt x="262" y="154"/>
                  </a:lnTo>
                  <a:lnTo>
                    <a:pt x="247" y="179"/>
                  </a:lnTo>
                  <a:lnTo>
                    <a:pt x="227" y="200"/>
                  </a:lnTo>
                  <a:lnTo>
                    <a:pt x="254" y="246"/>
                  </a:lnTo>
                  <a:lnTo>
                    <a:pt x="201" y="218"/>
                  </a:lnTo>
                  <a:lnTo>
                    <a:pt x="178" y="229"/>
                  </a:lnTo>
                  <a:lnTo>
                    <a:pt x="152" y="234"/>
                  </a:lnTo>
                  <a:lnTo>
                    <a:pt x="120" y="235"/>
                  </a:lnTo>
                  <a:lnTo>
                    <a:pt x="90" y="231"/>
                  </a:lnTo>
                  <a:lnTo>
                    <a:pt x="63" y="221"/>
                  </a:lnTo>
                  <a:lnTo>
                    <a:pt x="39" y="205"/>
                  </a:lnTo>
                  <a:lnTo>
                    <a:pt x="21" y="187"/>
                  </a:lnTo>
                  <a:lnTo>
                    <a:pt x="6" y="163"/>
                  </a:lnTo>
                  <a:lnTo>
                    <a:pt x="0" y="137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18" y="60"/>
                  </a:lnTo>
                  <a:lnTo>
                    <a:pt x="38" y="39"/>
                  </a:lnTo>
                  <a:lnTo>
                    <a:pt x="60" y="22"/>
                  </a:lnTo>
                  <a:lnTo>
                    <a:pt x="87" y="9"/>
                  </a:lnTo>
                  <a:lnTo>
                    <a:pt x="118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Freeform 1136">
              <a:extLst>
                <a:ext uri="{FF2B5EF4-FFF2-40B4-BE49-F238E27FC236}">
                  <a16:creationId xmlns:a16="http://schemas.microsoft.com/office/drawing/2014/main" xmlns="" id="{C3410B58-96AF-4FC9-8B2B-837548F0088D}"/>
                </a:ext>
              </a:extLst>
            </p:cNvPr>
            <p:cNvSpPr/>
            <p:nvPr/>
          </p:nvSpPr>
          <p:spPr bwMode="auto">
            <a:xfrm>
              <a:off x="4456113" y="1866901"/>
              <a:ext cx="427038" cy="433388"/>
            </a:xfrm>
            <a:custGeom>
              <a:avLst/>
              <a:gdLst>
                <a:gd name="T0" fmla="*/ 149 w 269"/>
                <a:gd name="T1" fmla="*/ 0 h 273"/>
                <a:gd name="T2" fmla="*/ 179 w 269"/>
                <a:gd name="T3" fmla="*/ 5 h 273"/>
                <a:gd name="T4" fmla="*/ 206 w 269"/>
                <a:gd name="T5" fmla="*/ 14 h 273"/>
                <a:gd name="T6" fmla="*/ 230 w 269"/>
                <a:gd name="T7" fmla="*/ 30 h 273"/>
                <a:gd name="T8" fmla="*/ 248 w 269"/>
                <a:gd name="T9" fmla="*/ 49 h 273"/>
                <a:gd name="T10" fmla="*/ 263 w 269"/>
                <a:gd name="T11" fmla="*/ 72 h 273"/>
                <a:gd name="T12" fmla="*/ 269 w 269"/>
                <a:gd name="T13" fmla="*/ 98 h 273"/>
                <a:gd name="T14" fmla="*/ 269 w 269"/>
                <a:gd name="T15" fmla="*/ 125 h 273"/>
                <a:gd name="T16" fmla="*/ 263 w 269"/>
                <a:gd name="T17" fmla="*/ 151 h 273"/>
                <a:gd name="T18" fmla="*/ 251 w 269"/>
                <a:gd name="T19" fmla="*/ 175 h 273"/>
                <a:gd name="T20" fmla="*/ 233 w 269"/>
                <a:gd name="T21" fmla="*/ 196 h 273"/>
                <a:gd name="T22" fmla="*/ 209 w 269"/>
                <a:gd name="T23" fmla="*/ 213 h 273"/>
                <a:gd name="T24" fmla="*/ 181 w 269"/>
                <a:gd name="T25" fmla="*/ 226 h 273"/>
                <a:gd name="T26" fmla="*/ 151 w 269"/>
                <a:gd name="T27" fmla="*/ 234 h 273"/>
                <a:gd name="T28" fmla="*/ 124 w 269"/>
                <a:gd name="T29" fmla="*/ 235 h 273"/>
                <a:gd name="T30" fmla="*/ 98 w 269"/>
                <a:gd name="T31" fmla="*/ 233 h 273"/>
                <a:gd name="T32" fmla="*/ 56 w 269"/>
                <a:gd name="T33" fmla="*/ 273 h 273"/>
                <a:gd name="T34" fmla="*/ 68 w 269"/>
                <a:gd name="T35" fmla="*/ 223 h 273"/>
                <a:gd name="T36" fmla="*/ 48 w 269"/>
                <a:gd name="T37" fmla="*/ 212 h 273"/>
                <a:gd name="T38" fmla="*/ 30 w 269"/>
                <a:gd name="T39" fmla="*/ 196 h 273"/>
                <a:gd name="T40" fmla="*/ 15 w 269"/>
                <a:gd name="T41" fmla="*/ 179 h 273"/>
                <a:gd name="T42" fmla="*/ 5 w 269"/>
                <a:gd name="T43" fmla="*/ 159 h 273"/>
                <a:gd name="T44" fmla="*/ 0 w 269"/>
                <a:gd name="T45" fmla="*/ 137 h 273"/>
                <a:gd name="T46" fmla="*/ 0 w 269"/>
                <a:gd name="T47" fmla="*/ 110 h 273"/>
                <a:gd name="T48" fmla="*/ 6 w 269"/>
                <a:gd name="T49" fmla="*/ 83 h 273"/>
                <a:gd name="T50" fmla="*/ 19 w 269"/>
                <a:gd name="T51" fmla="*/ 60 h 273"/>
                <a:gd name="T52" fmla="*/ 37 w 269"/>
                <a:gd name="T53" fmla="*/ 39 h 273"/>
                <a:gd name="T54" fmla="*/ 60 w 269"/>
                <a:gd name="T55" fmla="*/ 21 h 273"/>
                <a:gd name="T56" fmla="*/ 87 w 269"/>
                <a:gd name="T57" fmla="*/ 9 h 273"/>
                <a:gd name="T58" fmla="*/ 117 w 269"/>
                <a:gd name="T59" fmla="*/ 1 h 273"/>
                <a:gd name="T60" fmla="*/ 149 w 269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9" h="273">
                  <a:moveTo>
                    <a:pt x="149" y="0"/>
                  </a:moveTo>
                  <a:lnTo>
                    <a:pt x="179" y="5"/>
                  </a:lnTo>
                  <a:lnTo>
                    <a:pt x="206" y="14"/>
                  </a:lnTo>
                  <a:lnTo>
                    <a:pt x="230" y="30"/>
                  </a:lnTo>
                  <a:lnTo>
                    <a:pt x="248" y="49"/>
                  </a:lnTo>
                  <a:lnTo>
                    <a:pt x="263" y="72"/>
                  </a:lnTo>
                  <a:lnTo>
                    <a:pt x="269" y="98"/>
                  </a:lnTo>
                  <a:lnTo>
                    <a:pt x="269" y="125"/>
                  </a:lnTo>
                  <a:lnTo>
                    <a:pt x="263" y="151"/>
                  </a:lnTo>
                  <a:lnTo>
                    <a:pt x="251" y="175"/>
                  </a:lnTo>
                  <a:lnTo>
                    <a:pt x="233" y="196"/>
                  </a:lnTo>
                  <a:lnTo>
                    <a:pt x="209" y="213"/>
                  </a:lnTo>
                  <a:lnTo>
                    <a:pt x="181" y="226"/>
                  </a:lnTo>
                  <a:lnTo>
                    <a:pt x="151" y="234"/>
                  </a:lnTo>
                  <a:lnTo>
                    <a:pt x="124" y="235"/>
                  </a:lnTo>
                  <a:lnTo>
                    <a:pt x="98" y="233"/>
                  </a:lnTo>
                  <a:lnTo>
                    <a:pt x="56" y="273"/>
                  </a:lnTo>
                  <a:lnTo>
                    <a:pt x="68" y="223"/>
                  </a:lnTo>
                  <a:lnTo>
                    <a:pt x="48" y="212"/>
                  </a:lnTo>
                  <a:lnTo>
                    <a:pt x="30" y="196"/>
                  </a:lnTo>
                  <a:lnTo>
                    <a:pt x="15" y="179"/>
                  </a:lnTo>
                  <a:lnTo>
                    <a:pt x="5" y="159"/>
                  </a:lnTo>
                  <a:lnTo>
                    <a:pt x="0" y="137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19" y="60"/>
                  </a:lnTo>
                  <a:lnTo>
                    <a:pt x="37" y="39"/>
                  </a:lnTo>
                  <a:lnTo>
                    <a:pt x="60" y="21"/>
                  </a:lnTo>
                  <a:lnTo>
                    <a:pt x="87" y="9"/>
                  </a:lnTo>
                  <a:lnTo>
                    <a:pt x="117" y="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Freeform 1137">
              <a:extLst>
                <a:ext uri="{FF2B5EF4-FFF2-40B4-BE49-F238E27FC236}">
                  <a16:creationId xmlns:a16="http://schemas.microsoft.com/office/drawing/2014/main" xmlns="" id="{2027A875-E78F-48D6-A02E-DB98140191B0}"/>
                </a:ext>
              </a:extLst>
            </p:cNvPr>
            <p:cNvSpPr/>
            <p:nvPr/>
          </p:nvSpPr>
          <p:spPr bwMode="auto">
            <a:xfrm>
              <a:off x="4546600" y="2041526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3 h 36"/>
                <a:gd name="T6" fmla="*/ 33 w 37"/>
                <a:gd name="T7" fmla="*/ 6 h 36"/>
                <a:gd name="T8" fmla="*/ 35 w 37"/>
                <a:gd name="T9" fmla="*/ 11 h 36"/>
                <a:gd name="T10" fmla="*/ 37 w 37"/>
                <a:gd name="T11" fmla="*/ 15 h 36"/>
                <a:gd name="T12" fmla="*/ 37 w 37"/>
                <a:gd name="T13" fmla="*/ 20 h 36"/>
                <a:gd name="T14" fmla="*/ 35 w 37"/>
                <a:gd name="T15" fmla="*/ 26 h 36"/>
                <a:gd name="T16" fmla="*/ 34 w 37"/>
                <a:gd name="T17" fmla="*/ 30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6 w 37"/>
                <a:gd name="T25" fmla="*/ 36 h 36"/>
                <a:gd name="T26" fmla="*/ 12 w 37"/>
                <a:gd name="T27" fmla="*/ 35 h 36"/>
                <a:gd name="T28" fmla="*/ 8 w 37"/>
                <a:gd name="T29" fmla="*/ 32 h 36"/>
                <a:gd name="T30" fmla="*/ 4 w 37"/>
                <a:gd name="T31" fmla="*/ 30 h 36"/>
                <a:gd name="T32" fmla="*/ 1 w 37"/>
                <a:gd name="T33" fmla="*/ 26 h 36"/>
                <a:gd name="T34" fmla="*/ 0 w 37"/>
                <a:gd name="T35" fmla="*/ 20 h 36"/>
                <a:gd name="T36" fmla="*/ 0 w 37"/>
                <a:gd name="T37" fmla="*/ 15 h 36"/>
                <a:gd name="T38" fmla="*/ 1 w 37"/>
                <a:gd name="T39" fmla="*/ 11 h 36"/>
                <a:gd name="T40" fmla="*/ 4 w 37"/>
                <a:gd name="T41" fmla="*/ 7 h 36"/>
                <a:gd name="T42" fmla="*/ 7 w 37"/>
                <a:gd name="T43" fmla="*/ 3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Freeform 1138">
              <a:extLst>
                <a:ext uri="{FF2B5EF4-FFF2-40B4-BE49-F238E27FC236}">
                  <a16:creationId xmlns:a16="http://schemas.microsoft.com/office/drawing/2014/main" xmlns="" id="{7245732F-0F26-46F8-BAC4-C3AC9DEA1E48}"/>
                </a:ext>
              </a:extLst>
            </p:cNvPr>
            <p:cNvSpPr/>
            <p:nvPr/>
          </p:nvSpPr>
          <p:spPr bwMode="auto">
            <a:xfrm>
              <a:off x="4640263" y="2028826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2 h 36"/>
                <a:gd name="T6" fmla="*/ 33 w 37"/>
                <a:gd name="T7" fmla="*/ 6 h 36"/>
                <a:gd name="T8" fmla="*/ 35 w 37"/>
                <a:gd name="T9" fmla="*/ 10 h 36"/>
                <a:gd name="T10" fmla="*/ 37 w 37"/>
                <a:gd name="T11" fmla="*/ 15 h 36"/>
                <a:gd name="T12" fmla="*/ 37 w 37"/>
                <a:gd name="T13" fmla="*/ 21 h 36"/>
                <a:gd name="T14" fmla="*/ 35 w 37"/>
                <a:gd name="T15" fmla="*/ 25 h 36"/>
                <a:gd name="T16" fmla="*/ 34 w 37"/>
                <a:gd name="T17" fmla="*/ 28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7 w 37"/>
                <a:gd name="T25" fmla="*/ 36 h 36"/>
                <a:gd name="T26" fmla="*/ 12 w 37"/>
                <a:gd name="T27" fmla="*/ 35 h 36"/>
                <a:gd name="T28" fmla="*/ 8 w 37"/>
                <a:gd name="T29" fmla="*/ 32 h 36"/>
                <a:gd name="T30" fmla="*/ 4 w 37"/>
                <a:gd name="T31" fmla="*/ 30 h 36"/>
                <a:gd name="T32" fmla="*/ 1 w 37"/>
                <a:gd name="T33" fmla="*/ 25 h 36"/>
                <a:gd name="T34" fmla="*/ 0 w 37"/>
                <a:gd name="T35" fmla="*/ 21 h 36"/>
                <a:gd name="T36" fmla="*/ 0 w 37"/>
                <a:gd name="T37" fmla="*/ 15 h 36"/>
                <a:gd name="T38" fmla="*/ 1 w 37"/>
                <a:gd name="T39" fmla="*/ 10 h 36"/>
                <a:gd name="T40" fmla="*/ 4 w 37"/>
                <a:gd name="T41" fmla="*/ 6 h 36"/>
                <a:gd name="T42" fmla="*/ 8 w 37"/>
                <a:gd name="T43" fmla="*/ 4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7" y="15"/>
                  </a:lnTo>
                  <a:lnTo>
                    <a:pt x="37" y="21"/>
                  </a:lnTo>
                  <a:lnTo>
                    <a:pt x="35" y="25"/>
                  </a:lnTo>
                  <a:lnTo>
                    <a:pt x="34" y="28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1139">
              <a:extLst>
                <a:ext uri="{FF2B5EF4-FFF2-40B4-BE49-F238E27FC236}">
                  <a16:creationId xmlns:a16="http://schemas.microsoft.com/office/drawing/2014/main" xmlns="" id="{E296FFED-654E-48B9-A75B-4C592D254E85}"/>
                </a:ext>
              </a:extLst>
            </p:cNvPr>
            <p:cNvSpPr/>
            <p:nvPr/>
          </p:nvSpPr>
          <p:spPr bwMode="auto">
            <a:xfrm>
              <a:off x="4733925" y="2014538"/>
              <a:ext cx="58738" cy="57150"/>
            </a:xfrm>
            <a:custGeom>
              <a:avLst/>
              <a:gdLst>
                <a:gd name="T0" fmla="*/ 21 w 37"/>
                <a:gd name="T1" fmla="*/ 0 h 36"/>
                <a:gd name="T2" fmla="*/ 26 w 37"/>
                <a:gd name="T3" fmla="*/ 1 h 36"/>
                <a:gd name="T4" fmla="*/ 30 w 37"/>
                <a:gd name="T5" fmla="*/ 3 h 36"/>
                <a:gd name="T6" fmla="*/ 34 w 37"/>
                <a:gd name="T7" fmla="*/ 7 h 36"/>
                <a:gd name="T8" fmla="*/ 35 w 37"/>
                <a:gd name="T9" fmla="*/ 11 h 36"/>
                <a:gd name="T10" fmla="*/ 37 w 37"/>
                <a:gd name="T11" fmla="*/ 15 h 36"/>
                <a:gd name="T12" fmla="*/ 37 w 37"/>
                <a:gd name="T13" fmla="*/ 20 h 36"/>
                <a:gd name="T14" fmla="*/ 37 w 37"/>
                <a:gd name="T15" fmla="*/ 26 h 36"/>
                <a:gd name="T16" fmla="*/ 34 w 37"/>
                <a:gd name="T17" fmla="*/ 30 h 36"/>
                <a:gd name="T18" fmla="*/ 30 w 37"/>
                <a:gd name="T19" fmla="*/ 32 h 36"/>
                <a:gd name="T20" fmla="*/ 26 w 37"/>
                <a:gd name="T21" fmla="*/ 35 h 36"/>
                <a:gd name="T22" fmla="*/ 21 w 37"/>
                <a:gd name="T23" fmla="*/ 36 h 36"/>
                <a:gd name="T24" fmla="*/ 17 w 37"/>
                <a:gd name="T25" fmla="*/ 36 h 36"/>
                <a:gd name="T26" fmla="*/ 12 w 37"/>
                <a:gd name="T27" fmla="*/ 35 h 36"/>
                <a:gd name="T28" fmla="*/ 8 w 37"/>
                <a:gd name="T29" fmla="*/ 34 h 36"/>
                <a:gd name="T30" fmla="*/ 4 w 37"/>
                <a:gd name="T31" fmla="*/ 30 h 36"/>
                <a:gd name="T32" fmla="*/ 3 w 37"/>
                <a:gd name="T33" fmla="*/ 26 h 36"/>
                <a:gd name="T34" fmla="*/ 0 w 37"/>
                <a:gd name="T35" fmla="*/ 20 h 36"/>
                <a:gd name="T36" fmla="*/ 0 w 37"/>
                <a:gd name="T37" fmla="*/ 17 h 36"/>
                <a:gd name="T38" fmla="*/ 1 w 37"/>
                <a:gd name="T39" fmla="*/ 11 h 36"/>
                <a:gd name="T40" fmla="*/ 4 w 37"/>
                <a:gd name="T41" fmla="*/ 7 h 36"/>
                <a:gd name="T42" fmla="*/ 8 w 37"/>
                <a:gd name="T43" fmla="*/ 3 h 36"/>
                <a:gd name="T44" fmla="*/ 12 w 37"/>
                <a:gd name="T45" fmla="*/ 1 h 36"/>
                <a:gd name="T46" fmla="*/ 16 w 37"/>
                <a:gd name="T47" fmla="*/ 0 h 36"/>
                <a:gd name="T48" fmla="*/ 21 w 37"/>
                <a:gd name="T4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21" y="0"/>
                  </a:moveTo>
                  <a:lnTo>
                    <a:pt x="26" y="1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5"/>
                  </a:lnTo>
                  <a:lnTo>
                    <a:pt x="21" y="36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4" y="7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Freeform 1140">
              <a:extLst>
                <a:ext uri="{FF2B5EF4-FFF2-40B4-BE49-F238E27FC236}">
                  <a16:creationId xmlns:a16="http://schemas.microsoft.com/office/drawing/2014/main" xmlns="" id="{917CE144-9449-49EE-81ED-2F7E240880CB}"/>
                </a:ext>
              </a:extLst>
            </p:cNvPr>
            <p:cNvSpPr/>
            <p:nvPr/>
          </p:nvSpPr>
          <p:spPr bwMode="auto">
            <a:xfrm>
              <a:off x="3551238" y="2822576"/>
              <a:ext cx="482600" cy="346075"/>
            </a:xfrm>
            <a:custGeom>
              <a:avLst/>
              <a:gdLst>
                <a:gd name="T0" fmla="*/ 121 w 304"/>
                <a:gd name="T1" fmla="*/ 0 h 218"/>
                <a:gd name="T2" fmla="*/ 304 w 304"/>
                <a:gd name="T3" fmla="*/ 67 h 218"/>
                <a:gd name="T4" fmla="*/ 182 w 304"/>
                <a:gd name="T5" fmla="*/ 218 h 218"/>
                <a:gd name="T6" fmla="*/ 0 w 304"/>
                <a:gd name="T7" fmla="*/ 150 h 218"/>
                <a:gd name="T8" fmla="*/ 121 w 304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18">
                  <a:moveTo>
                    <a:pt x="121" y="0"/>
                  </a:moveTo>
                  <a:lnTo>
                    <a:pt x="304" y="67"/>
                  </a:lnTo>
                  <a:lnTo>
                    <a:pt x="182" y="218"/>
                  </a:lnTo>
                  <a:lnTo>
                    <a:pt x="0" y="15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78E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Freeform 1141">
              <a:extLst>
                <a:ext uri="{FF2B5EF4-FFF2-40B4-BE49-F238E27FC236}">
                  <a16:creationId xmlns:a16="http://schemas.microsoft.com/office/drawing/2014/main" xmlns="" id="{7F5A2060-3E34-44C5-9173-C85D8E9407B3}"/>
                </a:ext>
              </a:extLst>
            </p:cNvPr>
            <p:cNvSpPr/>
            <p:nvPr/>
          </p:nvSpPr>
          <p:spPr bwMode="auto">
            <a:xfrm>
              <a:off x="3576638" y="2803526"/>
              <a:ext cx="469900" cy="525463"/>
            </a:xfrm>
            <a:custGeom>
              <a:avLst/>
              <a:gdLst>
                <a:gd name="T0" fmla="*/ 221 w 296"/>
                <a:gd name="T1" fmla="*/ 0 h 331"/>
                <a:gd name="T2" fmla="*/ 296 w 296"/>
                <a:gd name="T3" fmla="*/ 270 h 331"/>
                <a:gd name="T4" fmla="*/ 74 w 296"/>
                <a:gd name="T5" fmla="*/ 331 h 331"/>
                <a:gd name="T6" fmla="*/ 0 w 296"/>
                <a:gd name="T7" fmla="*/ 61 h 331"/>
                <a:gd name="T8" fmla="*/ 221 w 296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31">
                  <a:moveTo>
                    <a:pt x="221" y="0"/>
                  </a:moveTo>
                  <a:lnTo>
                    <a:pt x="296" y="270"/>
                  </a:lnTo>
                  <a:lnTo>
                    <a:pt x="74" y="331"/>
                  </a:lnTo>
                  <a:lnTo>
                    <a:pt x="0" y="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1142">
              <a:extLst>
                <a:ext uri="{FF2B5EF4-FFF2-40B4-BE49-F238E27FC236}">
                  <a16:creationId xmlns:a16="http://schemas.microsoft.com/office/drawing/2014/main" xmlns="" id="{1CCCFA3B-5801-402B-9BFA-124266E6ECE3}"/>
                </a:ext>
              </a:extLst>
            </p:cNvPr>
            <p:cNvSpPr/>
            <p:nvPr/>
          </p:nvSpPr>
          <p:spPr bwMode="auto">
            <a:xfrm>
              <a:off x="3657600" y="2916238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1143">
              <a:extLst>
                <a:ext uri="{FF2B5EF4-FFF2-40B4-BE49-F238E27FC236}">
                  <a16:creationId xmlns:a16="http://schemas.microsoft.com/office/drawing/2014/main" xmlns="" id="{2304FF24-4FA6-4AA2-A83E-ACCEE752DEAF}"/>
                </a:ext>
              </a:extLst>
            </p:cNvPr>
            <p:cNvSpPr/>
            <p:nvPr/>
          </p:nvSpPr>
          <p:spPr bwMode="auto">
            <a:xfrm>
              <a:off x="3667125" y="2952751"/>
              <a:ext cx="249238" cy="87313"/>
            </a:xfrm>
            <a:custGeom>
              <a:avLst/>
              <a:gdLst>
                <a:gd name="T0" fmla="*/ 154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4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4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1144">
              <a:extLst>
                <a:ext uri="{FF2B5EF4-FFF2-40B4-BE49-F238E27FC236}">
                  <a16:creationId xmlns:a16="http://schemas.microsoft.com/office/drawing/2014/main" xmlns="" id="{4DE023C7-A9C3-420E-A774-F7C6402CDF3D}"/>
                </a:ext>
              </a:extLst>
            </p:cNvPr>
            <p:cNvSpPr/>
            <p:nvPr/>
          </p:nvSpPr>
          <p:spPr bwMode="auto">
            <a:xfrm>
              <a:off x="3678238" y="2990851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3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3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Freeform 1145">
              <a:extLst>
                <a:ext uri="{FF2B5EF4-FFF2-40B4-BE49-F238E27FC236}">
                  <a16:creationId xmlns:a16="http://schemas.microsoft.com/office/drawing/2014/main" xmlns="" id="{8484C098-1FD3-4501-B187-E422DE77564F}"/>
                </a:ext>
              </a:extLst>
            </p:cNvPr>
            <p:cNvSpPr/>
            <p:nvPr/>
          </p:nvSpPr>
          <p:spPr bwMode="auto">
            <a:xfrm>
              <a:off x="3687763" y="3027363"/>
              <a:ext cx="250825" cy="87313"/>
            </a:xfrm>
            <a:custGeom>
              <a:avLst/>
              <a:gdLst>
                <a:gd name="T0" fmla="*/ 154 w 158"/>
                <a:gd name="T1" fmla="*/ 0 h 55"/>
                <a:gd name="T2" fmla="*/ 158 w 158"/>
                <a:gd name="T3" fmla="*/ 13 h 55"/>
                <a:gd name="T4" fmla="*/ 4 w 158"/>
                <a:gd name="T5" fmla="*/ 55 h 55"/>
                <a:gd name="T6" fmla="*/ 0 w 158"/>
                <a:gd name="T7" fmla="*/ 44 h 55"/>
                <a:gd name="T8" fmla="*/ 154 w 15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5">
                  <a:moveTo>
                    <a:pt x="154" y="0"/>
                  </a:moveTo>
                  <a:lnTo>
                    <a:pt x="158" y="13"/>
                  </a:lnTo>
                  <a:lnTo>
                    <a:pt x="4" y="55"/>
                  </a:lnTo>
                  <a:lnTo>
                    <a:pt x="0" y="4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Freeform 1146">
              <a:extLst>
                <a:ext uri="{FF2B5EF4-FFF2-40B4-BE49-F238E27FC236}">
                  <a16:creationId xmlns:a16="http://schemas.microsoft.com/office/drawing/2014/main" xmlns="" id="{65FDC47B-65B4-4D8B-B4C8-8B95A001AD4D}"/>
                </a:ext>
              </a:extLst>
            </p:cNvPr>
            <p:cNvSpPr/>
            <p:nvPr/>
          </p:nvSpPr>
          <p:spPr bwMode="auto">
            <a:xfrm>
              <a:off x="3698875" y="3067051"/>
              <a:ext cx="249238" cy="87313"/>
            </a:xfrm>
            <a:custGeom>
              <a:avLst/>
              <a:gdLst>
                <a:gd name="T0" fmla="*/ 153 w 157"/>
                <a:gd name="T1" fmla="*/ 0 h 55"/>
                <a:gd name="T2" fmla="*/ 157 w 157"/>
                <a:gd name="T3" fmla="*/ 12 h 55"/>
                <a:gd name="T4" fmla="*/ 4 w 157"/>
                <a:gd name="T5" fmla="*/ 55 h 55"/>
                <a:gd name="T6" fmla="*/ 0 w 157"/>
                <a:gd name="T7" fmla="*/ 42 h 55"/>
                <a:gd name="T8" fmla="*/ 153 w 1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5">
                  <a:moveTo>
                    <a:pt x="153" y="0"/>
                  </a:moveTo>
                  <a:lnTo>
                    <a:pt x="157" y="12"/>
                  </a:lnTo>
                  <a:lnTo>
                    <a:pt x="4" y="55"/>
                  </a:lnTo>
                  <a:lnTo>
                    <a:pt x="0" y="4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1147">
              <a:extLst>
                <a:ext uri="{FF2B5EF4-FFF2-40B4-BE49-F238E27FC236}">
                  <a16:creationId xmlns:a16="http://schemas.microsoft.com/office/drawing/2014/main" xmlns="" id="{7902AB88-EAE7-492A-8AA1-C8A79F8E8156}"/>
                </a:ext>
              </a:extLst>
            </p:cNvPr>
            <p:cNvSpPr/>
            <p:nvPr/>
          </p:nvSpPr>
          <p:spPr bwMode="auto">
            <a:xfrm>
              <a:off x="3709988" y="3101976"/>
              <a:ext cx="249238" cy="90488"/>
            </a:xfrm>
            <a:custGeom>
              <a:avLst/>
              <a:gdLst>
                <a:gd name="T0" fmla="*/ 153 w 157"/>
                <a:gd name="T1" fmla="*/ 0 h 57"/>
                <a:gd name="T2" fmla="*/ 157 w 157"/>
                <a:gd name="T3" fmla="*/ 14 h 57"/>
                <a:gd name="T4" fmla="*/ 3 w 157"/>
                <a:gd name="T5" fmla="*/ 57 h 57"/>
                <a:gd name="T6" fmla="*/ 0 w 157"/>
                <a:gd name="T7" fmla="*/ 44 h 57"/>
                <a:gd name="T8" fmla="*/ 153 w 1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7">
                  <a:moveTo>
                    <a:pt x="153" y="0"/>
                  </a:moveTo>
                  <a:lnTo>
                    <a:pt x="157" y="14"/>
                  </a:lnTo>
                  <a:lnTo>
                    <a:pt x="3" y="57"/>
                  </a:lnTo>
                  <a:lnTo>
                    <a:pt x="0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EDF8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1148">
              <a:extLst>
                <a:ext uri="{FF2B5EF4-FFF2-40B4-BE49-F238E27FC236}">
                  <a16:creationId xmlns:a16="http://schemas.microsoft.com/office/drawing/2014/main" xmlns="" id="{CD216EF8-3A0F-41CD-9A46-03CEB728CAE8}"/>
                </a:ext>
              </a:extLst>
            </p:cNvPr>
            <p:cNvSpPr/>
            <p:nvPr/>
          </p:nvSpPr>
          <p:spPr bwMode="auto">
            <a:xfrm>
              <a:off x="3551238" y="2928938"/>
              <a:ext cx="558800" cy="417513"/>
            </a:xfrm>
            <a:custGeom>
              <a:avLst/>
              <a:gdLst>
                <a:gd name="T0" fmla="*/ 304 w 352"/>
                <a:gd name="T1" fmla="*/ 0 h 263"/>
                <a:gd name="T2" fmla="*/ 352 w 352"/>
                <a:gd name="T3" fmla="*/ 179 h 263"/>
                <a:gd name="T4" fmla="*/ 49 w 352"/>
                <a:gd name="T5" fmla="*/ 263 h 263"/>
                <a:gd name="T6" fmla="*/ 0 w 352"/>
                <a:gd name="T7" fmla="*/ 83 h 263"/>
                <a:gd name="T8" fmla="*/ 182 w 352"/>
                <a:gd name="T9" fmla="*/ 151 h 263"/>
                <a:gd name="T10" fmla="*/ 304 w 352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3">
                  <a:moveTo>
                    <a:pt x="304" y="0"/>
                  </a:moveTo>
                  <a:lnTo>
                    <a:pt x="352" y="179"/>
                  </a:lnTo>
                  <a:lnTo>
                    <a:pt x="49" y="263"/>
                  </a:lnTo>
                  <a:lnTo>
                    <a:pt x="0" y="83"/>
                  </a:lnTo>
                  <a:lnTo>
                    <a:pt x="182" y="15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1149">
              <a:extLst>
                <a:ext uri="{FF2B5EF4-FFF2-40B4-BE49-F238E27FC236}">
                  <a16:creationId xmlns:a16="http://schemas.microsoft.com/office/drawing/2014/main" xmlns="" id="{06F5C845-DD1C-4504-BB36-D467BDB6D1BE}"/>
                </a:ext>
              </a:extLst>
            </p:cNvPr>
            <p:cNvSpPr/>
            <p:nvPr/>
          </p:nvSpPr>
          <p:spPr bwMode="auto">
            <a:xfrm>
              <a:off x="3629025" y="3125788"/>
              <a:ext cx="481013" cy="220663"/>
            </a:xfrm>
            <a:custGeom>
              <a:avLst/>
              <a:gdLst>
                <a:gd name="T0" fmla="*/ 155 w 303"/>
                <a:gd name="T1" fmla="*/ 0 h 139"/>
                <a:gd name="T2" fmla="*/ 303 w 303"/>
                <a:gd name="T3" fmla="*/ 55 h 139"/>
                <a:gd name="T4" fmla="*/ 0 w 303"/>
                <a:gd name="T5" fmla="*/ 139 h 139"/>
                <a:gd name="T6" fmla="*/ 99 w 303"/>
                <a:gd name="T7" fmla="*/ 16 h 139"/>
                <a:gd name="T8" fmla="*/ 99 w 303"/>
                <a:gd name="T9" fmla="*/ 16 h 139"/>
                <a:gd name="T10" fmla="*/ 155 w 303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139">
                  <a:moveTo>
                    <a:pt x="155" y="0"/>
                  </a:moveTo>
                  <a:lnTo>
                    <a:pt x="303" y="55"/>
                  </a:lnTo>
                  <a:lnTo>
                    <a:pt x="0" y="139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1150">
              <a:extLst>
                <a:ext uri="{FF2B5EF4-FFF2-40B4-BE49-F238E27FC236}">
                  <a16:creationId xmlns:a16="http://schemas.microsoft.com/office/drawing/2014/main" xmlns="" id="{86BAE35C-B2F6-4E92-90EC-2B35AC8ACF8A}"/>
                </a:ext>
              </a:extLst>
            </p:cNvPr>
            <p:cNvSpPr/>
            <p:nvPr/>
          </p:nvSpPr>
          <p:spPr bwMode="auto">
            <a:xfrm>
              <a:off x="3290888" y="3538538"/>
              <a:ext cx="388938" cy="325438"/>
            </a:xfrm>
            <a:custGeom>
              <a:avLst/>
              <a:gdLst>
                <a:gd name="T0" fmla="*/ 205 w 245"/>
                <a:gd name="T1" fmla="*/ 0 h 205"/>
                <a:gd name="T2" fmla="*/ 205 w 245"/>
                <a:gd name="T3" fmla="*/ 0 h 205"/>
                <a:gd name="T4" fmla="*/ 206 w 245"/>
                <a:gd name="T5" fmla="*/ 0 h 205"/>
                <a:gd name="T6" fmla="*/ 245 w 245"/>
                <a:gd name="T7" fmla="*/ 150 h 205"/>
                <a:gd name="T8" fmla="*/ 245 w 245"/>
                <a:gd name="T9" fmla="*/ 150 h 205"/>
                <a:gd name="T10" fmla="*/ 41 w 245"/>
                <a:gd name="T11" fmla="*/ 205 h 205"/>
                <a:gd name="T12" fmla="*/ 41 w 245"/>
                <a:gd name="T13" fmla="*/ 203 h 205"/>
                <a:gd name="T14" fmla="*/ 0 w 245"/>
                <a:gd name="T15" fmla="*/ 55 h 205"/>
                <a:gd name="T16" fmla="*/ 0 w 245"/>
                <a:gd name="T17" fmla="*/ 55 h 205"/>
                <a:gd name="T18" fmla="*/ 205 w 245"/>
                <a:gd name="T1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05">
                  <a:moveTo>
                    <a:pt x="205" y="0"/>
                  </a:moveTo>
                  <a:lnTo>
                    <a:pt x="205" y="0"/>
                  </a:lnTo>
                  <a:lnTo>
                    <a:pt x="206" y="0"/>
                  </a:lnTo>
                  <a:lnTo>
                    <a:pt x="245" y="150"/>
                  </a:lnTo>
                  <a:lnTo>
                    <a:pt x="245" y="150"/>
                  </a:lnTo>
                  <a:lnTo>
                    <a:pt x="41" y="205"/>
                  </a:lnTo>
                  <a:lnTo>
                    <a:pt x="41" y="20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1151">
              <a:extLst>
                <a:ext uri="{FF2B5EF4-FFF2-40B4-BE49-F238E27FC236}">
                  <a16:creationId xmlns:a16="http://schemas.microsoft.com/office/drawing/2014/main" xmlns="" id="{E1B3D723-A217-4C12-A5B1-B4867407BB79}"/>
                </a:ext>
              </a:extLst>
            </p:cNvPr>
            <p:cNvSpPr/>
            <p:nvPr/>
          </p:nvSpPr>
          <p:spPr bwMode="auto">
            <a:xfrm>
              <a:off x="3430588" y="3646488"/>
              <a:ext cx="125413" cy="127000"/>
            </a:xfrm>
            <a:custGeom>
              <a:avLst/>
              <a:gdLst>
                <a:gd name="T0" fmla="*/ 0 w 79"/>
                <a:gd name="T1" fmla="*/ 0 h 80"/>
                <a:gd name="T2" fmla="*/ 79 w 79"/>
                <a:gd name="T3" fmla="*/ 23 h 80"/>
                <a:gd name="T4" fmla="*/ 22 w 79"/>
                <a:gd name="T5" fmla="*/ 80 h 80"/>
                <a:gd name="T6" fmla="*/ 0 w 79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80">
                  <a:moveTo>
                    <a:pt x="0" y="0"/>
                  </a:moveTo>
                  <a:lnTo>
                    <a:pt x="79" y="23"/>
                  </a:lnTo>
                  <a:lnTo>
                    <a:pt x="2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Freeform 1152">
              <a:extLst>
                <a:ext uri="{FF2B5EF4-FFF2-40B4-BE49-F238E27FC236}">
                  <a16:creationId xmlns:a16="http://schemas.microsoft.com/office/drawing/2014/main" xmlns="" id="{63E0DC1C-EB88-46BA-B4B9-0623A86344AB}"/>
                </a:ext>
              </a:extLst>
            </p:cNvPr>
            <p:cNvSpPr/>
            <p:nvPr/>
          </p:nvSpPr>
          <p:spPr bwMode="auto">
            <a:xfrm>
              <a:off x="3600450" y="1897063"/>
              <a:ext cx="398463" cy="400050"/>
            </a:xfrm>
            <a:custGeom>
              <a:avLst/>
              <a:gdLst>
                <a:gd name="T0" fmla="*/ 126 w 251"/>
                <a:gd name="T1" fmla="*/ 0 h 252"/>
                <a:gd name="T2" fmla="*/ 155 w 251"/>
                <a:gd name="T3" fmla="*/ 4 h 252"/>
                <a:gd name="T4" fmla="*/ 181 w 251"/>
                <a:gd name="T5" fmla="*/ 13 h 252"/>
                <a:gd name="T6" fmla="*/ 205 w 251"/>
                <a:gd name="T7" fmla="*/ 28 h 252"/>
                <a:gd name="T8" fmla="*/ 223 w 251"/>
                <a:gd name="T9" fmla="*/ 47 h 252"/>
                <a:gd name="T10" fmla="*/ 239 w 251"/>
                <a:gd name="T11" fmla="*/ 71 h 252"/>
                <a:gd name="T12" fmla="*/ 248 w 251"/>
                <a:gd name="T13" fmla="*/ 97 h 252"/>
                <a:gd name="T14" fmla="*/ 251 w 251"/>
                <a:gd name="T15" fmla="*/ 126 h 252"/>
                <a:gd name="T16" fmla="*/ 248 w 251"/>
                <a:gd name="T17" fmla="*/ 155 h 252"/>
                <a:gd name="T18" fmla="*/ 239 w 251"/>
                <a:gd name="T19" fmla="*/ 181 h 252"/>
                <a:gd name="T20" fmla="*/ 223 w 251"/>
                <a:gd name="T21" fmla="*/ 204 h 252"/>
                <a:gd name="T22" fmla="*/ 205 w 251"/>
                <a:gd name="T23" fmla="*/ 224 h 252"/>
                <a:gd name="T24" fmla="*/ 181 w 251"/>
                <a:gd name="T25" fmla="*/ 238 h 252"/>
                <a:gd name="T26" fmla="*/ 155 w 251"/>
                <a:gd name="T27" fmla="*/ 248 h 252"/>
                <a:gd name="T28" fmla="*/ 126 w 251"/>
                <a:gd name="T29" fmla="*/ 252 h 252"/>
                <a:gd name="T30" fmla="*/ 97 w 251"/>
                <a:gd name="T31" fmla="*/ 248 h 252"/>
                <a:gd name="T32" fmla="*/ 70 w 251"/>
                <a:gd name="T33" fmla="*/ 238 h 252"/>
                <a:gd name="T34" fmla="*/ 48 w 251"/>
                <a:gd name="T35" fmla="*/ 224 h 252"/>
                <a:gd name="T36" fmla="*/ 28 w 251"/>
                <a:gd name="T37" fmla="*/ 204 h 252"/>
                <a:gd name="T38" fmla="*/ 12 w 251"/>
                <a:gd name="T39" fmla="*/ 181 h 252"/>
                <a:gd name="T40" fmla="*/ 3 w 251"/>
                <a:gd name="T41" fmla="*/ 155 h 252"/>
                <a:gd name="T42" fmla="*/ 0 w 251"/>
                <a:gd name="T43" fmla="*/ 126 h 252"/>
                <a:gd name="T44" fmla="*/ 3 w 251"/>
                <a:gd name="T45" fmla="*/ 97 h 252"/>
                <a:gd name="T46" fmla="*/ 12 w 251"/>
                <a:gd name="T47" fmla="*/ 71 h 252"/>
                <a:gd name="T48" fmla="*/ 28 w 251"/>
                <a:gd name="T49" fmla="*/ 47 h 252"/>
                <a:gd name="T50" fmla="*/ 48 w 251"/>
                <a:gd name="T51" fmla="*/ 28 h 252"/>
                <a:gd name="T52" fmla="*/ 70 w 251"/>
                <a:gd name="T53" fmla="*/ 13 h 252"/>
                <a:gd name="T54" fmla="*/ 97 w 251"/>
                <a:gd name="T55" fmla="*/ 4 h 252"/>
                <a:gd name="T56" fmla="*/ 126 w 251"/>
                <a:gd name="T5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52">
                  <a:moveTo>
                    <a:pt x="126" y="0"/>
                  </a:moveTo>
                  <a:lnTo>
                    <a:pt x="155" y="4"/>
                  </a:lnTo>
                  <a:lnTo>
                    <a:pt x="181" y="13"/>
                  </a:lnTo>
                  <a:lnTo>
                    <a:pt x="205" y="28"/>
                  </a:lnTo>
                  <a:lnTo>
                    <a:pt x="223" y="47"/>
                  </a:lnTo>
                  <a:lnTo>
                    <a:pt x="239" y="71"/>
                  </a:lnTo>
                  <a:lnTo>
                    <a:pt x="248" y="97"/>
                  </a:lnTo>
                  <a:lnTo>
                    <a:pt x="251" y="126"/>
                  </a:lnTo>
                  <a:lnTo>
                    <a:pt x="248" y="155"/>
                  </a:lnTo>
                  <a:lnTo>
                    <a:pt x="239" y="181"/>
                  </a:lnTo>
                  <a:lnTo>
                    <a:pt x="223" y="204"/>
                  </a:lnTo>
                  <a:lnTo>
                    <a:pt x="205" y="224"/>
                  </a:lnTo>
                  <a:lnTo>
                    <a:pt x="181" y="238"/>
                  </a:lnTo>
                  <a:lnTo>
                    <a:pt x="155" y="248"/>
                  </a:lnTo>
                  <a:lnTo>
                    <a:pt x="126" y="252"/>
                  </a:lnTo>
                  <a:lnTo>
                    <a:pt x="97" y="248"/>
                  </a:lnTo>
                  <a:lnTo>
                    <a:pt x="70" y="238"/>
                  </a:lnTo>
                  <a:lnTo>
                    <a:pt x="48" y="224"/>
                  </a:lnTo>
                  <a:lnTo>
                    <a:pt x="28" y="204"/>
                  </a:lnTo>
                  <a:lnTo>
                    <a:pt x="12" y="181"/>
                  </a:lnTo>
                  <a:lnTo>
                    <a:pt x="3" y="155"/>
                  </a:lnTo>
                  <a:lnTo>
                    <a:pt x="0" y="126"/>
                  </a:lnTo>
                  <a:lnTo>
                    <a:pt x="3" y="97"/>
                  </a:lnTo>
                  <a:lnTo>
                    <a:pt x="12" y="71"/>
                  </a:lnTo>
                  <a:lnTo>
                    <a:pt x="28" y="47"/>
                  </a:lnTo>
                  <a:lnTo>
                    <a:pt x="48" y="28"/>
                  </a:lnTo>
                  <a:lnTo>
                    <a:pt x="70" y="13"/>
                  </a:lnTo>
                  <a:lnTo>
                    <a:pt x="97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1153">
              <a:extLst>
                <a:ext uri="{FF2B5EF4-FFF2-40B4-BE49-F238E27FC236}">
                  <a16:creationId xmlns:a16="http://schemas.microsoft.com/office/drawing/2014/main" xmlns="" id="{320C5B59-3A3E-4CA9-A79A-AB03054F810A}"/>
                </a:ext>
              </a:extLst>
            </p:cNvPr>
            <p:cNvSpPr/>
            <p:nvPr/>
          </p:nvSpPr>
          <p:spPr bwMode="auto">
            <a:xfrm>
              <a:off x="3711575" y="1976438"/>
              <a:ext cx="174625" cy="244475"/>
            </a:xfrm>
            <a:custGeom>
              <a:avLst/>
              <a:gdLst>
                <a:gd name="T0" fmla="*/ 89 w 110"/>
                <a:gd name="T1" fmla="*/ 3 h 154"/>
                <a:gd name="T2" fmla="*/ 92 w 110"/>
                <a:gd name="T3" fmla="*/ 17 h 154"/>
                <a:gd name="T4" fmla="*/ 105 w 110"/>
                <a:gd name="T5" fmla="*/ 26 h 154"/>
                <a:gd name="T6" fmla="*/ 93 w 110"/>
                <a:gd name="T7" fmla="*/ 52 h 154"/>
                <a:gd name="T8" fmla="*/ 84 w 110"/>
                <a:gd name="T9" fmla="*/ 42 h 154"/>
                <a:gd name="T10" fmla="*/ 73 w 110"/>
                <a:gd name="T11" fmla="*/ 37 h 154"/>
                <a:gd name="T12" fmla="*/ 63 w 110"/>
                <a:gd name="T13" fmla="*/ 37 h 154"/>
                <a:gd name="T14" fmla="*/ 59 w 110"/>
                <a:gd name="T15" fmla="*/ 39 h 154"/>
                <a:gd name="T16" fmla="*/ 57 w 110"/>
                <a:gd name="T17" fmla="*/ 46 h 154"/>
                <a:gd name="T18" fmla="*/ 60 w 110"/>
                <a:gd name="T19" fmla="*/ 52 h 154"/>
                <a:gd name="T20" fmla="*/ 69 w 110"/>
                <a:gd name="T21" fmla="*/ 59 h 154"/>
                <a:gd name="T22" fmla="*/ 85 w 110"/>
                <a:gd name="T23" fmla="*/ 69 h 154"/>
                <a:gd name="T24" fmla="*/ 95 w 110"/>
                <a:gd name="T25" fmla="*/ 85 h 154"/>
                <a:gd name="T26" fmla="*/ 95 w 110"/>
                <a:gd name="T27" fmla="*/ 98 h 154"/>
                <a:gd name="T28" fmla="*/ 88 w 110"/>
                <a:gd name="T29" fmla="*/ 119 h 154"/>
                <a:gd name="T30" fmla="*/ 61 w 110"/>
                <a:gd name="T31" fmla="*/ 135 h 154"/>
                <a:gd name="T32" fmla="*/ 39 w 110"/>
                <a:gd name="T33" fmla="*/ 154 h 154"/>
                <a:gd name="T34" fmla="*/ 35 w 110"/>
                <a:gd name="T35" fmla="*/ 132 h 154"/>
                <a:gd name="T36" fmla="*/ 21 w 110"/>
                <a:gd name="T37" fmla="*/ 126 h 154"/>
                <a:gd name="T38" fmla="*/ 10 w 110"/>
                <a:gd name="T39" fmla="*/ 116 h 154"/>
                <a:gd name="T40" fmla="*/ 0 w 110"/>
                <a:gd name="T41" fmla="*/ 103 h 154"/>
                <a:gd name="T42" fmla="*/ 25 w 110"/>
                <a:gd name="T43" fmla="*/ 90 h 154"/>
                <a:gd name="T44" fmla="*/ 33 w 110"/>
                <a:gd name="T45" fmla="*/ 101 h 154"/>
                <a:gd name="T46" fmla="*/ 40 w 110"/>
                <a:gd name="T47" fmla="*/ 106 h 154"/>
                <a:gd name="T48" fmla="*/ 51 w 110"/>
                <a:gd name="T49" fmla="*/ 109 h 154"/>
                <a:gd name="T50" fmla="*/ 60 w 110"/>
                <a:gd name="T51" fmla="*/ 106 h 154"/>
                <a:gd name="T52" fmla="*/ 63 w 110"/>
                <a:gd name="T53" fmla="*/ 101 h 154"/>
                <a:gd name="T54" fmla="*/ 64 w 110"/>
                <a:gd name="T55" fmla="*/ 93 h 154"/>
                <a:gd name="T56" fmla="*/ 60 w 110"/>
                <a:gd name="T57" fmla="*/ 88 h 154"/>
                <a:gd name="T58" fmla="*/ 50 w 110"/>
                <a:gd name="T59" fmla="*/ 80 h 154"/>
                <a:gd name="T60" fmla="*/ 27 w 110"/>
                <a:gd name="T61" fmla="*/ 60 h 154"/>
                <a:gd name="T62" fmla="*/ 26 w 110"/>
                <a:gd name="T63" fmla="*/ 38 h 154"/>
                <a:gd name="T64" fmla="*/ 43 w 110"/>
                <a:gd name="T65" fmla="*/ 14 h 154"/>
                <a:gd name="T66" fmla="*/ 74 w 110"/>
                <a:gd name="T67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" h="154">
                  <a:moveTo>
                    <a:pt x="78" y="0"/>
                  </a:moveTo>
                  <a:lnTo>
                    <a:pt x="89" y="3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8" y="21"/>
                  </a:lnTo>
                  <a:lnTo>
                    <a:pt x="105" y="26"/>
                  </a:lnTo>
                  <a:lnTo>
                    <a:pt x="110" y="33"/>
                  </a:lnTo>
                  <a:lnTo>
                    <a:pt x="93" y="52"/>
                  </a:lnTo>
                  <a:lnTo>
                    <a:pt x="89" y="46"/>
                  </a:lnTo>
                  <a:lnTo>
                    <a:pt x="84" y="42"/>
                  </a:lnTo>
                  <a:lnTo>
                    <a:pt x="78" y="38"/>
                  </a:lnTo>
                  <a:lnTo>
                    <a:pt x="73" y="37"/>
                  </a:lnTo>
                  <a:lnTo>
                    <a:pt x="68" y="35"/>
                  </a:lnTo>
                  <a:lnTo>
                    <a:pt x="63" y="37"/>
                  </a:lnTo>
                  <a:lnTo>
                    <a:pt x="60" y="38"/>
                  </a:lnTo>
                  <a:lnTo>
                    <a:pt x="59" y="39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4" y="55"/>
                  </a:lnTo>
                  <a:lnTo>
                    <a:pt x="69" y="59"/>
                  </a:lnTo>
                  <a:lnTo>
                    <a:pt x="71" y="59"/>
                  </a:lnTo>
                  <a:lnTo>
                    <a:pt x="85" y="69"/>
                  </a:lnTo>
                  <a:lnTo>
                    <a:pt x="93" y="78"/>
                  </a:lnTo>
                  <a:lnTo>
                    <a:pt x="95" y="85"/>
                  </a:lnTo>
                  <a:lnTo>
                    <a:pt x="95" y="90"/>
                  </a:lnTo>
                  <a:lnTo>
                    <a:pt x="95" y="98"/>
                  </a:lnTo>
                  <a:lnTo>
                    <a:pt x="94" y="105"/>
                  </a:lnTo>
                  <a:lnTo>
                    <a:pt x="88" y="119"/>
                  </a:lnTo>
                  <a:lnTo>
                    <a:pt x="76" y="130"/>
                  </a:lnTo>
                  <a:lnTo>
                    <a:pt x="61" y="135"/>
                  </a:lnTo>
                  <a:lnTo>
                    <a:pt x="46" y="135"/>
                  </a:lnTo>
                  <a:lnTo>
                    <a:pt x="39" y="154"/>
                  </a:lnTo>
                  <a:lnTo>
                    <a:pt x="29" y="150"/>
                  </a:lnTo>
                  <a:lnTo>
                    <a:pt x="35" y="132"/>
                  </a:lnTo>
                  <a:lnTo>
                    <a:pt x="27" y="130"/>
                  </a:lnTo>
                  <a:lnTo>
                    <a:pt x="21" y="126"/>
                  </a:lnTo>
                  <a:lnTo>
                    <a:pt x="16" y="122"/>
                  </a:lnTo>
                  <a:lnTo>
                    <a:pt x="10" y="116"/>
                  </a:lnTo>
                  <a:lnTo>
                    <a:pt x="5" y="110"/>
                  </a:lnTo>
                  <a:lnTo>
                    <a:pt x="0" y="103"/>
                  </a:lnTo>
                  <a:lnTo>
                    <a:pt x="22" y="84"/>
                  </a:lnTo>
                  <a:lnTo>
                    <a:pt x="25" y="90"/>
                  </a:lnTo>
                  <a:lnTo>
                    <a:pt x="29" y="96"/>
                  </a:lnTo>
                  <a:lnTo>
                    <a:pt x="33" y="101"/>
                  </a:lnTo>
                  <a:lnTo>
                    <a:pt x="37" y="103"/>
                  </a:lnTo>
                  <a:lnTo>
                    <a:pt x="40" y="106"/>
                  </a:lnTo>
                  <a:lnTo>
                    <a:pt x="46" y="109"/>
                  </a:lnTo>
                  <a:lnTo>
                    <a:pt x="51" y="109"/>
                  </a:lnTo>
                  <a:lnTo>
                    <a:pt x="56" y="107"/>
                  </a:lnTo>
                  <a:lnTo>
                    <a:pt x="60" y="106"/>
                  </a:lnTo>
                  <a:lnTo>
                    <a:pt x="61" y="103"/>
                  </a:lnTo>
                  <a:lnTo>
                    <a:pt x="63" y="101"/>
                  </a:lnTo>
                  <a:lnTo>
                    <a:pt x="64" y="97"/>
                  </a:lnTo>
                  <a:lnTo>
                    <a:pt x="64" y="93"/>
                  </a:lnTo>
                  <a:lnTo>
                    <a:pt x="63" y="90"/>
                  </a:lnTo>
                  <a:lnTo>
                    <a:pt x="60" y="88"/>
                  </a:lnTo>
                  <a:lnTo>
                    <a:pt x="55" y="84"/>
                  </a:lnTo>
                  <a:lnTo>
                    <a:pt x="50" y="80"/>
                  </a:lnTo>
                  <a:lnTo>
                    <a:pt x="35" y="69"/>
                  </a:lnTo>
                  <a:lnTo>
                    <a:pt x="27" y="60"/>
                  </a:lnTo>
                  <a:lnTo>
                    <a:pt x="25" y="50"/>
                  </a:lnTo>
                  <a:lnTo>
                    <a:pt x="26" y="38"/>
                  </a:lnTo>
                  <a:lnTo>
                    <a:pt x="33" y="24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4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1154">
              <a:extLst>
                <a:ext uri="{FF2B5EF4-FFF2-40B4-BE49-F238E27FC236}">
                  <a16:creationId xmlns:a16="http://schemas.microsoft.com/office/drawing/2014/main" xmlns="" id="{546A91F6-5C1A-4828-98FA-3F02A6169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1413" y="2792413"/>
              <a:ext cx="227013" cy="341313"/>
            </a:xfrm>
            <a:custGeom>
              <a:avLst/>
              <a:gdLst>
                <a:gd name="T0" fmla="*/ 72 w 143"/>
                <a:gd name="T1" fmla="*/ 21 h 215"/>
                <a:gd name="T2" fmla="*/ 55 w 143"/>
                <a:gd name="T3" fmla="*/ 24 h 215"/>
                <a:gd name="T4" fmla="*/ 42 w 143"/>
                <a:gd name="T5" fmla="*/ 32 h 215"/>
                <a:gd name="T6" fmla="*/ 30 w 143"/>
                <a:gd name="T7" fmla="*/ 42 h 215"/>
                <a:gd name="T8" fmla="*/ 24 w 143"/>
                <a:gd name="T9" fmla="*/ 57 h 215"/>
                <a:gd name="T10" fmla="*/ 21 w 143"/>
                <a:gd name="T11" fmla="*/ 72 h 215"/>
                <a:gd name="T12" fmla="*/ 24 w 143"/>
                <a:gd name="T13" fmla="*/ 88 h 215"/>
                <a:gd name="T14" fmla="*/ 30 w 143"/>
                <a:gd name="T15" fmla="*/ 103 h 215"/>
                <a:gd name="T16" fmla="*/ 42 w 143"/>
                <a:gd name="T17" fmla="*/ 113 h 215"/>
                <a:gd name="T18" fmla="*/ 55 w 143"/>
                <a:gd name="T19" fmla="*/ 121 h 215"/>
                <a:gd name="T20" fmla="*/ 72 w 143"/>
                <a:gd name="T21" fmla="*/ 123 h 215"/>
                <a:gd name="T22" fmla="*/ 88 w 143"/>
                <a:gd name="T23" fmla="*/ 121 h 215"/>
                <a:gd name="T24" fmla="*/ 101 w 143"/>
                <a:gd name="T25" fmla="*/ 113 h 215"/>
                <a:gd name="T26" fmla="*/ 113 w 143"/>
                <a:gd name="T27" fmla="*/ 103 h 215"/>
                <a:gd name="T28" fmla="*/ 119 w 143"/>
                <a:gd name="T29" fmla="*/ 88 h 215"/>
                <a:gd name="T30" fmla="*/ 122 w 143"/>
                <a:gd name="T31" fmla="*/ 72 h 215"/>
                <a:gd name="T32" fmla="*/ 119 w 143"/>
                <a:gd name="T33" fmla="*/ 57 h 215"/>
                <a:gd name="T34" fmla="*/ 113 w 143"/>
                <a:gd name="T35" fmla="*/ 42 h 215"/>
                <a:gd name="T36" fmla="*/ 101 w 143"/>
                <a:gd name="T37" fmla="*/ 32 h 215"/>
                <a:gd name="T38" fmla="*/ 88 w 143"/>
                <a:gd name="T39" fmla="*/ 24 h 215"/>
                <a:gd name="T40" fmla="*/ 72 w 143"/>
                <a:gd name="T41" fmla="*/ 21 h 215"/>
                <a:gd name="T42" fmla="*/ 72 w 143"/>
                <a:gd name="T43" fmla="*/ 0 h 215"/>
                <a:gd name="T44" fmla="*/ 95 w 143"/>
                <a:gd name="T45" fmla="*/ 4 h 215"/>
                <a:gd name="T46" fmla="*/ 114 w 143"/>
                <a:gd name="T47" fmla="*/ 15 h 215"/>
                <a:gd name="T48" fmla="*/ 130 w 143"/>
                <a:gd name="T49" fmla="*/ 31 h 215"/>
                <a:gd name="T50" fmla="*/ 140 w 143"/>
                <a:gd name="T51" fmla="*/ 50 h 215"/>
                <a:gd name="T52" fmla="*/ 143 w 143"/>
                <a:gd name="T53" fmla="*/ 72 h 215"/>
                <a:gd name="T54" fmla="*/ 140 w 143"/>
                <a:gd name="T55" fmla="*/ 91 h 215"/>
                <a:gd name="T56" fmla="*/ 134 w 143"/>
                <a:gd name="T57" fmla="*/ 109 h 215"/>
                <a:gd name="T58" fmla="*/ 72 w 143"/>
                <a:gd name="T59" fmla="*/ 215 h 215"/>
                <a:gd name="T60" fmla="*/ 11 w 143"/>
                <a:gd name="T61" fmla="*/ 109 h 215"/>
                <a:gd name="T62" fmla="*/ 3 w 143"/>
                <a:gd name="T63" fmla="*/ 91 h 215"/>
                <a:gd name="T64" fmla="*/ 0 w 143"/>
                <a:gd name="T65" fmla="*/ 72 h 215"/>
                <a:gd name="T66" fmla="*/ 4 w 143"/>
                <a:gd name="T67" fmla="*/ 50 h 215"/>
                <a:gd name="T68" fmla="*/ 15 w 143"/>
                <a:gd name="T69" fmla="*/ 31 h 215"/>
                <a:gd name="T70" fmla="*/ 29 w 143"/>
                <a:gd name="T71" fmla="*/ 15 h 215"/>
                <a:gd name="T72" fmla="*/ 49 w 143"/>
                <a:gd name="T73" fmla="*/ 4 h 215"/>
                <a:gd name="T74" fmla="*/ 72 w 143"/>
                <a:gd name="T7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215">
                  <a:moveTo>
                    <a:pt x="72" y="21"/>
                  </a:moveTo>
                  <a:lnTo>
                    <a:pt x="55" y="24"/>
                  </a:lnTo>
                  <a:lnTo>
                    <a:pt x="42" y="32"/>
                  </a:lnTo>
                  <a:lnTo>
                    <a:pt x="30" y="42"/>
                  </a:lnTo>
                  <a:lnTo>
                    <a:pt x="24" y="57"/>
                  </a:lnTo>
                  <a:lnTo>
                    <a:pt x="21" y="72"/>
                  </a:lnTo>
                  <a:lnTo>
                    <a:pt x="24" y="88"/>
                  </a:lnTo>
                  <a:lnTo>
                    <a:pt x="30" y="103"/>
                  </a:lnTo>
                  <a:lnTo>
                    <a:pt x="42" y="113"/>
                  </a:lnTo>
                  <a:lnTo>
                    <a:pt x="55" y="121"/>
                  </a:lnTo>
                  <a:lnTo>
                    <a:pt x="72" y="123"/>
                  </a:lnTo>
                  <a:lnTo>
                    <a:pt x="88" y="121"/>
                  </a:lnTo>
                  <a:lnTo>
                    <a:pt x="101" y="113"/>
                  </a:lnTo>
                  <a:lnTo>
                    <a:pt x="113" y="103"/>
                  </a:lnTo>
                  <a:lnTo>
                    <a:pt x="119" y="88"/>
                  </a:lnTo>
                  <a:lnTo>
                    <a:pt x="122" y="72"/>
                  </a:lnTo>
                  <a:lnTo>
                    <a:pt x="119" y="57"/>
                  </a:lnTo>
                  <a:lnTo>
                    <a:pt x="113" y="42"/>
                  </a:lnTo>
                  <a:lnTo>
                    <a:pt x="101" y="32"/>
                  </a:lnTo>
                  <a:lnTo>
                    <a:pt x="88" y="24"/>
                  </a:lnTo>
                  <a:lnTo>
                    <a:pt x="72" y="21"/>
                  </a:lnTo>
                  <a:close/>
                  <a:moveTo>
                    <a:pt x="72" y="0"/>
                  </a:moveTo>
                  <a:lnTo>
                    <a:pt x="95" y="4"/>
                  </a:lnTo>
                  <a:lnTo>
                    <a:pt x="114" y="15"/>
                  </a:lnTo>
                  <a:lnTo>
                    <a:pt x="130" y="31"/>
                  </a:lnTo>
                  <a:lnTo>
                    <a:pt x="140" y="50"/>
                  </a:lnTo>
                  <a:lnTo>
                    <a:pt x="143" y="72"/>
                  </a:lnTo>
                  <a:lnTo>
                    <a:pt x="140" y="91"/>
                  </a:lnTo>
                  <a:lnTo>
                    <a:pt x="134" y="109"/>
                  </a:lnTo>
                  <a:lnTo>
                    <a:pt x="72" y="215"/>
                  </a:lnTo>
                  <a:lnTo>
                    <a:pt x="11" y="109"/>
                  </a:lnTo>
                  <a:lnTo>
                    <a:pt x="3" y="91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5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1155">
              <a:extLst>
                <a:ext uri="{FF2B5EF4-FFF2-40B4-BE49-F238E27FC236}">
                  <a16:creationId xmlns:a16="http://schemas.microsoft.com/office/drawing/2014/main" xmlns="" id="{CC801DF1-9BA7-4B0B-BD62-9E347B9A61CF}"/>
                </a:ext>
              </a:extLst>
            </p:cNvPr>
            <p:cNvSpPr/>
            <p:nvPr/>
          </p:nvSpPr>
          <p:spPr bwMode="auto">
            <a:xfrm>
              <a:off x="4364038" y="2828926"/>
              <a:ext cx="369888" cy="60325"/>
            </a:xfrm>
            <a:custGeom>
              <a:avLst/>
              <a:gdLst>
                <a:gd name="T0" fmla="*/ 232 w 233"/>
                <a:gd name="T1" fmla="*/ 0 h 38"/>
                <a:gd name="T2" fmla="*/ 233 w 233"/>
                <a:gd name="T3" fmla="*/ 11 h 38"/>
                <a:gd name="T4" fmla="*/ 1 w 233"/>
                <a:gd name="T5" fmla="*/ 38 h 38"/>
                <a:gd name="T6" fmla="*/ 0 w 233"/>
                <a:gd name="T7" fmla="*/ 27 h 38"/>
                <a:gd name="T8" fmla="*/ 232 w 23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8">
                  <a:moveTo>
                    <a:pt x="232" y="0"/>
                  </a:moveTo>
                  <a:lnTo>
                    <a:pt x="233" y="11"/>
                  </a:lnTo>
                  <a:lnTo>
                    <a:pt x="1" y="38"/>
                  </a:lnTo>
                  <a:lnTo>
                    <a:pt x="0" y="27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1156">
              <a:extLst>
                <a:ext uri="{FF2B5EF4-FFF2-40B4-BE49-F238E27FC236}">
                  <a16:creationId xmlns:a16="http://schemas.microsoft.com/office/drawing/2014/main" xmlns="" id="{BF8372EB-94B7-48C0-851C-473DC1E9EF1B}"/>
                </a:ext>
              </a:extLst>
            </p:cNvPr>
            <p:cNvSpPr/>
            <p:nvPr/>
          </p:nvSpPr>
          <p:spPr bwMode="auto">
            <a:xfrm>
              <a:off x="4346575" y="2716213"/>
              <a:ext cx="100013" cy="155575"/>
            </a:xfrm>
            <a:custGeom>
              <a:avLst/>
              <a:gdLst>
                <a:gd name="T0" fmla="*/ 53 w 63"/>
                <a:gd name="T1" fmla="*/ 0 h 98"/>
                <a:gd name="T2" fmla="*/ 63 w 63"/>
                <a:gd name="T3" fmla="*/ 93 h 98"/>
                <a:gd name="T4" fmla="*/ 11 w 63"/>
                <a:gd name="T5" fmla="*/ 98 h 98"/>
                <a:gd name="T6" fmla="*/ 0 w 63"/>
                <a:gd name="T7" fmla="*/ 5 h 98"/>
                <a:gd name="T8" fmla="*/ 53 w 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8">
                  <a:moveTo>
                    <a:pt x="53" y="0"/>
                  </a:moveTo>
                  <a:lnTo>
                    <a:pt x="63" y="93"/>
                  </a:lnTo>
                  <a:lnTo>
                    <a:pt x="11" y="98"/>
                  </a:lnTo>
                  <a:lnTo>
                    <a:pt x="0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1157">
              <a:extLst>
                <a:ext uri="{FF2B5EF4-FFF2-40B4-BE49-F238E27FC236}">
                  <a16:creationId xmlns:a16="http://schemas.microsoft.com/office/drawing/2014/main" xmlns="" id="{8746F0EE-A649-499B-825C-EE552CAF35B7}"/>
                </a:ext>
              </a:extLst>
            </p:cNvPr>
            <p:cNvSpPr/>
            <p:nvPr/>
          </p:nvSpPr>
          <p:spPr bwMode="auto">
            <a:xfrm>
              <a:off x="4433888" y="2628901"/>
              <a:ext cx="107950" cy="233363"/>
            </a:xfrm>
            <a:custGeom>
              <a:avLst/>
              <a:gdLst>
                <a:gd name="T0" fmla="*/ 51 w 68"/>
                <a:gd name="T1" fmla="*/ 0 h 147"/>
                <a:gd name="T2" fmla="*/ 68 w 68"/>
                <a:gd name="T3" fmla="*/ 140 h 147"/>
                <a:gd name="T4" fmla="*/ 16 w 68"/>
                <a:gd name="T5" fmla="*/ 147 h 147"/>
                <a:gd name="T6" fmla="*/ 0 w 68"/>
                <a:gd name="T7" fmla="*/ 5 h 147"/>
                <a:gd name="T8" fmla="*/ 51 w 68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7">
                  <a:moveTo>
                    <a:pt x="51" y="0"/>
                  </a:moveTo>
                  <a:lnTo>
                    <a:pt x="68" y="140"/>
                  </a:lnTo>
                  <a:lnTo>
                    <a:pt x="16" y="147"/>
                  </a:lnTo>
                  <a:lnTo>
                    <a:pt x="0" y="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1158">
              <a:extLst>
                <a:ext uri="{FF2B5EF4-FFF2-40B4-BE49-F238E27FC236}">
                  <a16:creationId xmlns:a16="http://schemas.microsoft.com/office/drawing/2014/main" xmlns="" id="{93370A3F-2385-4DFD-9A59-D0FC2396B2A6}"/>
                </a:ext>
              </a:extLst>
            </p:cNvPr>
            <p:cNvSpPr/>
            <p:nvPr/>
          </p:nvSpPr>
          <p:spPr bwMode="auto">
            <a:xfrm>
              <a:off x="4519613" y="2541588"/>
              <a:ext cx="115888" cy="309563"/>
            </a:xfrm>
            <a:custGeom>
              <a:avLst/>
              <a:gdLst>
                <a:gd name="T0" fmla="*/ 51 w 73"/>
                <a:gd name="T1" fmla="*/ 0 h 195"/>
                <a:gd name="T2" fmla="*/ 73 w 73"/>
                <a:gd name="T3" fmla="*/ 189 h 195"/>
                <a:gd name="T4" fmla="*/ 22 w 73"/>
                <a:gd name="T5" fmla="*/ 195 h 195"/>
                <a:gd name="T6" fmla="*/ 0 w 73"/>
                <a:gd name="T7" fmla="*/ 7 h 195"/>
                <a:gd name="T8" fmla="*/ 51 w 73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95">
                  <a:moveTo>
                    <a:pt x="51" y="0"/>
                  </a:moveTo>
                  <a:lnTo>
                    <a:pt x="73" y="189"/>
                  </a:lnTo>
                  <a:lnTo>
                    <a:pt x="22" y="195"/>
                  </a:lnTo>
                  <a:lnTo>
                    <a:pt x="0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1159">
              <a:extLst>
                <a:ext uri="{FF2B5EF4-FFF2-40B4-BE49-F238E27FC236}">
                  <a16:creationId xmlns:a16="http://schemas.microsoft.com/office/drawing/2014/main" xmlns="" id="{C6122D1B-F97A-4C08-BAC9-91B50349EAD9}"/>
                </a:ext>
              </a:extLst>
            </p:cNvPr>
            <p:cNvSpPr/>
            <p:nvPr/>
          </p:nvSpPr>
          <p:spPr bwMode="auto">
            <a:xfrm>
              <a:off x="4611688" y="2493963"/>
              <a:ext cx="120650" cy="344488"/>
            </a:xfrm>
            <a:custGeom>
              <a:avLst/>
              <a:gdLst>
                <a:gd name="T0" fmla="*/ 51 w 76"/>
                <a:gd name="T1" fmla="*/ 0 h 217"/>
                <a:gd name="T2" fmla="*/ 76 w 76"/>
                <a:gd name="T3" fmla="*/ 211 h 217"/>
                <a:gd name="T4" fmla="*/ 25 w 76"/>
                <a:gd name="T5" fmla="*/ 217 h 217"/>
                <a:gd name="T6" fmla="*/ 0 w 76"/>
                <a:gd name="T7" fmla="*/ 6 h 217"/>
                <a:gd name="T8" fmla="*/ 51 w 76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17">
                  <a:moveTo>
                    <a:pt x="51" y="0"/>
                  </a:moveTo>
                  <a:lnTo>
                    <a:pt x="76" y="211"/>
                  </a:lnTo>
                  <a:lnTo>
                    <a:pt x="25" y="217"/>
                  </a:lnTo>
                  <a:lnTo>
                    <a:pt x="0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1160">
              <a:extLst>
                <a:ext uri="{FF2B5EF4-FFF2-40B4-BE49-F238E27FC236}">
                  <a16:creationId xmlns:a16="http://schemas.microsoft.com/office/drawing/2014/main" xmlns="" id="{04994F39-B083-4B92-AB27-1C8260F18D68}"/>
                </a:ext>
              </a:extLst>
            </p:cNvPr>
            <p:cNvSpPr/>
            <p:nvPr/>
          </p:nvSpPr>
          <p:spPr bwMode="auto">
            <a:xfrm>
              <a:off x="2857500" y="3021013"/>
              <a:ext cx="396875" cy="400050"/>
            </a:xfrm>
            <a:custGeom>
              <a:avLst/>
              <a:gdLst>
                <a:gd name="T0" fmla="*/ 131 w 250"/>
                <a:gd name="T1" fmla="*/ 0 h 252"/>
                <a:gd name="T2" fmla="*/ 158 w 250"/>
                <a:gd name="T3" fmla="*/ 6 h 252"/>
                <a:gd name="T4" fmla="*/ 184 w 250"/>
                <a:gd name="T5" fmla="*/ 16 h 252"/>
                <a:gd name="T6" fmla="*/ 207 w 250"/>
                <a:gd name="T7" fmla="*/ 32 h 252"/>
                <a:gd name="T8" fmla="*/ 225 w 250"/>
                <a:gd name="T9" fmla="*/ 51 h 252"/>
                <a:gd name="T10" fmla="*/ 239 w 250"/>
                <a:gd name="T11" fmla="*/ 75 h 252"/>
                <a:gd name="T12" fmla="*/ 249 w 250"/>
                <a:gd name="T13" fmla="*/ 103 h 252"/>
                <a:gd name="T14" fmla="*/ 249 w 250"/>
                <a:gd name="T15" fmla="*/ 104 h 252"/>
                <a:gd name="T16" fmla="*/ 250 w 250"/>
                <a:gd name="T17" fmla="*/ 133 h 252"/>
                <a:gd name="T18" fmla="*/ 246 w 250"/>
                <a:gd name="T19" fmla="*/ 160 h 252"/>
                <a:gd name="T20" fmla="*/ 235 w 250"/>
                <a:gd name="T21" fmla="*/ 186 h 252"/>
                <a:gd name="T22" fmla="*/ 220 w 250"/>
                <a:gd name="T23" fmla="*/ 209 h 252"/>
                <a:gd name="T24" fmla="*/ 199 w 250"/>
                <a:gd name="T25" fmla="*/ 227 h 252"/>
                <a:gd name="T26" fmla="*/ 175 w 250"/>
                <a:gd name="T27" fmla="*/ 241 h 252"/>
                <a:gd name="T28" fmla="*/ 148 w 250"/>
                <a:gd name="T29" fmla="*/ 249 h 252"/>
                <a:gd name="T30" fmla="*/ 144 w 250"/>
                <a:gd name="T31" fmla="*/ 250 h 252"/>
                <a:gd name="T32" fmla="*/ 144 w 250"/>
                <a:gd name="T33" fmla="*/ 250 h 252"/>
                <a:gd name="T34" fmla="*/ 115 w 250"/>
                <a:gd name="T35" fmla="*/ 252 h 252"/>
                <a:gd name="T36" fmla="*/ 88 w 250"/>
                <a:gd name="T37" fmla="*/ 247 h 252"/>
                <a:gd name="T38" fmla="*/ 63 w 250"/>
                <a:gd name="T39" fmla="*/ 236 h 252"/>
                <a:gd name="T40" fmla="*/ 42 w 250"/>
                <a:gd name="T41" fmla="*/ 220 h 252"/>
                <a:gd name="T42" fmla="*/ 23 w 250"/>
                <a:gd name="T43" fmla="*/ 199 h 252"/>
                <a:gd name="T44" fmla="*/ 9 w 250"/>
                <a:gd name="T45" fmla="*/ 176 h 252"/>
                <a:gd name="T46" fmla="*/ 1 w 250"/>
                <a:gd name="T47" fmla="*/ 148 h 252"/>
                <a:gd name="T48" fmla="*/ 0 w 250"/>
                <a:gd name="T49" fmla="*/ 121 h 252"/>
                <a:gd name="T50" fmla="*/ 4 w 250"/>
                <a:gd name="T51" fmla="*/ 93 h 252"/>
                <a:gd name="T52" fmla="*/ 14 w 250"/>
                <a:gd name="T53" fmla="*/ 68 h 252"/>
                <a:gd name="T54" fmla="*/ 29 w 250"/>
                <a:gd name="T55" fmla="*/ 46 h 252"/>
                <a:gd name="T56" fmla="*/ 48 w 250"/>
                <a:gd name="T57" fmla="*/ 27 h 252"/>
                <a:gd name="T58" fmla="*/ 72 w 250"/>
                <a:gd name="T59" fmla="*/ 12 h 252"/>
                <a:gd name="T60" fmla="*/ 98 w 250"/>
                <a:gd name="T61" fmla="*/ 3 h 252"/>
                <a:gd name="T62" fmla="*/ 98 w 250"/>
                <a:gd name="T63" fmla="*/ 3 h 252"/>
                <a:gd name="T64" fmla="*/ 102 w 250"/>
                <a:gd name="T65" fmla="*/ 3 h 252"/>
                <a:gd name="T66" fmla="*/ 131 w 250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0" h="252">
                  <a:moveTo>
                    <a:pt x="131" y="0"/>
                  </a:moveTo>
                  <a:lnTo>
                    <a:pt x="158" y="6"/>
                  </a:lnTo>
                  <a:lnTo>
                    <a:pt x="184" y="16"/>
                  </a:lnTo>
                  <a:lnTo>
                    <a:pt x="207" y="32"/>
                  </a:lnTo>
                  <a:lnTo>
                    <a:pt x="225" y="51"/>
                  </a:lnTo>
                  <a:lnTo>
                    <a:pt x="239" y="75"/>
                  </a:lnTo>
                  <a:lnTo>
                    <a:pt x="249" y="103"/>
                  </a:lnTo>
                  <a:lnTo>
                    <a:pt x="249" y="104"/>
                  </a:lnTo>
                  <a:lnTo>
                    <a:pt x="250" y="133"/>
                  </a:lnTo>
                  <a:lnTo>
                    <a:pt x="246" y="160"/>
                  </a:lnTo>
                  <a:lnTo>
                    <a:pt x="235" y="186"/>
                  </a:lnTo>
                  <a:lnTo>
                    <a:pt x="220" y="209"/>
                  </a:lnTo>
                  <a:lnTo>
                    <a:pt x="199" y="227"/>
                  </a:lnTo>
                  <a:lnTo>
                    <a:pt x="175" y="241"/>
                  </a:lnTo>
                  <a:lnTo>
                    <a:pt x="148" y="249"/>
                  </a:lnTo>
                  <a:lnTo>
                    <a:pt x="144" y="250"/>
                  </a:lnTo>
                  <a:lnTo>
                    <a:pt x="144" y="250"/>
                  </a:lnTo>
                  <a:lnTo>
                    <a:pt x="115" y="252"/>
                  </a:lnTo>
                  <a:lnTo>
                    <a:pt x="88" y="247"/>
                  </a:lnTo>
                  <a:lnTo>
                    <a:pt x="63" y="236"/>
                  </a:lnTo>
                  <a:lnTo>
                    <a:pt x="42" y="220"/>
                  </a:lnTo>
                  <a:lnTo>
                    <a:pt x="23" y="199"/>
                  </a:lnTo>
                  <a:lnTo>
                    <a:pt x="9" y="176"/>
                  </a:lnTo>
                  <a:lnTo>
                    <a:pt x="1" y="148"/>
                  </a:lnTo>
                  <a:lnTo>
                    <a:pt x="0" y="121"/>
                  </a:lnTo>
                  <a:lnTo>
                    <a:pt x="4" y="93"/>
                  </a:lnTo>
                  <a:lnTo>
                    <a:pt x="14" y="68"/>
                  </a:lnTo>
                  <a:lnTo>
                    <a:pt x="29" y="46"/>
                  </a:lnTo>
                  <a:lnTo>
                    <a:pt x="48" y="27"/>
                  </a:lnTo>
                  <a:lnTo>
                    <a:pt x="72" y="12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2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89BE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1161">
              <a:extLst>
                <a:ext uri="{FF2B5EF4-FFF2-40B4-BE49-F238E27FC236}">
                  <a16:creationId xmlns:a16="http://schemas.microsoft.com/office/drawing/2014/main" xmlns="" id="{F0071996-AABC-481D-B27C-45201693A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0" y="3013076"/>
              <a:ext cx="423863" cy="411163"/>
            </a:xfrm>
            <a:custGeom>
              <a:avLst/>
              <a:gdLst>
                <a:gd name="T0" fmla="*/ 110 w 267"/>
                <a:gd name="T1" fmla="*/ 7 h 259"/>
                <a:gd name="T2" fmla="*/ 89 w 267"/>
                <a:gd name="T3" fmla="*/ 13 h 259"/>
                <a:gd name="T4" fmla="*/ 39 w 267"/>
                <a:gd name="T5" fmla="*/ 58 h 259"/>
                <a:gd name="T6" fmla="*/ 43 w 267"/>
                <a:gd name="T7" fmla="*/ 70 h 259"/>
                <a:gd name="T8" fmla="*/ 38 w 267"/>
                <a:gd name="T9" fmla="*/ 93 h 259"/>
                <a:gd name="T10" fmla="*/ 47 w 267"/>
                <a:gd name="T11" fmla="*/ 117 h 259"/>
                <a:gd name="T12" fmla="*/ 56 w 267"/>
                <a:gd name="T13" fmla="*/ 132 h 259"/>
                <a:gd name="T14" fmla="*/ 58 w 267"/>
                <a:gd name="T15" fmla="*/ 131 h 259"/>
                <a:gd name="T16" fmla="*/ 58 w 267"/>
                <a:gd name="T17" fmla="*/ 125 h 259"/>
                <a:gd name="T18" fmla="*/ 72 w 267"/>
                <a:gd name="T19" fmla="*/ 145 h 259"/>
                <a:gd name="T20" fmla="*/ 96 w 267"/>
                <a:gd name="T21" fmla="*/ 153 h 259"/>
                <a:gd name="T22" fmla="*/ 122 w 267"/>
                <a:gd name="T23" fmla="*/ 159 h 259"/>
                <a:gd name="T24" fmla="*/ 136 w 267"/>
                <a:gd name="T25" fmla="*/ 168 h 259"/>
                <a:gd name="T26" fmla="*/ 143 w 267"/>
                <a:gd name="T27" fmla="*/ 164 h 259"/>
                <a:gd name="T28" fmla="*/ 143 w 267"/>
                <a:gd name="T29" fmla="*/ 183 h 259"/>
                <a:gd name="T30" fmla="*/ 141 w 267"/>
                <a:gd name="T31" fmla="*/ 199 h 259"/>
                <a:gd name="T32" fmla="*/ 160 w 267"/>
                <a:gd name="T33" fmla="*/ 220 h 259"/>
                <a:gd name="T34" fmla="*/ 181 w 267"/>
                <a:gd name="T35" fmla="*/ 235 h 259"/>
                <a:gd name="T36" fmla="*/ 245 w 267"/>
                <a:gd name="T37" fmla="*/ 176 h 259"/>
                <a:gd name="T38" fmla="*/ 233 w 267"/>
                <a:gd name="T39" fmla="*/ 174 h 259"/>
                <a:gd name="T40" fmla="*/ 219 w 267"/>
                <a:gd name="T41" fmla="*/ 168 h 259"/>
                <a:gd name="T42" fmla="*/ 199 w 267"/>
                <a:gd name="T43" fmla="*/ 160 h 259"/>
                <a:gd name="T44" fmla="*/ 185 w 267"/>
                <a:gd name="T45" fmla="*/ 152 h 259"/>
                <a:gd name="T46" fmla="*/ 168 w 267"/>
                <a:gd name="T47" fmla="*/ 152 h 259"/>
                <a:gd name="T48" fmla="*/ 160 w 267"/>
                <a:gd name="T49" fmla="*/ 151 h 259"/>
                <a:gd name="T50" fmla="*/ 148 w 267"/>
                <a:gd name="T51" fmla="*/ 161 h 259"/>
                <a:gd name="T52" fmla="*/ 135 w 267"/>
                <a:gd name="T53" fmla="*/ 164 h 259"/>
                <a:gd name="T54" fmla="*/ 115 w 267"/>
                <a:gd name="T55" fmla="*/ 148 h 259"/>
                <a:gd name="T56" fmla="*/ 117 w 267"/>
                <a:gd name="T57" fmla="*/ 134 h 259"/>
                <a:gd name="T58" fmla="*/ 97 w 267"/>
                <a:gd name="T59" fmla="*/ 144 h 259"/>
                <a:gd name="T60" fmla="*/ 98 w 267"/>
                <a:gd name="T61" fmla="*/ 118 h 259"/>
                <a:gd name="T62" fmla="*/ 119 w 267"/>
                <a:gd name="T63" fmla="*/ 109 h 259"/>
                <a:gd name="T64" fmla="*/ 130 w 267"/>
                <a:gd name="T65" fmla="*/ 115 h 259"/>
                <a:gd name="T66" fmla="*/ 135 w 267"/>
                <a:gd name="T67" fmla="*/ 104 h 259"/>
                <a:gd name="T68" fmla="*/ 149 w 267"/>
                <a:gd name="T69" fmla="*/ 83 h 259"/>
                <a:gd name="T70" fmla="*/ 158 w 267"/>
                <a:gd name="T71" fmla="*/ 75 h 259"/>
                <a:gd name="T72" fmla="*/ 177 w 267"/>
                <a:gd name="T73" fmla="*/ 59 h 259"/>
                <a:gd name="T74" fmla="*/ 189 w 267"/>
                <a:gd name="T75" fmla="*/ 56 h 259"/>
                <a:gd name="T76" fmla="*/ 182 w 267"/>
                <a:gd name="T77" fmla="*/ 54 h 259"/>
                <a:gd name="T78" fmla="*/ 179 w 267"/>
                <a:gd name="T79" fmla="*/ 45 h 259"/>
                <a:gd name="T80" fmla="*/ 186 w 267"/>
                <a:gd name="T81" fmla="*/ 45 h 259"/>
                <a:gd name="T82" fmla="*/ 195 w 267"/>
                <a:gd name="T83" fmla="*/ 49 h 259"/>
                <a:gd name="T84" fmla="*/ 207 w 267"/>
                <a:gd name="T85" fmla="*/ 46 h 259"/>
                <a:gd name="T86" fmla="*/ 206 w 267"/>
                <a:gd name="T87" fmla="*/ 34 h 259"/>
                <a:gd name="T88" fmla="*/ 195 w 267"/>
                <a:gd name="T89" fmla="*/ 21 h 259"/>
                <a:gd name="T90" fmla="*/ 182 w 267"/>
                <a:gd name="T91" fmla="*/ 19 h 259"/>
                <a:gd name="T92" fmla="*/ 169 w 267"/>
                <a:gd name="T93" fmla="*/ 16 h 259"/>
                <a:gd name="T94" fmla="*/ 164 w 267"/>
                <a:gd name="T95" fmla="*/ 34 h 259"/>
                <a:gd name="T96" fmla="*/ 148 w 267"/>
                <a:gd name="T97" fmla="*/ 45 h 259"/>
                <a:gd name="T98" fmla="*/ 145 w 267"/>
                <a:gd name="T99" fmla="*/ 38 h 259"/>
                <a:gd name="T100" fmla="*/ 130 w 267"/>
                <a:gd name="T101" fmla="*/ 32 h 259"/>
                <a:gd name="T102" fmla="*/ 145 w 267"/>
                <a:gd name="T103" fmla="*/ 19 h 259"/>
                <a:gd name="T104" fmla="*/ 158 w 267"/>
                <a:gd name="T105" fmla="*/ 15 h 259"/>
                <a:gd name="T106" fmla="*/ 160 w 267"/>
                <a:gd name="T107" fmla="*/ 9 h 259"/>
                <a:gd name="T108" fmla="*/ 139 w 267"/>
                <a:gd name="T109" fmla="*/ 5 h 259"/>
                <a:gd name="T110" fmla="*/ 124 w 267"/>
                <a:gd name="T111" fmla="*/ 9 h 259"/>
                <a:gd name="T112" fmla="*/ 217 w 267"/>
                <a:gd name="T113" fmla="*/ 28 h 259"/>
                <a:gd name="T114" fmla="*/ 128 w 267"/>
                <a:gd name="T115" fmla="*/ 259 h 259"/>
                <a:gd name="T116" fmla="*/ 56 w 267"/>
                <a:gd name="T117" fmla="*/ 2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7" h="259">
                  <a:moveTo>
                    <a:pt x="260" y="93"/>
                  </a:moveTo>
                  <a:lnTo>
                    <a:pt x="260" y="94"/>
                  </a:lnTo>
                  <a:lnTo>
                    <a:pt x="262" y="94"/>
                  </a:lnTo>
                  <a:lnTo>
                    <a:pt x="262" y="96"/>
                  </a:lnTo>
                  <a:lnTo>
                    <a:pt x="262" y="96"/>
                  </a:lnTo>
                  <a:lnTo>
                    <a:pt x="260" y="94"/>
                  </a:lnTo>
                  <a:lnTo>
                    <a:pt x="260" y="93"/>
                  </a:lnTo>
                  <a:close/>
                  <a:moveTo>
                    <a:pt x="135" y="5"/>
                  </a:moveTo>
                  <a:lnTo>
                    <a:pt x="128" y="5"/>
                  </a:lnTo>
                  <a:lnTo>
                    <a:pt x="126" y="5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0" y="7"/>
                  </a:lnTo>
                  <a:lnTo>
                    <a:pt x="107" y="8"/>
                  </a:lnTo>
                  <a:lnTo>
                    <a:pt x="106" y="11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3" y="13"/>
                  </a:lnTo>
                  <a:lnTo>
                    <a:pt x="92" y="13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8" y="13"/>
                  </a:lnTo>
                  <a:lnTo>
                    <a:pt x="69" y="22"/>
                  </a:lnTo>
                  <a:lnTo>
                    <a:pt x="52" y="34"/>
                  </a:lnTo>
                  <a:lnTo>
                    <a:pt x="38" y="49"/>
                  </a:lnTo>
                  <a:lnTo>
                    <a:pt x="39" y="5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9" y="54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8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45" y="68"/>
                  </a:lnTo>
                  <a:lnTo>
                    <a:pt x="43" y="70"/>
                  </a:lnTo>
                  <a:lnTo>
                    <a:pt x="43" y="70"/>
                  </a:lnTo>
                  <a:lnTo>
                    <a:pt x="45" y="71"/>
                  </a:lnTo>
                  <a:lnTo>
                    <a:pt x="46" y="72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6" y="76"/>
                  </a:lnTo>
                  <a:lnTo>
                    <a:pt x="46" y="77"/>
                  </a:lnTo>
                  <a:lnTo>
                    <a:pt x="45" y="81"/>
                  </a:lnTo>
                  <a:lnTo>
                    <a:pt x="43" y="84"/>
                  </a:lnTo>
                  <a:lnTo>
                    <a:pt x="41" y="87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8" y="104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3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7" y="115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50" y="125"/>
                  </a:lnTo>
                  <a:lnTo>
                    <a:pt x="51" y="126"/>
                  </a:lnTo>
                  <a:lnTo>
                    <a:pt x="52" y="126"/>
                  </a:lnTo>
                  <a:lnTo>
                    <a:pt x="51" y="127"/>
                  </a:lnTo>
                  <a:lnTo>
                    <a:pt x="51" y="128"/>
                  </a:lnTo>
                  <a:lnTo>
                    <a:pt x="51" y="130"/>
                  </a:lnTo>
                  <a:lnTo>
                    <a:pt x="51" y="131"/>
                  </a:lnTo>
                  <a:lnTo>
                    <a:pt x="54" y="131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8" y="138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9" y="134"/>
                  </a:lnTo>
                  <a:lnTo>
                    <a:pt x="58" y="131"/>
                  </a:lnTo>
                  <a:lnTo>
                    <a:pt x="56" y="130"/>
                  </a:lnTo>
                  <a:lnTo>
                    <a:pt x="55" y="127"/>
                  </a:lnTo>
                  <a:lnTo>
                    <a:pt x="55" y="126"/>
                  </a:lnTo>
                  <a:lnTo>
                    <a:pt x="54" y="125"/>
                  </a:lnTo>
                  <a:lnTo>
                    <a:pt x="52" y="123"/>
                  </a:lnTo>
                  <a:lnTo>
                    <a:pt x="52" y="122"/>
                  </a:lnTo>
                  <a:lnTo>
                    <a:pt x="52" y="119"/>
                  </a:lnTo>
                  <a:lnTo>
                    <a:pt x="52" y="118"/>
                  </a:lnTo>
                  <a:lnTo>
                    <a:pt x="54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3"/>
                  </a:lnTo>
                  <a:lnTo>
                    <a:pt x="58" y="125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2" y="128"/>
                  </a:lnTo>
                  <a:lnTo>
                    <a:pt x="63" y="130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8" y="135"/>
                  </a:lnTo>
                  <a:lnTo>
                    <a:pt x="69" y="136"/>
                  </a:lnTo>
                  <a:lnTo>
                    <a:pt x="71" y="138"/>
                  </a:lnTo>
                  <a:lnTo>
                    <a:pt x="72" y="140"/>
                  </a:lnTo>
                  <a:lnTo>
                    <a:pt x="73" y="143"/>
                  </a:lnTo>
                  <a:lnTo>
                    <a:pt x="72" y="144"/>
                  </a:lnTo>
                  <a:lnTo>
                    <a:pt x="72" y="145"/>
                  </a:lnTo>
                  <a:lnTo>
                    <a:pt x="73" y="147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79" y="149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2" y="151"/>
                  </a:lnTo>
                  <a:lnTo>
                    <a:pt x="84" y="151"/>
                  </a:lnTo>
                  <a:lnTo>
                    <a:pt x="86" y="152"/>
                  </a:lnTo>
                  <a:lnTo>
                    <a:pt x="90" y="152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3"/>
                  </a:lnTo>
                  <a:lnTo>
                    <a:pt x="97" y="152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3" y="152"/>
                  </a:lnTo>
                  <a:lnTo>
                    <a:pt x="106" y="155"/>
                  </a:lnTo>
                  <a:lnTo>
                    <a:pt x="109" y="156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3" y="156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2" y="159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4" y="163"/>
                  </a:lnTo>
                  <a:lnTo>
                    <a:pt x="126" y="164"/>
                  </a:lnTo>
                  <a:lnTo>
                    <a:pt x="127" y="164"/>
                  </a:lnTo>
                  <a:lnTo>
                    <a:pt x="128" y="165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2" y="166"/>
                  </a:lnTo>
                  <a:lnTo>
                    <a:pt x="134" y="166"/>
                  </a:lnTo>
                  <a:lnTo>
                    <a:pt x="135" y="166"/>
                  </a:lnTo>
                  <a:lnTo>
                    <a:pt x="135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9" y="168"/>
                  </a:lnTo>
                  <a:lnTo>
                    <a:pt x="139" y="166"/>
                  </a:lnTo>
                  <a:lnTo>
                    <a:pt x="139" y="165"/>
                  </a:lnTo>
                  <a:lnTo>
                    <a:pt x="140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4" y="166"/>
                  </a:lnTo>
                  <a:lnTo>
                    <a:pt x="145" y="168"/>
                  </a:lnTo>
                  <a:lnTo>
                    <a:pt x="147" y="169"/>
                  </a:lnTo>
                  <a:lnTo>
                    <a:pt x="147" y="170"/>
                  </a:lnTo>
                  <a:lnTo>
                    <a:pt x="147" y="173"/>
                  </a:lnTo>
                  <a:lnTo>
                    <a:pt x="148" y="176"/>
                  </a:lnTo>
                  <a:lnTo>
                    <a:pt x="148" y="177"/>
                  </a:lnTo>
                  <a:lnTo>
                    <a:pt x="147" y="178"/>
                  </a:lnTo>
                  <a:lnTo>
                    <a:pt x="145" y="180"/>
                  </a:lnTo>
                  <a:lnTo>
                    <a:pt x="145" y="181"/>
                  </a:lnTo>
                  <a:lnTo>
                    <a:pt x="144" y="182"/>
                  </a:lnTo>
                  <a:lnTo>
                    <a:pt x="144" y="183"/>
                  </a:lnTo>
                  <a:lnTo>
                    <a:pt x="143" y="183"/>
                  </a:lnTo>
                  <a:lnTo>
                    <a:pt x="143" y="185"/>
                  </a:lnTo>
                  <a:lnTo>
                    <a:pt x="141" y="186"/>
                  </a:lnTo>
                  <a:lnTo>
                    <a:pt x="141" y="187"/>
                  </a:lnTo>
                  <a:lnTo>
                    <a:pt x="141" y="190"/>
                  </a:lnTo>
                  <a:lnTo>
                    <a:pt x="141" y="191"/>
                  </a:lnTo>
                  <a:lnTo>
                    <a:pt x="141" y="193"/>
                  </a:lnTo>
                  <a:lnTo>
                    <a:pt x="141" y="194"/>
                  </a:lnTo>
                  <a:lnTo>
                    <a:pt x="143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3" y="197"/>
                  </a:lnTo>
                  <a:lnTo>
                    <a:pt x="141" y="198"/>
                  </a:lnTo>
                  <a:lnTo>
                    <a:pt x="141" y="199"/>
                  </a:lnTo>
                  <a:lnTo>
                    <a:pt x="141" y="200"/>
                  </a:lnTo>
                  <a:lnTo>
                    <a:pt x="143" y="202"/>
                  </a:lnTo>
                  <a:lnTo>
                    <a:pt x="143" y="203"/>
                  </a:lnTo>
                  <a:lnTo>
                    <a:pt x="144" y="203"/>
                  </a:lnTo>
                  <a:lnTo>
                    <a:pt x="145" y="204"/>
                  </a:lnTo>
                  <a:lnTo>
                    <a:pt x="147" y="204"/>
                  </a:lnTo>
                  <a:lnTo>
                    <a:pt x="148" y="206"/>
                  </a:lnTo>
                  <a:lnTo>
                    <a:pt x="149" y="208"/>
                  </a:lnTo>
                  <a:lnTo>
                    <a:pt x="153" y="212"/>
                  </a:lnTo>
                  <a:lnTo>
                    <a:pt x="156" y="216"/>
                  </a:lnTo>
                  <a:lnTo>
                    <a:pt x="158" y="217"/>
                  </a:lnTo>
                  <a:lnTo>
                    <a:pt x="158" y="219"/>
                  </a:lnTo>
                  <a:lnTo>
                    <a:pt x="160" y="220"/>
                  </a:lnTo>
                  <a:lnTo>
                    <a:pt x="160" y="221"/>
                  </a:lnTo>
                  <a:lnTo>
                    <a:pt x="161" y="221"/>
                  </a:lnTo>
                  <a:lnTo>
                    <a:pt x="162" y="223"/>
                  </a:lnTo>
                  <a:lnTo>
                    <a:pt x="164" y="224"/>
                  </a:lnTo>
                  <a:lnTo>
                    <a:pt x="166" y="225"/>
                  </a:lnTo>
                  <a:lnTo>
                    <a:pt x="169" y="227"/>
                  </a:lnTo>
                  <a:lnTo>
                    <a:pt x="171" y="227"/>
                  </a:lnTo>
                  <a:lnTo>
                    <a:pt x="173" y="227"/>
                  </a:lnTo>
                  <a:lnTo>
                    <a:pt x="175" y="228"/>
                  </a:lnTo>
                  <a:lnTo>
                    <a:pt x="177" y="229"/>
                  </a:lnTo>
                  <a:lnTo>
                    <a:pt x="179" y="231"/>
                  </a:lnTo>
                  <a:lnTo>
                    <a:pt x="181" y="232"/>
                  </a:lnTo>
                  <a:lnTo>
                    <a:pt x="181" y="235"/>
                  </a:lnTo>
                  <a:lnTo>
                    <a:pt x="182" y="236"/>
                  </a:lnTo>
                  <a:lnTo>
                    <a:pt x="182" y="237"/>
                  </a:lnTo>
                  <a:lnTo>
                    <a:pt x="182" y="241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5" y="246"/>
                  </a:lnTo>
                  <a:lnTo>
                    <a:pt x="206" y="235"/>
                  </a:lnTo>
                  <a:lnTo>
                    <a:pt x="224" y="219"/>
                  </a:lnTo>
                  <a:lnTo>
                    <a:pt x="240" y="199"/>
                  </a:lnTo>
                  <a:lnTo>
                    <a:pt x="250" y="177"/>
                  </a:lnTo>
                  <a:lnTo>
                    <a:pt x="249" y="176"/>
                  </a:lnTo>
                  <a:lnTo>
                    <a:pt x="246" y="176"/>
                  </a:lnTo>
                  <a:lnTo>
                    <a:pt x="245" y="176"/>
                  </a:lnTo>
                  <a:lnTo>
                    <a:pt x="243" y="177"/>
                  </a:lnTo>
                  <a:lnTo>
                    <a:pt x="242" y="177"/>
                  </a:lnTo>
                  <a:lnTo>
                    <a:pt x="241" y="176"/>
                  </a:lnTo>
                  <a:lnTo>
                    <a:pt x="238" y="176"/>
                  </a:lnTo>
                  <a:lnTo>
                    <a:pt x="237" y="176"/>
                  </a:lnTo>
                  <a:lnTo>
                    <a:pt x="237" y="177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4" y="174"/>
                  </a:lnTo>
                  <a:lnTo>
                    <a:pt x="233" y="174"/>
                  </a:lnTo>
                  <a:lnTo>
                    <a:pt x="233" y="174"/>
                  </a:lnTo>
                  <a:lnTo>
                    <a:pt x="232" y="174"/>
                  </a:lnTo>
                  <a:lnTo>
                    <a:pt x="230" y="174"/>
                  </a:lnTo>
                  <a:lnTo>
                    <a:pt x="229" y="173"/>
                  </a:lnTo>
                  <a:lnTo>
                    <a:pt x="226" y="173"/>
                  </a:lnTo>
                  <a:lnTo>
                    <a:pt x="225" y="173"/>
                  </a:lnTo>
                  <a:lnTo>
                    <a:pt x="225" y="174"/>
                  </a:lnTo>
                  <a:lnTo>
                    <a:pt x="224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0" y="172"/>
                  </a:lnTo>
                  <a:lnTo>
                    <a:pt x="219" y="172"/>
                  </a:lnTo>
                  <a:lnTo>
                    <a:pt x="219" y="169"/>
                  </a:lnTo>
                  <a:lnTo>
                    <a:pt x="219" y="168"/>
                  </a:lnTo>
                  <a:lnTo>
                    <a:pt x="217" y="168"/>
                  </a:lnTo>
                  <a:lnTo>
                    <a:pt x="216" y="166"/>
                  </a:lnTo>
                  <a:lnTo>
                    <a:pt x="216" y="165"/>
                  </a:lnTo>
                  <a:lnTo>
                    <a:pt x="215" y="164"/>
                  </a:lnTo>
                  <a:lnTo>
                    <a:pt x="215" y="163"/>
                  </a:lnTo>
                  <a:lnTo>
                    <a:pt x="213" y="163"/>
                  </a:lnTo>
                  <a:lnTo>
                    <a:pt x="212" y="161"/>
                  </a:lnTo>
                  <a:lnTo>
                    <a:pt x="209" y="160"/>
                  </a:lnTo>
                  <a:lnTo>
                    <a:pt x="207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6" y="160"/>
                  </a:lnTo>
                  <a:lnTo>
                    <a:pt x="195" y="159"/>
                  </a:lnTo>
                  <a:lnTo>
                    <a:pt x="194" y="157"/>
                  </a:lnTo>
                  <a:lnTo>
                    <a:pt x="191" y="156"/>
                  </a:lnTo>
                  <a:lnTo>
                    <a:pt x="190" y="155"/>
                  </a:lnTo>
                  <a:lnTo>
                    <a:pt x="189" y="155"/>
                  </a:lnTo>
                  <a:lnTo>
                    <a:pt x="189" y="155"/>
                  </a:lnTo>
                  <a:lnTo>
                    <a:pt x="187" y="153"/>
                  </a:lnTo>
                  <a:lnTo>
                    <a:pt x="187" y="152"/>
                  </a:lnTo>
                  <a:lnTo>
                    <a:pt x="186" y="152"/>
                  </a:lnTo>
                  <a:lnTo>
                    <a:pt x="186" y="151"/>
                  </a:lnTo>
                  <a:lnTo>
                    <a:pt x="186" y="151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3" y="151"/>
                  </a:lnTo>
                  <a:lnTo>
                    <a:pt x="181" y="151"/>
                  </a:lnTo>
                  <a:lnTo>
                    <a:pt x="179" y="151"/>
                  </a:lnTo>
                  <a:lnTo>
                    <a:pt x="178" y="152"/>
                  </a:lnTo>
                  <a:lnTo>
                    <a:pt x="178" y="153"/>
                  </a:lnTo>
                  <a:lnTo>
                    <a:pt x="177" y="153"/>
                  </a:lnTo>
                  <a:lnTo>
                    <a:pt x="175" y="153"/>
                  </a:lnTo>
                  <a:lnTo>
                    <a:pt x="173" y="152"/>
                  </a:lnTo>
                  <a:lnTo>
                    <a:pt x="171" y="153"/>
                  </a:lnTo>
                  <a:lnTo>
                    <a:pt x="170" y="153"/>
                  </a:lnTo>
                  <a:lnTo>
                    <a:pt x="169" y="153"/>
                  </a:lnTo>
                  <a:lnTo>
                    <a:pt x="168" y="152"/>
                  </a:lnTo>
                  <a:lnTo>
                    <a:pt x="166" y="152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0" y="153"/>
                  </a:lnTo>
                  <a:lnTo>
                    <a:pt x="160" y="153"/>
                  </a:lnTo>
                  <a:lnTo>
                    <a:pt x="160" y="152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60" y="151"/>
                  </a:lnTo>
                  <a:lnTo>
                    <a:pt x="158" y="151"/>
                  </a:lnTo>
                  <a:lnTo>
                    <a:pt x="157" y="152"/>
                  </a:lnTo>
                  <a:lnTo>
                    <a:pt x="156" y="153"/>
                  </a:lnTo>
                  <a:lnTo>
                    <a:pt x="153" y="155"/>
                  </a:lnTo>
                  <a:lnTo>
                    <a:pt x="152" y="155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8" y="161"/>
                  </a:lnTo>
                  <a:lnTo>
                    <a:pt x="148" y="163"/>
                  </a:lnTo>
                  <a:lnTo>
                    <a:pt x="148" y="163"/>
                  </a:lnTo>
                  <a:lnTo>
                    <a:pt x="148" y="163"/>
                  </a:lnTo>
                  <a:lnTo>
                    <a:pt x="147" y="163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3" y="161"/>
                  </a:lnTo>
                  <a:lnTo>
                    <a:pt x="141" y="161"/>
                  </a:lnTo>
                  <a:lnTo>
                    <a:pt x="141" y="161"/>
                  </a:lnTo>
                  <a:lnTo>
                    <a:pt x="139" y="163"/>
                  </a:lnTo>
                  <a:lnTo>
                    <a:pt x="137" y="164"/>
                  </a:lnTo>
                  <a:lnTo>
                    <a:pt x="136" y="164"/>
                  </a:lnTo>
                  <a:lnTo>
                    <a:pt x="135" y="164"/>
                  </a:lnTo>
                  <a:lnTo>
                    <a:pt x="132" y="163"/>
                  </a:lnTo>
                  <a:lnTo>
                    <a:pt x="130" y="161"/>
                  </a:lnTo>
                  <a:lnTo>
                    <a:pt x="128" y="159"/>
                  </a:lnTo>
                  <a:lnTo>
                    <a:pt x="128" y="156"/>
                  </a:lnTo>
                  <a:lnTo>
                    <a:pt x="128" y="153"/>
                  </a:lnTo>
                  <a:lnTo>
                    <a:pt x="130" y="152"/>
                  </a:lnTo>
                  <a:lnTo>
                    <a:pt x="130" y="149"/>
                  </a:lnTo>
                  <a:lnTo>
                    <a:pt x="128" y="148"/>
                  </a:lnTo>
                  <a:lnTo>
                    <a:pt x="127" y="147"/>
                  </a:lnTo>
                  <a:lnTo>
                    <a:pt x="126" y="147"/>
                  </a:lnTo>
                  <a:lnTo>
                    <a:pt x="122" y="148"/>
                  </a:lnTo>
                  <a:lnTo>
                    <a:pt x="119" y="148"/>
                  </a:lnTo>
                  <a:lnTo>
                    <a:pt x="115" y="148"/>
                  </a:lnTo>
                  <a:lnTo>
                    <a:pt x="115" y="148"/>
                  </a:lnTo>
                  <a:lnTo>
                    <a:pt x="117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17" y="144"/>
                  </a:lnTo>
                  <a:lnTo>
                    <a:pt x="117" y="143"/>
                  </a:lnTo>
                  <a:lnTo>
                    <a:pt x="118" y="142"/>
                  </a:lnTo>
                  <a:lnTo>
                    <a:pt x="118" y="140"/>
                  </a:lnTo>
                  <a:lnTo>
                    <a:pt x="118" y="139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7" y="134"/>
                  </a:lnTo>
                  <a:lnTo>
                    <a:pt x="114" y="134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10" y="139"/>
                  </a:lnTo>
                  <a:lnTo>
                    <a:pt x="109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3" y="144"/>
                  </a:lnTo>
                  <a:lnTo>
                    <a:pt x="102" y="144"/>
                  </a:lnTo>
                  <a:lnTo>
                    <a:pt x="101" y="145"/>
                  </a:lnTo>
                  <a:lnTo>
                    <a:pt x="99" y="145"/>
                  </a:lnTo>
                  <a:lnTo>
                    <a:pt x="98" y="144"/>
                  </a:lnTo>
                  <a:lnTo>
                    <a:pt x="97" y="144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4" y="140"/>
                  </a:lnTo>
                  <a:lnTo>
                    <a:pt x="93" y="139"/>
                  </a:lnTo>
                  <a:lnTo>
                    <a:pt x="92" y="135"/>
                  </a:lnTo>
                  <a:lnTo>
                    <a:pt x="92" y="132"/>
                  </a:lnTo>
                  <a:lnTo>
                    <a:pt x="93" y="128"/>
                  </a:lnTo>
                  <a:lnTo>
                    <a:pt x="94" y="126"/>
                  </a:lnTo>
                  <a:lnTo>
                    <a:pt x="94" y="125"/>
                  </a:lnTo>
                  <a:lnTo>
                    <a:pt x="93" y="123"/>
                  </a:lnTo>
                  <a:lnTo>
                    <a:pt x="94" y="121"/>
                  </a:lnTo>
                  <a:lnTo>
                    <a:pt x="96" y="119"/>
                  </a:lnTo>
                  <a:lnTo>
                    <a:pt x="98" y="118"/>
                  </a:lnTo>
                  <a:lnTo>
                    <a:pt x="99" y="117"/>
                  </a:lnTo>
                  <a:lnTo>
                    <a:pt x="101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9" y="114"/>
                  </a:lnTo>
                  <a:lnTo>
                    <a:pt x="110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4" y="111"/>
                  </a:lnTo>
                  <a:lnTo>
                    <a:pt x="115" y="110"/>
                  </a:lnTo>
                  <a:lnTo>
                    <a:pt x="118" y="110"/>
                  </a:lnTo>
                  <a:lnTo>
                    <a:pt x="119" y="109"/>
                  </a:lnTo>
                  <a:lnTo>
                    <a:pt x="120" y="109"/>
                  </a:lnTo>
                  <a:lnTo>
                    <a:pt x="123" y="109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09"/>
                  </a:lnTo>
                  <a:lnTo>
                    <a:pt x="127" y="109"/>
                  </a:lnTo>
                  <a:lnTo>
                    <a:pt x="128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0" y="114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5" y="110"/>
                  </a:lnTo>
                  <a:lnTo>
                    <a:pt x="135" y="109"/>
                  </a:lnTo>
                  <a:lnTo>
                    <a:pt x="134" y="108"/>
                  </a:lnTo>
                  <a:lnTo>
                    <a:pt x="134" y="106"/>
                  </a:lnTo>
                  <a:lnTo>
                    <a:pt x="134" y="105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6" y="102"/>
                  </a:lnTo>
                  <a:lnTo>
                    <a:pt x="139" y="100"/>
                  </a:lnTo>
                  <a:lnTo>
                    <a:pt x="140" y="97"/>
                  </a:lnTo>
                  <a:lnTo>
                    <a:pt x="141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8" y="92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9" y="87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2" y="80"/>
                  </a:lnTo>
                  <a:lnTo>
                    <a:pt x="153" y="80"/>
                  </a:lnTo>
                  <a:lnTo>
                    <a:pt x="153" y="79"/>
                  </a:lnTo>
                  <a:lnTo>
                    <a:pt x="154" y="79"/>
                  </a:lnTo>
                  <a:lnTo>
                    <a:pt x="156" y="77"/>
                  </a:lnTo>
                  <a:lnTo>
                    <a:pt x="156" y="76"/>
                  </a:lnTo>
                  <a:lnTo>
                    <a:pt x="157" y="75"/>
                  </a:lnTo>
                  <a:lnTo>
                    <a:pt x="157" y="75"/>
                  </a:lnTo>
                  <a:lnTo>
                    <a:pt x="158" y="75"/>
                  </a:lnTo>
                  <a:lnTo>
                    <a:pt x="160" y="73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5" y="71"/>
                  </a:lnTo>
                  <a:lnTo>
                    <a:pt x="165" y="71"/>
                  </a:lnTo>
                  <a:lnTo>
                    <a:pt x="165" y="70"/>
                  </a:lnTo>
                  <a:lnTo>
                    <a:pt x="165" y="68"/>
                  </a:lnTo>
                  <a:lnTo>
                    <a:pt x="165" y="66"/>
                  </a:lnTo>
                  <a:lnTo>
                    <a:pt x="168" y="64"/>
                  </a:lnTo>
                  <a:lnTo>
                    <a:pt x="170" y="63"/>
                  </a:lnTo>
                  <a:lnTo>
                    <a:pt x="171" y="62"/>
                  </a:lnTo>
                  <a:lnTo>
                    <a:pt x="174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60"/>
                  </a:lnTo>
                  <a:lnTo>
                    <a:pt x="177" y="60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7" y="63"/>
                  </a:lnTo>
                  <a:lnTo>
                    <a:pt x="178" y="63"/>
                  </a:lnTo>
                  <a:lnTo>
                    <a:pt x="179" y="62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59"/>
                  </a:lnTo>
                  <a:lnTo>
                    <a:pt x="187" y="56"/>
                  </a:lnTo>
                  <a:lnTo>
                    <a:pt x="189" y="56"/>
                  </a:lnTo>
                  <a:lnTo>
                    <a:pt x="191" y="55"/>
                  </a:lnTo>
                  <a:lnTo>
                    <a:pt x="191" y="54"/>
                  </a:lnTo>
                  <a:lnTo>
                    <a:pt x="190" y="53"/>
                  </a:lnTo>
                  <a:lnTo>
                    <a:pt x="189" y="53"/>
                  </a:lnTo>
                  <a:lnTo>
                    <a:pt x="189" y="54"/>
                  </a:lnTo>
                  <a:lnTo>
                    <a:pt x="187" y="55"/>
                  </a:lnTo>
                  <a:lnTo>
                    <a:pt x="186" y="55"/>
                  </a:lnTo>
                  <a:lnTo>
                    <a:pt x="186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2" y="54"/>
                  </a:lnTo>
                  <a:lnTo>
                    <a:pt x="181" y="54"/>
                  </a:lnTo>
                  <a:lnTo>
                    <a:pt x="181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9" y="46"/>
                  </a:lnTo>
                  <a:lnTo>
                    <a:pt x="179" y="45"/>
                  </a:lnTo>
                  <a:lnTo>
                    <a:pt x="181" y="45"/>
                  </a:lnTo>
                  <a:lnTo>
                    <a:pt x="182" y="45"/>
                  </a:lnTo>
                  <a:lnTo>
                    <a:pt x="183" y="45"/>
                  </a:lnTo>
                  <a:lnTo>
                    <a:pt x="185" y="45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87" y="47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9" y="46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6" y="45"/>
                  </a:lnTo>
                  <a:lnTo>
                    <a:pt x="187" y="43"/>
                  </a:lnTo>
                  <a:lnTo>
                    <a:pt x="191" y="43"/>
                  </a:lnTo>
                  <a:lnTo>
                    <a:pt x="194" y="42"/>
                  </a:lnTo>
                  <a:lnTo>
                    <a:pt x="195" y="42"/>
                  </a:lnTo>
                  <a:lnTo>
                    <a:pt x="198" y="39"/>
                  </a:lnTo>
                  <a:lnTo>
                    <a:pt x="198" y="39"/>
                  </a:lnTo>
                  <a:lnTo>
                    <a:pt x="199" y="38"/>
                  </a:lnTo>
                  <a:lnTo>
                    <a:pt x="200" y="38"/>
                  </a:lnTo>
                  <a:lnTo>
                    <a:pt x="202" y="39"/>
                  </a:lnTo>
                  <a:lnTo>
                    <a:pt x="200" y="41"/>
                  </a:lnTo>
                  <a:lnTo>
                    <a:pt x="199" y="41"/>
                  </a:lnTo>
                  <a:lnTo>
                    <a:pt x="196" y="45"/>
                  </a:lnTo>
                  <a:lnTo>
                    <a:pt x="195" y="49"/>
                  </a:lnTo>
                  <a:lnTo>
                    <a:pt x="196" y="49"/>
                  </a:lnTo>
                  <a:lnTo>
                    <a:pt x="198" y="49"/>
                  </a:lnTo>
                  <a:lnTo>
                    <a:pt x="199" y="49"/>
                  </a:lnTo>
                  <a:lnTo>
                    <a:pt x="202" y="49"/>
                  </a:lnTo>
                  <a:lnTo>
                    <a:pt x="203" y="49"/>
                  </a:lnTo>
                  <a:lnTo>
                    <a:pt x="204" y="49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07" y="50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8" y="43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6" y="42"/>
                  </a:lnTo>
                  <a:lnTo>
                    <a:pt x="204" y="42"/>
                  </a:lnTo>
                  <a:lnTo>
                    <a:pt x="203" y="42"/>
                  </a:lnTo>
                  <a:lnTo>
                    <a:pt x="203" y="41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4" y="38"/>
                  </a:lnTo>
                  <a:lnTo>
                    <a:pt x="204" y="37"/>
                  </a:lnTo>
                  <a:lnTo>
                    <a:pt x="204" y="36"/>
                  </a:lnTo>
                  <a:lnTo>
                    <a:pt x="206" y="34"/>
                  </a:lnTo>
                  <a:lnTo>
                    <a:pt x="206" y="33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3" y="32"/>
                  </a:lnTo>
                  <a:lnTo>
                    <a:pt x="202" y="30"/>
                  </a:lnTo>
                  <a:lnTo>
                    <a:pt x="202" y="29"/>
                  </a:lnTo>
                  <a:lnTo>
                    <a:pt x="200" y="29"/>
                  </a:lnTo>
                  <a:lnTo>
                    <a:pt x="199" y="29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6" y="25"/>
                  </a:lnTo>
                  <a:lnTo>
                    <a:pt x="195" y="22"/>
                  </a:lnTo>
                  <a:lnTo>
                    <a:pt x="195" y="21"/>
                  </a:lnTo>
                  <a:lnTo>
                    <a:pt x="190" y="19"/>
                  </a:lnTo>
                  <a:lnTo>
                    <a:pt x="190" y="20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85" y="24"/>
                  </a:lnTo>
                  <a:lnTo>
                    <a:pt x="185" y="24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2" y="20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8" y="15"/>
                  </a:lnTo>
                  <a:lnTo>
                    <a:pt x="177" y="15"/>
                  </a:lnTo>
                  <a:lnTo>
                    <a:pt x="175" y="15"/>
                  </a:lnTo>
                  <a:lnTo>
                    <a:pt x="174" y="16"/>
                  </a:lnTo>
                  <a:lnTo>
                    <a:pt x="173" y="16"/>
                  </a:lnTo>
                  <a:lnTo>
                    <a:pt x="170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68" y="17"/>
                  </a:lnTo>
                  <a:lnTo>
                    <a:pt x="166" y="19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5" y="22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5" y="26"/>
                  </a:lnTo>
                  <a:lnTo>
                    <a:pt x="165" y="29"/>
                  </a:lnTo>
                  <a:lnTo>
                    <a:pt x="165" y="32"/>
                  </a:lnTo>
                  <a:lnTo>
                    <a:pt x="164" y="34"/>
                  </a:lnTo>
                  <a:lnTo>
                    <a:pt x="160" y="37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4" y="39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3" y="46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9" y="43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9" y="41"/>
                  </a:lnTo>
                  <a:lnTo>
                    <a:pt x="149" y="39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8" y="38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0" y="37"/>
                  </a:lnTo>
                  <a:lnTo>
                    <a:pt x="139" y="37"/>
                  </a:lnTo>
                  <a:lnTo>
                    <a:pt x="136" y="36"/>
                  </a:lnTo>
                  <a:lnTo>
                    <a:pt x="135" y="36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3"/>
                  </a:lnTo>
                  <a:lnTo>
                    <a:pt x="130" y="32"/>
                  </a:lnTo>
                  <a:lnTo>
                    <a:pt x="130" y="32"/>
                  </a:lnTo>
                  <a:lnTo>
                    <a:pt x="130" y="30"/>
                  </a:lnTo>
                  <a:lnTo>
                    <a:pt x="130" y="29"/>
                  </a:lnTo>
                  <a:lnTo>
                    <a:pt x="131" y="28"/>
                  </a:lnTo>
                  <a:lnTo>
                    <a:pt x="132" y="26"/>
                  </a:lnTo>
                  <a:lnTo>
                    <a:pt x="135" y="25"/>
                  </a:lnTo>
                  <a:lnTo>
                    <a:pt x="135" y="24"/>
                  </a:lnTo>
                  <a:lnTo>
                    <a:pt x="137" y="22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3" y="20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9" y="16"/>
                  </a:lnTo>
                  <a:lnTo>
                    <a:pt x="152" y="15"/>
                  </a:lnTo>
                  <a:lnTo>
                    <a:pt x="154" y="13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3" y="15"/>
                  </a:lnTo>
                  <a:lnTo>
                    <a:pt x="153" y="16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60" y="15"/>
                  </a:lnTo>
                  <a:lnTo>
                    <a:pt x="161" y="15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5" y="13"/>
                  </a:lnTo>
                  <a:lnTo>
                    <a:pt x="162" y="12"/>
                  </a:lnTo>
                  <a:lnTo>
                    <a:pt x="161" y="11"/>
                  </a:lnTo>
                  <a:lnTo>
                    <a:pt x="160" y="11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53" y="7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5" y="7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4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5" y="9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31" y="11"/>
                  </a:lnTo>
                  <a:lnTo>
                    <a:pt x="130" y="11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2" y="7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5" y="5"/>
                  </a:lnTo>
                  <a:close/>
                  <a:moveTo>
                    <a:pt x="124" y="0"/>
                  </a:moveTo>
                  <a:lnTo>
                    <a:pt x="149" y="0"/>
                  </a:lnTo>
                  <a:lnTo>
                    <a:pt x="173" y="5"/>
                  </a:lnTo>
                  <a:lnTo>
                    <a:pt x="196" y="15"/>
                  </a:lnTo>
                  <a:lnTo>
                    <a:pt x="217" y="28"/>
                  </a:lnTo>
                  <a:lnTo>
                    <a:pt x="236" y="45"/>
                  </a:lnTo>
                  <a:lnTo>
                    <a:pt x="250" y="67"/>
                  </a:lnTo>
                  <a:lnTo>
                    <a:pt x="260" y="94"/>
                  </a:lnTo>
                  <a:lnTo>
                    <a:pt x="267" y="123"/>
                  </a:lnTo>
                  <a:lnTo>
                    <a:pt x="266" y="151"/>
                  </a:lnTo>
                  <a:lnTo>
                    <a:pt x="260" y="176"/>
                  </a:lnTo>
                  <a:lnTo>
                    <a:pt x="250" y="197"/>
                  </a:lnTo>
                  <a:lnTo>
                    <a:pt x="236" y="215"/>
                  </a:lnTo>
                  <a:lnTo>
                    <a:pt x="219" y="231"/>
                  </a:lnTo>
                  <a:lnTo>
                    <a:pt x="198" y="244"/>
                  </a:lnTo>
                  <a:lnTo>
                    <a:pt x="175" y="252"/>
                  </a:lnTo>
                  <a:lnTo>
                    <a:pt x="152" y="258"/>
                  </a:lnTo>
                  <a:lnTo>
                    <a:pt x="128" y="259"/>
                  </a:lnTo>
                  <a:lnTo>
                    <a:pt x="105" y="258"/>
                  </a:lnTo>
                  <a:lnTo>
                    <a:pt x="81" y="253"/>
                  </a:lnTo>
                  <a:lnTo>
                    <a:pt x="60" y="244"/>
                  </a:lnTo>
                  <a:lnTo>
                    <a:pt x="41" y="229"/>
                  </a:lnTo>
                  <a:lnTo>
                    <a:pt x="25" y="212"/>
                  </a:lnTo>
                  <a:lnTo>
                    <a:pt x="12" y="191"/>
                  </a:lnTo>
                  <a:lnTo>
                    <a:pt x="3" y="165"/>
                  </a:lnTo>
                  <a:lnTo>
                    <a:pt x="0" y="135"/>
                  </a:lnTo>
                  <a:lnTo>
                    <a:pt x="1" y="106"/>
                  </a:lnTo>
                  <a:lnTo>
                    <a:pt x="9" y="80"/>
                  </a:lnTo>
                  <a:lnTo>
                    <a:pt x="21" y="58"/>
                  </a:lnTo>
                  <a:lnTo>
                    <a:pt x="37" y="39"/>
                  </a:lnTo>
                  <a:lnTo>
                    <a:pt x="56" y="24"/>
                  </a:lnTo>
                  <a:lnTo>
                    <a:pt x="77" y="12"/>
                  </a:lnTo>
                  <a:lnTo>
                    <a:pt x="101" y="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1162">
              <a:extLst>
                <a:ext uri="{FF2B5EF4-FFF2-40B4-BE49-F238E27FC236}">
                  <a16:creationId xmlns:a16="http://schemas.microsoft.com/office/drawing/2014/main" xmlns="" id="{D344F203-0AAA-4E82-81BE-7D0650208329}"/>
                </a:ext>
              </a:extLst>
            </p:cNvPr>
            <p:cNvSpPr/>
            <p:nvPr/>
          </p:nvSpPr>
          <p:spPr bwMode="auto">
            <a:xfrm>
              <a:off x="3087688" y="2573338"/>
              <a:ext cx="142875" cy="50800"/>
            </a:xfrm>
            <a:custGeom>
              <a:avLst/>
              <a:gdLst>
                <a:gd name="T0" fmla="*/ 85 w 90"/>
                <a:gd name="T1" fmla="*/ 0 h 32"/>
                <a:gd name="T2" fmla="*/ 88 w 90"/>
                <a:gd name="T3" fmla="*/ 1 h 32"/>
                <a:gd name="T4" fmla="*/ 89 w 90"/>
                <a:gd name="T5" fmla="*/ 4 h 32"/>
                <a:gd name="T6" fmla="*/ 90 w 90"/>
                <a:gd name="T7" fmla="*/ 6 h 32"/>
                <a:gd name="T8" fmla="*/ 89 w 90"/>
                <a:gd name="T9" fmla="*/ 9 h 32"/>
                <a:gd name="T10" fmla="*/ 88 w 90"/>
                <a:gd name="T11" fmla="*/ 11 h 32"/>
                <a:gd name="T12" fmla="*/ 85 w 90"/>
                <a:gd name="T13" fmla="*/ 13 h 32"/>
                <a:gd name="T14" fmla="*/ 8 w 90"/>
                <a:gd name="T15" fmla="*/ 32 h 32"/>
                <a:gd name="T16" fmla="*/ 4 w 90"/>
                <a:gd name="T17" fmla="*/ 32 h 32"/>
                <a:gd name="T18" fmla="*/ 3 w 90"/>
                <a:gd name="T19" fmla="*/ 31 h 32"/>
                <a:gd name="T20" fmla="*/ 0 w 90"/>
                <a:gd name="T21" fmla="*/ 28 h 32"/>
                <a:gd name="T22" fmla="*/ 0 w 90"/>
                <a:gd name="T23" fmla="*/ 26 h 32"/>
                <a:gd name="T24" fmla="*/ 0 w 90"/>
                <a:gd name="T25" fmla="*/ 23 h 32"/>
                <a:gd name="T26" fmla="*/ 1 w 90"/>
                <a:gd name="T27" fmla="*/ 21 h 32"/>
                <a:gd name="T28" fmla="*/ 4 w 90"/>
                <a:gd name="T29" fmla="*/ 19 h 32"/>
                <a:gd name="T30" fmla="*/ 83 w 90"/>
                <a:gd name="T31" fmla="*/ 0 h 32"/>
                <a:gd name="T32" fmla="*/ 85 w 90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2">
                  <a:moveTo>
                    <a:pt x="85" y="0"/>
                  </a:moveTo>
                  <a:lnTo>
                    <a:pt x="88" y="1"/>
                  </a:lnTo>
                  <a:lnTo>
                    <a:pt x="89" y="4"/>
                  </a:lnTo>
                  <a:lnTo>
                    <a:pt x="90" y="6"/>
                  </a:lnTo>
                  <a:lnTo>
                    <a:pt x="89" y="9"/>
                  </a:lnTo>
                  <a:lnTo>
                    <a:pt x="88" y="11"/>
                  </a:lnTo>
                  <a:lnTo>
                    <a:pt x="85" y="13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4" y="19"/>
                  </a:lnTo>
                  <a:lnTo>
                    <a:pt x="8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1163">
              <a:extLst>
                <a:ext uri="{FF2B5EF4-FFF2-40B4-BE49-F238E27FC236}">
                  <a16:creationId xmlns:a16="http://schemas.microsoft.com/office/drawing/2014/main" xmlns="" id="{BC625862-82E5-46FB-8D64-E63E1B5C4059}"/>
                </a:ext>
              </a:extLst>
            </p:cNvPr>
            <p:cNvSpPr/>
            <p:nvPr/>
          </p:nvSpPr>
          <p:spPr bwMode="auto">
            <a:xfrm>
              <a:off x="3094038" y="2595563"/>
              <a:ext cx="141288" cy="52388"/>
            </a:xfrm>
            <a:custGeom>
              <a:avLst/>
              <a:gdLst>
                <a:gd name="T0" fmla="*/ 85 w 89"/>
                <a:gd name="T1" fmla="*/ 0 h 33"/>
                <a:gd name="T2" fmla="*/ 88 w 89"/>
                <a:gd name="T3" fmla="*/ 1 h 33"/>
                <a:gd name="T4" fmla="*/ 89 w 89"/>
                <a:gd name="T5" fmla="*/ 4 h 33"/>
                <a:gd name="T6" fmla="*/ 89 w 89"/>
                <a:gd name="T7" fmla="*/ 7 h 33"/>
                <a:gd name="T8" fmla="*/ 89 w 89"/>
                <a:gd name="T9" fmla="*/ 9 h 33"/>
                <a:gd name="T10" fmla="*/ 88 w 89"/>
                <a:gd name="T11" fmla="*/ 12 h 33"/>
                <a:gd name="T12" fmla="*/ 85 w 89"/>
                <a:gd name="T13" fmla="*/ 13 h 33"/>
                <a:gd name="T14" fmla="*/ 8 w 89"/>
                <a:gd name="T15" fmla="*/ 33 h 33"/>
                <a:gd name="T16" fmla="*/ 4 w 89"/>
                <a:gd name="T17" fmla="*/ 33 h 33"/>
                <a:gd name="T18" fmla="*/ 1 w 89"/>
                <a:gd name="T19" fmla="*/ 31 h 33"/>
                <a:gd name="T20" fmla="*/ 0 w 89"/>
                <a:gd name="T21" fmla="*/ 30 h 33"/>
                <a:gd name="T22" fmla="*/ 0 w 89"/>
                <a:gd name="T23" fmla="*/ 26 h 33"/>
                <a:gd name="T24" fmla="*/ 0 w 89"/>
                <a:gd name="T25" fmla="*/ 24 h 33"/>
                <a:gd name="T26" fmla="*/ 1 w 89"/>
                <a:gd name="T27" fmla="*/ 21 h 33"/>
                <a:gd name="T28" fmla="*/ 4 w 89"/>
                <a:gd name="T29" fmla="*/ 20 h 33"/>
                <a:gd name="T30" fmla="*/ 81 w 89"/>
                <a:gd name="T31" fmla="*/ 0 h 33"/>
                <a:gd name="T32" fmla="*/ 85 w 89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3">
                  <a:moveTo>
                    <a:pt x="85" y="0"/>
                  </a:moveTo>
                  <a:lnTo>
                    <a:pt x="88" y="1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88" y="12"/>
                  </a:lnTo>
                  <a:lnTo>
                    <a:pt x="85" y="1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1164">
              <a:extLst>
                <a:ext uri="{FF2B5EF4-FFF2-40B4-BE49-F238E27FC236}">
                  <a16:creationId xmlns:a16="http://schemas.microsoft.com/office/drawing/2014/main" xmlns="" id="{C2AFB1BA-ADB3-43FB-B78D-157561251471}"/>
                </a:ext>
              </a:extLst>
            </p:cNvPr>
            <p:cNvSpPr/>
            <p:nvPr/>
          </p:nvSpPr>
          <p:spPr bwMode="auto">
            <a:xfrm>
              <a:off x="3100388" y="2617788"/>
              <a:ext cx="141288" cy="52388"/>
            </a:xfrm>
            <a:custGeom>
              <a:avLst/>
              <a:gdLst>
                <a:gd name="T0" fmla="*/ 85 w 89"/>
                <a:gd name="T1" fmla="*/ 0 h 33"/>
                <a:gd name="T2" fmla="*/ 86 w 89"/>
                <a:gd name="T3" fmla="*/ 2 h 33"/>
                <a:gd name="T4" fmla="*/ 89 w 89"/>
                <a:gd name="T5" fmla="*/ 4 h 33"/>
                <a:gd name="T6" fmla="*/ 89 w 89"/>
                <a:gd name="T7" fmla="*/ 7 h 33"/>
                <a:gd name="T8" fmla="*/ 89 w 89"/>
                <a:gd name="T9" fmla="*/ 10 h 33"/>
                <a:gd name="T10" fmla="*/ 88 w 89"/>
                <a:gd name="T11" fmla="*/ 12 h 33"/>
                <a:gd name="T12" fmla="*/ 85 w 89"/>
                <a:gd name="T13" fmla="*/ 14 h 33"/>
                <a:gd name="T14" fmla="*/ 8 w 89"/>
                <a:gd name="T15" fmla="*/ 33 h 33"/>
                <a:gd name="T16" fmla="*/ 4 w 89"/>
                <a:gd name="T17" fmla="*/ 33 h 33"/>
                <a:gd name="T18" fmla="*/ 1 w 89"/>
                <a:gd name="T19" fmla="*/ 32 h 33"/>
                <a:gd name="T20" fmla="*/ 0 w 89"/>
                <a:gd name="T21" fmla="*/ 31 h 33"/>
                <a:gd name="T22" fmla="*/ 0 w 89"/>
                <a:gd name="T23" fmla="*/ 27 h 33"/>
                <a:gd name="T24" fmla="*/ 0 w 89"/>
                <a:gd name="T25" fmla="*/ 24 h 33"/>
                <a:gd name="T26" fmla="*/ 1 w 89"/>
                <a:gd name="T27" fmla="*/ 21 h 33"/>
                <a:gd name="T28" fmla="*/ 4 w 89"/>
                <a:gd name="T29" fmla="*/ 20 h 33"/>
                <a:gd name="T30" fmla="*/ 81 w 89"/>
                <a:gd name="T31" fmla="*/ 0 h 33"/>
                <a:gd name="T32" fmla="*/ 85 w 89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3">
                  <a:moveTo>
                    <a:pt x="85" y="0"/>
                  </a:moveTo>
                  <a:lnTo>
                    <a:pt x="86" y="2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81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1165">
              <a:extLst>
                <a:ext uri="{FF2B5EF4-FFF2-40B4-BE49-F238E27FC236}">
                  <a16:creationId xmlns:a16="http://schemas.microsoft.com/office/drawing/2014/main" xmlns="" id="{CDB8B335-B22D-40EB-877C-41DE33F7796E}"/>
                </a:ext>
              </a:extLst>
            </p:cNvPr>
            <p:cNvSpPr/>
            <p:nvPr/>
          </p:nvSpPr>
          <p:spPr bwMode="auto">
            <a:xfrm>
              <a:off x="3127375" y="2644776"/>
              <a:ext cx="93663" cy="39688"/>
            </a:xfrm>
            <a:custGeom>
              <a:avLst/>
              <a:gdLst>
                <a:gd name="T0" fmla="*/ 59 w 59"/>
                <a:gd name="T1" fmla="*/ 0 h 25"/>
                <a:gd name="T2" fmla="*/ 58 w 59"/>
                <a:gd name="T3" fmla="*/ 8 h 25"/>
                <a:gd name="T4" fmla="*/ 52 w 59"/>
                <a:gd name="T5" fmla="*/ 15 h 25"/>
                <a:gd name="T6" fmla="*/ 43 w 59"/>
                <a:gd name="T7" fmla="*/ 20 h 25"/>
                <a:gd name="T8" fmla="*/ 34 w 59"/>
                <a:gd name="T9" fmla="*/ 24 h 25"/>
                <a:gd name="T10" fmla="*/ 24 w 59"/>
                <a:gd name="T11" fmla="*/ 25 h 25"/>
                <a:gd name="T12" fmla="*/ 13 w 59"/>
                <a:gd name="T13" fmla="*/ 25 h 25"/>
                <a:gd name="T14" fmla="*/ 5 w 59"/>
                <a:gd name="T15" fmla="*/ 21 h 25"/>
                <a:gd name="T16" fmla="*/ 0 w 59"/>
                <a:gd name="T17" fmla="*/ 16 h 25"/>
                <a:gd name="T18" fmla="*/ 59 w 5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5">
                  <a:moveTo>
                    <a:pt x="59" y="0"/>
                  </a:moveTo>
                  <a:lnTo>
                    <a:pt x="58" y="8"/>
                  </a:lnTo>
                  <a:lnTo>
                    <a:pt x="52" y="15"/>
                  </a:lnTo>
                  <a:lnTo>
                    <a:pt x="43" y="20"/>
                  </a:lnTo>
                  <a:lnTo>
                    <a:pt x="34" y="24"/>
                  </a:lnTo>
                  <a:lnTo>
                    <a:pt x="24" y="25"/>
                  </a:lnTo>
                  <a:lnTo>
                    <a:pt x="13" y="25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1166">
              <a:extLst>
                <a:ext uri="{FF2B5EF4-FFF2-40B4-BE49-F238E27FC236}">
                  <a16:creationId xmlns:a16="http://schemas.microsoft.com/office/drawing/2014/main" xmlns="" id="{667A0A7B-25B4-4EB1-9FF7-C05464A6B190}"/>
                </a:ext>
              </a:extLst>
            </p:cNvPr>
            <p:cNvSpPr/>
            <p:nvPr/>
          </p:nvSpPr>
          <p:spPr bwMode="auto">
            <a:xfrm>
              <a:off x="2960688" y="2212976"/>
              <a:ext cx="269875" cy="373063"/>
            </a:xfrm>
            <a:custGeom>
              <a:avLst/>
              <a:gdLst>
                <a:gd name="T0" fmla="*/ 85 w 170"/>
                <a:gd name="T1" fmla="*/ 0 h 235"/>
                <a:gd name="T2" fmla="*/ 101 w 170"/>
                <a:gd name="T3" fmla="*/ 1 h 235"/>
                <a:gd name="T4" fmla="*/ 118 w 170"/>
                <a:gd name="T5" fmla="*/ 7 h 235"/>
                <a:gd name="T6" fmla="*/ 138 w 170"/>
                <a:gd name="T7" fmla="*/ 16 h 235"/>
                <a:gd name="T8" fmla="*/ 156 w 170"/>
                <a:gd name="T9" fmla="*/ 34 h 235"/>
                <a:gd name="T10" fmla="*/ 157 w 170"/>
                <a:gd name="T11" fmla="*/ 37 h 235"/>
                <a:gd name="T12" fmla="*/ 160 w 170"/>
                <a:gd name="T13" fmla="*/ 45 h 235"/>
                <a:gd name="T14" fmla="*/ 164 w 170"/>
                <a:gd name="T15" fmla="*/ 55 h 235"/>
                <a:gd name="T16" fmla="*/ 168 w 170"/>
                <a:gd name="T17" fmla="*/ 68 h 235"/>
                <a:gd name="T18" fmla="*/ 170 w 170"/>
                <a:gd name="T19" fmla="*/ 81 h 235"/>
                <a:gd name="T20" fmla="*/ 170 w 170"/>
                <a:gd name="T21" fmla="*/ 93 h 235"/>
                <a:gd name="T22" fmla="*/ 170 w 170"/>
                <a:gd name="T23" fmla="*/ 96 h 235"/>
                <a:gd name="T24" fmla="*/ 169 w 170"/>
                <a:gd name="T25" fmla="*/ 104 h 235"/>
                <a:gd name="T26" fmla="*/ 167 w 170"/>
                <a:gd name="T27" fmla="*/ 114 h 235"/>
                <a:gd name="T28" fmla="*/ 164 w 170"/>
                <a:gd name="T29" fmla="*/ 126 h 235"/>
                <a:gd name="T30" fmla="*/ 163 w 170"/>
                <a:gd name="T31" fmla="*/ 138 h 235"/>
                <a:gd name="T32" fmla="*/ 161 w 170"/>
                <a:gd name="T33" fmla="*/ 145 h 235"/>
                <a:gd name="T34" fmla="*/ 161 w 170"/>
                <a:gd name="T35" fmla="*/ 151 h 235"/>
                <a:gd name="T36" fmla="*/ 157 w 170"/>
                <a:gd name="T37" fmla="*/ 197 h 235"/>
                <a:gd name="T38" fmla="*/ 157 w 170"/>
                <a:gd name="T39" fmla="*/ 199 h 235"/>
                <a:gd name="T40" fmla="*/ 157 w 170"/>
                <a:gd name="T41" fmla="*/ 204 h 235"/>
                <a:gd name="T42" fmla="*/ 157 w 170"/>
                <a:gd name="T43" fmla="*/ 211 h 235"/>
                <a:gd name="T44" fmla="*/ 156 w 170"/>
                <a:gd name="T45" fmla="*/ 216 h 235"/>
                <a:gd name="T46" fmla="*/ 152 w 170"/>
                <a:gd name="T47" fmla="*/ 219 h 235"/>
                <a:gd name="T48" fmla="*/ 93 w 170"/>
                <a:gd name="T49" fmla="*/ 235 h 235"/>
                <a:gd name="T50" fmla="*/ 92 w 170"/>
                <a:gd name="T51" fmla="*/ 235 h 235"/>
                <a:gd name="T52" fmla="*/ 91 w 170"/>
                <a:gd name="T53" fmla="*/ 235 h 235"/>
                <a:gd name="T54" fmla="*/ 89 w 170"/>
                <a:gd name="T55" fmla="*/ 235 h 235"/>
                <a:gd name="T56" fmla="*/ 87 w 170"/>
                <a:gd name="T57" fmla="*/ 233 h 235"/>
                <a:gd name="T58" fmla="*/ 84 w 170"/>
                <a:gd name="T59" fmla="*/ 232 h 235"/>
                <a:gd name="T60" fmla="*/ 83 w 170"/>
                <a:gd name="T61" fmla="*/ 231 h 235"/>
                <a:gd name="T62" fmla="*/ 80 w 170"/>
                <a:gd name="T63" fmla="*/ 227 h 235"/>
                <a:gd name="T64" fmla="*/ 78 w 170"/>
                <a:gd name="T65" fmla="*/ 221 h 235"/>
                <a:gd name="T66" fmla="*/ 76 w 170"/>
                <a:gd name="T67" fmla="*/ 219 h 235"/>
                <a:gd name="T68" fmla="*/ 72 w 170"/>
                <a:gd name="T69" fmla="*/ 211 h 235"/>
                <a:gd name="T70" fmla="*/ 66 w 170"/>
                <a:gd name="T71" fmla="*/ 200 h 235"/>
                <a:gd name="T72" fmla="*/ 58 w 170"/>
                <a:gd name="T73" fmla="*/ 190 h 235"/>
                <a:gd name="T74" fmla="*/ 51 w 170"/>
                <a:gd name="T75" fmla="*/ 180 h 235"/>
                <a:gd name="T76" fmla="*/ 45 w 170"/>
                <a:gd name="T77" fmla="*/ 173 h 235"/>
                <a:gd name="T78" fmla="*/ 44 w 170"/>
                <a:gd name="T79" fmla="*/ 170 h 235"/>
                <a:gd name="T80" fmla="*/ 38 w 170"/>
                <a:gd name="T81" fmla="*/ 164 h 235"/>
                <a:gd name="T82" fmla="*/ 30 w 170"/>
                <a:gd name="T83" fmla="*/ 155 h 235"/>
                <a:gd name="T84" fmla="*/ 23 w 170"/>
                <a:gd name="T85" fmla="*/ 144 h 235"/>
                <a:gd name="T86" fmla="*/ 16 w 170"/>
                <a:gd name="T87" fmla="*/ 132 h 235"/>
                <a:gd name="T88" fmla="*/ 9 w 170"/>
                <a:gd name="T89" fmla="*/ 122 h 235"/>
                <a:gd name="T90" fmla="*/ 6 w 170"/>
                <a:gd name="T91" fmla="*/ 114 h 235"/>
                <a:gd name="T92" fmla="*/ 4 w 170"/>
                <a:gd name="T93" fmla="*/ 113 h 235"/>
                <a:gd name="T94" fmla="*/ 3 w 170"/>
                <a:gd name="T95" fmla="*/ 106 h 235"/>
                <a:gd name="T96" fmla="*/ 0 w 170"/>
                <a:gd name="T97" fmla="*/ 96 h 235"/>
                <a:gd name="T98" fmla="*/ 0 w 170"/>
                <a:gd name="T99" fmla="*/ 81 h 235"/>
                <a:gd name="T100" fmla="*/ 4 w 170"/>
                <a:gd name="T101" fmla="*/ 64 h 235"/>
                <a:gd name="T102" fmla="*/ 12 w 170"/>
                <a:gd name="T103" fmla="*/ 43 h 235"/>
                <a:gd name="T104" fmla="*/ 13 w 170"/>
                <a:gd name="T105" fmla="*/ 42 h 235"/>
                <a:gd name="T106" fmla="*/ 17 w 170"/>
                <a:gd name="T107" fmla="*/ 36 h 235"/>
                <a:gd name="T108" fmla="*/ 25 w 170"/>
                <a:gd name="T109" fmla="*/ 28 h 235"/>
                <a:gd name="T110" fmla="*/ 34 w 170"/>
                <a:gd name="T111" fmla="*/ 19 h 235"/>
                <a:gd name="T112" fmla="*/ 46 w 170"/>
                <a:gd name="T113" fmla="*/ 11 h 235"/>
                <a:gd name="T114" fmla="*/ 61 w 170"/>
                <a:gd name="T115" fmla="*/ 4 h 235"/>
                <a:gd name="T116" fmla="*/ 64 w 170"/>
                <a:gd name="T117" fmla="*/ 3 h 235"/>
                <a:gd name="T118" fmla="*/ 72 w 170"/>
                <a:gd name="T119" fmla="*/ 1 h 235"/>
                <a:gd name="T120" fmla="*/ 85 w 170"/>
                <a:gd name="T1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35">
                  <a:moveTo>
                    <a:pt x="85" y="0"/>
                  </a:moveTo>
                  <a:lnTo>
                    <a:pt x="101" y="1"/>
                  </a:lnTo>
                  <a:lnTo>
                    <a:pt x="118" y="7"/>
                  </a:lnTo>
                  <a:lnTo>
                    <a:pt x="138" y="16"/>
                  </a:lnTo>
                  <a:lnTo>
                    <a:pt x="156" y="34"/>
                  </a:lnTo>
                  <a:lnTo>
                    <a:pt x="157" y="37"/>
                  </a:lnTo>
                  <a:lnTo>
                    <a:pt x="160" y="45"/>
                  </a:lnTo>
                  <a:lnTo>
                    <a:pt x="164" y="55"/>
                  </a:lnTo>
                  <a:lnTo>
                    <a:pt x="168" y="68"/>
                  </a:lnTo>
                  <a:lnTo>
                    <a:pt x="170" y="81"/>
                  </a:lnTo>
                  <a:lnTo>
                    <a:pt x="170" y="93"/>
                  </a:lnTo>
                  <a:lnTo>
                    <a:pt x="170" y="96"/>
                  </a:lnTo>
                  <a:lnTo>
                    <a:pt x="169" y="104"/>
                  </a:lnTo>
                  <a:lnTo>
                    <a:pt x="167" y="114"/>
                  </a:lnTo>
                  <a:lnTo>
                    <a:pt x="164" y="126"/>
                  </a:lnTo>
                  <a:lnTo>
                    <a:pt x="163" y="138"/>
                  </a:lnTo>
                  <a:lnTo>
                    <a:pt x="161" y="145"/>
                  </a:lnTo>
                  <a:lnTo>
                    <a:pt x="161" y="151"/>
                  </a:lnTo>
                  <a:lnTo>
                    <a:pt x="157" y="197"/>
                  </a:lnTo>
                  <a:lnTo>
                    <a:pt x="157" y="199"/>
                  </a:lnTo>
                  <a:lnTo>
                    <a:pt x="157" y="204"/>
                  </a:lnTo>
                  <a:lnTo>
                    <a:pt x="157" y="211"/>
                  </a:lnTo>
                  <a:lnTo>
                    <a:pt x="156" y="216"/>
                  </a:lnTo>
                  <a:lnTo>
                    <a:pt x="152" y="219"/>
                  </a:lnTo>
                  <a:lnTo>
                    <a:pt x="93" y="235"/>
                  </a:lnTo>
                  <a:lnTo>
                    <a:pt x="92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7" y="233"/>
                  </a:lnTo>
                  <a:lnTo>
                    <a:pt x="84" y="232"/>
                  </a:lnTo>
                  <a:lnTo>
                    <a:pt x="83" y="231"/>
                  </a:lnTo>
                  <a:lnTo>
                    <a:pt x="80" y="227"/>
                  </a:lnTo>
                  <a:lnTo>
                    <a:pt x="78" y="221"/>
                  </a:lnTo>
                  <a:lnTo>
                    <a:pt x="76" y="219"/>
                  </a:lnTo>
                  <a:lnTo>
                    <a:pt x="72" y="211"/>
                  </a:lnTo>
                  <a:lnTo>
                    <a:pt x="66" y="200"/>
                  </a:lnTo>
                  <a:lnTo>
                    <a:pt x="58" y="190"/>
                  </a:lnTo>
                  <a:lnTo>
                    <a:pt x="51" y="180"/>
                  </a:lnTo>
                  <a:lnTo>
                    <a:pt x="45" y="173"/>
                  </a:lnTo>
                  <a:lnTo>
                    <a:pt x="44" y="170"/>
                  </a:lnTo>
                  <a:lnTo>
                    <a:pt x="38" y="164"/>
                  </a:lnTo>
                  <a:lnTo>
                    <a:pt x="30" y="155"/>
                  </a:lnTo>
                  <a:lnTo>
                    <a:pt x="23" y="144"/>
                  </a:lnTo>
                  <a:lnTo>
                    <a:pt x="16" y="132"/>
                  </a:lnTo>
                  <a:lnTo>
                    <a:pt x="9" y="122"/>
                  </a:lnTo>
                  <a:lnTo>
                    <a:pt x="6" y="114"/>
                  </a:lnTo>
                  <a:lnTo>
                    <a:pt x="4" y="113"/>
                  </a:lnTo>
                  <a:lnTo>
                    <a:pt x="3" y="106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4" y="64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7" y="36"/>
                  </a:lnTo>
                  <a:lnTo>
                    <a:pt x="25" y="28"/>
                  </a:lnTo>
                  <a:lnTo>
                    <a:pt x="34" y="19"/>
                  </a:lnTo>
                  <a:lnTo>
                    <a:pt x="46" y="11"/>
                  </a:lnTo>
                  <a:lnTo>
                    <a:pt x="61" y="4"/>
                  </a:lnTo>
                  <a:lnTo>
                    <a:pt x="64" y="3"/>
                  </a:lnTo>
                  <a:lnTo>
                    <a:pt x="72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Freeform 1167">
              <a:extLst>
                <a:ext uri="{FF2B5EF4-FFF2-40B4-BE49-F238E27FC236}">
                  <a16:creationId xmlns:a16="http://schemas.microsoft.com/office/drawing/2014/main" xmlns="" id="{580170D0-BE83-4589-9B07-10265F9DA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8638" y="2384426"/>
              <a:ext cx="125413" cy="195263"/>
            </a:xfrm>
            <a:custGeom>
              <a:avLst/>
              <a:gdLst>
                <a:gd name="T0" fmla="*/ 3 w 79"/>
                <a:gd name="T1" fmla="*/ 15 h 123"/>
                <a:gd name="T2" fmla="*/ 7 w 79"/>
                <a:gd name="T3" fmla="*/ 26 h 123"/>
                <a:gd name="T4" fmla="*/ 17 w 79"/>
                <a:gd name="T5" fmla="*/ 34 h 123"/>
                <a:gd name="T6" fmla="*/ 23 w 79"/>
                <a:gd name="T7" fmla="*/ 28 h 123"/>
                <a:gd name="T8" fmla="*/ 10 w 79"/>
                <a:gd name="T9" fmla="*/ 15 h 123"/>
                <a:gd name="T10" fmla="*/ 33 w 79"/>
                <a:gd name="T11" fmla="*/ 7 h 123"/>
                <a:gd name="T12" fmla="*/ 32 w 79"/>
                <a:gd name="T13" fmla="*/ 14 h 123"/>
                <a:gd name="T14" fmla="*/ 38 w 79"/>
                <a:gd name="T15" fmla="*/ 24 h 123"/>
                <a:gd name="T16" fmla="*/ 45 w 79"/>
                <a:gd name="T17" fmla="*/ 23 h 123"/>
                <a:gd name="T18" fmla="*/ 45 w 79"/>
                <a:gd name="T19" fmla="*/ 14 h 123"/>
                <a:gd name="T20" fmla="*/ 37 w 79"/>
                <a:gd name="T21" fmla="*/ 7 h 123"/>
                <a:gd name="T22" fmla="*/ 58 w 79"/>
                <a:gd name="T23" fmla="*/ 5 h 123"/>
                <a:gd name="T24" fmla="*/ 54 w 79"/>
                <a:gd name="T25" fmla="*/ 15 h 123"/>
                <a:gd name="T26" fmla="*/ 61 w 79"/>
                <a:gd name="T27" fmla="*/ 27 h 123"/>
                <a:gd name="T28" fmla="*/ 62 w 79"/>
                <a:gd name="T29" fmla="*/ 7 h 123"/>
                <a:gd name="T30" fmla="*/ 61 w 79"/>
                <a:gd name="T31" fmla="*/ 0 h 123"/>
                <a:gd name="T32" fmla="*/ 66 w 79"/>
                <a:gd name="T33" fmla="*/ 7 h 123"/>
                <a:gd name="T34" fmla="*/ 66 w 79"/>
                <a:gd name="T35" fmla="*/ 17 h 123"/>
                <a:gd name="T36" fmla="*/ 63 w 79"/>
                <a:gd name="T37" fmla="*/ 27 h 123"/>
                <a:gd name="T38" fmla="*/ 57 w 79"/>
                <a:gd name="T39" fmla="*/ 34 h 123"/>
                <a:gd name="T40" fmla="*/ 79 w 79"/>
                <a:gd name="T41" fmla="*/ 108 h 123"/>
                <a:gd name="T42" fmla="*/ 78 w 79"/>
                <a:gd name="T43" fmla="*/ 112 h 123"/>
                <a:gd name="T44" fmla="*/ 68 w 79"/>
                <a:gd name="T45" fmla="*/ 86 h 123"/>
                <a:gd name="T46" fmla="*/ 51 w 79"/>
                <a:gd name="T47" fmla="*/ 35 h 123"/>
                <a:gd name="T48" fmla="*/ 41 w 79"/>
                <a:gd name="T49" fmla="*/ 32 h 123"/>
                <a:gd name="T50" fmla="*/ 32 w 79"/>
                <a:gd name="T51" fmla="*/ 36 h 123"/>
                <a:gd name="T52" fmla="*/ 27 w 79"/>
                <a:gd name="T53" fmla="*/ 37 h 123"/>
                <a:gd name="T54" fmla="*/ 25 w 79"/>
                <a:gd name="T55" fmla="*/ 121 h 123"/>
                <a:gd name="T56" fmla="*/ 24 w 79"/>
                <a:gd name="T57" fmla="*/ 123 h 123"/>
                <a:gd name="T58" fmla="*/ 27 w 79"/>
                <a:gd name="T59" fmla="*/ 91 h 123"/>
                <a:gd name="T60" fmla="*/ 24 w 79"/>
                <a:gd name="T61" fmla="*/ 37 h 123"/>
                <a:gd name="T62" fmla="*/ 15 w 79"/>
                <a:gd name="T63" fmla="*/ 37 h 123"/>
                <a:gd name="T64" fmla="*/ 3 w 79"/>
                <a:gd name="T65" fmla="*/ 24 h 123"/>
                <a:gd name="T66" fmla="*/ 0 w 79"/>
                <a:gd name="T67" fmla="*/ 17 h 123"/>
                <a:gd name="T68" fmla="*/ 6 w 79"/>
                <a:gd name="T69" fmla="*/ 10 h 123"/>
                <a:gd name="T70" fmla="*/ 15 w 79"/>
                <a:gd name="T71" fmla="*/ 13 h 123"/>
                <a:gd name="T72" fmla="*/ 23 w 79"/>
                <a:gd name="T73" fmla="*/ 22 h 123"/>
                <a:gd name="T74" fmla="*/ 30 w 79"/>
                <a:gd name="T75" fmla="*/ 32 h 123"/>
                <a:gd name="T76" fmla="*/ 34 w 79"/>
                <a:gd name="T77" fmla="*/ 26 h 123"/>
                <a:gd name="T78" fmla="*/ 29 w 79"/>
                <a:gd name="T79" fmla="*/ 14 h 123"/>
                <a:gd name="T80" fmla="*/ 30 w 79"/>
                <a:gd name="T81" fmla="*/ 6 h 123"/>
                <a:gd name="T82" fmla="*/ 40 w 79"/>
                <a:gd name="T83" fmla="*/ 3 h 123"/>
                <a:gd name="T84" fmla="*/ 46 w 79"/>
                <a:gd name="T85" fmla="*/ 11 h 123"/>
                <a:gd name="T86" fmla="*/ 46 w 79"/>
                <a:gd name="T87" fmla="*/ 26 h 123"/>
                <a:gd name="T88" fmla="*/ 50 w 79"/>
                <a:gd name="T89" fmla="*/ 31 h 123"/>
                <a:gd name="T90" fmla="*/ 54 w 79"/>
                <a:gd name="T91" fmla="*/ 9 h 123"/>
                <a:gd name="T92" fmla="*/ 55 w 79"/>
                <a:gd name="T93" fmla="*/ 3 h 123"/>
                <a:gd name="T94" fmla="*/ 61 w 79"/>
                <a:gd name="T9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23">
                  <a:moveTo>
                    <a:pt x="6" y="15"/>
                  </a:moveTo>
                  <a:lnTo>
                    <a:pt x="4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3" y="32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28"/>
                  </a:lnTo>
                  <a:lnTo>
                    <a:pt x="17" y="19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6" y="15"/>
                  </a:lnTo>
                  <a:close/>
                  <a:moveTo>
                    <a:pt x="34" y="7"/>
                  </a:moveTo>
                  <a:lnTo>
                    <a:pt x="33" y="7"/>
                  </a:lnTo>
                  <a:lnTo>
                    <a:pt x="32" y="9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33" y="18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37" y="7"/>
                  </a:lnTo>
                  <a:lnTo>
                    <a:pt x="34" y="7"/>
                  </a:lnTo>
                  <a:close/>
                  <a:moveTo>
                    <a:pt x="59" y="5"/>
                  </a:moveTo>
                  <a:lnTo>
                    <a:pt x="58" y="5"/>
                  </a:lnTo>
                  <a:lnTo>
                    <a:pt x="57" y="6"/>
                  </a:lnTo>
                  <a:lnTo>
                    <a:pt x="55" y="11"/>
                  </a:lnTo>
                  <a:lnTo>
                    <a:pt x="54" y="15"/>
                  </a:lnTo>
                  <a:lnTo>
                    <a:pt x="55" y="20"/>
                  </a:lnTo>
                  <a:lnTo>
                    <a:pt x="57" y="30"/>
                  </a:lnTo>
                  <a:lnTo>
                    <a:pt x="61" y="27"/>
                  </a:lnTo>
                  <a:lnTo>
                    <a:pt x="63" y="20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5"/>
                  </a:lnTo>
                  <a:lnTo>
                    <a:pt x="59" y="5"/>
                  </a:lnTo>
                  <a:close/>
                  <a:moveTo>
                    <a:pt x="61" y="0"/>
                  </a:moveTo>
                  <a:lnTo>
                    <a:pt x="63" y="1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61" y="52"/>
                  </a:lnTo>
                  <a:lnTo>
                    <a:pt x="70" y="81"/>
                  </a:lnTo>
                  <a:lnTo>
                    <a:pt x="79" y="108"/>
                  </a:lnTo>
                  <a:lnTo>
                    <a:pt x="79" y="109"/>
                  </a:lnTo>
                  <a:lnTo>
                    <a:pt x="79" y="111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68" y="86"/>
                  </a:lnTo>
                  <a:lnTo>
                    <a:pt x="59" y="60"/>
                  </a:lnTo>
                  <a:lnTo>
                    <a:pt x="54" y="35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4" y="34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37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9" y="56"/>
                  </a:lnTo>
                  <a:lnTo>
                    <a:pt x="28" y="95"/>
                  </a:lnTo>
                  <a:lnTo>
                    <a:pt x="25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1"/>
                  </a:lnTo>
                  <a:lnTo>
                    <a:pt x="25" y="106"/>
                  </a:lnTo>
                  <a:lnTo>
                    <a:pt x="27" y="91"/>
                  </a:lnTo>
                  <a:lnTo>
                    <a:pt x="27" y="51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0" y="35"/>
                  </a:lnTo>
                  <a:lnTo>
                    <a:pt x="6" y="30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20" y="18"/>
                  </a:lnTo>
                  <a:lnTo>
                    <a:pt x="23" y="22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32"/>
                  </a:lnTo>
                  <a:lnTo>
                    <a:pt x="34" y="31"/>
                  </a:lnTo>
                  <a:lnTo>
                    <a:pt x="38" y="30"/>
                  </a:lnTo>
                  <a:lnTo>
                    <a:pt x="34" y="26"/>
                  </a:lnTo>
                  <a:lnTo>
                    <a:pt x="32" y="2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5" y="7"/>
                  </a:lnTo>
                  <a:lnTo>
                    <a:pt x="46" y="11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50" y="31"/>
                  </a:lnTo>
                  <a:lnTo>
                    <a:pt x="54" y="31"/>
                  </a:lnTo>
                  <a:lnTo>
                    <a:pt x="53" y="20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4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749B171-F167-4B03-81AE-E310012DF907}"/>
              </a:ext>
            </a:extLst>
          </p:cNvPr>
          <p:cNvSpPr/>
          <p:nvPr/>
        </p:nvSpPr>
        <p:spPr>
          <a:xfrm>
            <a:off x="2528918" y="2154968"/>
            <a:ext cx="124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408" dirty="0">
                <a:solidFill>
                  <a:schemeClr val="bg1"/>
                </a:solidFill>
                <a:cs typeface="+mn-ea"/>
                <a:sym typeface="+mn-lt"/>
              </a:rPr>
              <a:t>Plan A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xmlns="" id="{9EDAA97D-9FA6-4C51-83DD-C430BA998FC9}"/>
              </a:ext>
            </a:extLst>
          </p:cNvPr>
          <p:cNvSpPr/>
          <p:nvPr/>
        </p:nvSpPr>
        <p:spPr>
          <a:xfrm>
            <a:off x="3787448" y="2936979"/>
            <a:ext cx="122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408" dirty="0">
                <a:solidFill>
                  <a:schemeClr val="bg1"/>
                </a:solidFill>
                <a:cs typeface="+mn-ea"/>
                <a:sym typeface="+mn-lt"/>
              </a:rPr>
              <a:t>Plan B</a:t>
            </a: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xmlns="" id="{0ACED4C2-261A-45F3-8586-77C5BB2B4E0E}"/>
              </a:ext>
            </a:extLst>
          </p:cNvPr>
          <p:cNvSpPr/>
          <p:nvPr/>
        </p:nvSpPr>
        <p:spPr>
          <a:xfrm>
            <a:off x="3850365" y="4470149"/>
            <a:ext cx="122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pc="408" dirty="0">
                <a:solidFill>
                  <a:schemeClr val="bg1"/>
                </a:solidFill>
                <a:cs typeface="+mn-ea"/>
                <a:sym typeface="+mn-lt"/>
              </a:rPr>
              <a:t>Plan C</a:t>
            </a:r>
          </a:p>
        </p:txBody>
      </p:sp>
    </p:spTree>
    <p:extLst>
      <p:ext uri="{BB962C8B-B14F-4D97-AF65-F5344CB8AC3E}">
        <p14:creationId xmlns:p14="http://schemas.microsoft.com/office/powerpoint/2010/main" val="411476376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EF5034B-053F-4A1F-B5C7-1398E5A4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654" cy="6858000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EF3269EB-357A-4962-A4BC-E9DAE52BD676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>
              <a:gd name="connsiteX0" fmla="*/ 6827434 w 12191999"/>
              <a:gd name="connsiteY0" fmla="*/ 4986353 h 6858000"/>
              <a:gd name="connsiteX1" fmla="*/ 6827435 w 12191999"/>
              <a:gd name="connsiteY1" fmla="*/ 4986354 h 6858000"/>
              <a:gd name="connsiteX2" fmla="*/ 6827434 w 12191999"/>
              <a:gd name="connsiteY2" fmla="*/ 4986354 h 6858000"/>
              <a:gd name="connsiteX3" fmla="*/ 10060002 w 12191999"/>
              <a:gd name="connsiteY3" fmla="*/ 1069301 h 6858000"/>
              <a:gd name="connsiteX4" fmla="*/ 9723821 w 12191999"/>
              <a:gd name="connsiteY4" fmla="*/ 1267167 h 6858000"/>
              <a:gd name="connsiteX5" fmla="*/ 6690511 w 12191999"/>
              <a:gd name="connsiteY5" fmla="*/ 6213030 h 6858000"/>
              <a:gd name="connsiteX6" fmla="*/ 6827434 w 12191999"/>
              <a:gd name="connsiteY6" fmla="*/ 6784269 h 6858000"/>
              <a:gd name="connsiteX7" fmla="*/ 6827433 w 12191999"/>
              <a:gd name="connsiteY7" fmla="*/ 6784268 h 6858000"/>
              <a:gd name="connsiteX8" fmla="*/ 7398671 w 12191999"/>
              <a:gd name="connsiteY8" fmla="*/ 6647346 h 6858000"/>
              <a:gd name="connsiteX9" fmla="*/ 10431981 w 12191999"/>
              <a:gd name="connsiteY9" fmla="*/ 1701484 h 6858000"/>
              <a:gd name="connsiteX10" fmla="*/ 10295059 w 12191999"/>
              <a:gd name="connsiteY10" fmla="*/ 1130245 h 6858000"/>
              <a:gd name="connsiteX11" fmla="*/ 10295059 w 12191999"/>
              <a:gd name="connsiteY11" fmla="*/ 1130245 h 6858000"/>
              <a:gd name="connsiteX12" fmla="*/ 10060002 w 12191999"/>
              <a:gd name="connsiteY12" fmla="*/ 1069301 h 6858000"/>
              <a:gd name="connsiteX13" fmla="*/ 0 w 12191999"/>
              <a:gd name="connsiteY13" fmla="*/ 0 h 6858000"/>
              <a:gd name="connsiteX14" fmla="*/ 9398313 w 12191999"/>
              <a:gd name="connsiteY14" fmla="*/ 0 h 6858000"/>
              <a:gd name="connsiteX15" fmla="*/ 6690512 w 12191999"/>
              <a:gd name="connsiteY15" fmla="*/ 4415115 h 6858000"/>
              <a:gd name="connsiteX16" fmla="*/ 6760487 w 12191999"/>
              <a:gd name="connsiteY16" fmla="*/ 4935395 h 6858000"/>
              <a:gd name="connsiteX17" fmla="*/ 6827434 w 12191999"/>
              <a:gd name="connsiteY17" fmla="*/ 4986354 h 6858000"/>
              <a:gd name="connsiteX18" fmla="*/ 6903205 w 12191999"/>
              <a:gd name="connsiteY18" fmla="*/ 5022924 h 6858000"/>
              <a:gd name="connsiteX19" fmla="*/ 7398672 w 12191999"/>
              <a:gd name="connsiteY19" fmla="*/ 4849431 h 6858000"/>
              <a:gd name="connsiteX20" fmla="*/ 10372840 w 12191999"/>
              <a:gd name="connsiteY20" fmla="*/ 0 h 6858000"/>
              <a:gd name="connsiteX21" fmla="*/ 11588053 w 12191999"/>
              <a:gd name="connsiteY21" fmla="*/ 0 h 6858000"/>
              <a:gd name="connsiteX22" fmla="*/ 8778406 w 12191999"/>
              <a:gd name="connsiteY22" fmla="*/ 4581177 h 6858000"/>
              <a:gd name="connsiteX23" fmla="*/ 8915328 w 12191999"/>
              <a:gd name="connsiteY23" fmla="*/ 5152416 h 6858000"/>
              <a:gd name="connsiteX24" fmla="*/ 8915327 w 12191999"/>
              <a:gd name="connsiteY24" fmla="*/ 5152415 h 6858000"/>
              <a:gd name="connsiteX25" fmla="*/ 9486566 w 12191999"/>
              <a:gd name="connsiteY25" fmla="*/ 5015493 h 6858000"/>
              <a:gd name="connsiteX26" fmla="*/ 12191999 w 12191999"/>
              <a:gd name="connsiteY26" fmla="*/ 604240 h 6858000"/>
              <a:gd name="connsiteX27" fmla="*/ 12191999 w 12191999"/>
              <a:gd name="connsiteY27" fmla="*/ 6858000 h 6858000"/>
              <a:gd name="connsiteX28" fmla="*/ 0 w 12191999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9" h="6858000">
                <a:moveTo>
                  <a:pt x="6827434" y="4986353"/>
                </a:moveTo>
                <a:lnTo>
                  <a:pt x="6827435" y="4986354"/>
                </a:lnTo>
                <a:lnTo>
                  <a:pt x="6827434" y="4986354"/>
                </a:lnTo>
                <a:close/>
                <a:moveTo>
                  <a:pt x="10060002" y="1069301"/>
                </a:moveTo>
                <a:cubicBezTo>
                  <a:pt x="9926791" y="1075167"/>
                  <a:pt x="9798779" y="1144946"/>
                  <a:pt x="9723821" y="1267167"/>
                </a:cubicBezTo>
                <a:lnTo>
                  <a:pt x="6690511" y="6213030"/>
                </a:lnTo>
                <a:cubicBezTo>
                  <a:pt x="6570579" y="6408583"/>
                  <a:pt x="6631881" y="6664336"/>
                  <a:pt x="6827434" y="6784269"/>
                </a:cubicBezTo>
                <a:lnTo>
                  <a:pt x="6827433" y="6784268"/>
                </a:lnTo>
                <a:cubicBezTo>
                  <a:pt x="7022986" y="6904201"/>
                  <a:pt x="7278738" y="6842899"/>
                  <a:pt x="7398671" y="6647346"/>
                </a:cubicBezTo>
                <a:lnTo>
                  <a:pt x="10431981" y="1701484"/>
                </a:lnTo>
                <a:cubicBezTo>
                  <a:pt x="10551914" y="1505931"/>
                  <a:pt x="10490611" y="1250178"/>
                  <a:pt x="10295059" y="1130245"/>
                </a:cubicBezTo>
                <a:lnTo>
                  <a:pt x="10295059" y="1130245"/>
                </a:lnTo>
                <a:cubicBezTo>
                  <a:pt x="10221727" y="1085270"/>
                  <a:pt x="10139929" y="1065781"/>
                  <a:pt x="10060002" y="1069301"/>
                </a:cubicBezTo>
                <a:close/>
                <a:moveTo>
                  <a:pt x="0" y="0"/>
                </a:moveTo>
                <a:lnTo>
                  <a:pt x="9398313" y="0"/>
                </a:lnTo>
                <a:lnTo>
                  <a:pt x="6690512" y="4415115"/>
                </a:lnTo>
                <a:cubicBezTo>
                  <a:pt x="6585571" y="4586224"/>
                  <a:pt x="6619388" y="4803423"/>
                  <a:pt x="6760487" y="4935395"/>
                </a:cubicBezTo>
                <a:lnTo>
                  <a:pt x="6827434" y="4986354"/>
                </a:lnTo>
                <a:lnTo>
                  <a:pt x="6903205" y="5022924"/>
                </a:lnTo>
                <a:cubicBezTo>
                  <a:pt x="7084803" y="5088863"/>
                  <a:pt x="7293731" y="5020540"/>
                  <a:pt x="7398672" y="4849431"/>
                </a:cubicBezTo>
                <a:lnTo>
                  <a:pt x="10372840" y="0"/>
                </a:lnTo>
                <a:lnTo>
                  <a:pt x="11588053" y="0"/>
                </a:lnTo>
                <a:lnTo>
                  <a:pt x="8778406" y="4581177"/>
                </a:lnTo>
                <a:cubicBezTo>
                  <a:pt x="8658473" y="4776730"/>
                  <a:pt x="8719776" y="5032483"/>
                  <a:pt x="8915328" y="5152416"/>
                </a:cubicBezTo>
                <a:lnTo>
                  <a:pt x="8915327" y="5152415"/>
                </a:lnTo>
                <a:cubicBezTo>
                  <a:pt x="9110880" y="5272348"/>
                  <a:pt x="9366633" y="5211046"/>
                  <a:pt x="9486566" y="5015493"/>
                </a:cubicBezTo>
                <a:lnTo>
                  <a:pt x="12191999" y="60424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0"/>
                </a:schemeClr>
              </a:gs>
              <a:gs pos="90000">
                <a:schemeClr val="accent1">
                  <a:lumMod val="50000"/>
                </a:schemeClr>
              </a:gs>
            </a:gsLst>
            <a:lin ang="118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D41F053-B6CF-4367-B01C-9FDC19A8B997}"/>
              </a:ext>
            </a:extLst>
          </p:cNvPr>
          <p:cNvSpPr txBox="1"/>
          <p:nvPr/>
        </p:nvSpPr>
        <p:spPr>
          <a:xfrm>
            <a:off x="1242562" y="3183002"/>
            <a:ext cx="42003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团队的力量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7EF56B3-0677-40C1-9BC3-E172F5C07482}"/>
              </a:ext>
            </a:extLst>
          </p:cNvPr>
          <p:cNvSpPr txBox="1"/>
          <p:nvPr/>
        </p:nvSpPr>
        <p:spPr>
          <a:xfrm>
            <a:off x="983090" y="4160138"/>
            <a:ext cx="495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 Life isn't about waiting for the storm to pass. it's about learning to dance in the rain.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0126AF34-41E2-4C06-A7D9-15BFC1BD527F}"/>
              </a:ext>
            </a:extLst>
          </p:cNvPr>
          <p:cNvSpPr txBox="1"/>
          <p:nvPr/>
        </p:nvSpPr>
        <p:spPr>
          <a:xfrm>
            <a:off x="2111304" y="1909603"/>
            <a:ext cx="246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476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ln w="476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063585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第一PPT，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m0042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1916</Words>
  <Application>Microsoft Office PowerPoint</Application>
  <PresentationFormat>宽屏</PresentationFormat>
  <Paragraphs>195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254</cp:revision>
  <dcterms:created xsi:type="dcterms:W3CDTF">2019-07-04T08:14:45Z</dcterms:created>
  <dcterms:modified xsi:type="dcterms:W3CDTF">2023-02-04T03:07:10Z</dcterms:modified>
</cp:coreProperties>
</file>