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 id="2147483712" r:id="rId3"/>
  </p:sldMasterIdLst>
  <p:notesMasterIdLst>
    <p:notesMasterId r:id="rId32"/>
  </p:notesMasterIdLst>
  <p:sldIdLst>
    <p:sldId id="294" r:id="rId4"/>
    <p:sldId id="266" r:id="rId5"/>
    <p:sldId id="295" r:id="rId6"/>
    <p:sldId id="323" r:id="rId7"/>
    <p:sldId id="324" r:id="rId8"/>
    <p:sldId id="325" r:id="rId9"/>
    <p:sldId id="326" r:id="rId10"/>
    <p:sldId id="327" r:id="rId11"/>
    <p:sldId id="328" r:id="rId12"/>
    <p:sldId id="329" r:id="rId13"/>
    <p:sldId id="330" r:id="rId14"/>
    <p:sldId id="333" r:id="rId15"/>
    <p:sldId id="332" r:id="rId16"/>
    <p:sldId id="331" r:id="rId17"/>
    <p:sldId id="334" r:id="rId18"/>
    <p:sldId id="335" r:id="rId19"/>
    <p:sldId id="336" r:id="rId20"/>
    <p:sldId id="337" r:id="rId21"/>
    <p:sldId id="342" r:id="rId22"/>
    <p:sldId id="338" r:id="rId23"/>
    <p:sldId id="340" r:id="rId24"/>
    <p:sldId id="341" r:id="rId25"/>
    <p:sldId id="339" r:id="rId26"/>
    <p:sldId id="344" r:id="rId27"/>
    <p:sldId id="343" r:id="rId28"/>
    <p:sldId id="345" r:id="rId29"/>
    <p:sldId id="321" r:id="rId30"/>
    <p:sldId id="346" r:id="rId31"/>
  </p:sldIdLst>
  <p:sldSz cx="12190413" cy="6859588"/>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83B7"/>
    <a:srgbClr val="18D2A6"/>
    <a:srgbClr val="03A6AF"/>
    <a:srgbClr val="0374AF"/>
    <a:srgbClr val="14B28B"/>
    <a:srgbClr val="01ACBE"/>
    <a:srgbClr val="0170C1"/>
    <a:srgbClr val="EB5145"/>
    <a:srgbClr val="EB5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96314" autoAdjust="0"/>
  </p:normalViewPr>
  <p:slideViewPr>
    <p:cSldViewPr snapToGrid="0" showGuides="1">
      <p:cViewPr varScale="1">
        <p:scale>
          <a:sx n="108" d="100"/>
          <a:sy n="108" d="100"/>
        </p:scale>
        <p:origin x="636" y="114"/>
      </p:cViewPr>
      <p:guideLst>
        <p:guide orient="horz" pos="216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1983B7"/>
            </a:solidFill>
          </c:spPr>
          <c:dPt>
            <c:idx val="0"/>
            <c:bubble3D val="0"/>
            <c:extLst xmlns:c16r2="http://schemas.microsoft.com/office/drawing/2015/06/chart">
              <c:ext xmlns:c16="http://schemas.microsoft.com/office/drawing/2014/chart" uri="{C3380CC4-5D6E-409C-BE32-E72D297353CC}">
                <c16:uniqueId val="{00000000-B713-4310-84A5-51209E26171E}"/>
              </c:ext>
            </c:extLst>
          </c:dPt>
          <c:dPt>
            <c:idx val="1"/>
            <c:bubble3D val="0"/>
            <c:extLst xmlns:c16r2="http://schemas.microsoft.com/office/drawing/2015/06/chart">
              <c:ext xmlns:c16="http://schemas.microsoft.com/office/drawing/2014/chart" uri="{C3380CC4-5D6E-409C-BE32-E72D297353CC}">
                <c16:uniqueId val="{00000001-B713-4310-84A5-51209E26171E}"/>
              </c:ext>
            </c:extLst>
          </c:dPt>
          <c:dPt>
            <c:idx val="2"/>
            <c:bubble3D val="0"/>
            <c:extLst xmlns:c16r2="http://schemas.microsoft.com/office/drawing/2015/06/chart">
              <c:ext xmlns:c16="http://schemas.microsoft.com/office/drawing/2014/chart" uri="{C3380CC4-5D6E-409C-BE32-E72D297353CC}">
                <c16:uniqueId val="{00000002-B713-4310-84A5-51209E26171E}"/>
              </c:ext>
            </c:extLst>
          </c:dPt>
          <c:dPt>
            <c:idx val="3"/>
            <c:bubble3D val="0"/>
            <c:extLst xmlns:c16r2="http://schemas.microsoft.com/office/drawing/2015/06/chart">
              <c:ext xmlns:c16="http://schemas.microsoft.com/office/drawing/2014/chart" uri="{C3380CC4-5D6E-409C-BE32-E72D297353CC}">
                <c16:uniqueId val="{00000003-B713-4310-84A5-51209E26171E}"/>
              </c:ext>
            </c:extLst>
          </c:dPt>
          <c:dLbls>
            <c:dLbl>
              <c:idx val="0"/>
              <c:tx>
                <c:rich>
                  <a:bodyPr/>
                  <a:lstStyle/>
                  <a:p>
                    <a:r>
                      <a:rPr lang="en-US" altLang="en-US" dirty="0">
                        <a:latin typeface="印品黑体" panose="00000500000000000000" pitchFamily="2" charset="-122"/>
                      </a:rPr>
                      <a:t> 68</a:t>
                    </a:r>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B713-4310-84A5-51209E26171E}"/>
                </c:ext>
                <c:ext xmlns:c15="http://schemas.microsoft.com/office/drawing/2012/chart" uri="{CE6537A1-D6FC-4f65-9D91-7224C49458BB}"/>
              </c:extLst>
            </c:dLbl>
            <c:dLbl>
              <c:idx val="2"/>
              <c:tx>
                <c:rich>
                  <a:bodyPr/>
                  <a:lstStyle/>
                  <a:p>
                    <a:r>
                      <a:rPr lang="en-US" altLang="en-US">
                        <a:latin typeface="印品黑体" panose="00000500000000000000" pitchFamily="2" charset="-122"/>
                      </a:rPr>
                      <a:t> 9</a:t>
                    </a:r>
                    <a:endParaRPr lang="en-US" altLang="en-US" dirty="0">
                      <a:latin typeface="印品黑体" panose="00000500000000000000" pitchFamily="2" charset="-122"/>
                    </a:endParaRPr>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B713-4310-84A5-51209E26171E}"/>
                </c:ext>
                <c:ext xmlns:c15="http://schemas.microsoft.com/office/drawing/2012/chart" uri="{CE6537A1-D6FC-4f65-9D91-7224C49458BB}"/>
              </c:extLst>
            </c:dLbl>
            <c:dLbl>
              <c:idx val="3"/>
              <c:tx>
                <c:rich>
                  <a:bodyPr/>
                  <a:lstStyle/>
                  <a:p>
                    <a:r>
                      <a:rPr lang="en-US" altLang="en-US">
                        <a:latin typeface="印品黑体" panose="00000500000000000000" pitchFamily="2" charset="-122"/>
                      </a:rPr>
                      <a:t> 3</a:t>
                    </a:r>
                    <a:endParaRPr lang="en-US" altLang="en-US" dirty="0">
                      <a:latin typeface="印品黑体" panose="00000500000000000000" pitchFamily="2" charset="-122"/>
                    </a:endParaRPr>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B713-4310-84A5-51209E26171E}"/>
                </c:ext>
                <c:ext xmlns:c15="http://schemas.microsoft.com/office/drawing/2012/chart" uri="{CE6537A1-D6FC-4f65-9D91-7224C49458BB}"/>
              </c:extLst>
            </c:dLbl>
            <c:spPr>
              <a:noFill/>
              <a:ln w="25323">
                <a:noFill/>
              </a:ln>
            </c:spPr>
            <c:showLegendKey val="0"/>
            <c:showVal val="1"/>
            <c:showCatName val="1"/>
            <c:showSerName val="0"/>
            <c:showPercent val="0"/>
            <c:showBubbleSize val="0"/>
            <c:separator> </c:separator>
            <c:showLeaderLines val="0"/>
            <c:extLst xmlns:c16r2="http://schemas.microsoft.com/office/drawing/2015/06/char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60</c:v>
                </c:pt>
                <c:pt idx="1">
                  <c:v>20</c:v>
                </c:pt>
                <c:pt idx="2">
                  <c:v>12</c:v>
                </c:pt>
                <c:pt idx="3">
                  <c:v>8</c:v>
                </c:pt>
              </c:numCache>
            </c:numRef>
          </c:val>
          <c:extLst xmlns:c16r2="http://schemas.microsoft.com/office/drawing/2015/06/chart">
            <c:ext xmlns:c16="http://schemas.microsoft.com/office/drawing/2014/chart" uri="{C3380CC4-5D6E-409C-BE32-E72D297353CC}">
              <c16:uniqueId val="{00000004-B713-4310-84A5-51209E26171E}"/>
            </c:ext>
          </c:extLst>
        </c:ser>
        <c:dLbls>
          <c:showLegendKey val="0"/>
          <c:showVal val="0"/>
          <c:showCatName val="0"/>
          <c:showSerName val="0"/>
          <c:showPercent val="0"/>
          <c:showBubbleSize val="0"/>
          <c:showLeaderLines val="0"/>
        </c:dLbls>
        <c:firstSliceAng val="0"/>
        <c:holeSize val="75"/>
      </c:doughnutChart>
      <c:spPr>
        <a:noFill/>
        <a:ln w="25323">
          <a:noFill/>
        </a:ln>
      </c:spPr>
    </c:plotArea>
    <c:plotVisOnly val="1"/>
    <c:dispBlanksAs val="gap"/>
    <c:showDLblsOverMax val="0"/>
  </c:chart>
  <c:txPr>
    <a:bodyPr/>
    <a:lstStyle/>
    <a:p>
      <a:pPr>
        <a:defRPr sz="1795" b="0">
          <a:solidFill>
            <a:schemeClr val="bg1"/>
          </a:solidFill>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ea typeface="印品黑体" panose="00000500000000000000" pitchFamily="2" charset="-122"/>
              </a:defRPr>
            </a:lvl1pPr>
          </a:lstStyle>
          <a:p>
            <a:fld id="{9012C8C0-A3D3-487B-AECC-CB6663EAE28D}" type="datetimeFigureOut">
              <a:rPr lang="zh-CN" altLang="en-US" smtClean="0"/>
              <a:pPr/>
              <a:t>2023/2/4</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ea typeface="印品黑体" panose="00000500000000000000" pitchFamily="2" charset="-122"/>
              </a:defRPr>
            </a:lvl1pPr>
          </a:lstStyle>
          <a:p>
            <a:fld id="{3849D3E0-124D-4DFF-AE99-4EA4CC201DB4}" type="slidenum">
              <a:rPr lang="zh-CN" altLang="en-US" smtClean="0"/>
              <a:pPr/>
              <a:t>‹#›</a:t>
            </a:fld>
            <a:endParaRPr lang="zh-CN" altLang="en-US"/>
          </a:p>
        </p:txBody>
      </p:sp>
    </p:spTree>
    <p:extLst>
      <p:ext uri="{BB962C8B-B14F-4D97-AF65-F5344CB8AC3E}">
        <p14:creationId xmlns:p14="http://schemas.microsoft.com/office/powerpoint/2010/main"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1pPr>
    <a:lvl2pPr marL="4572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2pPr>
    <a:lvl3pPr marL="9144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3pPr>
    <a:lvl4pPr marL="13716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4pPr>
    <a:lvl5pPr marL="18288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381920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1451791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extLst>
      <p:ext uri="{BB962C8B-B14F-4D97-AF65-F5344CB8AC3E}">
        <p14:creationId xmlns:p14="http://schemas.microsoft.com/office/powerpoint/2010/main" val="3719379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1451791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26</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27</a:t>
            </a:fld>
            <a:endParaRPr lang="zh-CN" altLang="en-US"/>
          </a:p>
        </p:txBody>
      </p:sp>
    </p:spTree>
    <p:extLst>
      <p:ext uri="{BB962C8B-B14F-4D97-AF65-F5344CB8AC3E}">
        <p14:creationId xmlns:p14="http://schemas.microsoft.com/office/powerpoint/2010/main" val="1492279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5043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145179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1168143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145179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03691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2265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7377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29272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321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25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701"/>
            <a:ext cx="10971372" cy="1143265"/>
          </a:xfrm>
          <a:prstGeom prst="rect">
            <a:avLst/>
          </a:prstGeom>
        </p:spPr>
        <p:txBody>
          <a:bodyPr lIns="108850" tIns="54425" rIns="108850" bIns="54425"/>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1600571"/>
            <a:ext cx="10971372" cy="4527011"/>
          </a:xfrm>
          <a:prstGeom prst="rect">
            <a:avLst/>
          </a:prstGeom>
        </p:spPr>
        <p:txBody>
          <a:bodyPr vert="eaVert" lIns="108850" tIns="54425" rIns="108850" bIns="54425"/>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520" y="6357822"/>
            <a:ext cx="2844430" cy="365210"/>
          </a:xfrm>
          <a:prstGeom prst="rect">
            <a:avLst/>
          </a:prstGeom>
        </p:spPr>
        <p:txBody>
          <a:bodyPr lIns="108850" tIns="54425" rIns="108850" bIns="54425"/>
          <a:lstStyle/>
          <a:p>
            <a:pPr defTabSz="1088502"/>
            <a:fld id="{2E3AAC11-D570-4EA9-AFC0-30FB72BA45EB}" type="datetimeFigureOut">
              <a:rPr lang="zh-CN" altLang="en-US" sz="2100" smtClean="0">
                <a:solidFill>
                  <a:prstClr val="black"/>
                </a:solidFill>
              </a:rPr>
              <a:pPr defTabSz="1088502"/>
              <a:t>2023/2/4</a:t>
            </a:fld>
            <a:endParaRPr lang="zh-CN" altLang="en-US" sz="2100">
              <a:solidFill>
                <a:prstClr val="black"/>
              </a:solidFill>
            </a:endParaRPr>
          </a:p>
        </p:txBody>
      </p:sp>
      <p:sp>
        <p:nvSpPr>
          <p:cNvPr id="5" name="页脚占位符 4"/>
          <p:cNvSpPr>
            <a:spLocks noGrp="1"/>
          </p:cNvSpPr>
          <p:nvPr>
            <p:ph type="ftr" sz="quarter" idx="11"/>
          </p:nvPr>
        </p:nvSpPr>
        <p:spPr>
          <a:xfrm>
            <a:off x="4165058" y="6357822"/>
            <a:ext cx="3860297" cy="365210"/>
          </a:xfrm>
          <a:prstGeom prst="rect">
            <a:avLst/>
          </a:prstGeom>
        </p:spPr>
        <p:txBody>
          <a:bodyPr lIns="108850" tIns="54425" rIns="108850" bIns="54425"/>
          <a:lstStyle/>
          <a:p>
            <a:pPr defTabSz="1088502"/>
            <a:endParaRPr lang="zh-CN" altLang="en-US" sz="2100">
              <a:solidFill>
                <a:prstClr val="black"/>
              </a:solidFill>
            </a:endParaRPr>
          </a:p>
        </p:txBody>
      </p:sp>
      <p:sp>
        <p:nvSpPr>
          <p:cNvPr id="6" name="灯片编号占位符 5"/>
          <p:cNvSpPr>
            <a:spLocks noGrp="1"/>
          </p:cNvSpPr>
          <p:nvPr>
            <p:ph type="sldNum" sz="quarter" idx="12"/>
          </p:nvPr>
        </p:nvSpPr>
        <p:spPr>
          <a:xfrm>
            <a:off x="8736463" y="6357822"/>
            <a:ext cx="2844430" cy="365210"/>
          </a:xfrm>
          <a:prstGeom prst="rect">
            <a:avLst/>
          </a:prstGeom>
        </p:spPr>
        <p:txBody>
          <a:bodyPr lIns="108850" tIns="54425" rIns="108850" bIns="54425"/>
          <a:lstStyle/>
          <a:p>
            <a:pPr defTabSz="1088502"/>
            <a:fld id="{55ECCFAA-F4FB-487C-9F1E-C8836D0C3DC9}" type="slidenum">
              <a:rPr lang="zh-CN" altLang="en-US" sz="2100" smtClean="0">
                <a:solidFill>
                  <a:prstClr val="black"/>
                </a:solidFill>
              </a:rPr>
              <a:pPr defTabSz="1088502"/>
              <a:t>‹#›</a:t>
            </a:fld>
            <a:endParaRPr lang="zh-CN" altLang="en-US" sz="2100">
              <a:solidFill>
                <a:prstClr val="black"/>
              </a:solidFill>
            </a:endParaRPr>
          </a:p>
        </p:txBody>
      </p:sp>
    </p:spTree>
    <p:extLst>
      <p:ext uri="{BB962C8B-B14F-4D97-AF65-F5344CB8AC3E}">
        <p14:creationId xmlns:p14="http://schemas.microsoft.com/office/powerpoint/2010/main" val="3851337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a:prstGeom prst="rect">
            <a:avLst/>
          </a:prstGeom>
        </p:spPr>
        <p:txBody>
          <a:bodyPr vert="eaVert" lIns="108850" tIns="54425" rIns="108850" bIns="54425"/>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274702"/>
            <a:ext cx="8025355" cy="5852880"/>
          </a:xfrm>
          <a:prstGeom prst="rect">
            <a:avLst/>
          </a:prstGeom>
        </p:spPr>
        <p:txBody>
          <a:bodyPr vert="eaVert" lIns="108850" tIns="54425" rIns="108850" bIns="54425"/>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520" y="6357822"/>
            <a:ext cx="2844430" cy="365210"/>
          </a:xfrm>
          <a:prstGeom prst="rect">
            <a:avLst/>
          </a:prstGeom>
        </p:spPr>
        <p:txBody>
          <a:bodyPr lIns="108850" tIns="54425" rIns="108850" bIns="54425"/>
          <a:lstStyle/>
          <a:p>
            <a:pPr defTabSz="1088502"/>
            <a:fld id="{2E3AAC11-D570-4EA9-AFC0-30FB72BA45EB}" type="datetimeFigureOut">
              <a:rPr lang="zh-CN" altLang="en-US" sz="2100" smtClean="0">
                <a:solidFill>
                  <a:prstClr val="black"/>
                </a:solidFill>
              </a:rPr>
              <a:pPr defTabSz="1088502"/>
              <a:t>2023/2/4</a:t>
            </a:fld>
            <a:endParaRPr lang="zh-CN" altLang="en-US" sz="2100">
              <a:solidFill>
                <a:prstClr val="black"/>
              </a:solidFill>
            </a:endParaRPr>
          </a:p>
        </p:txBody>
      </p:sp>
      <p:sp>
        <p:nvSpPr>
          <p:cNvPr id="5" name="页脚占位符 4"/>
          <p:cNvSpPr>
            <a:spLocks noGrp="1"/>
          </p:cNvSpPr>
          <p:nvPr>
            <p:ph type="ftr" sz="quarter" idx="11"/>
          </p:nvPr>
        </p:nvSpPr>
        <p:spPr>
          <a:xfrm>
            <a:off x="4165058" y="6357822"/>
            <a:ext cx="3860297" cy="365210"/>
          </a:xfrm>
          <a:prstGeom prst="rect">
            <a:avLst/>
          </a:prstGeom>
        </p:spPr>
        <p:txBody>
          <a:bodyPr lIns="108850" tIns="54425" rIns="108850" bIns="54425"/>
          <a:lstStyle/>
          <a:p>
            <a:pPr defTabSz="1088502"/>
            <a:endParaRPr lang="zh-CN" altLang="en-US" sz="2100">
              <a:solidFill>
                <a:prstClr val="black"/>
              </a:solidFill>
            </a:endParaRPr>
          </a:p>
        </p:txBody>
      </p:sp>
      <p:sp>
        <p:nvSpPr>
          <p:cNvPr id="6" name="灯片编号占位符 5"/>
          <p:cNvSpPr>
            <a:spLocks noGrp="1"/>
          </p:cNvSpPr>
          <p:nvPr>
            <p:ph type="sldNum" sz="quarter" idx="12"/>
          </p:nvPr>
        </p:nvSpPr>
        <p:spPr>
          <a:xfrm>
            <a:off x="8736463" y="6357822"/>
            <a:ext cx="2844430" cy="365210"/>
          </a:xfrm>
          <a:prstGeom prst="rect">
            <a:avLst/>
          </a:prstGeom>
        </p:spPr>
        <p:txBody>
          <a:bodyPr lIns="108850" tIns="54425" rIns="108850" bIns="54425"/>
          <a:lstStyle/>
          <a:p>
            <a:pPr defTabSz="1088502"/>
            <a:fld id="{55ECCFAA-F4FB-487C-9F1E-C8836D0C3DC9}" type="slidenum">
              <a:rPr lang="zh-CN" altLang="en-US" sz="2100" smtClean="0">
                <a:solidFill>
                  <a:prstClr val="black"/>
                </a:solidFill>
              </a:rPr>
              <a:pPr defTabSz="1088502"/>
              <a:t>‹#›</a:t>
            </a:fld>
            <a:endParaRPr lang="zh-CN" altLang="en-US" sz="2100">
              <a:solidFill>
                <a:prstClr val="black"/>
              </a:solidFill>
            </a:endParaRPr>
          </a:p>
        </p:txBody>
      </p:sp>
    </p:spTree>
    <p:extLst>
      <p:ext uri="{BB962C8B-B14F-4D97-AF65-F5344CB8AC3E}">
        <p14:creationId xmlns:p14="http://schemas.microsoft.com/office/powerpoint/2010/main" val="2225182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002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5619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7381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875678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0706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42688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033448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6716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1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4691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4284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90343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0457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5682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82890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591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
        <p:nvSpPr>
          <p:cNvPr id="11" name="TextBox 10"/>
          <p:cNvSpPr txBox="1"/>
          <p:nvPr userDrawn="1"/>
        </p:nvSpPr>
        <p:spPr>
          <a:xfrm>
            <a:off x="2067361" y="6713197"/>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92297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6875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23985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08843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4C4388EF-52D1-4258-9BE5-BCD010C7D4DE}" type="datetimeFigureOut">
              <a:rPr lang="zh-CN" altLang="en-US" smtClean="0"/>
              <a:pPr/>
              <a:t>2023/2/4</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3D3EE65E-57D2-4566-898C-4F2076833F8D}" type="slidenum">
              <a:rPr lang="zh-CN" altLang="en-US" smtClean="0"/>
              <a:pPr/>
              <a:t>‹#›</a:t>
            </a:fld>
            <a:endParaRPr lang="zh-CN" altLang="en-US"/>
          </a:p>
        </p:txBody>
      </p:sp>
    </p:spTree>
    <p:extLst>
      <p:ext uri="{BB962C8B-B14F-4D97-AF65-F5344CB8AC3E}">
        <p14:creationId xmlns:p14="http://schemas.microsoft.com/office/powerpoint/2010/main" val="9340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707" r:id="rId6"/>
    <p:sldLayoutId id="2147483654" r:id="rId7"/>
    <p:sldLayoutId id="2147483655" r:id="rId8"/>
    <p:sldLayoutId id="2147483656" r:id="rId9"/>
    <p:sldLayoutId id="2147483657" r:id="rId10"/>
    <p:sldLayoutId id="2147483658" r:id="rId11"/>
    <p:sldLayoutId id="2147483659" r:id="rId12"/>
    <p:sldLayoutId id="2147483706" r:id="rId13"/>
    <p:sldLayoutId id="2147483705" r:id="rId14"/>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56741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9057376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slideLayout" Target="../slideLayouts/slideLayout13.xml"/><Relationship Id="rId3" Type="http://schemas.openxmlformats.org/officeDocument/2006/relationships/tags" Target="../tags/tag10.xml"/><Relationship Id="rId21" Type="http://schemas.openxmlformats.org/officeDocument/2006/relationships/tags" Target="../tags/tag28.xml"/><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10" Type="http://schemas.openxmlformats.org/officeDocument/2006/relationships/tags" Target="../tags/tag17.xml"/><Relationship Id="rId19" Type="http://schemas.openxmlformats.org/officeDocument/2006/relationships/tags" Target="../tags/tag26.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tags" Target="../tags/tag58.xml"/><Relationship Id="rId21" Type="http://schemas.openxmlformats.org/officeDocument/2006/relationships/tags" Target="../tags/tag53.xml"/><Relationship Id="rId34" Type="http://schemas.openxmlformats.org/officeDocument/2006/relationships/tags" Target="../tags/tag66.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tags" Target="../tags/tag57.xml"/><Relationship Id="rId33" Type="http://schemas.openxmlformats.org/officeDocument/2006/relationships/tags" Target="../tags/tag65.xml"/><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tags" Target="../tags/tag61.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tags" Target="../tags/tag56.xml"/><Relationship Id="rId32" Type="http://schemas.openxmlformats.org/officeDocument/2006/relationships/tags" Target="../tags/tag64.xml"/><Relationship Id="rId37" Type="http://schemas.openxmlformats.org/officeDocument/2006/relationships/notesSlide" Target="../notesSlides/notesSlide19.xml"/><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tags" Target="../tags/tag55.xml"/><Relationship Id="rId28" Type="http://schemas.openxmlformats.org/officeDocument/2006/relationships/tags" Target="../tags/tag60.xml"/><Relationship Id="rId36" Type="http://schemas.openxmlformats.org/officeDocument/2006/relationships/slideLayout" Target="../slideLayouts/slideLayout13.xml"/><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tags" Target="../tags/tag63.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tags" Target="../tags/tag59.xml"/><Relationship Id="rId30" Type="http://schemas.openxmlformats.org/officeDocument/2006/relationships/tags" Target="../tags/tag62.xml"/><Relationship Id="rId35" Type="http://schemas.openxmlformats.org/officeDocument/2006/relationships/tags" Target="../tags/tag67.xml"/><Relationship Id="rId8" Type="http://schemas.openxmlformats.org/officeDocument/2006/relationships/tags" Target="../tags/tag40.xml"/><Relationship Id="rId3" Type="http://schemas.openxmlformats.org/officeDocument/2006/relationships/tags" Target="../tags/tag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70.xml"/><Relationship Id="rId7" Type="http://schemas.openxmlformats.org/officeDocument/2006/relationships/slideLayout" Target="../slideLayouts/slideLayout13.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8.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 name="矩形 1"/>
          <p:cNvSpPr/>
          <p:nvPr/>
        </p:nvSpPr>
        <p:spPr>
          <a:xfrm>
            <a:off x="0" y="4536"/>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 name="组合 10"/>
          <p:cNvGrpSpPr/>
          <p:nvPr/>
        </p:nvGrpSpPr>
        <p:grpSpPr>
          <a:xfrm>
            <a:off x="0" y="501444"/>
            <a:ext cx="12190414" cy="5592095"/>
            <a:chOff x="0" y="4292079"/>
            <a:chExt cx="12190414" cy="4843505"/>
          </a:xfrm>
        </p:grpSpPr>
        <p:grpSp>
          <p:nvGrpSpPr>
            <p:cNvPr id="9" name="组合 8"/>
            <p:cNvGrpSpPr/>
            <p:nvPr/>
          </p:nvGrpSpPr>
          <p:grpSpPr>
            <a:xfrm>
              <a:off x="0" y="4692834"/>
              <a:ext cx="12190414" cy="4442750"/>
              <a:chOff x="0" y="5400390"/>
              <a:chExt cx="12190414" cy="4442750"/>
            </a:xfrm>
          </p:grpSpPr>
          <p:grpSp>
            <p:nvGrpSpPr>
              <p:cNvPr id="6" name="组合 5"/>
              <p:cNvGrpSpPr/>
              <p:nvPr/>
            </p:nvGrpSpPr>
            <p:grpSpPr>
              <a:xfrm>
                <a:off x="0" y="5403580"/>
                <a:ext cx="6095207" cy="4439560"/>
                <a:chOff x="0" y="5320120"/>
                <a:chExt cx="12190413" cy="4439560"/>
              </a:xfrm>
            </p:grpSpPr>
            <p:sp>
              <p:nvSpPr>
                <p:cNvPr id="4" name="波形 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波形 7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5" name="组合 74"/>
              <p:cNvGrpSpPr/>
              <p:nvPr/>
            </p:nvGrpSpPr>
            <p:grpSpPr>
              <a:xfrm>
                <a:off x="6095207" y="5400390"/>
                <a:ext cx="6095207" cy="4439560"/>
                <a:chOff x="0" y="5320120"/>
                <a:chExt cx="12190413" cy="4439560"/>
              </a:xfrm>
            </p:grpSpPr>
            <p:sp>
              <p:nvSpPr>
                <p:cNvPr id="76" name="波形 7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波形 7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87" name="组合 86"/>
            <p:cNvGrpSpPr/>
            <p:nvPr/>
          </p:nvGrpSpPr>
          <p:grpSpPr>
            <a:xfrm>
              <a:off x="0" y="4292079"/>
              <a:ext cx="12190414" cy="4442750"/>
              <a:chOff x="0" y="5400390"/>
              <a:chExt cx="12190414" cy="4442750"/>
            </a:xfrm>
          </p:grpSpPr>
          <p:grpSp>
            <p:nvGrpSpPr>
              <p:cNvPr id="88" name="组合 87"/>
              <p:cNvGrpSpPr/>
              <p:nvPr/>
            </p:nvGrpSpPr>
            <p:grpSpPr>
              <a:xfrm>
                <a:off x="0" y="5403580"/>
                <a:ext cx="6095207" cy="4439560"/>
                <a:chOff x="0" y="5320120"/>
                <a:chExt cx="12190413" cy="4439560"/>
              </a:xfrm>
            </p:grpSpPr>
            <p:sp>
              <p:nvSpPr>
                <p:cNvPr id="96" name="波形 9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7" name="波形 9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3" name="组合 92"/>
              <p:cNvGrpSpPr/>
              <p:nvPr/>
            </p:nvGrpSpPr>
            <p:grpSpPr>
              <a:xfrm>
                <a:off x="6095207" y="5400390"/>
                <a:ext cx="6095207" cy="4439559"/>
                <a:chOff x="0" y="5320120"/>
                <a:chExt cx="12190413" cy="4439559"/>
              </a:xfrm>
            </p:grpSpPr>
            <p:sp>
              <p:nvSpPr>
                <p:cNvPr id="94" name="波形 9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波形 94"/>
                <p:cNvSpPr/>
                <p:nvPr/>
              </p:nvSpPr>
              <p:spPr>
                <a:xfrm flipH="1">
                  <a:off x="0" y="5340080"/>
                  <a:ext cx="12190413" cy="4419599"/>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8" name="组合 27"/>
          <p:cNvGrpSpPr/>
          <p:nvPr/>
        </p:nvGrpSpPr>
        <p:grpSpPr>
          <a:xfrm>
            <a:off x="4981578" y="596696"/>
            <a:ext cx="2219954" cy="2035512"/>
            <a:chOff x="4674126" y="671782"/>
            <a:chExt cx="2704420" cy="2479727"/>
          </a:xfrm>
        </p:grpSpPr>
        <p:sp>
          <p:nvSpPr>
            <p:cNvPr id="30" name="PA_任意多边形 5"/>
            <p:cNvSpPr>
              <a:spLocks/>
            </p:cNvSpPr>
            <p:nvPr>
              <p:custDataLst>
                <p:tags r:id="rId3"/>
              </p:custDataLst>
            </p:nvPr>
          </p:nvSpPr>
          <p:spPr bwMode="auto">
            <a:xfrm rot="1801673">
              <a:off x="4674126" y="671782"/>
              <a:ext cx="2704420" cy="247972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headEnd/>
              <a:tailEnd/>
            </a:ln>
            <a:effectLst/>
            <a:extLst/>
          </p:spPr>
          <p:txBody>
            <a:bodyPr vert="horz" wrap="square" lIns="91440" tIns="45720" rIns="91440" bIns="45720" numCol="1" anchor="t" anchorCtr="0" compatLnSpc="1">
              <a:prstTxWarp prst="textNoShape">
                <a:avLst/>
              </a:prstTxWarp>
            </a:bodyPr>
            <a:lstStyle/>
            <a:p>
              <a:endParaRPr lang="zh-CN" altLang="en-US">
                <a:solidFill>
                  <a:srgbClr val="18D2A6"/>
                </a:solidFill>
                <a:cs typeface="+mn-ea"/>
                <a:sym typeface="+mn-lt"/>
              </a:endParaRPr>
            </a:p>
          </p:txBody>
        </p:sp>
        <p:sp>
          <p:nvSpPr>
            <p:cNvPr id="31" name="PA_任意多边形 5"/>
            <p:cNvSpPr>
              <a:spLocks/>
            </p:cNvSpPr>
            <p:nvPr>
              <p:custDataLst>
                <p:tags r:id="rId4"/>
              </p:custDataLst>
            </p:nvPr>
          </p:nvSpPr>
          <p:spPr bwMode="auto">
            <a:xfrm rot="1801673">
              <a:off x="4796801" y="803556"/>
              <a:ext cx="2458016" cy="221617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headEnd/>
              <a:tailEnd/>
            </a:ln>
            <a:effectLst/>
            <a:extLst/>
          </p:spPr>
          <p:txBody>
            <a:bodyPr vert="horz" wrap="square" lIns="91440" tIns="45720" rIns="91440" bIns="45720" numCol="1" anchor="t" anchorCtr="0" compatLnSpc="1">
              <a:prstTxWarp prst="textNoShape">
                <a:avLst/>
              </a:prstTxWarp>
            </a:bodyPr>
            <a:lstStyle/>
            <a:p>
              <a:endParaRPr lang="zh-CN" altLang="en-US">
                <a:solidFill>
                  <a:srgbClr val="18D2A6"/>
                </a:solidFill>
                <a:cs typeface="+mn-ea"/>
                <a:sym typeface="+mn-lt"/>
              </a:endParaRPr>
            </a:p>
          </p:txBody>
        </p:sp>
        <p:sp>
          <p:nvSpPr>
            <p:cNvPr id="34" name="PA_文本框 11"/>
            <p:cNvSpPr txBox="1"/>
            <p:nvPr>
              <p:custDataLst>
                <p:tags r:id="rId5"/>
              </p:custDataLst>
            </p:nvPr>
          </p:nvSpPr>
          <p:spPr>
            <a:xfrm>
              <a:off x="5143913" y="1294145"/>
              <a:ext cx="1763796" cy="862370"/>
            </a:xfrm>
            <a:prstGeom prst="rect">
              <a:avLst/>
            </a:prstGeom>
            <a:noFill/>
            <a:ln w="19050">
              <a:noFill/>
            </a:ln>
          </p:spPr>
          <p:txBody>
            <a:bodyPr wrap="none" rtlCol="0">
              <a:spAutoFit/>
            </a:bodyPr>
            <a:lstStyle/>
            <a:p>
              <a:pPr algn="ctr"/>
              <a:r>
                <a:rPr lang="en-US" altLang="zh-CN" sz="4000" dirty="0" smtClean="0">
                  <a:solidFill>
                    <a:srgbClr val="1983B7"/>
                  </a:solidFill>
                  <a:cs typeface="+mn-ea"/>
                  <a:sym typeface="+mn-lt"/>
                </a:rPr>
                <a:t>20XX</a:t>
              </a:r>
              <a:endParaRPr lang="zh-CN" altLang="en-US" sz="4000" dirty="0">
                <a:solidFill>
                  <a:srgbClr val="1983B7"/>
                </a:solidFill>
                <a:cs typeface="+mn-ea"/>
                <a:sym typeface="+mn-lt"/>
              </a:endParaRPr>
            </a:p>
          </p:txBody>
        </p:sp>
        <p:sp>
          <p:nvSpPr>
            <p:cNvPr id="35" name="PA_文本框 12"/>
            <p:cNvSpPr txBox="1"/>
            <p:nvPr>
              <p:custDataLst>
                <p:tags r:id="rId6"/>
              </p:custDataLst>
            </p:nvPr>
          </p:nvSpPr>
          <p:spPr>
            <a:xfrm>
              <a:off x="5092593" y="2067640"/>
              <a:ext cx="1866438" cy="449932"/>
            </a:xfrm>
            <a:prstGeom prst="rect">
              <a:avLst/>
            </a:prstGeom>
            <a:noFill/>
            <a:ln w="19050">
              <a:noFill/>
            </a:ln>
          </p:spPr>
          <p:txBody>
            <a:bodyPr wrap="none" rtlCol="0">
              <a:spAutoFit/>
            </a:bodyPr>
            <a:lstStyle/>
            <a:p>
              <a:pPr algn="ctr"/>
              <a:r>
                <a:rPr lang="en-US" altLang="zh-CN" dirty="0">
                  <a:solidFill>
                    <a:srgbClr val="1983B7"/>
                  </a:solidFill>
                  <a:cs typeface="+mn-ea"/>
                  <a:sym typeface="+mn-lt"/>
                </a:rPr>
                <a:t>YOURNAME</a:t>
              </a:r>
              <a:endParaRPr lang="zh-CN" altLang="en-US" dirty="0">
                <a:solidFill>
                  <a:srgbClr val="1983B7"/>
                </a:solidFill>
                <a:cs typeface="+mn-ea"/>
                <a:sym typeface="+mn-lt"/>
              </a:endParaRPr>
            </a:p>
          </p:txBody>
        </p:sp>
      </p:grpSp>
      <p:sp>
        <p:nvSpPr>
          <p:cNvPr id="36" name="PA_标题 1"/>
          <p:cNvSpPr txBox="1">
            <a:spLocks/>
          </p:cNvSpPr>
          <p:nvPr>
            <p:custDataLst>
              <p:tags r:id="rId1"/>
            </p:custDataLst>
          </p:nvPr>
        </p:nvSpPr>
        <p:spPr>
          <a:xfrm>
            <a:off x="910630" y="2935201"/>
            <a:ext cx="10361851"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6000" b="1" dirty="0">
                <a:solidFill>
                  <a:srgbClr val="1983B7"/>
                </a:solidFill>
                <a:latin typeface="+mn-lt"/>
                <a:ea typeface="+mn-ea"/>
                <a:cs typeface="+mn-ea"/>
                <a:sym typeface="+mn-lt"/>
              </a:rPr>
              <a:t>月</a:t>
            </a:r>
            <a:r>
              <a:rPr lang="zh-CN" altLang="en-US" sz="6000" b="1" dirty="0" smtClean="0">
                <a:solidFill>
                  <a:srgbClr val="1983B7"/>
                </a:solidFill>
                <a:latin typeface="+mn-lt"/>
                <a:ea typeface="+mn-ea"/>
                <a:cs typeface="+mn-ea"/>
                <a:sym typeface="+mn-lt"/>
              </a:rPr>
              <a:t>度工作总结</a:t>
            </a:r>
            <a:r>
              <a:rPr lang="en-US" altLang="zh-CN" sz="6000" b="1" dirty="0" smtClean="0">
                <a:solidFill>
                  <a:srgbClr val="1983B7"/>
                </a:solidFill>
                <a:latin typeface="+mn-lt"/>
                <a:ea typeface="+mn-ea"/>
                <a:cs typeface="+mn-ea"/>
                <a:sym typeface="+mn-lt"/>
              </a:rPr>
              <a:t>PPT</a:t>
            </a:r>
            <a:r>
              <a:rPr lang="zh-CN" altLang="en-US" sz="6000" b="1" dirty="0">
                <a:solidFill>
                  <a:srgbClr val="1983B7"/>
                </a:solidFill>
                <a:latin typeface="+mn-lt"/>
                <a:ea typeface="+mn-ea"/>
                <a:cs typeface="+mn-ea"/>
                <a:sym typeface="+mn-lt"/>
              </a:rPr>
              <a:t>模版</a:t>
            </a:r>
          </a:p>
        </p:txBody>
      </p:sp>
      <p:sp>
        <p:nvSpPr>
          <p:cNvPr id="43" name="PA_副标题 2"/>
          <p:cNvSpPr txBox="1">
            <a:spLocks/>
          </p:cNvSpPr>
          <p:nvPr>
            <p:custDataLst>
              <p:tags r:id="rId2"/>
            </p:custDataLst>
          </p:nvPr>
        </p:nvSpPr>
        <p:spPr>
          <a:xfrm>
            <a:off x="1824911" y="4130315"/>
            <a:ext cx="8533289" cy="38346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2000" dirty="0">
                <a:solidFill>
                  <a:schemeClr val="bg1">
                    <a:lumMod val="65000"/>
                  </a:schemeClr>
                </a:solidFill>
                <a:cs typeface="+mn-ea"/>
                <a:sym typeface="+mn-lt"/>
              </a:rPr>
              <a:t>适用公司企业述职汇报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工作汇报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部门培训等</a:t>
            </a:r>
          </a:p>
        </p:txBody>
      </p:sp>
    </p:spTree>
    <p:extLst>
      <p:ext uri="{BB962C8B-B14F-4D97-AF65-F5344CB8AC3E}">
        <p14:creationId xmlns:p14="http://schemas.microsoft.com/office/powerpoint/2010/main" val="232830606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1000"/>
                                        <p:tgtEl>
                                          <p:spTgt spid="11"/>
                                        </p:tgtEl>
                                      </p:cBhvr>
                                    </p:animEffect>
                                  </p:childTnLst>
                                </p:cTn>
                              </p:par>
                              <p:par>
                                <p:cTn id="8" presetID="42" presetClass="entr" presetSubtype="0" fill="hold" grpId="0" nodeType="withEffect">
                                  <p:stCondLst>
                                    <p:cond delay="100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750"/>
                                        <p:tgtEl>
                                          <p:spTgt spid="36"/>
                                        </p:tgtEl>
                                      </p:cBhvr>
                                    </p:animEffect>
                                    <p:anim calcmode="lin" valueType="num">
                                      <p:cBhvr>
                                        <p:cTn id="11" dur="750" fill="hold"/>
                                        <p:tgtEl>
                                          <p:spTgt spid="36"/>
                                        </p:tgtEl>
                                        <p:attrNameLst>
                                          <p:attrName>ppt_x</p:attrName>
                                        </p:attrNameLst>
                                      </p:cBhvr>
                                      <p:tavLst>
                                        <p:tav tm="0">
                                          <p:val>
                                            <p:strVal val="#ppt_x"/>
                                          </p:val>
                                        </p:tav>
                                        <p:tav tm="100000">
                                          <p:val>
                                            <p:strVal val="#ppt_x"/>
                                          </p:val>
                                        </p:tav>
                                      </p:tavLst>
                                    </p:anim>
                                    <p:anim calcmode="lin" valueType="num">
                                      <p:cBhvr>
                                        <p:cTn id="12" dur="750" fill="hold"/>
                                        <p:tgtEl>
                                          <p:spTgt spid="36"/>
                                        </p:tgtEl>
                                        <p:attrNameLst>
                                          <p:attrName>ppt_y</p:attrName>
                                        </p:attrNameLst>
                                      </p:cBhvr>
                                      <p:tavLst>
                                        <p:tav tm="0">
                                          <p:val>
                                            <p:strVal val="#ppt_y+.1"/>
                                          </p:val>
                                        </p:tav>
                                        <p:tav tm="100000">
                                          <p:val>
                                            <p:strVal val="#ppt_y"/>
                                          </p:val>
                                        </p:tav>
                                      </p:tavLst>
                                    </p:anim>
                                  </p:childTnLst>
                                </p:cTn>
                              </p:par>
                            </p:childTnLst>
                          </p:cTn>
                        </p:par>
                        <p:par>
                          <p:cTn id="13" fill="hold">
                            <p:stCondLst>
                              <p:cond delay="1750"/>
                            </p:stCondLst>
                            <p:childTnLst>
                              <p:par>
                                <p:cTn id="14" presetID="10" presetClass="entr" presetSubtype="0" fill="hold" grpId="0" nodeType="afterEffect">
                                  <p:stCondLst>
                                    <p:cond delay="0"/>
                                  </p:stCondLst>
                                  <p:childTnLst>
                                    <p:set>
                                      <p:cBhvr>
                                        <p:cTn id="15" dur="1" fill="hold">
                                          <p:stCondLst>
                                            <p:cond delay="0"/>
                                          </p:stCondLst>
                                        </p:cTn>
                                        <p:tgtEl>
                                          <p:spTgt spid="43">
                                            <p:txEl>
                                              <p:pRg st="0" end="0"/>
                                            </p:txEl>
                                          </p:spTgt>
                                        </p:tgtEl>
                                        <p:attrNameLst>
                                          <p:attrName>style.visibility</p:attrName>
                                        </p:attrNameLst>
                                      </p:cBhvr>
                                      <p:to>
                                        <p:strVal val="visible"/>
                                      </p:to>
                                    </p:set>
                                    <p:animEffect transition="in" filter="fade">
                                      <p:cBhvr>
                                        <p:cTn id="16" dur="500"/>
                                        <p:tgtEl>
                                          <p:spTgt spid="43">
                                            <p:txEl>
                                              <p:pRg st="0" end="0"/>
                                            </p:txEl>
                                          </p:spTgt>
                                        </p:tgtEl>
                                      </p:cBhvr>
                                    </p:animEffect>
                                  </p:childTnLst>
                                </p:cTn>
                              </p:par>
                              <p:par>
                                <p:cTn id="17" presetID="42"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pic>
        <p:nvPicPr>
          <p:cNvPr id="12" name="图片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03759" y="1981200"/>
            <a:ext cx="2997994"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5"/>
          <p:cNvSpPr>
            <a:spLocks noChangeArrowheads="1"/>
          </p:cNvSpPr>
          <p:nvPr/>
        </p:nvSpPr>
        <p:spPr bwMode="auto">
          <a:xfrm>
            <a:off x="4611688" y="1987550"/>
            <a:ext cx="3146425" cy="1992313"/>
          </a:xfrm>
          <a:prstGeom prst="rect">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id-ID" altLang="en-US">
              <a:solidFill>
                <a:srgbClr val="FFFFFF"/>
              </a:solidFill>
              <a:latin typeface="+mn-lt"/>
              <a:ea typeface="+mn-ea"/>
              <a:cs typeface="+mn-ea"/>
              <a:sym typeface="+mn-lt"/>
            </a:endParaRPr>
          </a:p>
        </p:txBody>
      </p:sp>
      <p:sp>
        <p:nvSpPr>
          <p:cNvPr id="14" name="Rectangle 6"/>
          <p:cNvSpPr>
            <a:spLocks noChangeArrowheads="1"/>
          </p:cNvSpPr>
          <p:nvPr/>
        </p:nvSpPr>
        <p:spPr bwMode="auto">
          <a:xfrm>
            <a:off x="7794625" y="1987550"/>
            <a:ext cx="3144838" cy="1992313"/>
          </a:xfrm>
          <a:prstGeom prst="rect">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id-ID" altLang="en-US">
              <a:solidFill>
                <a:srgbClr val="FFFFFF"/>
              </a:solidFill>
              <a:latin typeface="+mn-lt"/>
              <a:ea typeface="+mn-ea"/>
              <a:cs typeface="+mn-ea"/>
              <a:sym typeface="+mn-lt"/>
            </a:endParaRPr>
          </a:p>
        </p:txBody>
      </p:sp>
      <p:sp>
        <p:nvSpPr>
          <p:cNvPr id="15" name="圆角矩形 6"/>
          <p:cNvSpPr>
            <a:spLocks noChangeArrowheads="1"/>
          </p:cNvSpPr>
          <p:nvPr/>
        </p:nvSpPr>
        <p:spPr bwMode="auto">
          <a:xfrm>
            <a:off x="1419225" y="4391025"/>
            <a:ext cx="2471738" cy="461963"/>
          </a:xfrm>
          <a:prstGeom prst="roundRect">
            <a:avLst>
              <a:gd name="adj" fmla="val 16667"/>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6" name="文本框 7"/>
          <p:cNvSpPr txBox="1">
            <a:spLocks noChangeArrowheads="1"/>
          </p:cNvSpPr>
          <p:nvPr/>
        </p:nvSpPr>
        <p:spPr bwMode="auto">
          <a:xfrm>
            <a:off x="1255713" y="4438650"/>
            <a:ext cx="2797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a:solidFill>
                  <a:schemeClr val="bg1"/>
                </a:solidFill>
                <a:latin typeface="+mn-lt"/>
                <a:ea typeface="+mn-ea"/>
                <a:cs typeface="+mn-ea"/>
                <a:sym typeface="+mn-lt"/>
              </a:rPr>
              <a:t>单击编辑标题</a:t>
            </a:r>
            <a:endParaRPr lang="en-US" altLang="zh-CN" b="1">
              <a:solidFill>
                <a:schemeClr val="bg1"/>
              </a:solidFill>
              <a:latin typeface="+mn-lt"/>
              <a:ea typeface="+mn-ea"/>
              <a:cs typeface="+mn-ea"/>
              <a:sym typeface="+mn-lt"/>
            </a:endParaRPr>
          </a:p>
        </p:txBody>
      </p:sp>
      <p:sp>
        <p:nvSpPr>
          <p:cNvPr id="17" name="TextBox 13"/>
          <p:cNvSpPr txBox="1">
            <a:spLocks noChangeArrowheads="1"/>
          </p:cNvSpPr>
          <p:nvPr/>
        </p:nvSpPr>
        <p:spPr bwMode="auto">
          <a:xfrm>
            <a:off x="8185150" y="2617788"/>
            <a:ext cx="23383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18" name="TextBox 13"/>
          <p:cNvSpPr txBox="1">
            <a:spLocks noChangeArrowheads="1"/>
          </p:cNvSpPr>
          <p:nvPr/>
        </p:nvSpPr>
        <p:spPr bwMode="auto">
          <a:xfrm>
            <a:off x="8389938" y="2971800"/>
            <a:ext cx="204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a:solidFill>
                  <a:schemeClr val="bg1"/>
                </a:solidFill>
                <a:latin typeface="+mn-lt"/>
                <a:ea typeface="+mn-ea"/>
                <a:cs typeface="+mn-ea"/>
                <a:sym typeface="+mn-lt"/>
              </a:rPr>
              <a:t>单击此处可编辑内容，根据您的需要自由拉伸文本框大小</a:t>
            </a:r>
            <a:endParaRPr lang="en-US" altLang="zh-CN" sz="1200">
              <a:solidFill>
                <a:schemeClr val="bg1"/>
              </a:solidFill>
              <a:latin typeface="+mn-lt"/>
              <a:ea typeface="+mn-ea"/>
              <a:cs typeface="+mn-ea"/>
              <a:sym typeface="+mn-lt"/>
            </a:endParaRPr>
          </a:p>
        </p:txBody>
      </p:sp>
      <p:sp>
        <p:nvSpPr>
          <p:cNvPr id="19" name="TextBox 13"/>
          <p:cNvSpPr txBox="1">
            <a:spLocks noChangeArrowheads="1"/>
          </p:cNvSpPr>
          <p:nvPr/>
        </p:nvSpPr>
        <p:spPr bwMode="auto">
          <a:xfrm>
            <a:off x="4951413" y="2617788"/>
            <a:ext cx="2338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20" name="TextBox 13"/>
          <p:cNvSpPr txBox="1">
            <a:spLocks noChangeArrowheads="1"/>
          </p:cNvSpPr>
          <p:nvPr/>
        </p:nvSpPr>
        <p:spPr bwMode="auto">
          <a:xfrm>
            <a:off x="5156200" y="2971800"/>
            <a:ext cx="204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a:solidFill>
                  <a:schemeClr val="bg1"/>
                </a:solidFill>
                <a:latin typeface="+mn-lt"/>
                <a:ea typeface="+mn-ea"/>
                <a:cs typeface="+mn-ea"/>
                <a:sym typeface="+mn-lt"/>
              </a:rPr>
              <a:t>单击此处可编辑内容，根据您的需要自由拉伸文本框大小</a:t>
            </a:r>
            <a:endParaRPr lang="en-US" altLang="zh-CN" sz="1200">
              <a:solidFill>
                <a:schemeClr val="bg1"/>
              </a:solidFill>
              <a:latin typeface="+mn-lt"/>
              <a:ea typeface="+mn-ea"/>
              <a:cs typeface="+mn-ea"/>
              <a:sym typeface="+mn-lt"/>
            </a:endParaRPr>
          </a:p>
        </p:txBody>
      </p:sp>
      <p:sp>
        <p:nvSpPr>
          <p:cNvPr id="21" name="矩形 13"/>
          <p:cNvSpPr>
            <a:spLocks noChangeArrowheads="1"/>
          </p:cNvSpPr>
          <p:nvPr/>
        </p:nvSpPr>
        <p:spPr bwMode="auto">
          <a:xfrm>
            <a:off x="1419225" y="5078413"/>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dirty="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dirty="0">
              <a:solidFill>
                <a:schemeClr val="bg1">
                  <a:lumMod val="50000"/>
                </a:schemeClr>
              </a:solidFill>
              <a:latin typeface="+mn-lt"/>
              <a:ea typeface="+mn-ea"/>
              <a:cs typeface="+mn-ea"/>
              <a:sym typeface="+mn-lt"/>
            </a:endParaRPr>
          </a:p>
        </p:txBody>
      </p:sp>
      <p:sp>
        <p:nvSpPr>
          <p:cNvPr id="22" name="矩形 14"/>
          <p:cNvSpPr>
            <a:spLocks noChangeArrowheads="1"/>
          </p:cNvSpPr>
          <p:nvPr/>
        </p:nvSpPr>
        <p:spPr bwMode="auto">
          <a:xfrm>
            <a:off x="1430338" y="5353050"/>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a:solidFill>
                <a:schemeClr val="bg1">
                  <a:lumMod val="50000"/>
                </a:schemeClr>
              </a:solidFill>
              <a:latin typeface="+mn-lt"/>
              <a:ea typeface="+mn-ea"/>
              <a:cs typeface="+mn-ea"/>
              <a:sym typeface="+mn-lt"/>
            </a:endParaRPr>
          </a:p>
        </p:txBody>
      </p:sp>
      <p:sp>
        <p:nvSpPr>
          <p:cNvPr id="23" name="矩形 15"/>
          <p:cNvSpPr>
            <a:spLocks noChangeArrowheads="1"/>
          </p:cNvSpPr>
          <p:nvPr/>
        </p:nvSpPr>
        <p:spPr bwMode="auto">
          <a:xfrm>
            <a:off x="1430338" y="5627688"/>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a:solidFill>
                <a:schemeClr val="bg1">
                  <a:lumMod val="50000"/>
                </a:schemeClr>
              </a:solidFill>
              <a:latin typeface="+mn-lt"/>
              <a:ea typeface="+mn-ea"/>
              <a:cs typeface="+mn-ea"/>
              <a:sym typeface="+mn-lt"/>
            </a:endParaRPr>
          </a:p>
        </p:txBody>
      </p:sp>
    </p:spTree>
    <p:extLst>
      <p:ext uri="{BB962C8B-B14F-4D97-AF65-F5344CB8AC3E}">
        <p14:creationId xmlns:p14="http://schemas.microsoft.com/office/powerpoint/2010/main" val="1802289364"/>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P spid="17" grpId="0"/>
      <p:bldP spid="18" grpId="0"/>
      <p:bldP spid="19"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48"/>
          <p:cNvGrpSpPr/>
          <p:nvPr/>
        </p:nvGrpSpPr>
        <p:grpSpPr>
          <a:xfrm>
            <a:off x="940484" y="2224832"/>
            <a:ext cx="2228850" cy="2232025"/>
            <a:chOff x="0" y="0"/>
            <a:chExt cx="2227424" cy="2232424"/>
          </a:xfrm>
        </p:grpSpPr>
        <p:grpSp>
          <p:nvGrpSpPr>
            <p:cNvPr id="13" name="组合 49"/>
            <p:cNvGrpSpPr/>
            <p:nvPr/>
          </p:nvGrpSpPr>
          <p:grpSpPr>
            <a:xfrm>
              <a:off x="0" y="0"/>
              <a:ext cx="2227424" cy="2232424"/>
              <a:chOff x="0" y="0"/>
              <a:chExt cx="2373418" cy="2378746"/>
            </a:xfrm>
          </p:grpSpPr>
          <p:sp>
            <p:nvSpPr>
              <p:cNvPr id="16" name="椭圆 53"/>
              <p:cNvSpPr/>
              <p:nvPr/>
            </p:nvSpPr>
            <p:spPr>
              <a:xfrm>
                <a:off x="107407" y="110071"/>
                <a:ext cx="2158604" cy="2158604"/>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17" name="椭圆 1"/>
              <p:cNvSpPr/>
              <p:nvPr/>
            </p:nvSpPr>
            <p:spPr>
              <a:xfrm>
                <a:off x="0" y="0"/>
                <a:ext cx="2373418" cy="2378746"/>
              </a:xfrm>
              <a:custGeom>
                <a:avLst/>
                <a:gdLst>
                  <a:gd name="txL" fmla="*/ 0 w 2373418"/>
                  <a:gd name="txT" fmla="*/ 0 h 2378746"/>
                  <a:gd name="txR" fmla="*/ 2373418 w 2373418"/>
                  <a:gd name="txB" fmla="*/ 2378746 h 2378746"/>
                </a:gdLst>
                <a:ahLst/>
                <a:cxnLst>
                  <a:cxn ang="0">
                    <a:pos x="1189373" y="0"/>
                  </a:cxn>
                  <a:cxn ang="0">
                    <a:pos x="1189373" y="287688"/>
                  </a:cxn>
                  <a:cxn ang="0">
                    <a:pos x="287688" y="1189373"/>
                  </a:cxn>
                  <a:cxn ang="0">
                    <a:pos x="1189373" y="2091058"/>
                  </a:cxn>
                  <a:cxn ang="0">
                    <a:pos x="2084369" y="1294891"/>
                  </a:cxn>
                  <a:cxn ang="0">
                    <a:pos x="2373418" y="1294891"/>
                  </a:cxn>
                  <a:cxn ang="0">
                    <a:pos x="1189373" y="2378746"/>
                  </a:cxn>
                  <a:cxn ang="0">
                    <a:pos x="0" y="1189373"/>
                  </a:cxn>
                  <a:cxn ang="0">
                    <a:pos x="1189373" y="0"/>
                  </a:cxn>
                </a:cxnLst>
                <a:rect l="txL" t="txT" r="txR" b="tx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sp>
          <p:nvSpPr>
            <p:cNvPr id="14" name="TextBox 50"/>
            <p:cNvSpPr/>
            <p:nvPr/>
          </p:nvSpPr>
          <p:spPr>
            <a:xfrm>
              <a:off x="783728" y="668147"/>
              <a:ext cx="820534" cy="461748"/>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76%</a:t>
              </a:r>
              <a:endParaRPr lang="zh-CN" altLang="en-US" sz="2400" dirty="0">
                <a:solidFill>
                  <a:schemeClr val="bg1">
                    <a:lumMod val="50000"/>
                  </a:schemeClr>
                </a:solidFill>
                <a:cs typeface="+mn-ea"/>
                <a:sym typeface="+mn-lt"/>
              </a:endParaRPr>
            </a:p>
          </p:txBody>
        </p:sp>
        <p:sp>
          <p:nvSpPr>
            <p:cNvPr id="15" name="TextBox 51"/>
            <p:cNvSpPr/>
            <p:nvPr/>
          </p:nvSpPr>
          <p:spPr>
            <a:xfrm>
              <a:off x="581351" y="1112306"/>
              <a:ext cx="1210589"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p>
          </p:txBody>
        </p:sp>
      </p:grpSp>
      <p:grpSp>
        <p:nvGrpSpPr>
          <p:cNvPr id="18" name="组合 54"/>
          <p:cNvGrpSpPr/>
          <p:nvPr/>
        </p:nvGrpSpPr>
        <p:grpSpPr>
          <a:xfrm>
            <a:off x="945247" y="4533057"/>
            <a:ext cx="2224087" cy="1900238"/>
            <a:chOff x="0" y="0"/>
            <a:chExt cx="2223504" cy="1900763"/>
          </a:xfrm>
        </p:grpSpPr>
        <p:sp>
          <p:nvSpPr>
            <p:cNvPr id="19" name="矩形 55"/>
            <p:cNvSpPr/>
            <p:nvPr/>
          </p:nvSpPr>
          <p:spPr>
            <a:xfrm>
              <a:off x="96880"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20" name="矩形 56"/>
            <p:cNvSpPr/>
            <p:nvPr/>
          </p:nvSpPr>
          <p:spPr>
            <a:xfrm>
              <a:off x="0" y="149514"/>
              <a:ext cx="2198213" cy="1751249"/>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p>
            <a:p>
              <a:pPr lvl="0" eaLnBrk="1" hangingPunct="1">
                <a:lnSpc>
                  <a:spcPct val="120000"/>
                </a:lnSpc>
                <a:buNone/>
              </a:pPr>
              <a:endParaRPr lang="zh-CN" altLang="en-US" sz="1400" dirty="0">
                <a:solidFill>
                  <a:schemeClr val="bg1">
                    <a:lumMod val="50000"/>
                  </a:schemeClr>
                </a:solidFill>
                <a:cs typeface="+mn-ea"/>
                <a:sym typeface="+mn-lt"/>
              </a:endParaRPr>
            </a:p>
          </p:txBody>
        </p:sp>
      </p:grpSp>
      <p:grpSp>
        <p:nvGrpSpPr>
          <p:cNvPr id="21" name="组合 57"/>
          <p:cNvGrpSpPr/>
          <p:nvPr/>
        </p:nvGrpSpPr>
        <p:grpSpPr>
          <a:xfrm>
            <a:off x="3680509" y="2224832"/>
            <a:ext cx="2127250" cy="2128838"/>
            <a:chOff x="0" y="0"/>
            <a:chExt cx="2126625" cy="2129124"/>
          </a:xfrm>
        </p:grpSpPr>
        <p:sp>
          <p:nvSpPr>
            <p:cNvPr id="22" name="椭圆 58"/>
            <p:cNvSpPr/>
            <p:nvPr/>
          </p:nvSpPr>
          <p:spPr>
            <a:xfrm>
              <a:off x="0"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23" name="椭圆 1"/>
            <p:cNvSpPr/>
            <p:nvPr/>
          </p:nvSpPr>
          <p:spPr>
            <a:xfrm>
              <a:off x="37794" y="1111940"/>
              <a:ext cx="2088831" cy="1017184"/>
            </a:xfrm>
            <a:custGeom>
              <a:avLst/>
              <a:gdLst>
                <a:gd name="txL" fmla="*/ 0 w 2088831"/>
                <a:gd name="txT" fmla="*/ 0 h 1017184"/>
                <a:gd name="txR" fmla="*/ 2088831 w 2088831"/>
                <a:gd name="txB" fmla="*/ 1017184 h 1017184"/>
              </a:gdLst>
              <a:ahLst/>
              <a:cxnLst>
                <a:cxn ang="0">
                  <a:pos x="1817562" y="0"/>
                </a:cxn>
                <a:cxn ang="0">
                  <a:pos x="2088831" y="0"/>
                </a:cxn>
                <a:cxn ang="0">
                  <a:pos x="977619" y="1017184"/>
                </a:cxn>
                <a:cxn ang="0">
                  <a:pos x="0" y="439399"/>
                </a:cxn>
                <a:cxn ang="0">
                  <a:pos x="248210" y="323051"/>
                </a:cxn>
                <a:cxn ang="0">
                  <a:pos x="977619" y="747193"/>
                </a:cxn>
                <a:cxn ang="0">
                  <a:pos x="1817562" y="0"/>
                </a:cxn>
              </a:cxnLst>
              <a:rect l="txL" t="txT" r="txR" b="tx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sp>
          <p:nvSpPr>
            <p:cNvPr id="24" name="TextBox 60"/>
            <p:cNvSpPr/>
            <p:nvPr/>
          </p:nvSpPr>
          <p:spPr>
            <a:xfrm>
              <a:off x="682928" y="564847"/>
              <a:ext cx="820818"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48%</a:t>
              </a:r>
              <a:endParaRPr lang="zh-CN" altLang="en-US" sz="2400" dirty="0">
                <a:solidFill>
                  <a:schemeClr val="bg1">
                    <a:lumMod val="50000"/>
                  </a:schemeClr>
                </a:solidFill>
                <a:cs typeface="+mn-ea"/>
                <a:sym typeface="+mn-lt"/>
              </a:endParaRPr>
            </a:p>
          </p:txBody>
        </p:sp>
        <p:sp>
          <p:nvSpPr>
            <p:cNvPr id="25" name="TextBox 61"/>
            <p:cNvSpPr/>
            <p:nvPr/>
          </p:nvSpPr>
          <p:spPr>
            <a:xfrm>
              <a:off x="456801" y="1032756"/>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p>
          </p:txBody>
        </p:sp>
      </p:grpSp>
      <p:grpSp>
        <p:nvGrpSpPr>
          <p:cNvPr id="26" name="组合 62"/>
          <p:cNvGrpSpPr/>
          <p:nvPr/>
        </p:nvGrpSpPr>
        <p:grpSpPr>
          <a:xfrm>
            <a:off x="3583672" y="4531470"/>
            <a:ext cx="2295525" cy="1642191"/>
            <a:chOff x="0" y="0"/>
            <a:chExt cx="2295900" cy="1642626"/>
          </a:xfrm>
        </p:grpSpPr>
        <p:sp>
          <p:nvSpPr>
            <p:cNvPr id="27" name="矩形 63"/>
            <p:cNvSpPr/>
            <p:nvPr/>
          </p:nvSpPr>
          <p:spPr>
            <a:xfrm>
              <a:off x="96879"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28" name="矩形 64"/>
            <p:cNvSpPr/>
            <p:nvPr/>
          </p:nvSpPr>
          <p:spPr>
            <a:xfrm>
              <a:off x="0" y="149514"/>
              <a:ext cx="2295900" cy="1493112"/>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p>
          </p:txBody>
        </p:sp>
      </p:grpSp>
      <p:grpSp>
        <p:nvGrpSpPr>
          <p:cNvPr id="29" name="组合 65"/>
          <p:cNvGrpSpPr/>
          <p:nvPr/>
        </p:nvGrpSpPr>
        <p:grpSpPr>
          <a:xfrm>
            <a:off x="6318934" y="2224832"/>
            <a:ext cx="2122488" cy="2128838"/>
            <a:chOff x="0" y="0"/>
            <a:chExt cx="2122208" cy="2129124"/>
          </a:xfrm>
        </p:grpSpPr>
        <p:sp>
          <p:nvSpPr>
            <p:cNvPr id="30"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31" name="TextBox 68"/>
            <p:cNvSpPr/>
            <p:nvPr/>
          </p:nvSpPr>
          <p:spPr>
            <a:xfrm>
              <a:off x="779312" y="564847"/>
              <a:ext cx="820951"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22%</a:t>
              </a:r>
              <a:endParaRPr lang="zh-CN" altLang="en-US" sz="2400" dirty="0">
                <a:solidFill>
                  <a:schemeClr val="bg1">
                    <a:lumMod val="50000"/>
                  </a:schemeClr>
                </a:solidFill>
                <a:cs typeface="+mn-ea"/>
                <a:sym typeface="+mn-lt"/>
              </a:endParaRPr>
            </a:p>
          </p:txBody>
        </p:sp>
        <p:sp>
          <p:nvSpPr>
            <p:cNvPr id="32" name="TextBox 69"/>
            <p:cNvSpPr/>
            <p:nvPr/>
          </p:nvSpPr>
          <p:spPr>
            <a:xfrm>
              <a:off x="565060" y="1068381"/>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p>
          </p:txBody>
        </p:sp>
        <p:sp>
          <p:nvSpPr>
            <p:cNvPr id="33" name="椭圆 1"/>
            <p:cNvSpPr/>
            <p:nvPr/>
          </p:nvSpPr>
          <p:spPr>
            <a:xfrm>
              <a:off x="0" y="1100342"/>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grpSp>
        <p:nvGrpSpPr>
          <p:cNvPr id="34" name="组合 70"/>
          <p:cNvGrpSpPr/>
          <p:nvPr/>
        </p:nvGrpSpPr>
        <p:grpSpPr>
          <a:xfrm>
            <a:off x="6341159" y="4534645"/>
            <a:ext cx="2225675" cy="1641475"/>
            <a:chOff x="0" y="0"/>
            <a:chExt cx="2225194" cy="1642230"/>
          </a:xfrm>
        </p:grpSpPr>
        <p:sp>
          <p:nvSpPr>
            <p:cNvPr id="35" name="矩形 71"/>
            <p:cNvSpPr/>
            <p:nvPr/>
          </p:nvSpPr>
          <p:spPr>
            <a:xfrm>
              <a:off x="73434"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36" name="矩形 72"/>
            <p:cNvSpPr/>
            <p:nvPr/>
          </p:nvSpPr>
          <p:spPr>
            <a:xfrm>
              <a:off x="0" y="149514"/>
              <a:ext cx="2225194" cy="1492716"/>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p>
          </p:txBody>
        </p:sp>
      </p:grpSp>
      <p:grpSp>
        <p:nvGrpSpPr>
          <p:cNvPr id="37" name="组合 65"/>
          <p:cNvGrpSpPr/>
          <p:nvPr/>
        </p:nvGrpSpPr>
        <p:grpSpPr>
          <a:xfrm>
            <a:off x="8837995" y="2222507"/>
            <a:ext cx="2295982" cy="2025551"/>
            <a:chOff x="-173471" y="0"/>
            <a:chExt cx="2295679" cy="2025823"/>
          </a:xfrm>
        </p:grpSpPr>
        <p:sp>
          <p:nvSpPr>
            <p:cNvPr id="38"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39" name="TextBox 68"/>
            <p:cNvSpPr/>
            <p:nvPr/>
          </p:nvSpPr>
          <p:spPr>
            <a:xfrm>
              <a:off x="779312" y="564847"/>
              <a:ext cx="820951"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22%</a:t>
              </a:r>
              <a:endParaRPr lang="zh-CN" altLang="en-US" sz="2400" dirty="0">
                <a:solidFill>
                  <a:schemeClr val="bg1">
                    <a:lumMod val="50000"/>
                  </a:schemeClr>
                </a:solidFill>
                <a:cs typeface="+mn-ea"/>
                <a:sym typeface="+mn-lt"/>
              </a:endParaRPr>
            </a:p>
          </p:txBody>
        </p:sp>
        <p:sp>
          <p:nvSpPr>
            <p:cNvPr id="40" name="TextBox 69"/>
            <p:cNvSpPr/>
            <p:nvPr/>
          </p:nvSpPr>
          <p:spPr>
            <a:xfrm>
              <a:off x="565060" y="1068381"/>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p>
          </p:txBody>
        </p:sp>
        <p:sp>
          <p:nvSpPr>
            <p:cNvPr id="41" name="椭圆 1"/>
            <p:cNvSpPr/>
            <p:nvPr/>
          </p:nvSpPr>
          <p:spPr>
            <a:xfrm rot="1370220">
              <a:off x="-173471" y="855047"/>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grpSp>
        <p:nvGrpSpPr>
          <p:cNvPr id="42" name="组合 70"/>
          <p:cNvGrpSpPr/>
          <p:nvPr/>
        </p:nvGrpSpPr>
        <p:grpSpPr>
          <a:xfrm>
            <a:off x="9033714" y="4532320"/>
            <a:ext cx="2225675" cy="1641475"/>
            <a:chOff x="0" y="0"/>
            <a:chExt cx="2225194" cy="1642230"/>
          </a:xfrm>
        </p:grpSpPr>
        <p:sp>
          <p:nvSpPr>
            <p:cNvPr id="43" name="矩形 71"/>
            <p:cNvSpPr/>
            <p:nvPr/>
          </p:nvSpPr>
          <p:spPr>
            <a:xfrm>
              <a:off x="73434"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44" name="矩形 72"/>
            <p:cNvSpPr/>
            <p:nvPr/>
          </p:nvSpPr>
          <p:spPr>
            <a:xfrm>
              <a:off x="0" y="149514"/>
              <a:ext cx="2225194" cy="1492716"/>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p>
          </p:txBody>
        </p:sp>
      </p:grpSp>
    </p:spTree>
    <p:extLst>
      <p:ext uri="{BB962C8B-B14F-4D97-AF65-F5344CB8AC3E}">
        <p14:creationId xmlns:p14="http://schemas.microsoft.com/office/powerpoint/2010/main" val="322667111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9" presetClass="entr" presetSubtype="0" decel="10000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360"/>
                                          </p:val>
                                        </p:tav>
                                        <p:tav tm="100000">
                                          <p:val>
                                            <p:fltVal val="0"/>
                                          </p:val>
                                        </p:tav>
                                      </p:tavLst>
                                    </p:anim>
                                    <p:animEffect filter="fade">
                                      <p:cBhvr>
                                        <p:cTn id="16" dur="1000"/>
                                        <p:tgtEl>
                                          <p:spTgt spid="12"/>
                                        </p:tgtEl>
                                      </p:cBhvr>
                                    </p:animEffect>
                                  </p:childTnLst>
                                </p:cTn>
                              </p:par>
                              <p:par>
                                <p:cTn id="17" presetID="47" presetClass="entr" presetSubtype="0" fill="hold" nodeType="withEffect">
                                  <p:stCondLst>
                                    <p:cond delay="600"/>
                                  </p:stCondLst>
                                  <p:childTnLst>
                                    <p:set>
                                      <p:cBhvr>
                                        <p:cTn id="18" dur="1" fill="hold">
                                          <p:stCondLst>
                                            <p:cond delay="0"/>
                                          </p:stCondLst>
                                        </p:cTn>
                                        <p:tgtEl>
                                          <p:spTgt spid="18"/>
                                        </p:tgtEl>
                                        <p:attrNameLst>
                                          <p:attrName>style.visibility</p:attrName>
                                        </p:attrNameLst>
                                      </p:cBhvr>
                                      <p:to>
                                        <p:strVal val="visible"/>
                                      </p:to>
                                    </p:set>
                                    <p:animEffect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par>
                                <p:cTn id="22" presetID="49" presetClass="entr" presetSubtype="0" decel="100000" fill="hold" nodeType="withEffect">
                                  <p:stCondLst>
                                    <p:cond delay="7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ppt_w</p:attrName>
                                        </p:attrNameLst>
                                      </p:cBhvr>
                                      <p:tavLst>
                                        <p:tav tm="0">
                                          <p:val>
                                            <p:fltVal val="0"/>
                                          </p:val>
                                        </p:tav>
                                        <p:tav tm="100000">
                                          <p:val>
                                            <p:strVal val="#ppt_w"/>
                                          </p:val>
                                        </p:tav>
                                      </p:tavLst>
                                    </p:anim>
                                    <p:anim calcmode="lin" valueType="num">
                                      <p:cBhvr>
                                        <p:cTn id="25" dur="1000" fill="hold"/>
                                        <p:tgtEl>
                                          <p:spTgt spid="21"/>
                                        </p:tgtEl>
                                        <p:attrNameLst>
                                          <p:attrName>ppt_h</p:attrName>
                                        </p:attrNameLst>
                                      </p:cBhvr>
                                      <p:tavLst>
                                        <p:tav tm="0">
                                          <p:val>
                                            <p:fltVal val="0"/>
                                          </p:val>
                                        </p:tav>
                                        <p:tav tm="100000">
                                          <p:val>
                                            <p:strVal val="#ppt_h"/>
                                          </p:val>
                                        </p:tav>
                                      </p:tavLst>
                                    </p:anim>
                                    <p:anim calcmode="lin" valueType="num">
                                      <p:cBhvr>
                                        <p:cTn id="26" dur="1000" fill="hold"/>
                                        <p:tgtEl>
                                          <p:spTgt spid="21"/>
                                        </p:tgtEl>
                                        <p:attrNameLst>
                                          <p:attrName>style.rotation</p:attrName>
                                        </p:attrNameLst>
                                      </p:cBhvr>
                                      <p:tavLst>
                                        <p:tav tm="0">
                                          <p:val>
                                            <p:fltVal val="360"/>
                                          </p:val>
                                        </p:tav>
                                        <p:tav tm="100000">
                                          <p:val>
                                            <p:fltVal val="0"/>
                                          </p:val>
                                        </p:tav>
                                      </p:tavLst>
                                    </p:anim>
                                    <p:animEffect filter="fade">
                                      <p:cBhvr>
                                        <p:cTn id="27" dur="1000"/>
                                        <p:tgtEl>
                                          <p:spTgt spid="21"/>
                                        </p:tgtEl>
                                      </p:cBhvr>
                                    </p:animEffect>
                                  </p:childTnLst>
                                </p:cTn>
                              </p:par>
                              <p:par>
                                <p:cTn id="28" presetID="47" presetClass="entr" presetSubtype="0" fill="hold" nodeType="withEffect">
                                  <p:stCondLst>
                                    <p:cond delay="1600"/>
                                  </p:stCondLst>
                                  <p:childTnLst>
                                    <p:set>
                                      <p:cBhvr>
                                        <p:cTn id="29" dur="1" fill="hold">
                                          <p:stCondLst>
                                            <p:cond delay="0"/>
                                          </p:stCondLst>
                                        </p:cTn>
                                        <p:tgtEl>
                                          <p:spTgt spid="26"/>
                                        </p:tgtEl>
                                        <p:attrNameLst>
                                          <p:attrName>style.visibility</p:attrName>
                                        </p:attrNameLst>
                                      </p:cBhvr>
                                      <p:to>
                                        <p:strVal val="visible"/>
                                      </p:to>
                                    </p:set>
                                    <p:animEffect filter="fade">
                                      <p:cBhvr>
                                        <p:cTn id="30" dur="1000"/>
                                        <p:tgtEl>
                                          <p:spTgt spid="26"/>
                                        </p:tgtEl>
                                      </p:cBhvr>
                                    </p:animEffect>
                                    <p:anim calcmode="lin" valueType="num">
                                      <p:cBhvr>
                                        <p:cTn id="31" dur="1000" fill="hold"/>
                                        <p:tgtEl>
                                          <p:spTgt spid="26"/>
                                        </p:tgtEl>
                                        <p:attrNameLst>
                                          <p:attrName>ppt_x</p:attrName>
                                        </p:attrNameLst>
                                      </p:cBhvr>
                                      <p:tavLst>
                                        <p:tav tm="0">
                                          <p:val>
                                            <p:strVal val="#ppt_x"/>
                                          </p:val>
                                        </p:tav>
                                        <p:tav tm="100000">
                                          <p:val>
                                            <p:strVal val="#ppt_x"/>
                                          </p:val>
                                        </p:tav>
                                      </p:tavLst>
                                    </p:anim>
                                    <p:anim calcmode="lin" valueType="num">
                                      <p:cBhvr>
                                        <p:cTn id="32" dur="1000" fill="hold"/>
                                        <p:tgtEl>
                                          <p:spTgt spid="26"/>
                                        </p:tgtEl>
                                        <p:attrNameLst>
                                          <p:attrName>ppt_y</p:attrName>
                                        </p:attrNameLst>
                                      </p:cBhvr>
                                      <p:tavLst>
                                        <p:tav tm="0">
                                          <p:val>
                                            <p:strVal val="#ppt_y-.1"/>
                                          </p:val>
                                        </p:tav>
                                        <p:tav tm="100000">
                                          <p:val>
                                            <p:strVal val="#ppt_y"/>
                                          </p:val>
                                        </p:tav>
                                      </p:tavLst>
                                    </p:anim>
                                  </p:childTnLst>
                                </p:cTn>
                              </p:par>
                              <p:par>
                                <p:cTn id="33" presetID="49" presetClass="entr" presetSubtype="0" decel="100000" fill="hold" nodeType="withEffect">
                                  <p:stCondLst>
                                    <p:cond delay="150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360"/>
                                          </p:val>
                                        </p:tav>
                                        <p:tav tm="100000">
                                          <p:val>
                                            <p:fltVal val="0"/>
                                          </p:val>
                                        </p:tav>
                                      </p:tavLst>
                                    </p:anim>
                                    <p:animEffect filter="fade">
                                      <p:cBhvr>
                                        <p:cTn id="38" dur="1000"/>
                                        <p:tgtEl>
                                          <p:spTgt spid="29"/>
                                        </p:tgtEl>
                                      </p:cBhvr>
                                    </p:animEffect>
                                  </p:childTnLst>
                                </p:cTn>
                              </p:par>
                              <p:par>
                                <p:cTn id="39" presetID="47" presetClass="entr" presetSubtype="0" fill="hold" nodeType="withEffect">
                                  <p:stCondLst>
                                    <p:cond delay="2300"/>
                                  </p:stCondLst>
                                  <p:childTnLst>
                                    <p:set>
                                      <p:cBhvr>
                                        <p:cTn id="40" dur="1" fill="hold">
                                          <p:stCondLst>
                                            <p:cond delay="0"/>
                                          </p:stCondLst>
                                        </p:cTn>
                                        <p:tgtEl>
                                          <p:spTgt spid="34"/>
                                        </p:tgtEl>
                                        <p:attrNameLst>
                                          <p:attrName>style.visibility</p:attrName>
                                        </p:attrNameLst>
                                      </p:cBhvr>
                                      <p:to>
                                        <p:strVal val="visible"/>
                                      </p:to>
                                    </p:set>
                                    <p:animEffect filter="fade">
                                      <p:cBhvr>
                                        <p:cTn id="41" dur="1000"/>
                                        <p:tgtEl>
                                          <p:spTgt spid="34"/>
                                        </p:tgtEl>
                                      </p:cBhvr>
                                    </p:animEffect>
                                    <p:anim calcmode="lin" valueType="num">
                                      <p:cBhvr>
                                        <p:cTn id="42" dur="1000" fill="hold"/>
                                        <p:tgtEl>
                                          <p:spTgt spid="34"/>
                                        </p:tgtEl>
                                        <p:attrNameLst>
                                          <p:attrName>ppt_x</p:attrName>
                                        </p:attrNameLst>
                                      </p:cBhvr>
                                      <p:tavLst>
                                        <p:tav tm="0">
                                          <p:val>
                                            <p:strVal val="#ppt_x"/>
                                          </p:val>
                                        </p:tav>
                                        <p:tav tm="100000">
                                          <p:val>
                                            <p:strVal val="#ppt_x"/>
                                          </p:val>
                                        </p:tav>
                                      </p:tavLst>
                                    </p:anim>
                                    <p:anim calcmode="lin" valueType="num">
                                      <p:cBhvr>
                                        <p:cTn id="43" dur="1000" fill="hold"/>
                                        <p:tgtEl>
                                          <p:spTgt spid="34"/>
                                        </p:tgtEl>
                                        <p:attrNameLst>
                                          <p:attrName>ppt_y</p:attrName>
                                        </p:attrNameLst>
                                      </p:cBhvr>
                                      <p:tavLst>
                                        <p:tav tm="0">
                                          <p:val>
                                            <p:strVal val="#ppt_y-.1"/>
                                          </p:val>
                                        </p:tav>
                                        <p:tav tm="100000">
                                          <p:val>
                                            <p:strVal val="#ppt_y"/>
                                          </p:val>
                                        </p:tav>
                                      </p:tavLst>
                                    </p:anim>
                                  </p:childTnLst>
                                </p:cTn>
                              </p:par>
                              <p:par>
                                <p:cTn id="44" presetID="49" presetClass="entr" presetSubtype="0" decel="100000" fill="hold" nodeType="withEffect">
                                  <p:stCondLst>
                                    <p:cond delay="15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360"/>
                                          </p:val>
                                        </p:tav>
                                        <p:tav tm="100000">
                                          <p:val>
                                            <p:fltVal val="0"/>
                                          </p:val>
                                        </p:tav>
                                      </p:tavLst>
                                    </p:anim>
                                    <p:animEffect filter="fade">
                                      <p:cBhvr>
                                        <p:cTn id="49" dur="1000"/>
                                        <p:tgtEl>
                                          <p:spTgt spid="37"/>
                                        </p:tgtEl>
                                      </p:cBhvr>
                                    </p:animEffect>
                                  </p:childTnLst>
                                </p:cTn>
                              </p:par>
                              <p:par>
                                <p:cTn id="50" presetID="47" presetClass="entr" presetSubtype="0" fill="hold" nodeType="withEffect">
                                  <p:stCondLst>
                                    <p:cond delay="2300"/>
                                  </p:stCondLst>
                                  <p:childTnLst>
                                    <p:set>
                                      <p:cBhvr>
                                        <p:cTn id="51" dur="1" fill="hold">
                                          <p:stCondLst>
                                            <p:cond delay="0"/>
                                          </p:stCondLst>
                                        </p:cTn>
                                        <p:tgtEl>
                                          <p:spTgt spid="42"/>
                                        </p:tgtEl>
                                        <p:attrNameLst>
                                          <p:attrName>style.visibility</p:attrName>
                                        </p:attrNameLst>
                                      </p:cBhvr>
                                      <p:to>
                                        <p:strVal val="visible"/>
                                      </p:to>
                                    </p:set>
                                    <p:animEffect filter="fade">
                                      <p:cBhvr>
                                        <p:cTn id="52" dur="1000"/>
                                        <p:tgtEl>
                                          <p:spTgt spid="42"/>
                                        </p:tgtEl>
                                      </p:cBhvr>
                                    </p:animEffect>
                                    <p:anim calcmode="lin" valueType="num">
                                      <p:cBhvr>
                                        <p:cTn id="53" dur="1000" fill="hold"/>
                                        <p:tgtEl>
                                          <p:spTgt spid="42"/>
                                        </p:tgtEl>
                                        <p:attrNameLst>
                                          <p:attrName>ppt_x</p:attrName>
                                        </p:attrNameLst>
                                      </p:cBhvr>
                                      <p:tavLst>
                                        <p:tav tm="0">
                                          <p:val>
                                            <p:strVal val="#ppt_x"/>
                                          </p:val>
                                        </p:tav>
                                        <p:tav tm="100000">
                                          <p:val>
                                            <p:strVal val="#ppt_x"/>
                                          </p:val>
                                        </p:tav>
                                      </p:tavLst>
                                    </p:anim>
                                    <p:anim calcmode="lin" valueType="num">
                                      <p:cBhvr>
                                        <p:cTn id="5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Freeform 6"/>
          <p:cNvSpPr>
            <a:spLocks noChangeArrowheads="1"/>
          </p:cNvSpPr>
          <p:nvPr/>
        </p:nvSpPr>
        <p:spPr bwMode="auto">
          <a:xfrm>
            <a:off x="4452938" y="4636747"/>
            <a:ext cx="3108325" cy="279400"/>
          </a:xfrm>
          <a:custGeom>
            <a:avLst/>
            <a:gdLst>
              <a:gd name="T0" fmla="*/ 3061 w 3061"/>
              <a:gd name="T1" fmla="*/ 0 h 274"/>
              <a:gd name="T2" fmla="*/ 1623 w 3061"/>
              <a:gd name="T3" fmla="*/ 0 h 274"/>
              <a:gd name="T4" fmla="*/ 471 w 3061"/>
              <a:gd name="T5" fmla="*/ 0 h 274"/>
              <a:gd name="T6" fmla="*/ 0 w 3061"/>
              <a:gd name="T7" fmla="*/ 274 h 274"/>
              <a:gd name="T8" fmla="*/ 2592 w 3061"/>
              <a:gd name="T9" fmla="*/ 274 h 274"/>
              <a:gd name="T10" fmla="*/ 3061 w 3061"/>
              <a:gd name="T11" fmla="*/ 0 h 274"/>
            </a:gdLst>
            <a:ahLst/>
            <a:cxnLst>
              <a:cxn ang="0">
                <a:pos x="T0" y="T1"/>
              </a:cxn>
              <a:cxn ang="0">
                <a:pos x="T2" y="T3"/>
              </a:cxn>
              <a:cxn ang="0">
                <a:pos x="T4" y="T5"/>
              </a:cxn>
              <a:cxn ang="0">
                <a:pos x="T6" y="T7"/>
              </a:cxn>
              <a:cxn ang="0">
                <a:pos x="T8" y="T9"/>
              </a:cxn>
              <a:cxn ang="0">
                <a:pos x="T10" y="T11"/>
              </a:cxn>
            </a:cxnLst>
            <a:rect l="0" t="0" r="r" b="b"/>
            <a:pathLst>
              <a:path w="3061" h="274">
                <a:moveTo>
                  <a:pt x="3061" y="0"/>
                </a:moveTo>
                <a:cubicBezTo>
                  <a:pt x="1623" y="0"/>
                  <a:pt x="1623" y="0"/>
                  <a:pt x="1623" y="0"/>
                </a:cubicBezTo>
                <a:cubicBezTo>
                  <a:pt x="471" y="0"/>
                  <a:pt x="471" y="0"/>
                  <a:pt x="471" y="0"/>
                </a:cubicBezTo>
                <a:cubicBezTo>
                  <a:pt x="0" y="274"/>
                  <a:pt x="0" y="274"/>
                  <a:pt x="0" y="274"/>
                </a:cubicBezTo>
                <a:cubicBezTo>
                  <a:pt x="2592" y="274"/>
                  <a:pt x="2592" y="274"/>
                  <a:pt x="2592" y="274"/>
                </a:cubicBezTo>
                <a:cubicBezTo>
                  <a:pt x="2592" y="274"/>
                  <a:pt x="3043" y="9"/>
                  <a:pt x="3061"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3" name="Freeform 14"/>
          <p:cNvSpPr>
            <a:spLocks noChangeArrowheads="1"/>
          </p:cNvSpPr>
          <p:nvPr/>
        </p:nvSpPr>
        <p:spPr bwMode="auto">
          <a:xfrm>
            <a:off x="5053013" y="3733459"/>
            <a:ext cx="1985962" cy="177800"/>
          </a:xfrm>
          <a:custGeom>
            <a:avLst/>
            <a:gdLst>
              <a:gd name="T0" fmla="*/ 1955 w 1955"/>
              <a:gd name="T1" fmla="*/ 0 h 175"/>
              <a:gd name="T2" fmla="*/ 301 w 1955"/>
              <a:gd name="T3" fmla="*/ 0 h 175"/>
              <a:gd name="T4" fmla="*/ 0 w 1955"/>
              <a:gd name="T5" fmla="*/ 175 h 175"/>
              <a:gd name="T6" fmla="*/ 1655 w 1955"/>
              <a:gd name="T7" fmla="*/ 175 h 175"/>
              <a:gd name="T8" fmla="*/ 1955 w 1955"/>
              <a:gd name="T9" fmla="*/ 0 h 175"/>
            </a:gdLst>
            <a:ahLst/>
            <a:cxnLst>
              <a:cxn ang="0">
                <a:pos x="T0" y="T1"/>
              </a:cxn>
              <a:cxn ang="0">
                <a:pos x="T2" y="T3"/>
              </a:cxn>
              <a:cxn ang="0">
                <a:pos x="T4" y="T5"/>
              </a:cxn>
              <a:cxn ang="0">
                <a:pos x="T6" y="T7"/>
              </a:cxn>
              <a:cxn ang="0">
                <a:pos x="T8" y="T9"/>
              </a:cxn>
            </a:cxnLst>
            <a:rect l="0" t="0" r="r" b="b"/>
            <a:pathLst>
              <a:path w="1955" h="175">
                <a:moveTo>
                  <a:pt x="1955" y="0"/>
                </a:moveTo>
                <a:cubicBezTo>
                  <a:pt x="301" y="0"/>
                  <a:pt x="301" y="0"/>
                  <a:pt x="301" y="0"/>
                </a:cubicBezTo>
                <a:cubicBezTo>
                  <a:pt x="0" y="175"/>
                  <a:pt x="0" y="175"/>
                  <a:pt x="0" y="175"/>
                </a:cubicBezTo>
                <a:cubicBezTo>
                  <a:pt x="1655" y="175"/>
                  <a:pt x="1655" y="175"/>
                  <a:pt x="1655" y="175"/>
                </a:cubicBezTo>
                <a:cubicBezTo>
                  <a:pt x="1655" y="175"/>
                  <a:pt x="1954" y="0"/>
                  <a:pt x="1955"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4" name="Freeform 16"/>
          <p:cNvSpPr>
            <a:spLocks noChangeArrowheads="1"/>
          </p:cNvSpPr>
          <p:nvPr/>
        </p:nvSpPr>
        <p:spPr bwMode="auto">
          <a:xfrm>
            <a:off x="5578475" y="2823822"/>
            <a:ext cx="936625" cy="180975"/>
          </a:xfrm>
          <a:custGeom>
            <a:avLst/>
            <a:gdLst>
              <a:gd name="T0" fmla="*/ 921 w 922"/>
              <a:gd name="T1" fmla="*/ 0 h 179"/>
              <a:gd name="T2" fmla="*/ 298 w 922"/>
              <a:gd name="T3" fmla="*/ 0 h 179"/>
              <a:gd name="T4" fmla="*/ 0 w 922"/>
              <a:gd name="T5" fmla="*/ 179 h 179"/>
              <a:gd name="T6" fmla="*/ 626 w 922"/>
              <a:gd name="T7" fmla="*/ 179 h 179"/>
              <a:gd name="T8" fmla="*/ 921 w 922"/>
              <a:gd name="T9" fmla="*/ 0 h 179"/>
            </a:gdLst>
            <a:ahLst/>
            <a:cxnLst>
              <a:cxn ang="0">
                <a:pos x="T0" y="T1"/>
              </a:cxn>
              <a:cxn ang="0">
                <a:pos x="T2" y="T3"/>
              </a:cxn>
              <a:cxn ang="0">
                <a:pos x="T4" y="T5"/>
              </a:cxn>
              <a:cxn ang="0">
                <a:pos x="T6" y="T7"/>
              </a:cxn>
              <a:cxn ang="0">
                <a:pos x="T8" y="T9"/>
              </a:cxn>
            </a:cxnLst>
            <a:rect l="0" t="0" r="r" b="b"/>
            <a:pathLst>
              <a:path w="922" h="179">
                <a:moveTo>
                  <a:pt x="921" y="0"/>
                </a:moveTo>
                <a:cubicBezTo>
                  <a:pt x="298" y="0"/>
                  <a:pt x="298" y="0"/>
                  <a:pt x="298" y="0"/>
                </a:cubicBezTo>
                <a:cubicBezTo>
                  <a:pt x="298" y="0"/>
                  <a:pt x="2" y="179"/>
                  <a:pt x="0" y="179"/>
                </a:cubicBezTo>
                <a:cubicBezTo>
                  <a:pt x="626" y="179"/>
                  <a:pt x="626" y="179"/>
                  <a:pt x="626" y="179"/>
                </a:cubicBezTo>
                <a:cubicBezTo>
                  <a:pt x="626" y="179"/>
                  <a:pt x="922" y="0"/>
                  <a:pt x="921"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5" name="Freeform 7"/>
          <p:cNvSpPr>
            <a:spLocks noChangeArrowheads="1"/>
          </p:cNvSpPr>
          <p:nvPr/>
        </p:nvSpPr>
        <p:spPr bwMode="auto">
          <a:xfrm>
            <a:off x="3808413" y="4916147"/>
            <a:ext cx="4560887" cy="1138237"/>
          </a:xfrm>
          <a:custGeom>
            <a:avLst/>
            <a:gdLst>
              <a:gd name="T0" fmla="*/ 508 w 3590"/>
              <a:gd name="T1" fmla="*/ 0 h 895"/>
              <a:gd name="T2" fmla="*/ 0 w 3590"/>
              <a:gd name="T3" fmla="*/ 895 h 895"/>
              <a:gd name="T4" fmla="*/ 1795 w 3590"/>
              <a:gd name="T5" fmla="*/ 895 h 895"/>
              <a:gd name="T6" fmla="*/ 3590 w 3590"/>
              <a:gd name="T7" fmla="*/ 895 h 895"/>
              <a:gd name="T8" fmla="*/ 3082 w 3590"/>
              <a:gd name="T9" fmla="*/ 0 h 895"/>
              <a:gd name="T10" fmla="*/ 508 w 3590"/>
              <a:gd name="T11" fmla="*/ 0 h 895"/>
            </a:gdLst>
            <a:ahLst/>
            <a:cxnLst>
              <a:cxn ang="0">
                <a:pos x="T0" y="T1"/>
              </a:cxn>
              <a:cxn ang="0">
                <a:pos x="T2" y="T3"/>
              </a:cxn>
              <a:cxn ang="0">
                <a:pos x="T4" y="T5"/>
              </a:cxn>
              <a:cxn ang="0">
                <a:pos x="T6" y="T7"/>
              </a:cxn>
              <a:cxn ang="0">
                <a:pos x="T8" y="T9"/>
              </a:cxn>
              <a:cxn ang="0">
                <a:pos x="T10" y="T11"/>
              </a:cxn>
            </a:cxnLst>
            <a:rect l="0" t="0" r="r" b="b"/>
            <a:pathLst>
              <a:path w="3590" h="895">
                <a:moveTo>
                  <a:pt x="508" y="0"/>
                </a:moveTo>
                <a:lnTo>
                  <a:pt x="0" y="895"/>
                </a:lnTo>
                <a:lnTo>
                  <a:pt x="1795" y="895"/>
                </a:lnTo>
                <a:lnTo>
                  <a:pt x="3590" y="895"/>
                </a:lnTo>
                <a:lnTo>
                  <a:pt x="3082" y="0"/>
                </a:lnTo>
                <a:lnTo>
                  <a:pt x="508" y="0"/>
                </a:lnTo>
                <a:close/>
              </a:path>
            </a:pathLst>
          </a:custGeom>
          <a:solidFill>
            <a:srgbClr val="1983B7"/>
          </a:solidFill>
          <a:ln>
            <a:noFill/>
          </a:ln>
        </p:spPr>
        <p:txBody>
          <a:bodyPr/>
          <a:lstStyle/>
          <a:p>
            <a:endParaRPr lang="zh-CN" altLang="en-US">
              <a:solidFill>
                <a:srgbClr val="000000"/>
              </a:solidFill>
              <a:cs typeface="+mn-ea"/>
              <a:sym typeface="+mn-lt"/>
            </a:endParaRPr>
          </a:p>
        </p:txBody>
      </p:sp>
      <p:sp>
        <p:nvSpPr>
          <p:cNvPr id="16" name="Freeform 8"/>
          <p:cNvSpPr>
            <a:spLocks noChangeArrowheads="1"/>
          </p:cNvSpPr>
          <p:nvPr/>
        </p:nvSpPr>
        <p:spPr bwMode="auto">
          <a:xfrm>
            <a:off x="5688013" y="2099922"/>
            <a:ext cx="827087" cy="723900"/>
          </a:xfrm>
          <a:custGeom>
            <a:avLst/>
            <a:gdLst>
              <a:gd name="T0" fmla="*/ 651 w 651"/>
              <a:gd name="T1" fmla="*/ 570 h 570"/>
              <a:gd name="T2" fmla="*/ 325 w 651"/>
              <a:gd name="T3" fmla="*/ 0 h 570"/>
              <a:gd name="T4" fmla="*/ 0 w 651"/>
              <a:gd name="T5" fmla="*/ 570 h 570"/>
              <a:gd name="T6" fmla="*/ 651 w 651"/>
              <a:gd name="T7" fmla="*/ 570 h 570"/>
            </a:gdLst>
            <a:ahLst/>
            <a:cxnLst>
              <a:cxn ang="0">
                <a:pos x="T0" y="T1"/>
              </a:cxn>
              <a:cxn ang="0">
                <a:pos x="T2" y="T3"/>
              </a:cxn>
              <a:cxn ang="0">
                <a:pos x="T4" y="T5"/>
              </a:cxn>
              <a:cxn ang="0">
                <a:pos x="T6" y="T7"/>
              </a:cxn>
            </a:cxnLst>
            <a:rect l="0" t="0" r="r" b="b"/>
            <a:pathLst>
              <a:path w="651" h="570">
                <a:moveTo>
                  <a:pt x="651" y="570"/>
                </a:moveTo>
                <a:lnTo>
                  <a:pt x="325" y="0"/>
                </a:lnTo>
                <a:lnTo>
                  <a:pt x="0" y="570"/>
                </a:lnTo>
                <a:lnTo>
                  <a:pt x="651" y="570"/>
                </a:lnTo>
                <a:close/>
              </a:path>
            </a:pathLst>
          </a:custGeom>
          <a:solidFill>
            <a:srgbClr val="1983B7"/>
          </a:solidFill>
          <a:ln>
            <a:noFill/>
          </a:ln>
        </p:spPr>
        <p:txBody>
          <a:bodyPr/>
          <a:lstStyle/>
          <a:p>
            <a:endParaRPr lang="zh-CN" altLang="en-US">
              <a:solidFill>
                <a:srgbClr val="000000"/>
              </a:solidFill>
              <a:cs typeface="+mn-ea"/>
              <a:sym typeface="+mn-lt"/>
            </a:endParaRPr>
          </a:p>
        </p:txBody>
      </p:sp>
      <p:sp>
        <p:nvSpPr>
          <p:cNvPr id="17" name="Freeform 10"/>
          <p:cNvSpPr>
            <a:spLocks noChangeArrowheads="1"/>
          </p:cNvSpPr>
          <p:nvPr/>
        </p:nvSpPr>
        <p:spPr bwMode="auto">
          <a:xfrm>
            <a:off x="5162550" y="3004797"/>
            <a:ext cx="1876425" cy="728662"/>
          </a:xfrm>
          <a:custGeom>
            <a:avLst/>
            <a:gdLst>
              <a:gd name="T0" fmla="*/ 1313 w 1477"/>
              <a:gd name="T1" fmla="*/ 287 h 573"/>
              <a:gd name="T2" fmla="*/ 1150 w 1477"/>
              <a:gd name="T3" fmla="*/ 0 h 573"/>
              <a:gd name="T4" fmla="*/ 327 w 1477"/>
              <a:gd name="T5" fmla="*/ 0 h 573"/>
              <a:gd name="T6" fmla="*/ 164 w 1477"/>
              <a:gd name="T7" fmla="*/ 287 h 573"/>
              <a:gd name="T8" fmla="*/ 0 w 1477"/>
              <a:gd name="T9" fmla="*/ 573 h 573"/>
              <a:gd name="T10" fmla="*/ 1477 w 1477"/>
              <a:gd name="T11" fmla="*/ 573 h 573"/>
              <a:gd name="T12" fmla="*/ 1313 w 1477"/>
              <a:gd name="T13" fmla="*/ 287 h 573"/>
            </a:gdLst>
            <a:ahLst/>
            <a:cxnLst>
              <a:cxn ang="0">
                <a:pos x="T0" y="T1"/>
              </a:cxn>
              <a:cxn ang="0">
                <a:pos x="T2" y="T3"/>
              </a:cxn>
              <a:cxn ang="0">
                <a:pos x="T4" y="T5"/>
              </a:cxn>
              <a:cxn ang="0">
                <a:pos x="T6" y="T7"/>
              </a:cxn>
              <a:cxn ang="0">
                <a:pos x="T8" y="T9"/>
              </a:cxn>
              <a:cxn ang="0">
                <a:pos x="T10" y="T11"/>
              </a:cxn>
              <a:cxn ang="0">
                <a:pos x="T12" y="T13"/>
              </a:cxn>
            </a:cxnLst>
            <a:rect l="0" t="0" r="r" b="b"/>
            <a:pathLst>
              <a:path w="1477" h="573">
                <a:moveTo>
                  <a:pt x="1313" y="287"/>
                </a:moveTo>
                <a:lnTo>
                  <a:pt x="1150" y="0"/>
                </a:lnTo>
                <a:lnTo>
                  <a:pt x="327" y="0"/>
                </a:lnTo>
                <a:lnTo>
                  <a:pt x="164" y="287"/>
                </a:lnTo>
                <a:lnTo>
                  <a:pt x="0" y="573"/>
                </a:lnTo>
                <a:lnTo>
                  <a:pt x="1477" y="573"/>
                </a:lnTo>
                <a:lnTo>
                  <a:pt x="1313" y="287"/>
                </a:lnTo>
              </a:path>
            </a:pathLst>
          </a:custGeom>
          <a:solidFill>
            <a:srgbClr val="1983B7"/>
          </a:solidFill>
          <a:ln>
            <a:noFill/>
          </a:ln>
        </p:spPr>
        <p:txBody>
          <a:bodyPr/>
          <a:lstStyle/>
          <a:p>
            <a:endParaRPr lang="zh-CN" altLang="en-US">
              <a:solidFill>
                <a:srgbClr val="000000"/>
              </a:solidFill>
              <a:cs typeface="+mn-ea"/>
              <a:sym typeface="+mn-lt"/>
            </a:endParaRPr>
          </a:p>
        </p:txBody>
      </p:sp>
      <p:sp>
        <p:nvSpPr>
          <p:cNvPr id="18" name="Freeform 12"/>
          <p:cNvSpPr>
            <a:spLocks noChangeArrowheads="1"/>
          </p:cNvSpPr>
          <p:nvPr/>
        </p:nvSpPr>
        <p:spPr bwMode="auto">
          <a:xfrm>
            <a:off x="4640263" y="3908084"/>
            <a:ext cx="2921000" cy="728663"/>
          </a:xfrm>
          <a:custGeom>
            <a:avLst/>
            <a:gdLst>
              <a:gd name="T0" fmla="*/ 325 w 2299"/>
              <a:gd name="T1" fmla="*/ 0 h 574"/>
              <a:gd name="T2" fmla="*/ 0 w 2299"/>
              <a:gd name="T3" fmla="*/ 574 h 574"/>
              <a:gd name="T4" fmla="*/ 1149 w 2299"/>
              <a:gd name="T5" fmla="*/ 574 h 574"/>
              <a:gd name="T6" fmla="*/ 2299 w 2299"/>
              <a:gd name="T7" fmla="*/ 574 h 574"/>
              <a:gd name="T8" fmla="*/ 1974 w 2299"/>
              <a:gd name="T9" fmla="*/ 0 h 574"/>
              <a:gd name="T10" fmla="*/ 325 w 2299"/>
              <a:gd name="T11" fmla="*/ 0 h 574"/>
            </a:gdLst>
            <a:ahLst/>
            <a:cxnLst>
              <a:cxn ang="0">
                <a:pos x="T0" y="T1"/>
              </a:cxn>
              <a:cxn ang="0">
                <a:pos x="T2" y="T3"/>
              </a:cxn>
              <a:cxn ang="0">
                <a:pos x="T4" y="T5"/>
              </a:cxn>
              <a:cxn ang="0">
                <a:pos x="T6" y="T7"/>
              </a:cxn>
              <a:cxn ang="0">
                <a:pos x="T8" y="T9"/>
              </a:cxn>
              <a:cxn ang="0">
                <a:pos x="T10" y="T11"/>
              </a:cxn>
            </a:cxnLst>
            <a:rect l="0" t="0" r="r" b="b"/>
            <a:pathLst>
              <a:path w="2299" h="574">
                <a:moveTo>
                  <a:pt x="325" y="0"/>
                </a:moveTo>
                <a:lnTo>
                  <a:pt x="0" y="574"/>
                </a:lnTo>
                <a:lnTo>
                  <a:pt x="1149" y="574"/>
                </a:lnTo>
                <a:lnTo>
                  <a:pt x="2299" y="574"/>
                </a:lnTo>
                <a:lnTo>
                  <a:pt x="1974" y="0"/>
                </a:lnTo>
                <a:lnTo>
                  <a:pt x="325" y="0"/>
                </a:lnTo>
              </a:path>
            </a:pathLst>
          </a:custGeom>
          <a:solidFill>
            <a:srgbClr val="1983B7"/>
          </a:solidFill>
          <a:ln>
            <a:noFill/>
          </a:ln>
        </p:spPr>
        <p:txBody>
          <a:bodyPr/>
          <a:lstStyle/>
          <a:p>
            <a:endParaRPr lang="zh-CN" altLang="en-US">
              <a:solidFill>
                <a:srgbClr val="000000"/>
              </a:solidFill>
              <a:cs typeface="+mn-ea"/>
              <a:sym typeface="+mn-lt"/>
            </a:endParaRPr>
          </a:p>
        </p:txBody>
      </p:sp>
      <p:grpSp>
        <p:nvGrpSpPr>
          <p:cNvPr id="19" name="组合 18"/>
          <p:cNvGrpSpPr/>
          <p:nvPr/>
        </p:nvGrpSpPr>
        <p:grpSpPr>
          <a:xfrm>
            <a:off x="5959070" y="2341423"/>
            <a:ext cx="251371" cy="372476"/>
            <a:chOff x="1788810" y="2276744"/>
            <a:chExt cx="392113" cy="581026"/>
          </a:xfrm>
          <a:solidFill>
            <a:srgbClr val="FEFEFE"/>
          </a:solidFill>
        </p:grpSpPr>
        <p:sp>
          <p:nvSpPr>
            <p:cNvPr id="20"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1"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2"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grpSp>
      <p:sp>
        <p:nvSpPr>
          <p:cNvPr id="23" name="Freeform 13"/>
          <p:cNvSpPr>
            <a:spLocks noEditPoints="1"/>
          </p:cNvSpPr>
          <p:nvPr/>
        </p:nvSpPr>
        <p:spPr bwMode="auto">
          <a:xfrm>
            <a:off x="5991225" y="3176247"/>
            <a:ext cx="219075" cy="376237"/>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4" name="Freeform 19"/>
          <p:cNvSpPr>
            <a:spLocks noEditPoints="1"/>
          </p:cNvSpPr>
          <p:nvPr/>
        </p:nvSpPr>
        <p:spPr bwMode="auto">
          <a:xfrm>
            <a:off x="5934075" y="4120809"/>
            <a:ext cx="309563" cy="311150"/>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grpSp>
        <p:nvGrpSpPr>
          <p:cNvPr id="25" name="组合 24"/>
          <p:cNvGrpSpPr/>
          <p:nvPr/>
        </p:nvGrpSpPr>
        <p:grpSpPr>
          <a:xfrm>
            <a:off x="5786426" y="5183090"/>
            <a:ext cx="628205" cy="604138"/>
            <a:chOff x="2607983" y="4241292"/>
            <a:chExt cx="490600" cy="471805"/>
          </a:xfrm>
          <a:solidFill>
            <a:srgbClr val="FEFEFE"/>
          </a:solidFill>
        </p:grpSpPr>
        <p:sp>
          <p:nvSpPr>
            <p:cNvPr id="26"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cs typeface="+mn-ea"/>
                <a:sym typeface="+mn-lt"/>
              </a:endParaRPr>
            </a:p>
          </p:txBody>
        </p:sp>
        <p:sp>
          <p:nvSpPr>
            <p:cNvPr id="27"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cs typeface="+mn-ea"/>
                <a:sym typeface="+mn-lt"/>
              </a:endParaRPr>
            </a:p>
          </p:txBody>
        </p:sp>
      </p:grpSp>
      <p:sp>
        <p:nvSpPr>
          <p:cNvPr id="28" name="文本框 60"/>
          <p:cNvSpPr>
            <a:spLocks noChangeArrowheads="1"/>
          </p:cNvSpPr>
          <p:nvPr/>
        </p:nvSpPr>
        <p:spPr bwMode="auto">
          <a:xfrm>
            <a:off x="938213" y="2649197"/>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29" name="文本框 60"/>
          <p:cNvSpPr>
            <a:spLocks noChangeArrowheads="1"/>
          </p:cNvSpPr>
          <p:nvPr/>
        </p:nvSpPr>
        <p:spPr bwMode="auto">
          <a:xfrm>
            <a:off x="938213" y="5076484"/>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30" name="文本框 60"/>
          <p:cNvSpPr>
            <a:spLocks noChangeArrowheads="1"/>
          </p:cNvSpPr>
          <p:nvPr/>
        </p:nvSpPr>
        <p:spPr bwMode="auto">
          <a:xfrm>
            <a:off x="8961438" y="2666659"/>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31" name="文本框 60"/>
          <p:cNvSpPr>
            <a:spLocks noChangeArrowheads="1"/>
          </p:cNvSpPr>
          <p:nvPr/>
        </p:nvSpPr>
        <p:spPr bwMode="auto">
          <a:xfrm>
            <a:off x="8961438" y="5092359"/>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Tree>
    <p:extLst>
      <p:ext uri="{BB962C8B-B14F-4D97-AF65-F5344CB8AC3E}">
        <p14:creationId xmlns:p14="http://schemas.microsoft.com/office/powerpoint/2010/main" val="94205657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250"/>
                                        <p:tgtEl>
                                          <p:spTgt spid="23"/>
                                        </p:tgtEl>
                                      </p:cBhvr>
                                    </p:animEffect>
                                    <p:anim calcmode="lin" valueType="num">
                                      <p:cBhvr>
                                        <p:cTn id="62" dur="250" fill="hold"/>
                                        <p:tgtEl>
                                          <p:spTgt spid="23"/>
                                        </p:tgtEl>
                                        <p:attrNameLst>
                                          <p:attrName>ppt_x</p:attrName>
                                        </p:attrNameLst>
                                      </p:cBhvr>
                                      <p:tavLst>
                                        <p:tav tm="0">
                                          <p:val>
                                            <p:strVal val="#ppt_x"/>
                                          </p:val>
                                        </p:tav>
                                        <p:tav tm="100000">
                                          <p:val>
                                            <p:strVal val="#ppt_x"/>
                                          </p:val>
                                        </p:tav>
                                      </p:tavLst>
                                    </p:anim>
                                    <p:anim calcmode="lin" valueType="num">
                                      <p:cBhvr>
                                        <p:cTn id="63" dur="250" fill="hold"/>
                                        <p:tgtEl>
                                          <p:spTgt spid="23"/>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250"/>
                                        <p:tgtEl>
                                          <p:spTgt spid="24"/>
                                        </p:tgtEl>
                                      </p:cBhvr>
                                    </p:animEffect>
                                    <p:anim calcmode="lin" valueType="num">
                                      <p:cBhvr>
                                        <p:cTn id="68" dur="250" fill="hold"/>
                                        <p:tgtEl>
                                          <p:spTgt spid="24"/>
                                        </p:tgtEl>
                                        <p:attrNameLst>
                                          <p:attrName>ppt_x</p:attrName>
                                        </p:attrNameLst>
                                      </p:cBhvr>
                                      <p:tavLst>
                                        <p:tav tm="0">
                                          <p:val>
                                            <p:strVal val="#ppt_x"/>
                                          </p:val>
                                        </p:tav>
                                        <p:tav tm="100000">
                                          <p:val>
                                            <p:strVal val="#ppt_x"/>
                                          </p:val>
                                        </p:tav>
                                      </p:tavLst>
                                    </p:anim>
                                    <p:anim calcmode="lin" valueType="num">
                                      <p:cBhvr>
                                        <p:cTn id="69" dur="250" fill="hold"/>
                                        <p:tgtEl>
                                          <p:spTgt spid="24"/>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250"/>
                                        <p:tgtEl>
                                          <p:spTgt spid="25"/>
                                        </p:tgtEl>
                                      </p:cBhvr>
                                    </p:animEffect>
                                    <p:anim calcmode="lin" valueType="num">
                                      <p:cBhvr>
                                        <p:cTn id="74" dur="250" fill="hold"/>
                                        <p:tgtEl>
                                          <p:spTgt spid="25"/>
                                        </p:tgtEl>
                                        <p:attrNameLst>
                                          <p:attrName>ppt_x</p:attrName>
                                        </p:attrNameLst>
                                      </p:cBhvr>
                                      <p:tavLst>
                                        <p:tav tm="0">
                                          <p:val>
                                            <p:strVal val="#ppt_x"/>
                                          </p:val>
                                        </p:tav>
                                        <p:tav tm="100000">
                                          <p:val>
                                            <p:strVal val="#ppt_x"/>
                                          </p:val>
                                        </p:tav>
                                      </p:tavLst>
                                    </p:anim>
                                    <p:anim calcmode="lin" valueType="num">
                                      <p:cBhvr>
                                        <p:cTn id="75" dur="250" fill="hold"/>
                                        <p:tgtEl>
                                          <p:spTgt spid="25"/>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250"/>
                                        <p:tgtEl>
                                          <p:spTgt spid="28"/>
                                        </p:tgtEl>
                                      </p:cBhvr>
                                    </p:animEffect>
                                    <p:anim calcmode="lin" valueType="num">
                                      <p:cBhvr>
                                        <p:cTn id="80" dur="250" fill="hold"/>
                                        <p:tgtEl>
                                          <p:spTgt spid="28"/>
                                        </p:tgtEl>
                                        <p:attrNameLst>
                                          <p:attrName>ppt_x</p:attrName>
                                        </p:attrNameLst>
                                      </p:cBhvr>
                                      <p:tavLst>
                                        <p:tav tm="0">
                                          <p:val>
                                            <p:strVal val="#ppt_x"/>
                                          </p:val>
                                        </p:tav>
                                        <p:tav tm="100000">
                                          <p:val>
                                            <p:strVal val="#ppt_x"/>
                                          </p:val>
                                        </p:tav>
                                      </p:tavLst>
                                    </p:anim>
                                    <p:anim calcmode="lin" valueType="num">
                                      <p:cBhvr>
                                        <p:cTn id="81" dur="25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3500"/>
                            </p:stCondLst>
                            <p:childTnLst>
                              <p:par>
                                <p:cTn id="83" presetID="42"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250"/>
                                        <p:tgtEl>
                                          <p:spTgt spid="29"/>
                                        </p:tgtEl>
                                      </p:cBhvr>
                                    </p:animEffect>
                                    <p:anim calcmode="lin" valueType="num">
                                      <p:cBhvr>
                                        <p:cTn id="86" dur="250" fill="hold"/>
                                        <p:tgtEl>
                                          <p:spTgt spid="29"/>
                                        </p:tgtEl>
                                        <p:attrNameLst>
                                          <p:attrName>ppt_x</p:attrName>
                                        </p:attrNameLst>
                                      </p:cBhvr>
                                      <p:tavLst>
                                        <p:tav tm="0">
                                          <p:val>
                                            <p:strVal val="#ppt_x"/>
                                          </p:val>
                                        </p:tav>
                                        <p:tav tm="100000">
                                          <p:val>
                                            <p:strVal val="#ppt_x"/>
                                          </p:val>
                                        </p:tav>
                                      </p:tavLst>
                                    </p:anim>
                                    <p:anim calcmode="lin" valueType="num">
                                      <p:cBhvr>
                                        <p:cTn id="87" dur="25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3750"/>
                            </p:stCondLst>
                            <p:childTnLst>
                              <p:par>
                                <p:cTn id="89" presetID="42" presetClass="entr" presetSubtype="0"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250"/>
                                        <p:tgtEl>
                                          <p:spTgt spid="30"/>
                                        </p:tgtEl>
                                      </p:cBhvr>
                                    </p:animEffect>
                                    <p:anim calcmode="lin" valueType="num">
                                      <p:cBhvr>
                                        <p:cTn id="92" dur="250" fill="hold"/>
                                        <p:tgtEl>
                                          <p:spTgt spid="30"/>
                                        </p:tgtEl>
                                        <p:attrNameLst>
                                          <p:attrName>ppt_x</p:attrName>
                                        </p:attrNameLst>
                                      </p:cBhvr>
                                      <p:tavLst>
                                        <p:tav tm="0">
                                          <p:val>
                                            <p:strVal val="#ppt_x"/>
                                          </p:val>
                                        </p:tav>
                                        <p:tav tm="100000">
                                          <p:val>
                                            <p:strVal val="#ppt_x"/>
                                          </p:val>
                                        </p:tav>
                                      </p:tavLst>
                                    </p:anim>
                                    <p:anim calcmode="lin" valueType="num">
                                      <p:cBhvr>
                                        <p:cTn id="93" dur="250" fill="hold"/>
                                        <p:tgtEl>
                                          <p:spTgt spid="30"/>
                                        </p:tgtEl>
                                        <p:attrNameLst>
                                          <p:attrName>ppt_y</p:attrName>
                                        </p:attrNameLst>
                                      </p:cBhvr>
                                      <p:tavLst>
                                        <p:tav tm="0">
                                          <p:val>
                                            <p:strVal val="#ppt_y+.1"/>
                                          </p:val>
                                        </p:tav>
                                        <p:tav tm="100000">
                                          <p:val>
                                            <p:strVal val="#ppt_y"/>
                                          </p:val>
                                        </p:tav>
                                      </p:tavLst>
                                    </p:anim>
                                  </p:childTnLst>
                                </p:cTn>
                              </p:par>
                            </p:childTnLst>
                          </p:cTn>
                        </p:par>
                        <p:par>
                          <p:cTn id="94" fill="hold">
                            <p:stCondLst>
                              <p:cond delay="4000"/>
                            </p:stCondLst>
                            <p:childTnLst>
                              <p:par>
                                <p:cTn id="95" presetID="42" presetClass="entr" presetSubtype="0"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250"/>
                                        <p:tgtEl>
                                          <p:spTgt spid="31"/>
                                        </p:tgtEl>
                                      </p:cBhvr>
                                    </p:animEffect>
                                    <p:anim calcmode="lin" valueType="num">
                                      <p:cBhvr>
                                        <p:cTn id="98" dur="250" fill="hold"/>
                                        <p:tgtEl>
                                          <p:spTgt spid="31"/>
                                        </p:tgtEl>
                                        <p:attrNameLst>
                                          <p:attrName>ppt_x</p:attrName>
                                        </p:attrNameLst>
                                      </p:cBhvr>
                                      <p:tavLst>
                                        <p:tav tm="0">
                                          <p:val>
                                            <p:strVal val="#ppt_x"/>
                                          </p:val>
                                        </p:tav>
                                        <p:tav tm="100000">
                                          <p:val>
                                            <p:strVal val="#ppt_x"/>
                                          </p:val>
                                        </p:tav>
                                      </p:tavLst>
                                    </p:anim>
                                    <p:anim calcmode="lin" valueType="num">
                                      <p:cBhvr>
                                        <p:cTn id="99" dur="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3" grpId="0" animBg="1"/>
      <p:bldP spid="24" grpId="0" animBg="1"/>
      <p:bldP spid="28" grpId="0"/>
      <p:bldP spid="29" grpId="0"/>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301286" y="2067493"/>
            <a:ext cx="11874613" cy="4210172"/>
            <a:chOff x="683800" y="1500040"/>
            <a:chExt cx="8064664" cy="2859346"/>
          </a:xfrm>
        </p:grpSpPr>
        <p:grpSp>
          <p:nvGrpSpPr>
            <p:cNvPr id="13" name="组合 12"/>
            <p:cNvGrpSpPr>
              <a:grpSpLocks/>
            </p:cNvGrpSpPr>
            <p:nvPr/>
          </p:nvGrpSpPr>
          <p:grpSpPr bwMode="auto">
            <a:xfrm>
              <a:off x="2192543" y="1977629"/>
              <a:ext cx="4830365" cy="922734"/>
              <a:chOff x="2922847" y="2636911"/>
              <a:chExt cx="6440416" cy="1229529"/>
            </a:xfrm>
          </p:grpSpPr>
          <p:sp>
            <p:nvSpPr>
              <p:cNvPr id="34" name="直接连接符 33"/>
              <p:cNvSpPr>
                <a:spLocks noChangeShapeType="1"/>
              </p:cNvSpPr>
              <p:nvPr/>
            </p:nvSpPr>
            <p:spPr bwMode="auto">
              <a:xfrm>
                <a:off x="2922847" y="3186087"/>
                <a:ext cx="1839656" cy="680353"/>
              </a:xfrm>
              <a:prstGeom prst="line">
                <a:avLst/>
              </a:prstGeom>
              <a:noFill/>
              <a:ln w="9525">
                <a:solidFill>
                  <a:schemeClr val="tx1"/>
                </a:solidFill>
                <a:bevel/>
                <a:headEnd/>
                <a:tailEnd/>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sp>
            <p:nvSpPr>
              <p:cNvPr id="35" name="直接连接符 158"/>
              <p:cNvSpPr>
                <a:spLocks noChangeShapeType="1"/>
              </p:cNvSpPr>
              <p:nvPr/>
            </p:nvSpPr>
            <p:spPr bwMode="auto">
              <a:xfrm flipV="1">
                <a:off x="4762503" y="2636911"/>
                <a:ext cx="2628847" cy="1229527"/>
              </a:xfrm>
              <a:prstGeom prst="line">
                <a:avLst/>
              </a:prstGeom>
              <a:noFill/>
              <a:ln w="9525">
                <a:solidFill>
                  <a:schemeClr val="tx1"/>
                </a:solidFill>
                <a:bevel/>
                <a:headEnd/>
                <a:tailEnd/>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sp>
            <p:nvSpPr>
              <p:cNvPr id="36" name="直接连接符 159"/>
              <p:cNvSpPr>
                <a:spLocks noChangeShapeType="1"/>
              </p:cNvSpPr>
              <p:nvPr/>
            </p:nvSpPr>
            <p:spPr bwMode="auto">
              <a:xfrm>
                <a:off x="7391350" y="2636912"/>
                <a:ext cx="1971913" cy="961472"/>
              </a:xfrm>
              <a:prstGeom prst="line">
                <a:avLst/>
              </a:prstGeom>
              <a:noFill/>
              <a:ln w="9525">
                <a:solidFill>
                  <a:schemeClr val="tx1"/>
                </a:solidFill>
                <a:bevel/>
                <a:headEnd/>
                <a:tailEnd/>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grpSp>
        <p:grpSp>
          <p:nvGrpSpPr>
            <p:cNvPr id="14" name="组合 13"/>
            <p:cNvGrpSpPr>
              <a:grpSpLocks/>
            </p:cNvGrpSpPr>
            <p:nvPr/>
          </p:nvGrpSpPr>
          <p:grpSpPr bwMode="auto">
            <a:xfrm>
              <a:off x="1576983" y="2091930"/>
              <a:ext cx="647700" cy="682228"/>
              <a:chOff x="2102110" y="2789212"/>
              <a:chExt cx="863600" cy="909637"/>
            </a:xfrm>
            <a:solidFill>
              <a:schemeClr val="accent6"/>
            </a:solidFill>
          </p:grpSpPr>
          <p:sp>
            <p:nvSpPr>
              <p:cNvPr id="32" name="矩形 2"/>
              <p:cNvSpPr>
                <a:spLocks noChangeArrowheads="1"/>
              </p:cNvSpPr>
              <p:nvPr/>
            </p:nvSpPr>
            <p:spPr bwMode="auto">
              <a:xfrm>
                <a:off x="2102110" y="2789212"/>
                <a:ext cx="863600" cy="909637"/>
              </a:xfrm>
              <a:prstGeom prst="rect">
                <a:avLst/>
              </a:prstGeom>
              <a:solidFill>
                <a:srgbClr val="1983B7"/>
              </a:solidFill>
              <a:ln>
                <a:noFill/>
              </a:ln>
              <a:effectLst/>
            </p:spPr>
            <p:txBody>
              <a:bodyPr anchor="ctr"/>
              <a:lstStyle/>
              <a:p>
                <a:pPr algn="ctr" defTabSz="685732" eaLnBrk="1" fontAlgn="auto" hangingPunct="1">
                  <a:spcBef>
                    <a:spcPts val="0"/>
                  </a:spcBef>
                  <a:spcAft>
                    <a:spcPts val="0"/>
                  </a:spcAft>
                  <a:defRPr/>
                </a:pPr>
                <a:endParaRPr lang="zh-CN" altLang="zh-CN" sz="1600">
                  <a:solidFill>
                    <a:schemeClr val="bg1"/>
                  </a:solidFill>
                  <a:cs typeface="+mn-ea"/>
                  <a:sym typeface="+mn-lt"/>
                </a:endParaRPr>
              </a:p>
            </p:txBody>
          </p:sp>
          <p:sp>
            <p:nvSpPr>
              <p:cNvPr id="33" name="文本框 19"/>
              <p:cNvSpPr>
                <a:spLocks noChangeArrowheads="1"/>
              </p:cNvSpPr>
              <p:nvPr/>
            </p:nvSpPr>
            <p:spPr bwMode="auto">
              <a:xfrm>
                <a:off x="2129162" y="2895217"/>
                <a:ext cx="809497" cy="6410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000" dirty="0">
                    <a:solidFill>
                      <a:schemeClr val="bg1"/>
                    </a:solidFill>
                    <a:latin typeface="+mn-lt"/>
                    <a:ea typeface="+mn-ea"/>
                    <a:cs typeface="+mn-ea"/>
                    <a:sym typeface="+mn-lt"/>
                  </a:rPr>
                  <a:t>01</a:t>
                </a:r>
                <a:endParaRPr lang="zh-CN" altLang="en-US" sz="4000" dirty="0">
                  <a:solidFill>
                    <a:schemeClr val="bg1"/>
                  </a:solidFill>
                  <a:latin typeface="+mn-lt"/>
                  <a:ea typeface="+mn-ea"/>
                  <a:cs typeface="+mn-ea"/>
                  <a:sym typeface="+mn-lt"/>
                </a:endParaRPr>
              </a:p>
            </p:txBody>
          </p:sp>
        </p:grpSp>
        <p:grpSp>
          <p:nvGrpSpPr>
            <p:cNvPr id="15" name="组合 14"/>
            <p:cNvGrpSpPr>
              <a:grpSpLocks/>
            </p:cNvGrpSpPr>
            <p:nvPr/>
          </p:nvGrpSpPr>
          <p:grpSpPr bwMode="auto">
            <a:xfrm>
              <a:off x="3108364" y="2197894"/>
              <a:ext cx="885032" cy="933450"/>
              <a:chOff x="4197139" y="3106258"/>
              <a:chExt cx="1181100" cy="1244600"/>
            </a:xfrm>
            <a:solidFill>
              <a:schemeClr val="accent6"/>
            </a:solidFill>
          </p:grpSpPr>
          <p:sp>
            <p:nvSpPr>
              <p:cNvPr id="30" name="矩形 150"/>
              <p:cNvSpPr>
                <a:spLocks noChangeArrowheads="1"/>
              </p:cNvSpPr>
              <p:nvPr/>
            </p:nvSpPr>
            <p:spPr bwMode="auto">
              <a:xfrm>
                <a:off x="4197139" y="3106258"/>
                <a:ext cx="1181100" cy="1244600"/>
              </a:xfrm>
              <a:prstGeom prst="rect">
                <a:avLst/>
              </a:prstGeom>
              <a:solidFill>
                <a:srgbClr val="1983B7"/>
              </a:solidFill>
              <a:ln>
                <a:noFill/>
              </a:ln>
              <a:effectLst/>
            </p:spPr>
            <p:txBody>
              <a:bodyPr anchor="ctr"/>
              <a:lstStyle/>
              <a:p>
                <a:pPr algn="ctr" defTabSz="685732" eaLnBrk="1" fontAlgn="auto" hangingPunct="1">
                  <a:spcBef>
                    <a:spcPts val="0"/>
                  </a:spcBef>
                  <a:spcAft>
                    <a:spcPts val="0"/>
                  </a:spcAft>
                  <a:defRPr/>
                </a:pPr>
                <a:endParaRPr lang="zh-CN" altLang="zh-CN" sz="1600">
                  <a:solidFill>
                    <a:schemeClr val="bg1"/>
                  </a:solidFill>
                  <a:cs typeface="+mn-ea"/>
                  <a:sym typeface="+mn-lt"/>
                </a:endParaRPr>
              </a:p>
            </p:txBody>
          </p:sp>
          <p:sp>
            <p:nvSpPr>
              <p:cNvPr id="31" name="文本框 19"/>
              <p:cNvSpPr>
                <a:spLocks noChangeArrowheads="1"/>
              </p:cNvSpPr>
              <p:nvPr/>
            </p:nvSpPr>
            <p:spPr bwMode="auto">
              <a:xfrm>
                <a:off x="4224463" y="3338709"/>
                <a:ext cx="1126448" cy="6967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400" dirty="0">
                    <a:solidFill>
                      <a:schemeClr val="bg1"/>
                    </a:solidFill>
                    <a:latin typeface="+mn-lt"/>
                    <a:ea typeface="+mn-ea"/>
                    <a:cs typeface="+mn-ea"/>
                    <a:sym typeface="+mn-lt"/>
                  </a:rPr>
                  <a:t>02</a:t>
                </a:r>
                <a:endParaRPr lang="zh-CN" altLang="en-US" sz="4400" dirty="0">
                  <a:solidFill>
                    <a:schemeClr val="bg1"/>
                  </a:solidFill>
                  <a:latin typeface="+mn-lt"/>
                  <a:ea typeface="+mn-ea"/>
                  <a:cs typeface="+mn-ea"/>
                  <a:sym typeface="+mn-lt"/>
                </a:endParaRPr>
              </a:p>
            </p:txBody>
          </p:sp>
        </p:grpSp>
        <p:grpSp>
          <p:nvGrpSpPr>
            <p:cNvPr id="16" name="组合 15"/>
            <p:cNvGrpSpPr>
              <a:grpSpLocks/>
            </p:cNvGrpSpPr>
            <p:nvPr/>
          </p:nvGrpSpPr>
          <p:grpSpPr bwMode="auto">
            <a:xfrm>
              <a:off x="4990646" y="1500040"/>
              <a:ext cx="1033328" cy="1089422"/>
              <a:chOff x="6534338" y="2152171"/>
              <a:chExt cx="1377950" cy="1452562"/>
            </a:xfrm>
            <a:solidFill>
              <a:schemeClr val="accent6"/>
            </a:solidFill>
          </p:grpSpPr>
          <p:sp>
            <p:nvSpPr>
              <p:cNvPr id="28" name="矩形 156"/>
              <p:cNvSpPr>
                <a:spLocks noChangeArrowheads="1"/>
              </p:cNvSpPr>
              <p:nvPr/>
            </p:nvSpPr>
            <p:spPr bwMode="auto">
              <a:xfrm>
                <a:off x="6534338" y="2152171"/>
                <a:ext cx="1377950" cy="1452562"/>
              </a:xfrm>
              <a:prstGeom prst="rect">
                <a:avLst/>
              </a:prstGeom>
              <a:solidFill>
                <a:srgbClr val="1983B7"/>
              </a:solidFill>
              <a:ln>
                <a:noFill/>
              </a:ln>
              <a:effectLst/>
            </p:spPr>
            <p:txBody>
              <a:bodyPr anchor="ctr"/>
              <a:lstStyle/>
              <a:p>
                <a:pPr algn="ctr" defTabSz="685732" eaLnBrk="1" fontAlgn="auto" hangingPunct="1">
                  <a:spcBef>
                    <a:spcPts val="0"/>
                  </a:spcBef>
                  <a:spcAft>
                    <a:spcPts val="0"/>
                  </a:spcAft>
                  <a:defRPr/>
                </a:pPr>
                <a:endParaRPr lang="zh-CN" altLang="zh-CN" sz="1600">
                  <a:solidFill>
                    <a:schemeClr val="bg1"/>
                  </a:solidFill>
                  <a:cs typeface="+mn-ea"/>
                  <a:sym typeface="+mn-lt"/>
                </a:endParaRPr>
              </a:p>
            </p:txBody>
          </p:sp>
          <p:sp>
            <p:nvSpPr>
              <p:cNvPr id="29" name="文本框 19"/>
              <p:cNvSpPr>
                <a:spLocks noChangeArrowheads="1"/>
              </p:cNvSpPr>
              <p:nvPr/>
            </p:nvSpPr>
            <p:spPr bwMode="auto">
              <a:xfrm>
                <a:off x="6818909" y="2447566"/>
                <a:ext cx="808807" cy="7524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685732" eaLnBrk="1" fontAlgn="auto" hangingPunct="1">
                  <a:spcBef>
                    <a:spcPts val="0"/>
                  </a:spcBef>
                  <a:spcAft>
                    <a:spcPts val="0"/>
                  </a:spcAft>
                  <a:defRPr/>
                </a:pPr>
                <a:r>
                  <a:rPr lang="en-US" sz="4800" spc="-113" dirty="0">
                    <a:solidFill>
                      <a:schemeClr val="bg1"/>
                    </a:solidFill>
                    <a:cs typeface="+mn-ea"/>
                    <a:sym typeface="+mn-lt"/>
                  </a:rPr>
                  <a:t>03</a:t>
                </a:r>
                <a:endParaRPr lang="zh-CN" altLang="en-US" sz="2000" spc="-113" dirty="0">
                  <a:solidFill>
                    <a:schemeClr val="bg1"/>
                  </a:solidFill>
                  <a:cs typeface="+mn-ea"/>
                  <a:sym typeface="+mn-lt"/>
                </a:endParaRPr>
              </a:p>
            </p:txBody>
          </p:sp>
        </p:grpSp>
        <p:grpSp>
          <p:nvGrpSpPr>
            <p:cNvPr id="17" name="组合 16"/>
            <p:cNvGrpSpPr>
              <a:grpSpLocks/>
            </p:cNvGrpSpPr>
            <p:nvPr/>
          </p:nvGrpSpPr>
          <p:grpSpPr bwMode="auto">
            <a:xfrm>
              <a:off x="6807404" y="2068116"/>
              <a:ext cx="885825" cy="933450"/>
              <a:chOff x="9036558" y="2991386"/>
              <a:chExt cx="1181100" cy="1244600"/>
            </a:xfrm>
            <a:solidFill>
              <a:schemeClr val="accent6"/>
            </a:solidFill>
          </p:grpSpPr>
          <p:sp>
            <p:nvSpPr>
              <p:cNvPr id="26" name="矩形 157"/>
              <p:cNvSpPr>
                <a:spLocks noChangeArrowheads="1"/>
              </p:cNvSpPr>
              <p:nvPr/>
            </p:nvSpPr>
            <p:spPr bwMode="auto">
              <a:xfrm>
                <a:off x="9036558" y="2991386"/>
                <a:ext cx="1181100" cy="1244600"/>
              </a:xfrm>
              <a:prstGeom prst="rect">
                <a:avLst/>
              </a:prstGeom>
              <a:solidFill>
                <a:srgbClr val="1983B7"/>
              </a:solidFill>
              <a:ln>
                <a:noFill/>
              </a:ln>
              <a:effectLst/>
            </p:spPr>
            <p:txBody>
              <a:bodyPr anchor="ctr"/>
              <a:lstStyle/>
              <a:p>
                <a:pPr algn="ctr" defTabSz="685732" eaLnBrk="1" fontAlgn="auto" hangingPunct="1">
                  <a:spcBef>
                    <a:spcPts val="0"/>
                  </a:spcBef>
                  <a:spcAft>
                    <a:spcPts val="0"/>
                  </a:spcAft>
                  <a:defRPr/>
                </a:pPr>
                <a:endParaRPr lang="zh-CN" altLang="zh-CN" sz="1600">
                  <a:solidFill>
                    <a:schemeClr val="bg1"/>
                  </a:solidFill>
                  <a:cs typeface="+mn-ea"/>
                  <a:sym typeface="+mn-lt"/>
                </a:endParaRPr>
              </a:p>
            </p:txBody>
          </p:sp>
          <p:sp>
            <p:nvSpPr>
              <p:cNvPr id="27" name="文本框 19"/>
              <p:cNvSpPr>
                <a:spLocks noChangeArrowheads="1"/>
              </p:cNvSpPr>
              <p:nvPr/>
            </p:nvSpPr>
            <p:spPr bwMode="auto">
              <a:xfrm>
                <a:off x="9264796" y="3264873"/>
                <a:ext cx="724628" cy="6410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000" dirty="0">
                    <a:solidFill>
                      <a:schemeClr val="bg1"/>
                    </a:solidFill>
                    <a:latin typeface="+mn-lt"/>
                    <a:ea typeface="+mn-ea"/>
                    <a:cs typeface="+mn-ea"/>
                    <a:sym typeface="+mn-lt"/>
                  </a:rPr>
                  <a:t>04</a:t>
                </a:r>
                <a:endParaRPr lang="zh-CN" altLang="en-US" sz="2400" dirty="0">
                  <a:solidFill>
                    <a:schemeClr val="bg1"/>
                  </a:solidFill>
                  <a:latin typeface="+mn-lt"/>
                  <a:ea typeface="+mn-ea"/>
                  <a:cs typeface="+mn-ea"/>
                  <a:sym typeface="+mn-lt"/>
                </a:endParaRPr>
              </a:p>
            </p:txBody>
          </p:sp>
        </p:grpSp>
        <p:sp>
          <p:nvSpPr>
            <p:cNvPr id="18" name="TextBox 11"/>
            <p:cNvSpPr txBox="1">
              <a:spLocks noChangeArrowheads="1"/>
            </p:cNvSpPr>
            <p:nvPr/>
          </p:nvSpPr>
          <p:spPr bwMode="auto">
            <a:xfrm flipH="1">
              <a:off x="683800" y="3182610"/>
              <a:ext cx="2088000" cy="589456"/>
            </a:xfrm>
            <a:prstGeom prst="rect">
              <a:avLst/>
            </a:prstGeom>
            <a:noFill/>
            <a:ln>
              <a:noFill/>
            </a:ln>
            <a:effectLs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19" name="TextBox 11"/>
            <p:cNvSpPr txBox="1">
              <a:spLocks noChangeArrowheads="1"/>
            </p:cNvSpPr>
            <p:nvPr/>
          </p:nvSpPr>
          <p:spPr bwMode="auto">
            <a:xfrm flipH="1">
              <a:off x="683816" y="2887861"/>
              <a:ext cx="1628775" cy="313541"/>
            </a:xfrm>
            <a:prstGeom prst="rect">
              <a:avLst/>
            </a:prstGeom>
            <a:noFill/>
            <a:ln>
              <a:noFill/>
            </a:ln>
            <a:effectLs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0" name="TextBox 11"/>
            <p:cNvSpPr txBox="1">
              <a:spLocks noChangeArrowheads="1"/>
            </p:cNvSpPr>
            <p:nvPr/>
          </p:nvSpPr>
          <p:spPr bwMode="auto">
            <a:xfrm flipH="1">
              <a:off x="2772042" y="3769930"/>
              <a:ext cx="2088000" cy="589456"/>
            </a:xfrm>
            <a:prstGeom prst="rect">
              <a:avLst/>
            </a:prstGeom>
            <a:noFill/>
            <a:ln>
              <a:noFill/>
            </a:ln>
            <a:effectLs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1" name="TextBox 11"/>
            <p:cNvSpPr txBox="1">
              <a:spLocks noChangeArrowheads="1"/>
            </p:cNvSpPr>
            <p:nvPr/>
          </p:nvSpPr>
          <p:spPr bwMode="auto">
            <a:xfrm flipH="1">
              <a:off x="2772058" y="3475182"/>
              <a:ext cx="1628775" cy="313541"/>
            </a:xfrm>
            <a:prstGeom prst="rect">
              <a:avLst/>
            </a:prstGeom>
            <a:noFill/>
            <a:ln>
              <a:noFill/>
            </a:ln>
            <a:effectLs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2" name="TextBox 11"/>
            <p:cNvSpPr txBox="1">
              <a:spLocks noChangeArrowheads="1"/>
            </p:cNvSpPr>
            <p:nvPr/>
          </p:nvSpPr>
          <p:spPr bwMode="auto">
            <a:xfrm flipH="1">
              <a:off x="4644240" y="3010515"/>
              <a:ext cx="2088000" cy="589456"/>
            </a:xfrm>
            <a:prstGeom prst="rect">
              <a:avLst/>
            </a:prstGeom>
            <a:noFill/>
            <a:ln>
              <a:noFill/>
            </a:ln>
            <a:effectLs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3" name="TextBox 11"/>
            <p:cNvSpPr txBox="1">
              <a:spLocks noChangeArrowheads="1"/>
            </p:cNvSpPr>
            <p:nvPr/>
          </p:nvSpPr>
          <p:spPr bwMode="auto">
            <a:xfrm flipH="1">
              <a:off x="4644256" y="2715766"/>
              <a:ext cx="1628775" cy="313541"/>
            </a:xfrm>
            <a:prstGeom prst="rect">
              <a:avLst/>
            </a:prstGeom>
            <a:noFill/>
            <a:ln>
              <a:noFill/>
            </a:ln>
            <a:effectLs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4" name="TextBox 11"/>
            <p:cNvSpPr txBox="1">
              <a:spLocks noChangeArrowheads="1"/>
            </p:cNvSpPr>
            <p:nvPr/>
          </p:nvSpPr>
          <p:spPr bwMode="auto">
            <a:xfrm flipH="1">
              <a:off x="6660464" y="3769930"/>
              <a:ext cx="2088000" cy="589456"/>
            </a:xfrm>
            <a:prstGeom prst="rect">
              <a:avLst/>
            </a:prstGeom>
            <a:noFill/>
            <a:ln>
              <a:noFill/>
            </a:ln>
            <a:effectLs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5" name="TextBox 11"/>
            <p:cNvSpPr txBox="1">
              <a:spLocks noChangeArrowheads="1"/>
            </p:cNvSpPr>
            <p:nvPr/>
          </p:nvSpPr>
          <p:spPr bwMode="auto">
            <a:xfrm flipH="1">
              <a:off x="6660480" y="3475182"/>
              <a:ext cx="1628775" cy="313541"/>
            </a:xfrm>
            <a:prstGeom prst="rect">
              <a:avLst/>
            </a:prstGeom>
            <a:noFill/>
            <a:ln>
              <a:noFill/>
            </a:ln>
            <a:effectLs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grpSp>
    </p:spTree>
    <p:extLst>
      <p:ext uri="{BB962C8B-B14F-4D97-AF65-F5344CB8AC3E}">
        <p14:creationId xmlns:p14="http://schemas.microsoft.com/office/powerpoint/2010/main" val="3338588032"/>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939168" y="2132986"/>
            <a:ext cx="10621123" cy="4233399"/>
            <a:chOff x="835790" y="1320187"/>
            <a:chExt cx="7503331" cy="2990700"/>
          </a:xfrm>
        </p:grpSpPr>
        <p:sp>
          <p:nvSpPr>
            <p:cNvPr id="13" name="TextBox 12"/>
            <p:cNvSpPr txBox="1"/>
            <p:nvPr/>
          </p:nvSpPr>
          <p:spPr>
            <a:xfrm>
              <a:off x="835790" y="3854284"/>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14" name="TextBox 13"/>
            <p:cNvSpPr txBox="1"/>
            <p:nvPr/>
          </p:nvSpPr>
          <p:spPr>
            <a:xfrm>
              <a:off x="840559" y="3346737"/>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70%</a:t>
              </a:r>
              <a:endParaRPr lang="zh-CN" altLang="en-US" sz="4000" b="1" dirty="0">
                <a:solidFill>
                  <a:schemeClr val="bg1">
                    <a:lumMod val="50000"/>
                  </a:schemeClr>
                </a:solidFill>
                <a:cs typeface="+mn-ea"/>
                <a:sym typeface="+mn-lt"/>
              </a:endParaRPr>
            </a:p>
          </p:txBody>
        </p:sp>
        <p:cxnSp>
          <p:nvCxnSpPr>
            <p:cNvPr id="15" name="直接连接符 14"/>
            <p:cNvCxnSpPr/>
            <p:nvPr/>
          </p:nvCxnSpPr>
          <p:spPr>
            <a:xfrm>
              <a:off x="908822" y="3801439"/>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050925" y="1327150"/>
              <a:ext cx="1701800" cy="1701800"/>
              <a:chOff x="1050925" y="1327150"/>
              <a:chExt cx="1701800" cy="1701800"/>
            </a:xfrm>
          </p:grpSpPr>
          <p:sp>
            <p:nvSpPr>
              <p:cNvPr id="29" name="饼形 28"/>
              <p:cNvSpPr/>
              <p:nvPr/>
            </p:nvSpPr>
            <p:spPr>
              <a:xfrm>
                <a:off x="1117600" y="1393825"/>
                <a:ext cx="1568450" cy="1568450"/>
              </a:xfrm>
              <a:prstGeom prst="pie">
                <a:avLst>
                  <a:gd name="adj1" fmla="val 16230288"/>
                  <a:gd name="adj2" fmla="val 12256012"/>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30" name="椭圆 29"/>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sp>
          <p:nvSpPr>
            <p:cNvPr id="17" name="TextBox 16"/>
            <p:cNvSpPr txBox="1"/>
            <p:nvPr/>
          </p:nvSpPr>
          <p:spPr>
            <a:xfrm>
              <a:off x="3547239" y="3847321"/>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18" name="TextBox 17"/>
            <p:cNvSpPr txBox="1"/>
            <p:nvPr/>
          </p:nvSpPr>
          <p:spPr>
            <a:xfrm>
              <a:off x="3552008" y="3339774"/>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30%</a:t>
              </a:r>
              <a:endParaRPr lang="zh-CN" altLang="en-US" sz="4000" b="1" dirty="0">
                <a:solidFill>
                  <a:schemeClr val="bg1">
                    <a:lumMod val="50000"/>
                  </a:schemeClr>
                </a:solidFill>
                <a:cs typeface="+mn-ea"/>
                <a:sym typeface="+mn-lt"/>
              </a:endParaRPr>
            </a:p>
          </p:txBody>
        </p:sp>
        <p:cxnSp>
          <p:nvCxnSpPr>
            <p:cNvPr id="19" name="直接连接符 18"/>
            <p:cNvCxnSpPr/>
            <p:nvPr/>
          </p:nvCxnSpPr>
          <p:spPr>
            <a:xfrm>
              <a:off x="3620271" y="3794476"/>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3762374" y="1320187"/>
              <a:ext cx="1701800" cy="1701800"/>
              <a:chOff x="1050925" y="1327150"/>
              <a:chExt cx="1701800" cy="1701800"/>
            </a:xfrm>
          </p:grpSpPr>
          <p:sp>
            <p:nvSpPr>
              <p:cNvPr id="27" name="饼形 26"/>
              <p:cNvSpPr/>
              <p:nvPr/>
            </p:nvSpPr>
            <p:spPr>
              <a:xfrm>
                <a:off x="1117600" y="1393825"/>
                <a:ext cx="1568450" cy="1568450"/>
              </a:xfrm>
              <a:prstGeom prst="pie">
                <a:avLst>
                  <a:gd name="adj1" fmla="val 12283961"/>
                  <a:gd name="adj2" fmla="val 16233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28" name="椭圆 27"/>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sp>
          <p:nvSpPr>
            <p:cNvPr id="21" name="TextBox 20"/>
            <p:cNvSpPr txBox="1"/>
            <p:nvPr/>
          </p:nvSpPr>
          <p:spPr>
            <a:xfrm>
              <a:off x="6260261" y="3851620"/>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22" name="TextBox 21"/>
            <p:cNvSpPr txBox="1"/>
            <p:nvPr/>
          </p:nvSpPr>
          <p:spPr>
            <a:xfrm>
              <a:off x="6265030" y="3344073"/>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60%</a:t>
              </a:r>
              <a:endParaRPr lang="zh-CN" altLang="en-US" sz="4000" b="1" dirty="0">
                <a:solidFill>
                  <a:schemeClr val="bg1">
                    <a:lumMod val="50000"/>
                  </a:schemeClr>
                </a:solidFill>
                <a:cs typeface="+mn-ea"/>
                <a:sym typeface="+mn-lt"/>
              </a:endParaRPr>
            </a:p>
          </p:txBody>
        </p:sp>
        <p:cxnSp>
          <p:nvCxnSpPr>
            <p:cNvPr id="23" name="直接连接符 22"/>
            <p:cNvCxnSpPr/>
            <p:nvPr/>
          </p:nvCxnSpPr>
          <p:spPr>
            <a:xfrm>
              <a:off x="6333293" y="3798775"/>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6475396" y="1324486"/>
              <a:ext cx="1701800" cy="1701800"/>
              <a:chOff x="1050925" y="1327150"/>
              <a:chExt cx="1701800" cy="1701800"/>
            </a:xfrm>
          </p:grpSpPr>
          <p:sp>
            <p:nvSpPr>
              <p:cNvPr id="25" name="饼形 24"/>
              <p:cNvSpPr/>
              <p:nvPr/>
            </p:nvSpPr>
            <p:spPr>
              <a:xfrm>
                <a:off x="1117600" y="1393825"/>
                <a:ext cx="1568450" cy="1568450"/>
              </a:xfrm>
              <a:prstGeom prst="pie">
                <a:avLst>
                  <a:gd name="adj1" fmla="val 7576676"/>
                  <a:gd name="adj2" fmla="val 16233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26" name="椭圆 25"/>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grpSp>
    </p:spTree>
    <p:extLst>
      <p:ext uri="{BB962C8B-B14F-4D97-AF65-F5344CB8AC3E}">
        <p14:creationId xmlns:p14="http://schemas.microsoft.com/office/powerpoint/2010/main" val="274939850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19695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228645"/>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03</a:t>
                </a:r>
                <a:endParaRPr lang="zh-CN" altLang="en-US" sz="6600" dirty="0">
                  <a:solidFill>
                    <a:schemeClr val="bg1"/>
                  </a:solidFill>
                  <a:cs typeface="+mn-ea"/>
                  <a:sym typeface="+mn-lt"/>
                </a:endParaRPr>
              </a:p>
            </p:txBody>
          </p:sp>
        </p:grpSp>
      </p:grpSp>
    </p:spTree>
    <p:extLst>
      <p:ext uri="{BB962C8B-B14F-4D97-AF65-F5344CB8AC3E}">
        <p14:creationId xmlns:p14="http://schemas.microsoft.com/office/powerpoint/2010/main" val="2179454169"/>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4" name="组合 3"/>
          <p:cNvGrpSpPr/>
          <p:nvPr/>
        </p:nvGrpSpPr>
        <p:grpSpPr>
          <a:xfrm>
            <a:off x="676841" y="1779430"/>
            <a:ext cx="10998201" cy="4861202"/>
            <a:chOff x="812799" y="1328566"/>
            <a:chExt cx="12045951" cy="5324307"/>
          </a:xfrm>
        </p:grpSpPr>
        <p:sp>
          <p:nvSpPr>
            <p:cNvPr id="37" name="矩形 36"/>
            <p:cNvSpPr/>
            <p:nvPr/>
          </p:nvSpPr>
          <p:spPr>
            <a:xfrm>
              <a:off x="4577830" y="1336677"/>
              <a:ext cx="8280920" cy="5175457"/>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cs typeface="+mn-ea"/>
                <a:sym typeface="+mn-lt"/>
              </a:endParaRPr>
            </a:p>
          </p:txBody>
        </p:sp>
        <p:sp>
          <p:nvSpPr>
            <p:cNvPr id="38" name="矩形 37"/>
            <p:cNvSpPr/>
            <p:nvPr/>
          </p:nvSpPr>
          <p:spPr>
            <a:xfrm>
              <a:off x="812800" y="1328566"/>
              <a:ext cx="5245872" cy="171169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002">
                <a:cs typeface="+mn-ea"/>
                <a:sym typeface="+mn-lt"/>
              </a:endParaRPr>
            </a:p>
          </p:txBody>
        </p:sp>
        <p:sp>
          <p:nvSpPr>
            <p:cNvPr id="39" name="矩形 38"/>
            <p:cNvSpPr/>
            <p:nvPr/>
          </p:nvSpPr>
          <p:spPr>
            <a:xfrm>
              <a:off x="812799" y="4482475"/>
              <a:ext cx="3384327" cy="498722"/>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spcAft>
                  <a:spcPts val="0"/>
                </a:spcAft>
              </a:pPr>
              <a:r>
                <a:rPr lang="zh-CN" altLang="en-US" sz="2000" dirty="0">
                  <a:solidFill>
                    <a:schemeClr val="bg1"/>
                  </a:solidFill>
                  <a:cs typeface="+mn-ea"/>
                  <a:sym typeface="+mn-lt"/>
                </a:rPr>
                <a:t>请替换文字内容</a:t>
              </a:r>
              <a:endParaRPr lang="en-US" altLang="zh-CN" sz="2000" b="1" dirty="0">
                <a:solidFill>
                  <a:schemeClr val="bg1"/>
                </a:solidFill>
                <a:cs typeface="+mn-ea"/>
                <a:sym typeface="+mn-lt"/>
              </a:endParaRPr>
            </a:p>
          </p:txBody>
        </p:sp>
        <p:sp>
          <p:nvSpPr>
            <p:cNvPr id="40" name="Content Placeholder 2"/>
            <p:cNvSpPr txBox="1">
              <a:spLocks/>
            </p:cNvSpPr>
            <p:nvPr/>
          </p:nvSpPr>
          <p:spPr>
            <a:xfrm>
              <a:off x="812799" y="5034806"/>
              <a:ext cx="3384328" cy="1618067"/>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lumMod val="65000"/>
                    </a:schemeClr>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lumMod val="65000"/>
                  </a:schemeClr>
                </a:solidFill>
                <a:cs typeface="+mn-ea"/>
                <a:sym typeface="+mn-lt"/>
              </a:endParaRPr>
            </a:p>
          </p:txBody>
        </p:sp>
        <p:sp>
          <p:nvSpPr>
            <p:cNvPr id="41" name="Content Placeholder 2"/>
            <p:cNvSpPr txBox="1">
              <a:spLocks/>
            </p:cNvSpPr>
            <p:nvPr/>
          </p:nvSpPr>
          <p:spPr>
            <a:xfrm>
              <a:off x="1162176" y="1630415"/>
              <a:ext cx="4608512" cy="1213550"/>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solidFill>
                <a:cs typeface="+mn-ea"/>
                <a:sym typeface="+mn-lt"/>
              </a:endParaRPr>
            </a:p>
          </p:txBody>
        </p:sp>
      </p:grpSp>
    </p:spTree>
    <p:extLst>
      <p:ext uri="{BB962C8B-B14F-4D97-AF65-F5344CB8AC3E}">
        <p14:creationId xmlns:p14="http://schemas.microsoft.com/office/powerpoint/2010/main" val="1802289364"/>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cxnSp>
        <p:nvCxnSpPr>
          <p:cNvPr id="12" name="3"/>
          <p:cNvCxnSpPr/>
          <p:nvPr>
            <p:custDataLst>
              <p:tags r:id="rId1"/>
            </p:custDataLst>
          </p:nvPr>
        </p:nvCxnSpPr>
        <p:spPr>
          <a:xfrm flipV="1">
            <a:off x="1031358" y="4347557"/>
            <a:ext cx="10167257" cy="0"/>
          </a:xfrm>
          <a:prstGeom prst="line">
            <a:avLst/>
          </a:prstGeom>
          <a:ln w="12700">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品 5"/>
          <p:cNvCxnSpPr/>
          <p:nvPr>
            <p:custDataLst>
              <p:tags r:id="rId2"/>
            </p:custDataLst>
          </p:nvPr>
        </p:nvCxnSpPr>
        <p:spPr>
          <a:xfrm>
            <a:off x="2266469"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6"/>
          <p:cNvSpPr/>
          <p:nvPr>
            <p:custDataLst>
              <p:tags r:id="rId3"/>
            </p:custDataLst>
          </p:nvPr>
        </p:nvSpPr>
        <p:spPr>
          <a:xfrm>
            <a:off x="2209319"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8"/>
          <p:cNvSpPr/>
          <p:nvPr>
            <p:custDataLst>
              <p:tags r:id="rId4"/>
            </p:custDataLst>
          </p:nvPr>
        </p:nvSpPr>
        <p:spPr>
          <a:xfrm>
            <a:off x="1640959" y="2543463"/>
            <a:ext cx="1251020" cy="1251020"/>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11"/>
          <p:cNvCxnSpPr/>
          <p:nvPr>
            <p:custDataLst>
              <p:tags r:id="rId5"/>
            </p:custDataLst>
          </p:nvPr>
        </p:nvCxnSpPr>
        <p:spPr>
          <a:xfrm>
            <a:off x="4720115"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12"/>
          <p:cNvSpPr/>
          <p:nvPr>
            <p:custDataLst>
              <p:tags r:id="rId6"/>
            </p:custDataLst>
          </p:nvPr>
        </p:nvSpPr>
        <p:spPr>
          <a:xfrm>
            <a:off x="4662965"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9"/>
          <p:cNvSpPr/>
          <p:nvPr>
            <p:custDataLst>
              <p:tags r:id="rId7"/>
            </p:custDataLst>
          </p:nvPr>
        </p:nvSpPr>
        <p:spPr>
          <a:xfrm>
            <a:off x="3734958" y="1610850"/>
            <a:ext cx="1970314" cy="1970314"/>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9" name="19"/>
          <p:cNvCxnSpPr/>
          <p:nvPr>
            <p:custDataLst>
              <p:tags r:id="rId8"/>
            </p:custDataLst>
          </p:nvPr>
        </p:nvCxnSpPr>
        <p:spPr>
          <a:xfrm>
            <a:off x="7493216"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20"/>
          <p:cNvSpPr/>
          <p:nvPr>
            <p:custDataLst>
              <p:tags r:id="rId9"/>
            </p:custDataLst>
          </p:nvPr>
        </p:nvSpPr>
        <p:spPr>
          <a:xfrm>
            <a:off x="7436066"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品 18"/>
          <p:cNvSpPr/>
          <p:nvPr>
            <p:custDataLst>
              <p:tags r:id="rId10"/>
            </p:custDataLst>
          </p:nvPr>
        </p:nvSpPr>
        <p:spPr>
          <a:xfrm>
            <a:off x="6508059" y="1610850"/>
            <a:ext cx="1970314" cy="1970314"/>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2" name="24"/>
          <p:cNvCxnSpPr/>
          <p:nvPr>
            <p:custDataLst>
              <p:tags r:id="rId11"/>
            </p:custDataLst>
          </p:nvPr>
        </p:nvCxnSpPr>
        <p:spPr>
          <a:xfrm>
            <a:off x="9926767"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25"/>
          <p:cNvSpPr/>
          <p:nvPr>
            <p:custDataLst>
              <p:tags r:id="rId12"/>
            </p:custDataLst>
          </p:nvPr>
        </p:nvSpPr>
        <p:spPr>
          <a:xfrm>
            <a:off x="9869617"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23"/>
          <p:cNvSpPr/>
          <p:nvPr>
            <p:custDataLst>
              <p:tags r:id="rId13"/>
            </p:custDataLst>
          </p:nvPr>
        </p:nvSpPr>
        <p:spPr>
          <a:xfrm>
            <a:off x="9301257" y="2543463"/>
            <a:ext cx="1251020" cy="1251020"/>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PA_KSO_Shape"/>
          <p:cNvSpPr/>
          <p:nvPr>
            <p:custDataLst>
              <p:tags r:id="rId14"/>
            </p:custDataLst>
          </p:nvPr>
        </p:nvSpPr>
        <p:spPr>
          <a:xfrm>
            <a:off x="9674263" y="2807710"/>
            <a:ext cx="505007" cy="8393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cs typeface="+mn-ea"/>
              <a:sym typeface="+mn-lt"/>
            </a:endParaRPr>
          </a:p>
        </p:txBody>
      </p:sp>
      <p:sp>
        <p:nvSpPr>
          <p:cNvPr id="26" name="PA_KSO_Shape"/>
          <p:cNvSpPr>
            <a:spLocks/>
          </p:cNvSpPr>
          <p:nvPr>
            <p:custDataLst>
              <p:tags r:id="rId15"/>
            </p:custDataLst>
          </p:nvPr>
        </p:nvSpPr>
        <p:spPr bwMode="auto">
          <a:xfrm>
            <a:off x="1850611" y="2823014"/>
            <a:ext cx="839347" cy="815566"/>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a:cs typeface="+mn-ea"/>
              <a:sym typeface="+mn-lt"/>
            </a:endParaRPr>
          </a:p>
        </p:txBody>
      </p:sp>
      <p:sp>
        <p:nvSpPr>
          <p:cNvPr id="27" name="PA_KSO_Shape"/>
          <p:cNvSpPr>
            <a:spLocks/>
          </p:cNvSpPr>
          <p:nvPr>
            <p:custDataLst>
              <p:tags r:id="rId16"/>
            </p:custDataLst>
          </p:nvPr>
        </p:nvSpPr>
        <p:spPr bwMode="auto">
          <a:xfrm>
            <a:off x="7020828" y="2088393"/>
            <a:ext cx="944775" cy="1200985"/>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a:cs typeface="+mn-ea"/>
              <a:sym typeface="+mn-lt"/>
            </a:endParaRPr>
          </a:p>
        </p:txBody>
      </p:sp>
      <p:sp>
        <p:nvSpPr>
          <p:cNvPr id="28" name="PA_KSO_Shape"/>
          <p:cNvSpPr>
            <a:spLocks/>
          </p:cNvSpPr>
          <p:nvPr>
            <p:custDataLst>
              <p:tags r:id="rId17"/>
            </p:custDataLst>
          </p:nvPr>
        </p:nvSpPr>
        <p:spPr bwMode="auto">
          <a:xfrm>
            <a:off x="4135898" y="2020334"/>
            <a:ext cx="1198983" cy="1200984"/>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a:cs typeface="+mn-ea"/>
              <a:sym typeface="+mn-lt"/>
            </a:endParaRPr>
          </a:p>
        </p:txBody>
      </p:sp>
      <p:sp>
        <p:nvSpPr>
          <p:cNvPr id="29" name="30"/>
          <p:cNvSpPr txBox="1"/>
          <p:nvPr>
            <p:custDataLst>
              <p:tags r:id="rId18"/>
            </p:custDataLst>
          </p:nvPr>
        </p:nvSpPr>
        <p:spPr>
          <a:xfrm>
            <a:off x="1593047"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0" name="31"/>
          <p:cNvSpPr txBox="1"/>
          <p:nvPr>
            <p:custDataLst>
              <p:tags r:id="rId19"/>
            </p:custDataLst>
          </p:nvPr>
        </p:nvSpPr>
        <p:spPr>
          <a:xfrm>
            <a:off x="4061968" y="4998586"/>
            <a:ext cx="1346844" cy="369332"/>
          </a:xfrm>
          <a:prstGeom prst="rect">
            <a:avLst/>
          </a:prstGeom>
          <a:solidFill>
            <a:srgbClr val="1983B7"/>
          </a:solidFill>
          <a:ln>
            <a:noFill/>
          </a:ln>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1" name="32"/>
          <p:cNvSpPr txBox="1"/>
          <p:nvPr>
            <p:custDataLst>
              <p:tags r:id="rId20"/>
            </p:custDataLst>
          </p:nvPr>
        </p:nvSpPr>
        <p:spPr>
          <a:xfrm>
            <a:off x="6822288"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2" name="3"/>
          <p:cNvSpPr txBox="1"/>
          <p:nvPr>
            <p:custDataLst>
              <p:tags r:id="rId21"/>
            </p:custDataLst>
          </p:nvPr>
        </p:nvSpPr>
        <p:spPr>
          <a:xfrm>
            <a:off x="9301257"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3" name="15"/>
          <p:cNvSpPr txBox="1"/>
          <p:nvPr>
            <p:custDataLst>
              <p:tags r:id="rId22"/>
            </p:custDataLst>
          </p:nvPr>
        </p:nvSpPr>
        <p:spPr>
          <a:xfrm>
            <a:off x="1264820"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p>
        </p:txBody>
      </p:sp>
      <p:sp>
        <p:nvSpPr>
          <p:cNvPr id="34" name="15"/>
          <p:cNvSpPr txBox="1"/>
          <p:nvPr>
            <p:custDataLst>
              <p:tags r:id="rId23"/>
            </p:custDataLst>
          </p:nvPr>
        </p:nvSpPr>
        <p:spPr>
          <a:xfrm>
            <a:off x="3718466"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p>
        </p:txBody>
      </p:sp>
      <p:sp>
        <p:nvSpPr>
          <p:cNvPr id="35" name="15"/>
          <p:cNvSpPr txBox="1"/>
          <p:nvPr>
            <p:custDataLst>
              <p:tags r:id="rId24"/>
            </p:custDataLst>
          </p:nvPr>
        </p:nvSpPr>
        <p:spPr>
          <a:xfrm>
            <a:off x="64344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p>
        </p:txBody>
      </p:sp>
      <p:sp>
        <p:nvSpPr>
          <p:cNvPr id="36" name="15"/>
          <p:cNvSpPr txBox="1"/>
          <p:nvPr>
            <p:custDataLst>
              <p:tags r:id="rId25"/>
            </p:custDataLst>
          </p:nvPr>
        </p:nvSpPr>
        <p:spPr>
          <a:xfrm>
            <a:off x="89251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p>
        </p:txBody>
      </p:sp>
    </p:spTree>
    <p:extLst>
      <p:ext uri="{BB962C8B-B14F-4D97-AF65-F5344CB8AC3E}">
        <p14:creationId xmlns:p14="http://schemas.microsoft.com/office/powerpoint/2010/main" val="322667111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2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4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80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120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nodeType="withEffect">
                                  <p:stCondLst>
                                    <p:cond delay="140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160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180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nodeType="withEffect">
                                  <p:stCondLst>
                                    <p:cond delay="20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22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24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260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280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300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grpId="0" nodeType="withEffect">
                                  <p:stCondLst>
                                    <p:cond delay="320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340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grpId="0" nodeType="withEffect">
                                  <p:stCondLst>
                                    <p:cond delay="36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380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500"/>
                                        <p:tgtEl>
                                          <p:spTgt spid="32"/>
                                        </p:tgtEl>
                                      </p:cBhvr>
                                    </p:animEffect>
                                  </p:childTnLst>
                                </p:cTn>
                              </p:par>
                              <p:par>
                                <p:cTn id="74" presetID="10" presetClass="entr" presetSubtype="0" fill="hold" grpId="0" nodeType="withEffect">
                                  <p:stCondLst>
                                    <p:cond delay="420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par>
                                <p:cTn id="77" presetID="10" presetClass="entr" presetSubtype="0" fill="hold" grpId="0" nodeType="withEffect">
                                  <p:stCondLst>
                                    <p:cond delay="440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10" presetClass="entr" presetSubtype="0" fill="hold" grpId="0" nodeType="withEffect">
                                  <p:stCondLst>
                                    <p:cond delay="460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20" grpId="0" animBg="1" autoUpdateAnimBg="0"/>
      <p:bldP spid="21" grpId="0" animBg="1"/>
      <p:bldP spid="23" grpId="0" animBg="1" autoUpdateAnimBg="0"/>
      <p:bldP spid="24" grpId="0" animBg="1"/>
      <p:bldP spid="25" grpId="0" animBg="1" autoUpdateAnimBg="0"/>
      <p:bldP spid="26" grpId="0" animBg="1" autoUpdateAnimBg="0"/>
      <p:bldP spid="27" grpId="0" animBg="1"/>
      <p:bldP spid="28" grpId="0" animBg="1" autoUpdateAnimBg="0"/>
      <p:bldP spid="29" grpId="0" animBg="1" autoUpdateAnimBg="0"/>
      <p:bldP spid="30" grpId="0" animBg="1" autoUpdateAnimBg="0"/>
      <p:bldP spid="31" grpId="0" animBg="1" autoUpdateAnimBg="0"/>
      <p:bldP spid="32" grpId="0" animBg="1" autoUpdateAnimBg="0"/>
      <p:bldP spid="33" grpId="0"/>
      <p:bldP spid="34" grpId="0"/>
      <p:bldP spid="35"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AutoShape 3"/>
          <p:cNvSpPr>
            <a:spLocks/>
          </p:cNvSpPr>
          <p:nvPr/>
        </p:nvSpPr>
        <p:spPr bwMode="auto">
          <a:xfrm>
            <a:off x="3275013" y="2014538"/>
            <a:ext cx="931862" cy="823912"/>
          </a:xfrm>
          <a:custGeom>
            <a:avLst/>
            <a:gdLst>
              <a:gd name="T0" fmla="*/ 2147483647 w 21600"/>
              <a:gd name="T1" fmla="*/ 2147483647 h 21600"/>
              <a:gd name="T2" fmla="*/ 2147483647 w 21600"/>
              <a:gd name="T3" fmla="*/ 0 h 21600"/>
              <a:gd name="T4" fmla="*/ 2147483647 w 21600"/>
              <a:gd name="T5" fmla="*/ 2147483647 h 21600"/>
              <a:gd name="T6" fmla="*/ 2147483647 w 21600"/>
              <a:gd name="T7" fmla="*/ 0 h 21600"/>
              <a:gd name="T8" fmla="*/ 2147483647 w 21600"/>
              <a:gd name="T9" fmla="*/ 2147483647 h 21600"/>
              <a:gd name="T10" fmla="*/ 0 w 21600"/>
              <a:gd name="T11" fmla="*/ 2147483647 h 21600"/>
              <a:gd name="T12" fmla="*/ 2147483647 w 21600"/>
              <a:gd name="T13" fmla="*/ 2147483647 h 21600"/>
              <a:gd name="T14" fmla="*/ 2147483647 w 21600"/>
              <a:gd name="T15" fmla="*/ 2147483647 h 21600"/>
              <a:gd name="T16" fmla="*/ 2147483647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0886" y="341"/>
                </a:moveTo>
                <a:lnTo>
                  <a:pt x="10886" y="0"/>
                </a:lnTo>
                <a:lnTo>
                  <a:pt x="10800" y="171"/>
                </a:lnTo>
                <a:lnTo>
                  <a:pt x="10714" y="0"/>
                </a:lnTo>
                <a:lnTo>
                  <a:pt x="10714" y="341"/>
                </a:lnTo>
                <a:lnTo>
                  <a:pt x="0" y="21600"/>
                </a:lnTo>
                <a:lnTo>
                  <a:pt x="21600" y="21600"/>
                </a:lnTo>
                <a:cubicBezTo>
                  <a:pt x="21600" y="21600"/>
                  <a:pt x="10886" y="341"/>
                  <a:pt x="10886" y="341"/>
                </a:cubicBezTo>
                <a:close/>
                <a:moveTo>
                  <a:pt x="10886" y="341"/>
                </a:moveTo>
              </a:path>
            </a:pathLst>
          </a:custGeom>
          <a:solidFill>
            <a:srgbClr val="1983B7"/>
          </a:solidFill>
          <a:ln>
            <a:noFill/>
          </a:ln>
          <a:extLst/>
        </p:spPr>
        <p:txBody>
          <a:bodyPr anchor="ctr"/>
          <a:lstStyle/>
          <a:p>
            <a:endParaRPr lang="zh-CN" altLang="en-US">
              <a:cs typeface="+mn-ea"/>
              <a:sym typeface="+mn-lt"/>
            </a:endParaRPr>
          </a:p>
        </p:txBody>
      </p:sp>
      <p:sp>
        <p:nvSpPr>
          <p:cNvPr id="13" name="AutoShape 4"/>
          <p:cNvSpPr>
            <a:spLocks/>
          </p:cNvSpPr>
          <p:nvPr/>
        </p:nvSpPr>
        <p:spPr bwMode="auto">
          <a:xfrm>
            <a:off x="2792413" y="2855913"/>
            <a:ext cx="1897062" cy="835025"/>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6167" y="0"/>
                </a:lnTo>
                <a:lnTo>
                  <a:pt x="5432" y="0"/>
                </a:lnTo>
                <a:cubicBezTo>
                  <a:pt x="5432" y="0"/>
                  <a:pt x="0" y="21600"/>
                  <a:pt x="0" y="21600"/>
                </a:cubicBezTo>
                <a:close/>
                <a:moveTo>
                  <a:pt x="0" y="21600"/>
                </a:moveTo>
              </a:path>
            </a:pathLst>
          </a:custGeom>
          <a:solidFill>
            <a:srgbClr val="1983B7">
              <a:alpha val="85000"/>
            </a:srgbClr>
          </a:solidFill>
          <a:ln>
            <a:noFill/>
          </a:ln>
          <a:extLst/>
        </p:spPr>
        <p:txBody>
          <a:bodyPr lIns="0" tIns="0" rIns="0" bIns="0"/>
          <a:lstStyle/>
          <a:p>
            <a:endParaRPr lang="zh-CN" altLang="en-US">
              <a:cs typeface="+mn-ea"/>
              <a:sym typeface="+mn-lt"/>
            </a:endParaRPr>
          </a:p>
        </p:txBody>
      </p:sp>
      <p:sp>
        <p:nvSpPr>
          <p:cNvPr id="14" name="AutoShape 5"/>
          <p:cNvSpPr>
            <a:spLocks/>
          </p:cNvSpPr>
          <p:nvPr/>
        </p:nvSpPr>
        <p:spPr bwMode="auto">
          <a:xfrm>
            <a:off x="2316163" y="3706813"/>
            <a:ext cx="2851150" cy="83185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8007" y="0"/>
                </a:lnTo>
                <a:lnTo>
                  <a:pt x="3593" y="0"/>
                </a:lnTo>
                <a:cubicBezTo>
                  <a:pt x="3593" y="0"/>
                  <a:pt x="0" y="21600"/>
                  <a:pt x="0" y="21600"/>
                </a:cubicBezTo>
                <a:close/>
                <a:moveTo>
                  <a:pt x="0" y="21600"/>
                </a:moveTo>
              </a:path>
            </a:pathLst>
          </a:custGeom>
          <a:solidFill>
            <a:srgbClr val="1983B7"/>
          </a:solidFill>
          <a:ln>
            <a:noFill/>
          </a:ln>
          <a:extLst/>
        </p:spPr>
        <p:txBody>
          <a:bodyPr anchor="ctr"/>
          <a:lstStyle/>
          <a:p>
            <a:endParaRPr lang="zh-CN" altLang="en-US">
              <a:cs typeface="+mn-ea"/>
              <a:sym typeface="+mn-lt"/>
            </a:endParaRPr>
          </a:p>
        </p:txBody>
      </p:sp>
      <p:sp>
        <p:nvSpPr>
          <p:cNvPr id="15" name="AutoShape 6"/>
          <p:cNvSpPr>
            <a:spLocks/>
          </p:cNvSpPr>
          <p:nvPr/>
        </p:nvSpPr>
        <p:spPr bwMode="auto">
          <a:xfrm>
            <a:off x="1833563" y="4559300"/>
            <a:ext cx="3821112" cy="836613"/>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8901" y="0"/>
                </a:lnTo>
                <a:lnTo>
                  <a:pt x="2699" y="0"/>
                </a:lnTo>
                <a:cubicBezTo>
                  <a:pt x="2699" y="0"/>
                  <a:pt x="0" y="21600"/>
                  <a:pt x="0" y="21600"/>
                </a:cubicBezTo>
                <a:close/>
                <a:moveTo>
                  <a:pt x="0" y="21600"/>
                </a:moveTo>
              </a:path>
            </a:pathLst>
          </a:custGeom>
          <a:solidFill>
            <a:srgbClr val="1983B7">
              <a:alpha val="85000"/>
            </a:srgbClr>
          </a:solidFill>
          <a:ln>
            <a:noFill/>
          </a:ln>
          <a:extLst/>
        </p:spPr>
        <p:txBody>
          <a:bodyPr lIns="0" tIns="0" rIns="0" bIns="0"/>
          <a:lstStyle/>
          <a:p>
            <a:endParaRPr lang="zh-CN" altLang="en-US">
              <a:cs typeface="+mn-ea"/>
              <a:sym typeface="+mn-lt"/>
            </a:endParaRPr>
          </a:p>
        </p:txBody>
      </p:sp>
      <p:sp>
        <p:nvSpPr>
          <p:cNvPr id="16" name="AutoShape 7"/>
          <p:cNvSpPr>
            <a:spLocks/>
          </p:cNvSpPr>
          <p:nvPr/>
        </p:nvSpPr>
        <p:spPr bwMode="auto">
          <a:xfrm>
            <a:off x="1382713" y="5411788"/>
            <a:ext cx="4721225" cy="788987"/>
          </a:xfrm>
          <a:custGeom>
            <a:avLst/>
            <a:gdLst>
              <a:gd name="T0" fmla="*/ 0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0 h 21600"/>
              <a:gd name="T10" fmla="*/ 2147483647 w 21600"/>
              <a:gd name="T11" fmla="*/ 0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0" y="21600"/>
                </a:moveTo>
                <a:lnTo>
                  <a:pt x="10783" y="21600"/>
                </a:lnTo>
                <a:lnTo>
                  <a:pt x="10817" y="21600"/>
                </a:lnTo>
                <a:lnTo>
                  <a:pt x="21600" y="21600"/>
                </a:lnTo>
                <a:lnTo>
                  <a:pt x="19540" y="0"/>
                </a:lnTo>
                <a:lnTo>
                  <a:pt x="2060" y="0"/>
                </a:lnTo>
                <a:cubicBezTo>
                  <a:pt x="2060" y="0"/>
                  <a:pt x="0" y="21600"/>
                  <a:pt x="0" y="21600"/>
                </a:cubicBezTo>
                <a:close/>
                <a:moveTo>
                  <a:pt x="0" y="21600"/>
                </a:moveTo>
              </a:path>
            </a:pathLst>
          </a:custGeom>
          <a:solidFill>
            <a:srgbClr val="1983B7"/>
          </a:solidFill>
          <a:ln>
            <a:noFill/>
          </a:ln>
          <a:extLst/>
        </p:spPr>
        <p:txBody>
          <a:bodyPr anchor="ctr"/>
          <a:lstStyle/>
          <a:p>
            <a:endParaRPr lang="zh-CN" altLang="en-US">
              <a:cs typeface="+mn-ea"/>
              <a:sym typeface="+mn-lt"/>
            </a:endParaRPr>
          </a:p>
        </p:txBody>
      </p:sp>
      <p:cxnSp>
        <p:nvCxnSpPr>
          <p:cNvPr id="17" name="直接连接符 71"/>
          <p:cNvCxnSpPr>
            <a:cxnSpLocks noChangeShapeType="1"/>
          </p:cNvCxnSpPr>
          <p:nvPr/>
        </p:nvCxnSpPr>
        <p:spPr bwMode="auto">
          <a:xfrm>
            <a:off x="4373563" y="2838450"/>
            <a:ext cx="6619875" cy="0"/>
          </a:xfrm>
          <a:prstGeom prst="line">
            <a:avLst/>
          </a:prstGeom>
          <a:noFill/>
          <a:ln w="6350">
            <a:solidFill>
              <a:srgbClr val="ADBACA"/>
            </a:solidFill>
            <a:round/>
            <a:headEnd/>
            <a:tailEnd/>
          </a:ln>
          <a:extLst>
            <a:ext uri="{909E8E84-426E-40DD-AFC4-6F175D3DCCD1}">
              <a14:hiddenFill xmlns:a14="http://schemas.microsoft.com/office/drawing/2010/main">
                <a:noFill/>
              </a14:hiddenFill>
            </a:ext>
          </a:extLst>
        </p:spPr>
      </p:cxnSp>
      <p:cxnSp>
        <p:nvCxnSpPr>
          <p:cNvPr id="18" name="直接连接符 72"/>
          <p:cNvCxnSpPr>
            <a:cxnSpLocks noChangeShapeType="1"/>
          </p:cNvCxnSpPr>
          <p:nvPr/>
        </p:nvCxnSpPr>
        <p:spPr bwMode="auto">
          <a:xfrm>
            <a:off x="4803775" y="3678238"/>
            <a:ext cx="6189663" cy="0"/>
          </a:xfrm>
          <a:prstGeom prst="line">
            <a:avLst/>
          </a:prstGeom>
          <a:noFill/>
          <a:ln w="6350">
            <a:solidFill>
              <a:srgbClr val="ADBACA"/>
            </a:solidFill>
            <a:round/>
            <a:headEnd/>
            <a:tailEnd/>
          </a:ln>
          <a:extLst>
            <a:ext uri="{909E8E84-426E-40DD-AFC4-6F175D3DCCD1}">
              <a14:hiddenFill xmlns:a14="http://schemas.microsoft.com/office/drawing/2010/main">
                <a:noFill/>
              </a14:hiddenFill>
            </a:ext>
          </a:extLst>
        </p:spPr>
      </p:cxnSp>
      <p:cxnSp>
        <p:nvCxnSpPr>
          <p:cNvPr id="19" name="直接连接符 73"/>
          <p:cNvCxnSpPr>
            <a:cxnSpLocks noChangeShapeType="1"/>
          </p:cNvCxnSpPr>
          <p:nvPr/>
        </p:nvCxnSpPr>
        <p:spPr bwMode="auto">
          <a:xfrm>
            <a:off x="5326063" y="4548188"/>
            <a:ext cx="5667375" cy="0"/>
          </a:xfrm>
          <a:prstGeom prst="line">
            <a:avLst/>
          </a:prstGeom>
          <a:noFill/>
          <a:ln w="6350">
            <a:solidFill>
              <a:srgbClr val="ADBACA"/>
            </a:solidFill>
            <a:round/>
            <a:headEnd/>
            <a:tailEnd/>
          </a:ln>
          <a:extLst>
            <a:ext uri="{909E8E84-426E-40DD-AFC4-6F175D3DCCD1}">
              <a14:hiddenFill xmlns:a14="http://schemas.microsoft.com/office/drawing/2010/main">
                <a:noFill/>
              </a14:hiddenFill>
            </a:ext>
          </a:extLst>
        </p:spPr>
      </p:cxnSp>
      <p:cxnSp>
        <p:nvCxnSpPr>
          <p:cNvPr id="20" name="直接连接符 74"/>
          <p:cNvCxnSpPr>
            <a:cxnSpLocks noChangeShapeType="1"/>
          </p:cNvCxnSpPr>
          <p:nvPr/>
        </p:nvCxnSpPr>
        <p:spPr bwMode="auto">
          <a:xfrm>
            <a:off x="5802313" y="5394325"/>
            <a:ext cx="5191125" cy="0"/>
          </a:xfrm>
          <a:prstGeom prst="line">
            <a:avLst/>
          </a:prstGeom>
          <a:noFill/>
          <a:ln w="6350">
            <a:solidFill>
              <a:srgbClr val="ADBACA"/>
            </a:solidFill>
            <a:round/>
            <a:headEnd/>
            <a:tailEnd/>
          </a:ln>
          <a:extLst>
            <a:ext uri="{909E8E84-426E-40DD-AFC4-6F175D3DCCD1}">
              <a14:hiddenFill xmlns:a14="http://schemas.microsoft.com/office/drawing/2010/main">
                <a:noFill/>
              </a14:hiddenFill>
            </a:ext>
          </a:extLst>
        </p:spPr>
      </p:cxnSp>
      <p:cxnSp>
        <p:nvCxnSpPr>
          <p:cNvPr id="21" name="直接连接符 75"/>
          <p:cNvCxnSpPr>
            <a:cxnSpLocks noChangeShapeType="1"/>
          </p:cNvCxnSpPr>
          <p:nvPr/>
        </p:nvCxnSpPr>
        <p:spPr bwMode="auto">
          <a:xfrm>
            <a:off x="6186488" y="6161088"/>
            <a:ext cx="4806950" cy="0"/>
          </a:xfrm>
          <a:prstGeom prst="line">
            <a:avLst/>
          </a:prstGeom>
          <a:noFill/>
          <a:ln w="6350">
            <a:solidFill>
              <a:srgbClr val="ADBACA"/>
            </a:solidFill>
            <a:round/>
            <a:headEnd/>
            <a:tailEnd/>
          </a:ln>
          <a:extLst>
            <a:ext uri="{909E8E84-426E-40DD-AFC4-6F175D3DCCD1}">
              <a14:hiddenFill xmlns:a14="http://schemas.microsoft.com/office/drawing/2010/main">
                <a:noFill/>
              </a14:hiddenFill>
            </a:ext>
          </a:extLst>
        </p:spPr>
      </p:cxnSp>
      <p:sp>
        <p:nvSpPr>
          <p:cNvPr id="22" name="文本框 76"/>
          <p:cNvSpPr txBox="1">
            <a:spLocks noChangeArrowheads="1"/>
          </p:cNvSpPr>
          <p:nvPr/>
        </p:nvSpPr>
        <p:spPr bwMode="auto">
          <a:xfrm>
            <a:off x="3509963" y="2274888"/>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A</a:t>
            </a:r>
            <a:endParaRPr lang="zh-CN" altLang="en-US" sz="3200" b="1">
              <a:solidFill>
                <a:schemeClr val="bg1"/>
              </a:solidFill>
              <a:latin typeface="+mn-lt"/>
              <a:ea typeface="+mn-ea"/>
              <a:cs typeface="+mn-ea"/>
              <a:sym typeface="+mn-lt"/>
            </a:endParaRPr>
          </a:p>
        </p:txBody>
      </p:sp>
      <p:sp>
        <p:nvSpPr>
          <p:cNvPr id="23" name="文本框 77"/>
          <p:cNvSpPr txBox="1">
            <a:spLocks noChangeArrowheads="1"/>
          </p:cNvSpPr>
          <p:nvPr/>
        </p:nvSpPr>
        <p:spPr bwMode="auto">
          <a:xfrm>
            <a:off x="3509963" y="3017838"/>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B</a:t>
            </a:r>
            <a:endParaRPr lang="zh-CN" altLang="en-US" sz="3200" b="1">
              <a:solidFill>
                <a:schemeClr val="bg1"/>
              </a:solidFill>
              <a:latin typeface="+mn-lt"/>
              <a:ea typeface="+mn-ea"/>
              <a:cs typeface="+mn-ea"/>
              <a:sym typeface="+mn-lt"/>
            </a:endParaRPr>
          </a:p>
        </p:txBody>
      </p:sp>
      <p:sp>
        <p:nvSpPr>
          <p:cNvPr id="24" name="文本框 78"/>
          <p:cNvSpPr txBox="1">
            <a:spLocks noChangeArrowheads="1"/>
          </p:cNvSpPr>
          <p:nvPr/>
        </p:nvSpPr>
        <p:spPr bwMode="auto">
          <a:xfrm>
            <a:off x="3509963" y="3840163"/>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C</a:t>
            </a:r>
            <a:endParaRPr lang="zh-CN" altLang="en-US" sz="3200" b="1">
              <a:solidFill>
                <a:schemeClr val="bg1"/>
              </a:solidFill>
              <a:latin typeface="+mn-lt"/>
              <a:ea typeface="+mn-ea"/>
              <a:cs typeface="+mn-ea"/>
              <a:sym typeface="+mn-lt"/>
            </a:endParaRPr>
          </a:p>
        </p:txBody>
      </p:sp>
      <p:sp>
        <p:nvSpPr>
          <p:cNvPr id="25" name="文本框 79"/>
          <p:cNvSpPr txBox="1">
            <a:spLocks noChangeArrowheads="1"/>
          </p:cNvSpPr>
          <p:nvPr/>
        </p:nvSpPr>
        <p:spPr bwMode="auto">
          <a:xfrm>
            <a:off x="3509963" y="4741863"/>
            <a:ext cx="554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D</a:t>
            </a:r>
            <a:endParaRPr lang="zh-CN" altLang="en-US" sz="3200" b="1">
              <a:solidFill>
                <a:schemeClr val="bg1"/>
              </a:solidFill>
              <a:latin typeface="+mn-lt"/>
              <a:ea typeface="+mn-ea"/>
              <a:cs typeface="+mn-ea"/>
              <a:sym typeface="+mn-lt"/>
            </a:endParaRPr>
          </a:p>
        </p:txBody>
      </p:sp>
      <p:sp>
        <p:nvSpPr>
          <p:cNvPr id="26" name="文本框 80"/>
          <p:cNvSpPr txBox="1">
            <a:spLocks noChangeArrowheads="1"/>
          </p:cNvSpPr>
          <p:nvPr/>
        </p:nvSpPr>
        <p:spPr bwMode="auto">
          <a:xfrm>
            <a:off x="3509963" y="5534025"/>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E</a:t>
            </a:r>
            <a:endParaRPr lang="zh-CN" altLang="en-US" sz="3200" b="1">
              <a:solidFill>
                <a:schemeClr val="bg1"/>
              </a:solidFill>
              <a:latin typeface="+mn-lt"/>
              <a:ea typeface="+mn-ea"/>
              <a:cs typeface="+mn-ea"/>
              <a:sym typeface="+mn-lt"/>
            </a:endParaRPr>
          </a:p>
        </p:txBody>
      </p:sp>
      <p:sp>
        <p:nvSpPr>
          <p:cNvPr id="27" name="矩形 81"/>
          <p:cNvSpPr>
            <a:spLocks noChangeArrowheads="1"/>
          </p:cNvSpPr>
          <p:nvPr/>
        </p:nvSpPr>
        <p:spPr bwMode="auto">
          <a:xfrm>
            <a:off x="4441825" y="2212975"/>
            <a:ext cx="5870575"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28" name="矩形 82"/>
          <p:cNvSpPr>
            <a:spLocks noChangeArrowheads="1"/>
          </p:cNvSpPr>
          <p:nvPr/>
        </p:nvSpPr>
        <p:spPr bwMode="auto">
          <a:xfrm>
            <a:off x="4803775" y="3036888"/>
            <a:ext cx="5870575"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29" name="矩形 83"/>
          <p:cNvSpPr>
            <a:spLocks noChangeArrowheads="1"/>
          </p:cNvSpPr>
          <p:nvPr/>
        </p:nvSpPr>
        <p:spPr bwMode="auto">
          <a:xfrm>
            <a:off x="5257800" y="3887788"/>
            <a:ext cx="5735638"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30" name="矩形 84"/>
          <p:cNvSpPr>
            <a:spLocks noChangeArrowheads="1"/>
          </p:cNvSpPr>
          <p:nvPr/>
        </p:nvSpPr>
        <p:spPr bwMode="auto">
          <a:xfrm>
            <a:off x="5740400" y="4751388"/>
            <a:ext cx="5253038"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31" name="矩形 85"/>
          <p:cNvSpPr>
            <a:spLocks noChangeArrowheads="1"/>
          </p:cNvSpPr>
          <p:nvPr/>
        </p:nvSpPr>
        <p:spPr bwMode="auto">
          <a:xfrm>
            <a:off x="6186488" y="5554663"/>
            <a:ext cx="4941887"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Tree>
    <p:extLst>
      <p:ext uri="{BB962C8B-B14F-4D97-AF65-F5344CB8AC3E}">
        <p14:creationId xmlns:p14="http://schemas.microsoft.com/office/powerpoint/2010/main" val="274939850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3500"/>
                            </p:stCondLst>
                            <p:childTnLst>
                              <p:par>
                                <p:cTn id="83" presetID="42"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250"/>
                                        <p:tgtEl>
                                          <p:spTgt spid="24"/>
                                        </p:tgtEl>
                                      </p:cBhvr>
                                    </p:animEffect>
                                    <p:anim calcmode="lin" valueType="num">
                                      <p:cBhvr>
                                        <p:cTn id="86" dur="250" fill="hold"/>
                                        <p:tgtEl>
                                          <p:spTgt spid="24"/>
                                        </p:tgtEl>
                                        <p:attrNameLst>
                                          <p:attrName>ppt_x</p:attrName>
                                        </p:attrNameLst>
                                      </p:cBhvr>
                                      <p:tavLst>
                                        <p:tav tm="0">
                                          <p:val>
                                            <p:strVal val="#ppt_x"/>
                                          </p:val>
                                        </p:tav>
                                        <p:tav tm="100000">
                                          <p:val>
                                            <p:strVal val="#ppt_x"/>
                                          </p:val>
                                        </p:tav>
                                      </p:tavLst>
                                    </p:anim>
                                    <p:anim calcmode="lin" valueType="num">
                                      <p:cBhvr>
                                        <p:cTn id="87" dur="25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3750"/>
                            </p:stCondLst>
                            <p:childTnLst>
                              <p:par>
                                <p:cTn id="89" presetID="42" presetClass="entr" presetSubtype="0"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250"/>
                                        <p:tgtEl>
                                          <p:spTgt spid="25"/>
                                        </p:tgtEl>
                                      </p:cBhvr>
                                    </p:animEffect>
                                    <p:anim calcmode="lin" valueType="num">
                                      <p:cBhvr>
                                        <p:cTn id="92" dur="250" fill="hold"/>
                                        <p:tgtEl>
                                          <p:spTgt spid="25"/>
                                        </p:tgtEl>
                                        <p:attrNameLst>
                                          <p:attrName>ppt_x</p:attrName>
                                        </p:attrNameLst>
                                      </p:cBhvr>
                                      <p:tavLst>
                                        <p:tav tm="0">
                                          <p:val>
                                            <p:strVal val="#ppt_x"/>
                                          </p:val>
                                        </p:tav>
                                        <p:tav tm="100000">
                                          <p:val>
                                            <p:strVal val="#ppt_x"/>
                                          </p:val>
                                        </p:tav>
                                      </p:tavLst>
                                    </p:anim>
                                    <p:anim calcmode="lin" valueType="num">
                                      <p:cBhvr>
                                        <p:cTn id="93" dur="25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4000"/>
                            </p:stCondLst>
                            <p:childTnLst>
                              <p:par>
                                <p:cTn id="95" presetID="42"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250"/>
                                        <p:tgtEl>
                                          <p:spTgt spid="26"/>
                                        </p:tgtEl>
                                      </p:cBhvr>
                                    </p:animEffect>
                                    <p:anim calcmode="lin" valueType="num">
                                      <p:cBhvr>
                                        <p:cTn id="98" dur="250" fill="hold"/>
                                        <p:tgtEl>
                                          <p:spTgt spid="26"/>
                                        </p:tgtEl>
                                        <p:attrNameLst>
                                          <p:attrName>ppt_x</p:attrName>
                                        </p:attrNameLst>
                                      </p:cBhvr>
                                      <p:tavLst>
                                        <p:tav tm="0">
                                          <p:val>
                                            <p:strVal val="#ppt_x"/>
                                          </p:val>
                                        </p:tav>
                                        <p:tav tm="100000">
                                          <p:val>
                                            <p:strVal val="#ppt_x"/>
                                          </p:val>
                                        </p:tav>
                                      </p:tavLst>
                                    </p:anim>
                                    <p:anim calcmode="lin" valueType="num">
                                      <p:cBhvr>
                                        <p:cTn id="99" dur="250" fill="hold"/>
                                        <p:tgtEl>
                                          <p:spTgt spid="26"/>
                                        </p:tgtEl>
                                        <p:attrNameLst>
                                          <p:attrName>ppt_y</p:attrName>
                                        </p:attrNameLst>
                                      </p:cBhvr>
                                      <p:tavLst>
                                        <p:tav tm="0">
                                          <p:val>
                                            <p:strVal val="#ppt_y+.1"/>
                                          </p:val>
                                        </p:tav>
                                        <p:tav tm="100000">
                                          <p:val>
                                            <p:strVal val="#ppt_y"/>
                                          </p:val>
                                        </p:tav>
                                      </p:tavLst>
                                    </p:anim>
                                  </p:childTnLst>
                                </p:cTn>
                              </p:par>
                            </p:childTnLst>
                          </p:cTn>
                        </p:par>
                        <p:par>
                          <p:cTn id="100" fill="hold">
                            <p:stCondLst>
                              <p:cond delay="4250"/>
                            </p:stCondLst>
                            <p:childTnLst>
                              <p:par>
                                <p:cTn id="101" presetID="42" presetClass="entr" presetSubtype="0" fill="hold" grpId="0" nodeType="after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fade">
                                      <p:cBhvr>
                                        <p:cTn id="103" dur="250"/>
                                        <p:tgtEl>
                                          <p:spTgt spid="27"/>
                                        </p:tgtEl>
                                      </p:cBhvr>
                                    </p:animEffect>
                                    <p:anim calcmode="lin" valueType="num">
                                      <p:cBhvr>
                                        <p:cTn id="104" dur="250" fill="hold"/>
                                        <p:tgtEl>
                                          <p:spTgt spid="27"/>
                                        </p:tgtEl>
                                        <p:attrNameLst>
                                          <p:attrName>ppt_x</p:attrName>
                                        </p:attrNameLst>
                                      </p:cBhvr>
                                      <p:tavLst>
                                        <p:tav tm="0">
                                          <p:val>
                                            <p:strVal val="#ppt_x"/>
                                          </p:val>
                                        </p:tav>
                                        <p:tav tm="100000">
                                          <p:val>
                                            <p:strVal val="#ppt_x"/>
                                          </p:val>
                                        </p:tav>
                                      </p:tavLst>
                                    </p:anim>
                                    <p:anim calcmode="lin" valueType="num">
                                      <p:cBhvr>
                                        <p:cTn id="105" dur="250" fill="hold"/>
                                        <p:tgtEl>
                                          <p:spTgt spid="27"/>
                                        </p:tgtEl>
                                        <p:attrNameLst>
                                          <p:attrName>ppt_y</p:attrName>
                                        </p:attrNameLst>
                                      </p:cBhvr>
                                      <p:tavLst>
                                        <p:tav tm="0">
                                          <p:val>
                                            <p:strVal val="#ppt_y+.1"/>
                                          </p:val>
                                        </p:tav>
                                        <p:tav tm="100000">
                                          <p:val>
                                            <p:strVal val="#ppt_y"/>
                                          </p:val>
                                        </p:tav>
                                      </p:tavLst>
                                    </p:anim>
                                  </p:childTnLst>
                                </p:cTn>
                              </p:par>
                            </p:childTnLst>
                          </p:cTn>
                        </p:par>
                        <p:par>
                          <p:cTn id="106" fill="hold">
                            <p:stCondLst>
                              <p:cond delay="4500"/>
                            </p:stCondLst>
                            <p:childTnLst>
                              <p:par>
                                <p:cTn id="107" presetID="42" presetClass="entr" presetSubtype="0" fill="hold" grpId="0" nodeType="after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250"/>
                                        <p:tgtEl>
                                          <p:spTgt spid="28"/>
                                        </p:tgtEl>
                                      </p:cBhvr>
                                    </p:animEffect>
                                    <p:anim calcmode="lin" valueType="num">
                                      <p:cBhvr>
                                        <p:cTn id="110" dur="250" fill="hold"/>
                                        <p:tgtEl>
                                          <p:spTgt spid="28"/>
                                        </p:tgtEl>
                                        <p:attrNameLst>
                                          <p:attrName>ppt_x</p:attrName>
                                        </p:attrNameLst>
                                      </p:cBhvr>
                                      <p:tavLst>
                                        <p:tav tm="0">
                                          <p:val>
                                            <p:strVal val="#ppt_x"/>
                                          </p:val>
                                        </p:tav>
                                        <p:tav tm="100000">
                                          <p:val>
                                            <p:strVal val="#ppt_x"/>
                                          </p:val>
                                        </p:tav>
                                      </p:tavLst>
                                    </p:anim>
                                    <p:anim calcmode="lin" valueType="num">
                                      <p:cBhvr>
                                        <p:cTn id="111" dur="250" fill="hold"/>
                                        <p:tgtEl>
                                          <p:spTgt spid="28"/>
                                        </p:tgtEl>
                                        <p:attrNameLst>
                                          <p:attrName>ppt_y</p:attrName>
                                        </p:attrNameLst>
                                      </p:cBhvr>
                                      <p:tavLst>
                                        <p:tav tm="0">
                                          <p:val>
                                            <p:strVal val="#ppt_y+.1"/>
                                          </p:val>
                                        </p:tav>
                                        <p:tav tm="100000">
                                          <p:val>
                                            <p:strVal val="#ppt_y"/>
                                          </p:val>
                                        </p:tav>
                                      </p:tavLst>
                                    </p:anim>
                                  </p:childTnLst>
                                </p:cTn>
                              </p:par>
                            </p:childTnLst>
                          </p:cTn>
                        </p:par>
                        <p:par>
                          <p:cTn id="112" fill="hold">
                            <p:stCondLst>
                              <p:cond delay="4750"/>
                            </p:stCondLst>
                            <p:childTnLst>
                              <p:par>
                                <p:cTn id="113" presetID="42" presetClass="entr" presetSubtype="0" fill="hold" grpId="0" nodeType="after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fade">
                                      <p:cBhvr>
                                        <p:cTn id="115" dur="250"/>
                                        <p:tgtEl>
                                          <p:spTgt spid="29"/>
                                        </p:tgtEl>
                                      </p:cBhvr>
                                    </p:animEffect>
                                    <p:anim calcmode="lin" valueType="num">
                                      <p:cBhvr>
                                        <p:cTn id="116" dur="250" fill="hold"/>
                                        <p:tgtEl>
                                          <p:spTgt spid="29"/>
                                        </p:tgtEl>
                                        <p:attrNameLst>
                                          <p:attrName>ppt_x</p:attrName>
                                        </p:attrNameLst>
                                      </p:cBhvr>
                                      <p:tavLst>
                                        <p:tav tm="0">
                                          <p:val>
                                            <p:strVal val="#ppt_x"/>
                                          </p:val>
                                        </p:tav>
                                        <p:tav tm="100000">
                                          <p:val>
                                            <p:strVal val="#ppt_x"/>
                                          </p:val>
                                        </p:tav>
                                      </p:tavLst>
                                    </p:anim>
                                    <p:anim calcmode="lin" valueType="num">
                                      <p:cBhvr>
                                        <p:cTn id="117" dur="250" fill="hold"/>
                                        <p:tgtEl>
                                          <p:spTgt spid="29"/>
                                        </p:tgtEl>
                                        <p:attrNameLst>
                                          <p:attrName>ppt_y</p:attrName>
                                        </p:attrNameLst>
                                      </p:cBhvr>
                                      <p:tavLst>
                                        <p:tav tm="0">
                                          <p:val>
                                            <p:strVal val="#ppt_y+.1"/>
                                          </p:val>
                                        </p:tav>
                                        <p:tav tm="100000">
                                          <p:val>
                                            <p:strVal val="#ppt_y"/>
                                          </p:val>
                                        </p:tav>
                                      </p:tavLst>
                                    </p:anim>
                                  </p:childTnLst>
                                </p:cTn>
                              </p:par>
                            </p:childTnLst>
                          </p:cTn>
                        </p:par>
                        <p:par>
                          <p:cTn id="118" fill="hold">
                            <p:stCondLst>
                              <p:cond delay="5000"/>
                            </p:stCondLst>
                            <p:childTnLst>
                              <p:par>
                                <p:cTn id="119" presetID="42" presetClass="entr" presetSubtype="0"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fade">
                                      <p:cBhvr>
                                        <p:cTn id="121" dur="250"/>
                                        <p:tgtEl>
                                          <p:spTgt spid="30"/>
                                        </p:tgtEl>
                                      </p:cBhvr>
                                    </p:animEffect>
                                    <p:anim calcmode="lin" valueType="num">
                                      <p:cBhvr>
                                        <p:cTn id="122" dur="250" fill="hold"/>
                                        <p:tgtEl>
                                          <p:spTgt spid="30"/>
                                        </p:tgtEl>
                                        <p:attrNameLst>
                                          <p:attrName>ppt_x</p:attrName>
                                        </p:attrNameLst>
                                      </p:cBhvr>
                                      <p:tavLst>
                                        <p:tav tm="0">
                                          <p:val>
                                            <p:strVal val="#ppt_x"/>
                                          </p:val>
                                        </p:tav>
                                        <p:tav tm="100000">
                                          <p:val>
                                            <p:strVal val="#ppt_x"/>
                                          </p:val>
                                        </p:tav>
                                      </p:tavLst>
                                    </p:anim>
                                    <p:anim calcmode="lin" valueType="num">
                                      <p:cBhvr>
                                        <p:cTn id="123" dur="250" fill="hold"/>
                                        <p:tgtEl>
                                          <p:spTgt spid="30"/>
                                        </p:tgtEl>
                                        <p:attrNameLst>
                                          <p:attrName>ppt_y</p:attrName>
                                        </p:attrNameLst>
                                      </p:cBhvr>
                                      <p:tavLst>
                                        <p:tav tm="0">
                                          <p:val>
                                            <p:strVal val="#ppt_y+.1"/>
                                          </p:val>
                                        </p:tav>
                                        <p:tav tm="100000">
                                          <p:val>
                                            <p:strVal val="#ppt_y"/>
                                          </p:val>
                                        </p:tav>
                                      </p:tavLst>
                                    </p:anim>
                                  </p:childTnLst>
                                </p:cTn>
                              </p:par>
                            </p:childTnLst>
                          </p:cTn>
                        </p:par>
                        <p:par>
                          <p:cTn id="124" fill="hold">
                            <p:stCondLst>
                              <p:cond delay="5250"/>
                            </p:stCondLst>
                            <p:childTnLst>
                              <p:par>
                                <p:cTn id="125" presetID="42" presetClass="entr" presetSubtype="0" fill="hold" grpId="0" nodeType="after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fade">
                                      <p:cBhvr>
                                        <p:cTn id="127" dur="250"/>
                                        <p:tgtEl>
                                          <p:spTgt spid="31"/>
                                        </p:tgtEl>
                                      </p:cBhvr>
                                    </p:animEffect>
                                    <p:anim calcmode="lin" valueType="num">
                                      <p:cBhvr>
                                        <p:cTn id="128" dur="250" fill="hold"/>
                                        <p:tgtEl>
                                          <p:spTgt spid="31"/>
                                        </p:tgtEl>
                                        <p:attrNameLst>
                                          <p:attrName>ppt_x</p:attrName>
                                        </p:attrNameLst>
                                      </p:cBhvr>
                                      <p:tavLst>
                                        <p:tav tm="0">
                                          <p:val>
                                            <p:strVal val="#ppt_x"/>
                                          </p:val>
                                        </p:tav>
                                        <p:tav tm="100000">
                                          <p:val>
                                            <p:strVal val="#ppt_x"/>
                                          </p:val>
                                        </p:tav>
                                      </p:tavLst>
                                    </p:anim>
                                    <p:anim calcmode="lin" valueType="num">
                                      <p:cBhvr>
                                        <p:cTn id="129" dur="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22" grpId="0"/>
      <p:bldP spid="23" grpId="0"/>
      <p:bldP spid="24" grpId="0"/>
      <p:bldP spid="25" grpId="0"/>
      <p:bldP spid="26" grpId="0"/>
      <p:bldP spid="27" grpId="0"/>
      <p:bldP spid="28"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26"/>
          <p:cNvSpPr>
            <a:spLocks noEditPoints="1"/>
          </p:cNvSpPr>
          <p:nvPr>
            <p:custDataLst>
              <p:tags r:id="rId1"/>
            </p:custDataLst>
          </p:nvPr>
        </p:nvSpPr>
        <p:spPr bwMode="auto">
          <a:xfrm>
            <a:off x="1721822" y="2105973"/>
            <a:ext cx="381240" cy="381808"/>
          </a:xfrm>
          <a:custGeom>
            <a:avLst/>
            <a:gdLst>
              <a:gd name="T0" fmla="*/ 3433 w 282"/>
              <a:gd name="T1" fmla="*/ 352 h 282"/>
              <a:gd name="T2" fmla="*/ 2202 w 282"/>
              <a:gd name="T3" fmla="*/ 352 h 282"/>
              <a:gd name="T4" fmla="*/ 0 w 282"/>
              <a:gd name="T5" fmla="*/ 2560 h 282"/>
              <a:gd name="T6" fmla="*/ 1235 w 282"/>
              <a:gd name="T7" fmla="*/ 3800 h 282"/>
              <a:gd name="T8" fmla="*/ 3433 w 282"/>
              <a:gd name="T9" fmla="*/ 1601 h 282"/>
              <a:gd name="T10" fmla="*/ 3433 w 282"/>
              <a:gd name="T11" fmla="*/ 352 h 282"/>
              <a:gd name="T12" fmla="*/ 739 w 282"/>
              <a:gd name="T13" fmla="*/ 2586 h 282"/>
              <a:gd name="T14" fmla="*/ 592 w 282"/>
              <a:gd name="T15" fmla="*/ 2441 h 282"/>
              <a:gd name="T16" fmla="*/ 2457 w 282"/>
              <a:gd name="T17" fmla="*/ 566 h 282"/>
              <a:gd name="T18" fmla="*/ 2602 w 282"/>
              <a:gd name="T19" fmla="*/ 566 h 282"/>
              <a:gd name="T20" fmla="*/ 2602 w 282"/>
              <a:gd name="T21" fmla="*/ 714 h 282"/>
              <a:gd name="T22" fmla="*/ 739 w 282"/>
              <a:gd name="T23" fmla="*/ 2586 h 282"/>
              <a:gd name="T24" fmla="*/ 1045 w 282"/>
              <a:gd name="T25" fmla="*/ 2898 h 282"/>
              <a:gd name="T26" fmla="*/ 898 w 282"/>
              <a:gd name="T27" fmla="*/ 2746 h 282"/>
              <a:gd name="T28" fmla="*/ 2913 w 282"/>
              <a:gd name="T29" fmla="*/ 726 h 282"/>
              <a:gd name="T30" fmla="*/ 3060 w 282"/>
              <a:gd name="T31" fmla="*/ 726 h 282"/>
              <a:gd name="T32" fmla="*/ 3060 w 282"/>
              <a:gd name="T33" fmla="*/ 878 h 282"/>
              <a:gd name="T34" fmla="*/ 1045 w 282"/>
              <a:gd name="T35" fmla="*/ 2898 h 282"/>
              <a:gd name="T36" fmla="*/ 1354 w 282"/>
              <a:gd name="T37" fmla="*/ 3205 h 282"/>
              <a:gd name="T38" fmla="*/ 1207 w 282"/>
              <a:gd name="T39" fmla="*/ 3058 h 282"/>
              <a:gd name="T40" fmla="*/ 3070 w 282"/>
              <a:gd name="T41" fmla="*/ 1183 h 282"/>
              <a:gd name="T42" fmla="*/ 3217 w 282"/>
              <a:gd name="T43" fmla="*/ 1183 h 282"/>
              <a:gd name="T44" fmla="*/ 3217 w 282"/>
              <a:gd name="T45" fmla="*/ 1337 h 282"/>
              <a:gd name="T46" fmla="*/ 1354 w 282"/>
              <a:gd name="T47" fmla="*/ 3205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82" h="282">
                <a:moveTo>
                  <a:pt x="256" y="26"/>
                </a:moveTo>
                <a:cubicBezTo>
                  <a:pt x="231" y="0"/>
                  <a:pt x="189" y="0"/>
                  <a:pt x="164" y="26"/>
                </a:cubicBezTo>
                <a:cubicBezTo>
                  <a:pt x="0" y="190"/>
                  <a:pt x="0" y="190"/>
                  <a:pt x="0" y="190"/>
                </a:cubicBezTo>
                <a:cubicBezTo>
                  <a:pt x="92" y="282"/>
                  <a:pt x="92" y="282"/>
                  <a:pt x="92" y="282"/>
                </a:cubicBezTo>
                <a:cubicBezTo>
                  <a:pt x="256" y="119"/>
                  <a:pt x="256" y="119"/>
                  <a:pt x="256" y="119"/>
                </a:cubicBezTo>
                <a:cubicBezTo>
                  <a:pt x="282" y="93"/>
                  <a:pt x="282"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27"/>
          <p:cNvSpPr>
            <a:spLocks/>
          </p:cNvSpPr>
          <p:nvPr>
            <p:custDataLst>
              <p:tags r:id="rId2"/>
            </p:custDataLst>
          </p:nvPr>
        </p:nvSpPr>
        <p:spPr bwMode="auto">
          <a:xfrm>
            <a:off x="1510718" y="2432018"/>
            <a:ext cx="263454" cy="264022"/>
          </a:xfrm>
          <a:custGeom>
            <a:avLst/>
            <a:gdLst>
              <a:gd name="T0" fmla="*/ 299 w 463"/>
              <a:gd name="T1" fmla="*/ 276 h 464"/>
              <a:gd name="T2" fmla="*/ 280 w 463"/>
              <a:gd name="T3" fmla="*/ 255 h 464"/>
              <a:gd name="T4" fmla="*/ 463 w 463"/>
              <a:gd name="T5" fmla="*/ 71 h 464"/>
              <a:gd name="T6" fmla="*/ 390 w 463"/>
              <a:gd name="T7" fmla="*/ 0 h 464"/>
              <a:gd name="T8" fmla="*/ 206 w 463"/>
              <a:gd name="T9" fmla="*/ 183 h 464"/>
              <a:gd name="T10" fmla="*/ 187 w 463"/>
              <a:gd name="T11" fmla="*/ 164 h 464"/>
              <a:gd name="T12" fmla="*/ 145 w 463"/>
              <a:gd name="T13" fmla="*/ 186 h 464"/>
              <a:gd name="T14" fmla="*/ 0 w 463"/>
              <a:gd name="T15" fmla="*/ 419 h 464"/>
              <a:gd name="T16" fmla="*/ 42 w 463"/>
              <a:gd name="T17" fmla="*/ 464 h 464"/>
              <a:gd name="T18" fmla="*/ 275 w 463"/>
              <a:gd name="T19" fmla="*/ 319 h 464"/>
              <a:gd name="T20" fmla="*/ 299 w 463"/>
              <a:gd name="T21" fmla="*/ 276 h 4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3" h="464">
                <a:moveTo>
                  <a:pt x="299" y="276"/>
                </a:moveTo>
                <a:lnTo>
                  <a:pt x="280" y="255"/>
                </a:lnTo>
                <a:lnTo>
                  <a:pt x="463" y="71"/>
                </a:lnTo>
                <a:lnTo>
                  <a:pt x="390" y="0"/>
                </a:lnTo>
                <a:lnTo>
                  <a:pt x="206" y="183"/>
                </a:lnTo>
                <a:lnTo>
                  <a:pt x="187" y="164"/>
                </a:lnTo>
                <a:lnTo>
                  <a:pt x="145" y="186"/>
                </a:lnTo>
                <a:lnTo>
                  <a:pt x="0" y="419"/>
                </a:lnTo>
                <a:lnTo>
                  <a:pt x="42" y="464"/>
                </a:lnTo>
                <a:lnTo>
                  <a:pt x="275" y="319"/>
                </a:lnTo>
                <a:lnTo>
                  <a:pt x="299" y="276"/>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4" name="品 28"/>
          <p:cNvSpPr>
            <a:spLocks/>
          </p:cNvSpPr>
          <p:nvPr>
            <p:custDataLst>
              <p:tags r:id="rId3"/>
            </p:custDataLst>
          </p:nvPr>
        </p:nvSpPr>
        <p:spPr bwMode="auto">
          <a:xfrm>
            <a:off x="1465766" y="2111094"/>
            <a:ext cx="278817" cy="280524"/>
          </a:xfrm>
          <a:custGeom>
            <a:avLst/>
            <a:gdLst>
              <a:gd name="T0" fmla="*/ 1387 w 206"/>
              <a:gd name="T1" fmla="*/ 0 h 207"/>
              <a:gd name="T2" fmla="*/ 1035 w 206"/>
              <a:gd name="T3" fmla="*/ 40 h 207"/>
              <a:gd name="T4" fmla="*/ 1075 w 206"/>
              <a:gd name="T5" fmla="*/ 69 h 207"/>
              <a:gd name="T6" fmla="*/ 1572 w 206"/>
              <a:gd name="T7" fmla="*/ 579 h 207"/>
              <a:gd name="T8" fmla="*/ 1572 w 206"/>
              <a:gd name="T9" fmla="*/ 1515 h 207"/>
              <a:gd name="T10" fmla="*/ 645 w 206"/>
              <a:gd name="T11" fmla="*/ 1515 h 207"/>
              <a:gd name="T12" fmla="*/ 147 w 206"/>
              <a:gd name="T13" fmla="*/ 998 h 207"/>
              <a:gd name="T14" fmla="*/ 78 w 206"/>
              <a:gd name="T15" fmla="*/ 919 h 207"/>
              <a:gd name="T16" fmla="*/ 0 w 206"/>
              <a:gd name="T17" fmla="*/ 1391 h 207"/>
              <a:gd name="T18" fmla="*/ 1387 w 206"/>
              <a:gd name="T19" fmla="*/ 2796 h 207"/>
              <a:gd name="T20" fmla="*/ 2773 w 206"/>
              <a:gd name="T21" fmla="*/ 1391 h 207"/>
              <a:gd name="T22" fmla="*/ 1387 w 206"/>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6" h="207">
                <a:moveTo>
                  <a:pt x="103" y="0"/>
                </a:moveTo>
                <a:cubicBezTo>
                  <a:pt x="94" y="0"/>
                  <a:pt x="86" y="1"/>
                  <a:pt x="77" y="3"/>
                </a:cubicBezTo>
                <a:cubicBezTo>
                  <a:pt x="78" y="4"/>
                  <a:pt x="79" y="5"/>
                  <a:pt x="80" y="5"/>
                </a:cubicBezTo>
                <a:cubicBezTo>
                  <a:pt x="117" y="43"/>
                  <a:pt x="117" y="43"/>
                  <a:pt x="117" y="43"/>
                </a:cubicBezTo>
                <a:cubicBezTo>
                  <a:pt x="136" y="62"/>
                  <a:pt x="136" y="93"/>
                  <a:pt x="117" y="112"/>
                </a:cubicBezTo>
                <a:cubicBezTo>
                  <a:pt x="98" y="131"/>
                  <a:pt x="67" y="131"/>
                  <a:pt x="48" y="112"/>
                </a:cubicBezTo>
                <a:cubicBezTo>
                  <a:pt x="11" y="74"/>
                  <a:pt x="11" y="74"/>
                  <a:pt x="11" y="74"/>
                </a:cubicBezTo>
                <a:cubicBezTo>
                  <a:pt x="9" y="72"/>
                  <a:pt x="7" y="70"/>
                  <a:pt x="6" y="68"/>
                </a:cubicBezTo>
                <a:cubicBezTo>
                  <a:pt x="2" y="79"/>
                  <a:pt x="0" y="91"/>
                  <a:pt x="0" y="103"/>
                </a:cubicBezTo>
                <a:cubicBezTo>
                  <a:pt x="0" y="161"/>
                  <a:pt x="46" y="207"/>
                  <a:pt x="103" y="207"/>
                </a:cubicBezTo>
                <a:cubicBezTo>
                  <a:pt x="160" y="207"/>
                  <a:pt x="206" y="161"/>
                  <a:pt x="206" y="103"/>
                </a:cubicBezTo>
                <a:cubicBezTo>
                  <a:pt x="206" y="46"/>
                  <a:pt x="160" y="0"/>
                  <a:pt x="103" y="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5" name="品 29"/>
          <p:cNvSpPr>
            <a:spLocks noEditPoints="1"/>
          </p:cNvSpPr>
          <p:nvPr>
            <p:custDataLst>
              <p:tags r:id="rId4"/>
            </p:custDataLst>
          </p:nvPr>
        </p:nvSpPr>
        <p:spPr bwMode="auto">
          <a:xfrm>
            <a:off x="1811158" y="2442829"/>
            <a:ext cx="252642" cy="253211"/>
          </a:xfrm>
          <a:custGeom>
            <a:avLst/>
            <a:gdLst>
              <a:gd name="T0" fmla="*/ 2194 w 187"/>
              <a:gd name="T1" fmla="*/ 2208 h 187"/>
              <a:gd name="T2" fmla="*/ 2194 w 187"/>
              <a:gd name="T3" fmla="*/ 1121 h 187"/>
              <a:gd name="T4" fmla="*/ 1083 w 187"/>
              <a:gd name="T5" fmla="*/ 0 h 187"/>
              <a:gd name="T6" fmla="*/ 0 w 187"/>
              <a:gd name="T7" fmla="*/ 1092 h 187"/>
              <a:gd name="T8" fmla="*/ 1111 w 187"/>
              <a:gd name="T9" fmla="*/ 2208 h 187"/>
              <a:gd name="T10" fmla="*/ 2194 w 187"/>
              <a:gd name="T11" fmla="*/ 2208 h 187"/>
              <a:gd name="T12" fmla="*/ 1460 w 187"/>
              <a:gd name="T13" fmla="*/ 1466 h 187"/>
              <a:gd name="T14" fmla="*/ 1916 w 187"/>
              <a:gd name="T15" fmla="*/ 1466 h 187"/>
              <a:gd name="T16" fmla="*/ 1916 w 187"/>
              <a:gd name="T17" fmla="*/ 1925 h 187"/>
              <a:gd name="T18" fmla="*/ 1460 w 187"/>
              <a:gd name="T19" fmla="*/ 1925 h 187"/>
              <a:gd name="T20" fmla="*/ 1460 w 187"/>
              <a:gd name="T21" fmla="*/ 1466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7">
                <a:moveTo>
                  <a:pt x="164" y="164"/>
                </a:moveTo>
                <a:cubicBezTo>
                  <a:pt x="187" y="142"/>
                  <a:pt x="187" y="105"/>
                  <a:pt x="164" y="83"/>
                </a:cubicBezTo>
                <a:cubicBezTo>
                  <a:pt x="81" y="0"/>
                  <a:pt x="81" y="0"/>
                  <a:pt x="81" y="0"/>
                </a:cubicBezTo>
                <a:cubicBezTo>
                  <a:pt x="0" y="81"/>
                  <a:pt x="0" y="81"/>
                  <a:pt x="0" y="81"/>
                </a:cubicBezTo>
                <a:cubicBezTo>
                  <a:pt x="83" y="164"/>
                  <a:pt x="83" y="164"/>
                  <a:pt x="83" y="164"/>
                </a:cubicBezTo>
                <a:cubicBezTo>
                  <a:pt x="105" y="187"/>
                  <a:pt x="142" y="187"/>
                  <a:pt x="164" y="164"/>
                </a:cubicBezTo>
                <a:close/>
                <a:moveTo>
                  <a:pt x="109" y="109"/>
                </a:moveTo>
                <a:cubicBezTo>
                  <a:pt x="118" y="100"/>
                  <a:pt x="133" y="100"/>
                  <a:pt x="143" y="109"/>
                </a:cubicBezTo>
                <a:cubicBezTo>
                  <a:pt x="152" y="118"/>
                  <a:pt x="152" y="133"/>
                  <a:pt x="143" y="143"/>
                </a:cubicBezTo>
                <a:cubicBezTo>
                  <a:pt x="133" y="152"/>
                  <a:pt x="118" y="152"/>
                  <a:pt x="109" y="143"/>
                </a:cubicBezTo>
                <a:cubicBezTo>
                  <a:pt x="100" y="133"/>
                  <a:pt x="100" y="118"/>
                  <a:pt x="109" y="109"/>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6" name="14"/>
          <p:cNvSpPr>
            <a:spLocks/>
          </p:cNvSpPr>
          <p:nvPr>
            <p:custDataLst>
              <p:tags r:id="rId5"/>
            </p:custDataLst>
          </p:nvPr>
        </p:nvSpPr>
        <p:spPr bwMode="auto">
          <a:xfrm>
            <a:off x="1502567" y="3017741"/>
            <a:ext cx="563694" cy="158100"/>
          </a:xfrm>
          <a:custGeom>
            <a:avLst/>
            <a:gdLst>
              <a:gd name="T0" fmla="*/ 4742 w 351"/>
              <a:gd name="T1" fmla="*/ 555 h 110"/>
              <a:gd name="T2" fmla="*/ 3970 w 351"/>
              <a:gd name="T3" fmla="*/ 69 h 110"/>
              <a:gd name="T4" fmla="*/ 555 w 351"/>
              <a:gd name="T5" fmla="*/ 743 h 110"/>
              <a:gd name="T6" fmla="*/ 29 w 351"/>
              <a:gd name="T7" fmla="*/ 1486 h 110"/>
              <a:gd name="T8" fmla="*/ 4742 w 351"/>
              <a:gd name="T9" fmla="*/ 555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1" h="110">
                <a:moveTo>
                  <a:pt x="351" y="41"/>
                </a:moveTo>
                <a:cubicBezTo>
                  <a:pt x="343" y="16"/>
                  <a:pt x="319" y="0"/>
                  <a:pt x="294" y="5"/>
                </a:cubicBezTo>
                <a:cubicBezTo>
                  <a:pt x="41" y="55"/>
                  <a:pt x="41" y="55"/>
                  <a:pt x="41" y="55"/>
                </a:cubicBezTo>
                <a:cubicBezTo>
                  <a:pt x="17" y="60"/>
                  <a:pt x="0" y="84"/>
                  <a:pt x="2" y="110"/>
                </a:cubicBezTo>
                <a:lnTo>
                  <a:pt x="351" y="41"/>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7" name="品 15"/>
          <p:cNvSpPr>
            <a:spLocks/>
          </p:cNvSpPr>
          <p:nvPr>
            <p:custDataLst>
              <p:tags r:id="rId6"/>
            </p:custDataLst>
          </p:nvPr>
        </p:nvSpPr>
        <p:spPr bwMode="auto">
          <a:xfrm>
            <a:off x="1711593" y="3017741"/>
            <a:ext cx="113953" cy="42844"/>
          </a:xfrm>
          <a:custGeom>
            <a:avLst/>
            <a:gdLst>
              <a:gd name="T0" fmla="*/ 957 w 71"/>
              <a:gd name="T1" fmla="*/ 225 h 30"/>
              <a:gd name="T2" fmla="*/ 957 w 71"/>
              <a:gd name="T3" fmla="*/ 213 h 30"/>
              <a:gd name="T4" fmla="*/ 743 w 71"/>
              <a:gd name="T5" fmla="*/ 28 h 30"/>
              <a:gd name="T6" fmla="*/ 148 w 71"/>
              <a:gd name="T7" fmla="*/ 135 h 30"/>
              <a:gd name="T8" fmla="*/ 29 w 71"/>
              <a:gd name="T9" fmla="*/ 386 h 30"/>
              <a:gd name="T10" fmla="*/ 29 w 71"/>
              <a:gd name="T11" fmla="*/ 398 h 30"/>
              <a:gd name="T12" fmla="*/ 957 w 71"/>
              <a:gd name="T13" fmla="*/ 225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 h="30">
                <a:moveTo>
                  <a:pt x="71" y="17"/>
                </a:moveTo>
                <a:cubicBezTo>
                  <a:pt x="71" y="16"/>
                  <a:pt x="71" y="16"/>
                  <a:pt x="71" y="16"/>
                </a:cubicBezTo>
                <a:cubicBezTo>
                  <a:pt x="69" y="7"/>
                  <a:pt x="62" y="0"/>
                  <a:pt x="55" y="2"/>
                </a:cubicBezTo>
                <a:cubicBezTo>
                  <a:pt x="11" y="10"/>
                  <a:pt x="11" y="10"/>
                  <a:pt x="11" y="10"/>
                </a:cubicBezTo>
                <a:cubicBezTo>
                  <a:pt x="4" y="12"/>
                  <a:pt x="0" y="20"/>
                  <a:pt x="2" y="29"/>
                </a:cubicBezTo>
                <a:cubicBezTo>
                  <a:pt x="2" y="30"/>
                  <a:pt x="2" y="30"/>
                  <a:pt x="2" y="30"/>
                </a:cubicBezTo>
                <a:lnTo>
                  <a:pt x="71" y="17"/>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8" name="品 16"/>
          <p:cNvSpPr>
            <a:spLocks noEditPoints="1"/>
          </p:cNvSpPr>
          <p:nvPr>
            <p:custDataLst>
              <p:tags r:id="rId7"/>
            </p:custDataLst>
          </p:nvPr>
        </p:nvSpPr>
        <p:spPr bwMode="auto">
          <a:xfrm>
            <a:off x="1491779" y="3188513"/>
            <a:ext cx="604825" cy="502058"/>
          </a:xfrm>
          <a:custGeom>
            <a:avLst/>
            <a:gdLst>
              <a:gd name="T0" fmla="*/ 0 w 377"/>
              <a:gd name="T1" fmla="*/ 254 h 350"/>
              <a:gd name="T2" fmla="*/ 928 w 377"/>
              <a:gd name="T3" fmla="*/ 4215 h 350"/>
              <a:gd name="T4" fmla="*/ 4109 w 377"/>
              <a:gd name="T5" fmla="*/ 4702 h 350"/>
              <a:gd name="T6" fmla="*/ 4756 w 377"/>
              <a:gd name="T7" fmla="*/ 509 h 350"/>
              <a:gd name="T8" fmla="*/ 4823 w 377"/>
              <a:gd name="T9" fmla="*/ 0 h 350"/>
              <a:gd name="T10" fmla="*/ 2072 w 377"/>
              <a:gd name="T11" fmla="*/ 1022 h 350"/>
              <a:gd name="T12" fmla="*/ 2208 w 377"/>
              <a:gd name="T13" fmla="*/ 1022 h 350"/>
              <a:gd name="T14" fmla="*/ 2774 w 377"/>
              <a:gd name="T15" fmla="*/ 1034 h 350"/>
              <a:gd name="T16" fmla="*/ 2158 w 377"/>
              <a:gd name="T17" fmla="*/ 1802 h 350"/>
              <a:gd name="T18" fmla="*/ 2020 w 377"/>
              <a:gd name="T19" fmla="*/ 1921 h 350"/>
              <a:gd name="T20" fmla="*/ 1630 w 377"/>
              <a:gd name="T21" fmla="*/ 1559 h 350"/>
              <a:gd name="T22" fmla="*/ 1592 w 377"/>
              <a:gd name="T23" fmla="*/ 2056 h 350"/>
              <a:gd name="T24" fmla="*/ 2032 w 377"/>
              <a:gd name="T25" fmla="*/ 2380 h 350"/>
              <a:gd name="T26" fmla="*/ 2129 w 377"/>
              <a:gd name="T27" fmla="*/ 2565 h 350"/>
              <a:gd name="T28" fmla="*/ 2011 w 377"/>
              <a:gd name="T29" fmla="*/ 2553 h 350"/>
              <a:gd name="T30" fmla="*/ 1806 w 377"/>
              <a:gd name="T31" fmla="*/ 2741 h 350"/>
              <a:gd name="T32" fmla="*/ 1268 w 377"/>
              <a:gd name="T33" fmla="*/ 2646 h 350"/>
              <a:gd name="T34" fmla="*/ 1309 w 377"/>
              <a:gd name="T35" fmla="*/ 2187 h 350"/>
              <a:gd name="T36" fmla="*/ 2372 w 377"/>
              <a:gd name="T37" fmla="*/ 3357 h 350"/>
              <a:gd name="T38" fmla="*/ 1563 w 377"/>
              <a:gd name="T39" fmla="*/ 3345 h 350"/>
              <a:gd name="T40" fmla="*/ 1228 w 377"/>
              <a:gd name="T41" fmla="*/ 2769 h 350"/>
              <a:gd name="T42" fmla="*/ 1252 w 377"/>
              <a:gd name="T43" fmla="*/ 2791 h 350"/>
              <a:gd name="T44" fmla="*/ 2303 w 377"/>
              <a:gd name="T45" fmla="*/ 2898 h 350"/>
              <a:gd name="T46" fmla="*/ 2667 w 377"/>
              <a:gd name="T47" fmla="*/ 1909 h 350"/>
              <a:gd name="T48" fmla="*/ 2451 w 377"/>
              <a:gd name="T49" fmla="*/ 1864 h 350"/>
              <a:gd name="T50" fmla="*/ 2548 w 377"/>
              <a:gd name="T51" fmla="*/ 1785 h 350"/>
              <a:gd name="T52" fmla="*/ 2532 w 377"/>
              <a:gd name="T53" fmla="*/ 1628 h 350"/>
              <a:gd name="T54" fmla="*/ 2532 w 377"/>
              <a:gd name="T55" fmla="*/ 1502 h 350"/>
              <a:gd name="T56" fmla="*/ 3046 w 377"/>
              <a:gd name="T57" fmla="*/ 1288 h 350"/>
              <a:gd name="T58" fmla="*/ 3300 w 377"/>
              <a:gd name="T59" fmla="*/ 1357 h 350"/>
              <a:gd name="T60" fmla="*/ 3181 w 377"/>
              <a:gd name="T61" fmla="*/ 1707 h 350"/>
              <a:gd name="T62" fmla="*/ 2667 w 377"/>
              <a:gd name="T63" fmla="*/ 1909 h 350"/>
              <a:gd name="T64" fmla="*/ 3233 w 377"/>
              <a:gd name="T65" fmla="*/ 3316 h 350"/>
              <a:gd name="T66" fmla="*/ 3086 w 377"/>
              <a:gd name="T67" fmla="*/ 3521 h 350"/>
              <a:gd name="T68" fmla="*/ 2815 w 377"/>
              <a:gd name="T69" fmla="*/ 3278 h 350"/>
              <a:gd name="T70" fmla="*/ 2831 w 377"/>
              <a:gd name="T71" fmla="*/ 2729 h 350"/>
              <a:gd name="T72" fmla="*/ 2910 w 377"/>
              <a:gd name="T73" fmla="*/ 2527 h 350"/>
              <a:gd name="T74" fmla="*/ 2979 w 377"/>
              <a:gd name="T75" fmla="*/ 2646 h 350"/>
              <a:gd name="T76" fmla="*/ 3086 w 377"/>
              <a:gd name="T77" fmla="*/ 2712 h 350"/>
              <a:gd name="T78" fmla="*/ 3205 w 377"/>
              <a:gd name="T79" fmla="*/ 2700 h 350"/>
              <a:gd name="T80" fmla="*/ 3436 w 377"/>
              <a:gd name="T81" fmla="*/ 3197 h 350"/>
              <a:gd name="T82" fmla="*/ 3838 w 377"/>
              <a:gd name="T83" fmla="*/ 2634 h 350"/>
              <a:gd name="T84" fmla="*/ 3595 w 377"/>
              <a:gd name="T85" fmla="*/ 3114 h 350"/>
              <a:gd name="T86" fmla="*/ 3136 w 377"/>
              <a:gd name="T87" fmla="*/ 2254 h 350"/>
              <a:gd name="T88" fmla="*/ 3419 w 377"/>
              <a:gd name="T89" fmla="*/ 1883 h 350"/>
              <a:gd name="T90" fmla="*/ 3878 w 377"/>
              <a:gd name="T91" fmla="*/ 2536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7" h="350">
                <a:moveTo>
                  <a:pt x="358" y="0"/>
                </a:moveTo>
                <a:cubicBezTo>
                  <a:pt x="19" y="0"/>
                  <a:pt x="19" y="0"/>
                  <a:pt x="19" y="0"/>
                </a:cubicBezTo>
                <a:cubicBezTo>
                  <a:pt x="9" y="0"/>
                  <a:pt x="0" y="8"/>
                  <a:pt x="0" y="19"/>
                </a:cubicBezTo>
                <a:cubicBezTo>
                  <a:pt x="0" y="29"/>
                  <a:pt x="9" y="38"/>
                  <a:pt x="19" y="38"/>
                </a:cubicBezTo>
                <a:cubicBezTo>
                  <a:pt x="24" y="38"/>
                  <a:pt x="24" y="38"/>
                  <a:pt x="24" y="38"/>
                </a:cubicBezTo>
                <a:cubicBezTo>
                  <a:pt x="69" y="314"/>
                  <a:pt x="69" y="314"/>
                  <a:pt x="69" y="314"/>
                </a:cubicBezTo>
                <a:cubicBezTo>
                  <a:pt x="61" y="315"/>
                  <a:pt x="54" y="323"/>
                  <a:pt x="54" y="332"/>
                </a:cubicBezTo>
                <a:cubicBezTo>
                  <a:pt x="54" y="342"/>
                  <a:pt x="62" y="350"/>
                  <a:pt x="72" y="350"/>
                </a:cubicBezTo>
                <a:cubicBezTo>
                  <a:pt x="305" y="350"/>
                  <a:pt x="305" y="350"/>
                  <a:pt x="305" y="350"/>
                </a:cubicBezTo>
                <a:cubicBezTo>
                  <a:pt x="315" y="350"/>
                  <a:pt x="323" y="342"/>
                  <a:pt x="323" y="332"/>
                </a:cubicBezTo>
                <a:cubicBezTo>
                  <a:pt x="323" y="323"/>
                  <a:pt x="317" y="315"/>
                  <a:pt x="308" y="314"/>
                </a:cubicBezTo>
                <a:cubicBezTo>
                  <a:pt x="353" y="38"/>
                  <a:pt x="353" y="38"/>
                  <a:pt x="353" y="38"/>
                </a:cubicBezTo>
                <a:cubicBezTo>
                  <a:pt x="358" y="38"/>
                  <a:pt x="358" y="38"/>
                  <a:pt x="358" y="38"/>
                </a:cubicBezTo>
                <a:cubicBezTo>
                  <a:pt x="369" y="38"/>
                  <a:pt x="377" y="29"/>
                  <a:pt x="377" y="19"/>
                </a:cubicBezTo>
                <a:cubicBezTo>
                  <a:pt x="377" y="8"/>
                  <a:pt x="369" y="0"/>
                  <a:pt x="358" y="0"/>
                </a:cubicBezTo>
                <a:close/>
                <a:moveTo>
                  <a:pt x="121" y="116"/>
                </a:moveTo>
                <a:cubicBezTo>
                  <a:pt x="141" y="86"/>
                  <a:pt x="141" y="86"/>
                  <a:pt x="141" y="86"/>
                </a:cubicBezTo>
                <a:cubicBezTo>
                  <a:pt x="148" y="76"/>
                  <a:pt x="154" y="76"/>
                  <a:pt x="154" y="76"/>
                </a:cubicBezTo>
                <a:cubicBezTo>
                  <a:pt x="155" y="76"/>
                  <a:pt x="155" y="76"/>
                  <a:pt x="155" y="76"/>
                </a:cubicBezTo>
                <a:cubicBezTo>
                  <a:pt x="156" y="76"/>
                  <a:pt x="157" y="76"/>
                  <a:pt x="157" y="76"/>
                </a:cubicBezTo>
                <a:cubicBezTo>
                  <a:pt x="159" y="76"/>
                  <a:pt x="162" y="76"/>
                  <a:pt x="164" y="76"/>
                </a:cubicBezTo>
                <a:cubicBezTo>
                  <a:pt x="165" y="76"/>
                  <a:pt x="165" y="76"/>
                  <a:pt x="165" y="76"/>
                </a:cubicBezTo>
                <a:cubicBezTo>
                  <a:pt x="207" y="77"/>
                  <a:pt x="207" y="77"/>
                  <a:pt x="207" y="77"/>
                </a:cubicBezTo>
                <a:cubicBezTo>
                  <a:pt x="207" y="77"/>
                  <a:pt x="206" y="77"/>
                  <a:pt x="206" y="77"/>
                </a:cubicBezTo>
                <a:cubicBezTo>
                  <a:pt x="205" y="77"/>
                  <a:pt x="205" y="77"/>
                  <a:pt x="205" y="78"/>
                </a:cubicBezTo>
                <a:cubicBezTo>
                  <a:pt x="205" y="78"/>
                  <a:pt x="204" y="78"/>
                  <a:pt x="204" y="78"/>
                </a:cubicBezTo>
                <a:cubicBezTo>
                  <a:pt x="191" y="83"/>
                  <a:pt x="171" y="115"/>
                  <a:pt x="160" y="134"/>
                </a:cubicBezTo>
                <a:cubicBezTo>
                  <a:pt x="160" y="134"/>
                  <a:pt x="160" y="134"/>
                  <a:pt x="160" y="134"/>
                </a:cubicBezTo>
                <a:cubicBezTo>
                  <a:pt x="158" y="137"/>
                  <a:pt x="157" y="140"/>
                  <a:pt x="157" y="140"/>
                </a:cubicBezTo>
                <a:cubicBezTo>
                  <a:pt x="155" y="142"/>
                  <a:pt x="153" y="143"/>
                  <a:pt x="150" y="143"/>
                </a:cubicBezTo>
                <a:cubicBezTo>
                  <a:pt x="148" y="144"/>
                  <a:pt x="146" y="144"/>
                  <a:pt x="144" y="142"/>
                </a:cubicBezTo>
                <a:cubicBezTo>
                  <a:pt x="123" y="127"/>
                  <a:pt x="123" y="127"/>
                  <a:pt x="123" y="127"/>
                </a:cubicBezTo>
                <a:cubicBezTo>
                  <a:pt x="119" y="124"/>
                  <a:pt x="118" y="119"/>
                  <a:pt x="121" y="116"/>
                </a:cubicBezTo>
                <a:close/>
                <a:moveTo>
                  <a:pt x="92" y="156"/>
                </a:moveTo>
                <a:cubicBezTo>
                  <a:pt x="108" y="154"/>
                  <a:pt x="108" y="154"/>
                  <a:pt x="108" y="154"/>
                </a:cubicBezTo>
                <a:cubicBezTo>
                  <a:pt x="118" y="153"/>
                  <a:pt x="118" y="153"/>
                  <a:pt x="118" y="153"/>
                </a:cubicBezTo>
                <a:cubicBezTo>
                  <a:pt x="130" y="152"/>
                  <a:pt x="130" y="152"/>
                  <a:pt x="130" y="152"/>
                </a:cubicBezTo>
                <a:cubicBezTo>
                  <a:pt x="133" y="151"/>
                  <a:pt x="137" y="153"/>
                  <a:pt x="138" y="155"/>
                </a:cubicBezTo>
                <a:cubicBezTo>
                  <a:pt x="151" y="177"/>
                  <a:pt x="151" y="177"/>
                  <a:pt x="151" y="177"/>
                </a:cubicBezTo>
                <a:cubicBezTo>
                  <a:pt x="151" y="177"/>
                  <a:pt x="151" y="177"/>
                  <a:pt x="151" y="177"/>
                </a:cubicBezTo>
                <a:cubicBezTo>
                  <a:pt x="155" y="185"/>
                  <a:pt x="155" y="185"/>
                  <a:pt x="155" y="185"/>
                </a:cubicBezTo>
                <a:cubicBezTo>
                  <a:pt x="158" y="191"/>
                  <a:pt x="158" y="191"/>
                  <a:pt x="158" y="191"/>
                </a:cubicBezTo>
                <a:cubicBezTo>
                  <a:pt x="160" y="193"/>
                  <a:pt x="159" y="194"/>
                  <a:pt x="156" y="193"/>
                </a:cubicBezTo>
                <a:cubicBezTo>
                  <a:pt x="151" y="191"/>
                  <a:pt x="151" y="191"/>
                  <a:pt x="151" y="191"/>
                </a:cubicBezTo>
                <a:cubicBezTo>
                  <a:pt x="149" y="190"/>
                  <a:pt x="149" y="190"/>
                  <a:pt x="149" y="190"/>
                </a:cubicBezTo>
                <a:cubicBezTo>
                  <a:pt x="148" y="189"/>
                  <a:pt x="148" y="189"/>
                  <a:pt x="148" y="189"/>
                </a:cubicBezTo>
                <a:cubicBezTo>
                  <a:pt x="145" y="188"/>
                  <a:pt x="142" y="190"/>
                  <a:pt x="140" y="192"/>
                </a:cubicBezTo>
                <a:cubicBezTo>
                  <a:pt x="134" y="204"/>
                  <a:pt x="134" y="204"/>
                  <a:pt x="134" y="204"/>
                </a:cubicBezTo>
                <a:cubicBezTo>
                  <a:pt x="134" y="204"/>
                  <a:pt x="133" y="206"/>
                  <a:pt x="129" y="205"/>
                </a:cubicBezTo>
                <a:cubicBezTo>
                  <a:pt x="129" y="205"/>
                  <a:pt x="103" y="205"/>
                  <a:pt x="95" y="198"/>
                </a:cubicBezTo>
                <a:cubicBezTo>
                  <a:pt x="95" y="198"/>
                  <a:pt x="94" y="198"/>
                  <a:pt x="94" y="197"/>
                </a:cubicBezTo>
                <a:cubicBezTo>
                  <a:pt x="94" y="197"/>
                  <a:pt x="90" y="192"/>
                  <a:pt x="95" y="180"/>
                </a:cubicBezTo>
                <a:cubicBezTo>
                  <a:pt x="100" y="171"/>
                  <a:pt x="100" y="171"/>
                  <a:pt x="100" y="171"/>
                </a:cubicBezTo>
                <a:cubicBezTo>
                  <a:pt x="101" y="168"/>
                  <a:pt x="100" y="165"/>
                  <a:pt x="97" y="163"/>
                </a:cubicBezTo>
                <a:cubicBezTo>
                  <a:pt x="91" y="159"/>
                  <a:pt x="91" y="159"/>
                  <a:pt x="91" y="159"/>
                </a:cubicBezTo>
                <a:cubicBezTo>
                  <a:pt x="88" y="157"/>
                  <a:pt x="89" y="156"/>
                  <a:pt x="92" y="156"/>
                </a:cubicBezTo>
                <a:close/>
                <a:moveTo>
                  <a:pt x="176" y="250"/>
                </a:moveTo>
                <a:cubicBezTo>
                  <a:pt x="175" y="254"/>
                  <a:pt x="172" y="258"/>
                  <a:pt x="167" y="257"/>
                </a:cubicBezTo>
                <a:cubicBezTo>
                  <a:pt x="132" y="255"/>
                  <a:pt x="132" y="255"/>
                  <a:pt x="132" y="255"/>
                </a:cubicBezTo>
                <a:cubicBezTo>
                  <a:pt x="120" y="255"/>
                  <a:pt x="116" y="249"/>
                  <a:pt x="116" y="249"/>
                </a:cubicBezTo>
                <a:cubicBezTo>
                  <a:pt x="115" y="248"/>
                  <a:pt x="114" y="245"/>
                  <a:pt x="112" y="243"/>
                </a:cubicBezTo>
                <a:cubicBezTo>
                  <a:pt x="112" y="243"/>
                  <a:pt x="112" y="243"/>
                  <a:pt x="112" y="243"/>
                </a:cubicBezTo>
                <a:cubicBezTo>
                  <a:pt x="91" y="206"/>
                  <a:pt x="91" y="206"/>
                  <a:pt x="91" y="206"/>
                </a:cubicBezTo>
                <a:cubicBezTo>
                  <a:pt x="91" y="206"/>
                  <a:pt x="92" y="207"/>
                  <a:pt x="92" y="207"/>
                </a:cubicBezTo>
                <a:cubicBezTo>
                  <a:pt x="92" y="207"/>
                  <a:pt x="93" y="208"/>
                  <a:pt x="93" y="208"/>
                </a:cubicBezTo>
                <a:cubicBezTo>
                  <a:pt x="93" y="208"/>
                  <a:pt x="93" y="208"/>
                  <a:pt x="93" y="208"/>
                </a:cubicBezTo>
                <a:cubicBezTo>
                  <a:pt x="105" y="217"/>
                  <a:pt x="143" y="217"/>
                  <a:pt x="164" y="217"/>
                </a:cubicBezTo>
                <a:cubicBezTo>
                  <a:pt x="164" y="217"/>
                  <a:pt x="164" y="217"/>
                  <a:pt x="164" y="217"/>
                </a:cubicBezTo>
                <a:cubicBezTo>
                  <a:pt x="168" y="217"/>
                  <a:pt x="171" y="216"/>
                  <a:pt x="171" y="216"/>
                </a:cubicBezTo>
                <a:cubicBezTo>
                  <a:pt x="175" y="216"/>
                  <a:pt x="178" y="219"/>
                  <a:pt x="178" y="224"/>
                </a:cubicBezTo>
                <a:lnTo>
                  <a:pt x="176" y="250"/>
                </a:lnTo>
                <a:close/>
                <a:moveTo>
                  <a:pt x="198" y="142"/>
                </a:moveTo>
                <a:cubicBezTo>
                  <a:pt x="189" y="142"/>
                  <a:pt x="189" y="142"/>
                  <a:pt x="189" y="142"/>
                </a:cubicBezTo>
                <a:cubicBezTo>
                  <a:pt x="183" y="142"/>
                  <a:pt x="183" y="142"/>
                  <a:pt x="183" y="142"/>
                </a:cubicBezTo>
                <a:cubicBezTo>
                  <a:pt x="180" y="142"/>
                  <a:pt x="179" y="140"/>
                  <a:pt x="182" y="139"/>
                </a:cubicBezTo>
                <a:cubicBezTo>
                  <a:pt x="186" y="135"/>
                  <a:pt x="186" y="135"/>
                  <a:pt x="186" y="135"/>
                </a:cubicBezTo>
                <a:cubicBezTo>
                  <a:pt x="188" y="134"/>
                  <a:pt x="188" y="134"/>
                  <a:pt x="188" y="134"/>
                </a:cubicBezTo>
                <a:cubicBezTo>
                  <a:pt x="189" y="133"/>
                  <a:pt x="189" y="133"/>
                  <a:pt x="189" y="133"/>
                </a:cubicBezTo>
                <a:cubicBezTo>
                  <a:pt x="192" y="131"/>
                  <a:pt x="192" y="128"/>
                  <a:pt x="191" y="126"/>
                </a:cubicBezTo>
                <a:cubicBezTo>
                  <a:pt x="190" y="125"/>
                  <a:pt x="190" y="125"/>
                  <a:pt x="190" y="125"/>
                </a:cubicBezTo>
                <a:cubicBezTo>
                  <a:pt x="188" y="121"/>
                  <a:pt x="188" y="121"/>
                  <a:pt x="188" y="121"/>
                </a:cubicBezTo>
                <a:cubicBezTo>
                  <a:pt x="188" y="121"/>
                  <a:pt x="188" y="121"/>
                  <a:pt x="188" y="121"/>
                </a:cubicBezTo>
                <a:cubicBezTo>
                  <a:pt x="186" y="117"/>
                  <a:pt x="186" y="117"/>
                  <a:pt x="186" y="117"/>
                </a:cubicBezTo>
                <a:cubicBezTo>
                  <a:pt x="186" y="117"/>
                  <a:pt x="185" y="115"/>
                  <a:pt x="188" y="112"/>
                </a:cubicBezTo>
                <a:cubicBezTo>
                  <a:pt x="188" y="112"/>
                  <a:pt x="201" y="90"/>
                  <a:pt x="211" y="87"/>
                </a:cubicBezTo>
                <a:cubicBezTo>
                  <a:pt x="212" y="86"/>
                  <a:pt x="212" y="86"/>
                  <a:pt x="213" y="86"/>
                </a:cubicBezTo>
                <a:cubicBezTo>
                  <a:pt x="213" y="86"/>
                  <a:pt x="219" y="86"/>
                  <a:pt x="226" y="96"/>
                </a:cubicBezTo>
                <a:cubicBezTo>
                  <a:pt x="230" y="102"/>
                  <a:pt x="230" y="102"/>
                  <a:pt x="230" y="102"/>
                </a:cubicBezTo>
                <a:cubicBezTo>
                  <a:pt x="232" y="104"/>
                  <a:pt x="235" y="105"/>
                  <a:pt x="238" y="104"/>
                </a:cubicBezTo>
                <a:cubicBezTo>
                  <a:pt x="245" y="101"/>
                  <a:pt x="245" y="101"/>
                  <a:pt x="245" y="101"/>
                </a:cubicBezTo>
                <a:cubicBezTo>
                  <a:pt x="248" y="99"/>
                  <a:pt x="249" y="100"/>
                  <a:pt x="247" y="103"/>
                </a:cubicBezTo>
                <a:cubicBezTo>
                  <a:pt x="240" y="118"/>
                  <a:pt x="240" y="118"/>
                  <a:pt x="240" y="118"/>
                </a:cubicBezTo>
                <a:cubicBezTo>
                  <a:pt x="236" y="127"/>
                  <a:pt x="236" y="127"/>
                  <a:pt x="236" y="127"/>
                </a:cubicBezTo>
                <a:cubicBezTo>
                  <a:pt x="231" y="138"/>
                  <a:pt x="231" y="138"/>
                  <a:pt x="231" y="138"/>
                </a:cubicBezTo>
                <a:cubicBezTo>
                  <a:pt x="229" y="141"/>
                  <a:pt x="226" y="143"/>
                  <a:pt x="223" y="143"/>
                </a:cubicBezTo>
                <a:cubicBezTo>
                  <a:pt x="198" y="142"/>
                  <a:pt x="198" y="142"/>
                  <a:pt x="198" y="142"/>
                </a:cubicBezTo>
                <a:cubicBezTo>
                  <a:pt x="198" y="142"/>
                  <a:pt x="198" y="142"/>
                  <a:pt x="198" y="142"/>
                </a:cubicBezTo>
                <a:close/>
                <a:moveTo>
                  <a:pt x="255" y="238"/>
                </a:moveTo>
                <a:cubicBezTo>
                  <a:pt x="255" y="238"/>
                  <a:pt x="253" y="244"/>
                  <a:pt x="240" y="247"/>
                </a:cubicBezTo>
                <a:cubicBezTo>
                  <a:pt x="234" y="248"/>
                  <a:pt x="234" y="248"/>
                  <a:pt x="234" y="248"/>
                </a:cubicBezTo>
                <a:cubicBezTo>
                  <a:pt x="231" y="249"/>
                  <a:pt x="229" y="251"/>
                  <a:pt x="229" y="254"/>
                </a:cubicBezTo>
                <a:cubicBezTo>
                  <a:pt x="229" y="262"/>
                  <a:pt x="229" y="262"/>
                  <a:pt x="229" y="262"/>
                </a:cubicBezTo>
                <a:cubicBezTo>
                  <a:pt x="229" y="265"/>
                  <a:pt x="228" y="266"/>
                  <a:pt x="226" y="263"/>
                </a:cubicBezTo>
                <a:cubicBezTo>
                  <a:pt x="215" y="251"/>
                  <a:pt x="215" y="251"/>
                  <a:pt x="215" y="251"/>
                </a:cubicBezTo>
                <a:cubicBezTo>
                  <a:pt x="209" y="244"/>
                  <a:pt x="209" y="244"/>
                  <a:pt x="209" y="244"/>
                </a:cubicBezTo>
                <a:cubicBezTo>
                  <a:pt x="200" y="234"/>
                  <a:pt x="200" y="234"/>
                  <a:pt x="200" y="234"/>
                </a:cubicBezTo>
                <a:cubicBezTo>
                  <a:pt x="198" y="232"/>
                  <a:pt x="198" y="228"/>
                  <a:pt x="199" y="225"/>
                </a:cubicBezTo>
                <a:cubicBezTo>
                  <a:pt x="210" y="203"/>
                  <a:pt x="210" y="203"/>
                  <a:pt x="210" y="203"/>
                </a:cubicBezTo>
                <a:cubicBezTo>
                  <a:pt x="210" y="203"/>
                  <a:pt x="210" y="203"/>
                  <a:pt x="210" y="203"/>
                </a:cubicBezTo>
                <a:cubicBezTo>
                  <a:pt x="213" y="195"/>
                  <a:pt x="213" y="195"/>
                  <a:pt x="213" y="195"/>
                </a:cubicBezTo>
                <a:cubicBezTo>
                  <a:pt x="216" y="188"/>
                  <a:pt x="216" y="188"/>
                  <a:pt x="216" y="188"/>
                </a:cubicBezTo>
                <a:cubicBezTo>
                  <a:pt x="217" y="186"/>
                  <a:pt x="219" y="186"/>
                  <a:pt x="219" y="189"/>
                </a:cubicBezTo>
                <a:cubicBezTo>
                  <a:pt x="221" y="195"/>
                  <a:pt x="221" y="195"/>
                  <a:pt x="221" y="195"/>
                </a:cubicBezTo>
                <a:cubicBezTo>
                  <a:pt x="221" y="197"/>
                  <a:pt x="221" y="197"/>
                  <a:pt x="221" y="197"/>
                </a:cubicBezTo>
                <a:cubicBezTo>
                  <a:pt x="221" y="198"/>
                  <a:pt x="221" y="198"/>
                  <a:pt x="221" y="198"/>
                </a:cubicBezTo>
                <a:cubicBezTo>
                  <a:pt x="222" y="201"/>
                  <a:pt x="225" y="203"/>
                  <a:pt x="228" y="202"/>
                </a:cubicBezTo>
                <a:cubicBezTo>
                  <a:pt x="229" y="202"/>
                  <a:pt x="229" y="202"/>
                  <a:pt x="229" y="202"/>
                </a:cubicBezTo>
                <a:cubicBezTo>
                  <a:pt x="233" y="202"/>
                  <a:pt x="233" y="202"/>
                  <a:pt x="233" y="202"/>
                </a:cubicBezTo>
                <a:cubicBezTo>
                  <a:pt x="233" y="202"/>
                  <a:pt x="233" y="202"/>
                  <a:pt x="233" y="202"/>
                </a:cubicBezTo>
                <a:cubicBezTo>
                  <a:pt x="238" y="201"/>
                  <a:pt x="238" y="201"/>
                  <a:pt x="238" y="201"/>
                </a:cubicBezTo>
                <a:cubicBezTo>
                  <a:pt x="238" y="201"/>
                  <a:pt x="240" y="201"/>
                  <a:pt x="242" y="205"/>
                </a:cubicBezTo>
                <a:cubicBezTo>
                  <a:pt x="242" y="205"/>
                  <a:pt x="256" y="226"/>
                  <a:pt x="255" y="236"/>
                </a:cubicBezTo>
                <a:cubicBezTo>
                  <a:pt x="255" y="237"/>
                  <a:pt x="255" y="238"/>
                  <a:pt x="255" y="238"/>
                </a:cubicBezTo>
                <a:close/>
                <a:moveTo>
                  <a:pt x="288" y="189"/>
                </a:moveTo>
                <a:cubicBezTo>
                  <a:pt x="287" y="191"/>
                  <a:pt x="286" y="193"/>
                  <a:pt x="285" y="196"/>
                </a:cubicBezTo>
                <a:cubicBezTo>
                  <a:pt x="285" y="196"/>
                  <a:pt x="285" y="196"/>
                  <a:pt x="285" y="196"/>
                </a:cubicBezTo>
                <a:cubicBezTo>
                  <a:pt x="267" y="234"/>
                  <a:pt x="267" y="234"/>
                  <a:pt x="267" y="234"/>
                </a:cubicBezTo>
                <a:cubicBezTo>
                  <a:pt x="267" y="234"/>
                  <a:pt x="267" y="233"/>
                  <a:pt x="267" y="233"/>
                </a:cubicBezTo>
                <a:cubicBezTo>
                  <a:pt x="267" y="232"/>
                  <a:pt x="267" y="232"/>
                  <a:pt x="267" y="232"/>
                </a:cubicBezTo>
                <a:cubicBezTo>
                  <a:pt x="267" y="232"/>
                  <a:pt x="267" y="232"/>
                  <a:pt x="267" y="232"/>
                </a:cubicBezTo>
                <a:cubicBezTo>
                  <a:pt x="268" y="217"/>
                  <a:pt x="246" y="185"/>
                  <a:pt x="233" y="168"/>
                </a:cubicBezTo>
                <a:cubicBezTo>
                  <a:pt x="233" y="168"/>
                  <a:pt x="233" y="168"/>
                  <a:pt x="233" y="168"/>
                </a:cubicBezTo>
                <a:cubicBezTo>
                  <a:pt x="231" y="165"/>
                  <a:pt x="229" y="163"/>
                  <a:pt x="229" y="163"/>
                </a:cubicBezTo>
                <a:cubicBezTo>
                  <a:pt x="227" y="160"/>
                  <a:pt x="227" y="155"/>
                  <a:pt x="231" y="153"/>
                </a:cubicBezTo>
                <a:cubicBezTo>
                  <a:pt x="254" y="140"/>
                  <a:pt x="254" y="140"/>
                  <a:pt x="254" y="140"/>
                </a:cubicBezTo>
                <a:cubicBezTo>
                  <a:pt x="257" y="138"/>
                  <a:pt x="262" y="139"/>
                  <a:pt x="265" y="142"/>
                </a:cubicBezTo>
                <a:cubicBezTo>
                  <a:pt x="284" y="173"/>
                  <a:pt x="284" y="173"/>
                  <a:pt x="284" y="173"/>
                </a:cubicBezTo>
                <a:cubicBezTo>
                  <a:pt x="290" y="183"/>
                  <a:pt x="288" y="189"/>
                  <a:pt x="288" y="189"/>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9" name="94"/>
          <p:cNvSpPr>
            <a:spLocks/>
          </p:cNvSpPr>
          <p:nvPr>
            <p:custDataLst>
              <p:tags r:id="rId8"/>
            </p:custDataLst>
          </p:nvPr>
        </p:nvSpPr>
        <p:spPr bwMode="auto">
          <a:xfrm>
            <a:off x="1516736" y="4373185"/>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0" name="品 95"/>
          <p:cNvSpPr>
            <a:spLocks/>
          </p:cNvSpPr>
          <p:nvPr>
            <p:custDataLst>
              <p:tags r:id="rId9"/>
            </p:custDataLst>
          </p:nvPr>
        </p:nvSpPr>
        <p:spPr bwMode="auto">
          <a:xfrm>
            <a:off x="1516736" y="4479321"/>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1" name="出品 96"/>
          <p:cNvSpPr>
            <a:spLocks/>
          </p:cNvSpPr>
          <p:nvPr>
            <p:custDataLst>
              <p:tags r:id="rId10"/>
            </p:custDataLst>
          </p:nvPr>
        </p:nvSpPr>
        <p:spPr bwMode="auto">
          <a:xfrm>
            <a:off x="1516736" y="4583919"/>
            <a:ext cx="89216" cy="49223"/>
          </a:xfrm>
          <a:custGeom>
            <a:avLst/>
            <a:gdLst>
              <a:gd name="T0" fmla="*/ 989 w 73"/>
              <a:gd name="T1" fmla="*/ 276 h 40"/>
              <a:gd name="T2" fmla="*/ 715 w 73"/>
              <a:gd name="T3" fmla="*/ 552 h 40"/>
              <a:gd name="T4" fmla="*/ 272 w 73"/>
              <a:gd name="T5" fmla="*/ 552 h 40"/>
              <a:gd name="T6" fmla="*/ 0 w 73"/>
              <a:gd name="T7" fmla="*/ 276 h 40"/>
              <a:gd name="T8" fmla="*/ 0 w 73"/>
              <a:gd name="T9" fmla="*/ 276 h 40"/>
              <a:gd name="T10" fmla="*/ 272 w 73"/>
              <a:gd name="T11" fmla="*/ 0 h 40"/>
              <a:gd name="T12" fmla="*/ 715 w 73"/>
              <a:gd name="T13" fmla="*/ 0 h 40"/>
              <a:gd name="T14" fmla="*/ 989 w 73"/>
              <a:gd name="T15" fmla="*/ 27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2" name="品 97"/>
          <p:cNvSpPr>
            <a:spLocks/>
          </p:cNvSpPr>
          <p:nvPr>
            <p:custDataLst>
              <p:tags r:id="rId11"/>
            </p:custDataLst>
          </p:nvPr>
        </p:nvSpPr>
        <p:spPr bwMode="auto">
          <a:xfrm>
            <a:off x="1516736" y="4690055"/>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3" name="98"/>
          <p:cNvSpPr>
            <a:spLocks/>
          </p:cNvSpPr>
          <p:nvPr>
            <p:custDataLst>
              <p:tags r:id="rId12"/>
            </p:custDataLst>
          </p:nvPr>
        </p:nvSpPr>
        <p:spPr bwMode="auto">
          <a:xfrm>
            <a:off x="2051006" y="4325500"/>
            <a:ext cx="37430" cy="104085"/>
          </a:xfrm>
          <a:custGeom>
            <a:avLst/>
            <a:gdLst>
              <a:gd name="T0" fmla="*/ 78 w 31"/>
              <a:gd name="T1" fmla="*/ 0 h 85"/>
              <a:gd name="T2" fmla="*/ 0 w 31"/>
              <a:gd name="T3" fmla="*/ 12 h 85"/>
              <a:gd name="T4" fmla="*/ 0 w 31"/>
              <a:gd name="T5" fmla="*/ 1146 h 85"/>
              <a:gd name="T6" fmla="*/ 78 w 31"/>
              <a:gd name="T7" fmla="*/ 1158 h 85"/>
              <a:gd name="T8" fmla="*/ 405 w 31"/>
              <a:gd name="T9" fmla="*/ 817 h 85"/>
              <a:gd name="T10" fmla="*/ 405 w 31"/>
              <a:gd name="T11" fmla="*/ 353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4" name="99"/>
          <p:cNvSpPr>
            <a:spLocks/>
          </p:cNvSpPr>
          <p:nvPr>
            <p:custDataLst>
              <p:tags r:id="rId13"/>
            </p:custDataLst>
          </p:nvPr>
        </p:nvSpPr>
        <p:spPr bwMode="auto">
          <a:xfrm>
            <a:off x="2051006" y="4434200"/>
            <a:ext cx="37430" cy="102547"/>
          </a:xfrm>
          <a:custGeom>
            <a:avLst/>
            <a:gdLst>
              <a:gd name="T0" fmla="*/ 78 w 31"/>
              <a:gd name="T1" fmla="*/ 0 h 84"/>
              <a:gd name="T2" fmla="*/ 0 w 31"/>
              <a:gd name="T3" fmla="*/ 12 h 84"/>
              <a:gd name="T4" fmla="*/ 0 w 31"/>
              <a:gd name="T5" fmla="*/ 1133 h 84"/>
              <a:gd name="T6" fmla="*/ 78 w 31"/>
              <a:gd name="T7" fmla="*/ 1133 h 84"/>
              <a:gd name="T8" fmla="*/ 405 w 31"/>
              <a:gd name="T9" fmla="*/ 793 h 84"/>
              <a:gd name="T10" fmla="*/ 405 w 31"/>
              <a:gd name="T11" fmla="*/ 340 h 84"/>
              <a:gd name="T12" fmla="*/ 78 w 31"/>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4">
                <a:moveTo>
                  <a:pt x="6" y="0"/>
                </a:moveTo>
                <a:cubicBezTo>
                  <a:pt x="4" y="0"/>
                  <a:pt x="2" y="0"/>
                  <a:pt x="0" y="1"/>
                </a:cubicBezTo>
                <a:cubicBezTo>
                  <a:pt x="0" y="84"/>
                  <a:pt x="0" y="84"/>
                  <a:pt x="0" y="84"/>
                </a:cubicBezTo>
                <a:cubicBezTo>
                  <a:pt x="2" y="84"/>
                  <a:pt x="4" y="84"/>
                  <a:pt x="6" y="84"/>
                </a:cubicBezTo>
                <a:cubicBezTo>
                  <a:pt x="20" y="84"/>
                  <a:pt x="31" y="73"/>
                  <a:pt x="31" y="59"/>
                </a:cubicBezTo>
                <a:cubicBezTo>
                  <a:pt x="31" y="25"/>
                  <a:pt x="31" y="25"/>
                  <a:pt x="31" y="25"/>
                </a:cubicBezTo>
                <a:cubicBezTo>
                  <a:pt x="31" y="11"/>
                  <a:pt x="20" y="0"/>
                  <a:pt x="6" y="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5" name="100"/>
          <p:cNvSpPr>
            <a:spLocks/>
          </p:cNvSpPr>
          <p:nvPr>
            <p:custDataLst>
              <p:tags r:id="rId14"/>
            </p:custDataLst>
          </p:nvPr>
        </p:nvSpPr>
        <p:spPr bwMode="auto">
          <a:xfrm>
            <a:off x="2051006" y="4541362"/>
            <a:ext cx="37430" cy="103573"/>
          </a:xfrm>
          <a:custGeom>
            <a:avLst/>
            <a:gdLst>
              <a:gd name="T0" fmla="*/ 78 w 31"/>
              <a:gd name="T1" fmla="*/ 0 h 85"/>
              <a:gd name="T2" fmla="*/ 0 w 31"/>
              <a:gd name="T3" fmla="*/ 12 h 85"/>
              <a:gd name="T4" fmla="*/ 0 w 31"/>
              <a:gd name="T5" fmla="*/ 1129 h 85"/>
              <a:gd name="T6" fmla="*/ 78 w 31"/>
              <a:gd name="T7" fmla="*/ 1141 h 85"/>
              <a:gd name="T8" fmla="*/ 405 w 31"/>
              <a:gd name="T9" fmla="*/ 808 h 85"/>
              <a:gd name="T10" fmla="*/ 405 w 31"/>
              <a:gd name="T11" fmla="*/ 349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6" name="101"/>
          <p:cNvSpPr>
            <a:spLocks noEditPoints="1"/>
          </p:cNvSpPr>
          <p:nvPr>
            <p:custDataLst>
              <p:tags r:id="rId15"/>
            </p:custDataLst>
          </p:nvPr>
        </p:nvSpPr>
        <p:spPr bwMode="auto">
          <a:xfrm>
            <a:off x="1553140" y="4279354"/>
            <a:ext cx="486586" cy="553242"/>
          </a:xfrm>
          <a:custGeom>
            <a:avLst/>
            <a:gdLst>
              <a:gd name="T0" fmla="*/ 4814 w 399"/>
              <a:gd name="T1" fmla="*/ 0 h 454"/>
              <a:gd name="T2" fmla="*/ 554 w 399"/>
              <a:gd name="T3" fmla="*/ 0 h 454"/>
              <a:gd name="T4" fmla="*/ 0 w 399"/>
              <a:gd name="T5" fmla="*/ 549 h 454"/>
              <a:gd name="T6" fmla="*/ 0 w 399"/>
              <a:gd name="T7" fmla="*/ 870 h 454"/>
              <a:gd name="T8" fmla="*/ 312 w 399"/>
              <a:gd name="T9" fmla="*/ 870 h 454"/>
              <a:gd name="T10" fmla="*/ 742 w 399"/>
              <a:gd name="T11" fmla="*/ 1305 h 454"/>
              <a:gd name="T12" fmla="*/ 312 w 399"/>
              <a:gd name="T13" fmla="*/ 1744 h 454"/>
              <a:gd name="T14" fmla="*/ 0 w 399"/>
              <a:gd name="T15" fmla="*/ 1744 h 454"/>
              <a:gd name="T16" fmla="*/ 0 w 399"/>
              <a:gd name="T17" fmla="*/ 2039 h 454"/>
              <a:gd name="T18" fmla="*/ 312 w 399"/>
              <a:gd name="T19" fmla="*/ 2039 h 454"/>
              <a:gd name="T20" fmla="*/ 742 w 399"/>
              <a:gd name="T21" fmla="*/ 2469 h 454"/>
              <a:gd name="T22" fmla="*/ 312 w 399"/>
              <a:gd name="T23" fmla="*/ 2897 h 454"/>
              <a:gd name="T24" fmla="*/ 0 w 399"/>
              <a:gd name="T25" fmla="*/ 2897 h 454"/>
              <a:gd name="T26" fmla="*/ 0 w 399"/>
              <a:gd name="T27" fmla="*/ 3197 h 454"/>
              <a:gd name="T28" fmla="*/ 312 w 399"/>
              <a:gd name="T29" fmla="*/ 3197 h 454"/>
              <a:gd name="T30" fmla="*/ 742 w 399"/>
              <a:gd name="T31" fmla="*/ 3627 h 454"/>
              <a:gd name="T32" fmla="*/ 312 w 399"/>
              <a:gd name="T33" fmla="*/ 4055 h 454"/>
              <a:gd name="T34" fmla="*/ 0 w 399"/>
              <a:gd name="T35" fmla="*/ 4055 h 454"/>
              <a:gd name="T36" fmla="*/ 0 w 399"/>
              <a:gd name="T37" fmla="*/ 4361 h 454"/>
              <a:gd name="T38" fmla="*/ 312 w 399"/>
              <a:gd name="T39" fmla="*/ 4361 h 454"/>
              <a:gd name="T40" fmla="*/ 742 w 399"/>
              <a:gd name="T41" fmla="*/ 4789 h 454"/>
              <a:gd name="T42" fmla="*/ 312 w 399"/>
              <a:gd name="T43" fmla="*/ 5224 h 454"/>
              <a:gd name="T44" fmla="*/ 0 w 399"/>
              <a:gd name="T45" fmla="*/ 5224 h 454"/>
              <a:gd name="T46" fmla="*/ 0 w 399"/>
              <a:gd name="T47" fmla="*/ 5547 h 454"/>
              <a:gd name="T48" fmla="*/ 554 w 399"/>
              <a:gd name="T49" fmla="*/ 6094 h 454"/>
              <a:gd name="T50" fmla="*/ 4814 w 399"/>
              <a:gd name="T51" fmla="*/ 6094 h 454"/>
              <a:gd name="T52" fmla="*/ 5368 w 399"/>
              <a:gd name="T53" fmla="*/ 5547 h 454"/>
              <a:gd name="T54" fmla="*/ 5368 w 399"/>
              <a:gd name="T55" fmla="*/ 549 h 454"/>
              <a:gd name="T56" fmla="*/ 4814 w 399"/>
              <a:gd name="T57" fmla="*/ 0 h 454"/>
              <a:gd name="T58" fmla="*/ 1979 w 399"/>
              <a:gd name="T59" fmla="*/ 780 h 454"/>
              <a:gd name="T60" fmla="*/ 2462 w 399"/>
              <a:gd name="T61" fmla="*/ 1005 h 454"/>
              <a:gd name="T62" fmla="*/ 2676 w 399"/>
              <a:gd name="T63" fmla="*/ 1580 h 454"/>
              <a:gd name="T64" fmla="*/ 2450 w 399"/>
              <a:gd name="T65" fmla="*/ 2068 h 454"/>
              <a:gd name="T66" fmla="*/ 2421 w 399"/>
              <a:gd name="T67" fmla="*/ 2080 h 454"/>
              <a:gd name="T68" fmla="*/ 1962 w 399"/>
              <a:gd name="T69" fmla="*/ 791 h 454"/>
              <a:gd name="T70" fmla="*/ 1979 w 399"/>
              <a:gd name="T71" fmla="*/ 780 h 454"/>
              <a:gd name="T72" fmla="*/ 3094 w 399"/>
              <a:gd name="T73" fmla="*/ 5157 h 454"/>
              <a:gd name="T74" fmla="*/ 1855 w 399"/>
              <a:gd name="T75" fmla="*/ 3677 h 454"/>
              <a:gd name="T76" fmla="*/ 1280 w 399"/>
              <a:gd name="T77" fmla="*/ 1842 h 454"/>
              <a:gd name="T78" fmla="*/ 1827 w 399"/>
              <a:gd name="T79" fmla="*/ 846 h 454"/>
              <a:gd name="T80" fmla="*/ 2274 w 399"/>
              <a:gd name="T81" fmla="*/ 2096 h 454"/>
              <a:gd name="T82" fmla="*/ 2245 w 399"/>
              <a:gd name="T83" fmla="*/ 2096 h 454"/>
              <a:gd name="T84" fmla="*/ 2462 w 399"/>
              <a:gd name="T85" fmla="*/ 3327 h 454"/>
              <a:gd name="T86" fmla="*/ 2462 w 399"/>
              <a:gd name="T87" fmla="*/ 3327 h 454"/>
              <a:gd name="T88" fmla="*/ 2478 w 399"/>
              <a:gd name="T89" fmla="*/ 3344 h 454"/>
              <a:gd name="T90" fmla="*/ 2478 w 399"/>
              <a:gd name="T91" fmla="*/ 3344 h 454"/>
              <a:gd name="T92" fmla="*/ 2478 w 399"/>
              <a:gd name="T93" fmla="*/ 3344 h 454"/>
              <a:gd name="T94" fmla="*/ 3406 w 399"/>
              <a:gd name="T95" fmla="*/ 4202 h 454"/>
              <a:gd name="T96" fmla="*/ 3418 w 399"/>
              <a:gd name="T97" fmla="*/ 4190 h 454"/>
              <a:gd name="T98" fmla="*/ 4226 w 399"/>
              <a:gd name="T99" fmla="*/ 5224 h 454"/>
              <a:gd name="T100" fmla="*/ 3094 w 399"/>
              <a:gd name="T101" fmla="*/ 5157 h 454"/>
              <a:gd name="T102" fmla="*/ 4362 w 399"/>
              <a:gd name="T103" fmla="*/ 5141 h 454"/>
              <a:gd name="T104" fmla="*/ 4345 w 399"/>
              <a:gd name="T105" fmla="*/ 5157 h 454"/>
              <a:gd name="T106" fmla="*/ 3513 w 399"/>
              <a:gd name="T107" fmla="*/ 4066 h 454"/>
              <a:gd name="T108" fmla="*/ 3525 w 399"/>
              <a:gd name="T109" fmla="*/ 4038 h 454"/>
              <a:gd name="T110" fmla="*/ 4062 w 399"/>
              <a:gd name="T111" fmla="*/ 4123 h 454"/>
              <a:gd name="T112" fmla="*/ 4441 w 399"/>
              <a:gd name="T113" fmla="*/ 4604 h 454"/>
              <a:gd name="T114" fmla="*/ 4362 w 399"/>
              <a:gd name="T115" fmla="*/ 5141 h 4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9" h="454">
                <a:moveTo>
                  <a:pt x="358" y="0"/>
                </a:moveTo>
                <a:cubicBezTo>
                  <a:pt x="41" y="0"/>
                  <a:pt x="41" y="0"/>
                  <a:pt x="41" y="0"/>
                </a:cubicBezTo>
                <a:cubicBezTo>
                  <a:pt x="19" y="0"/>
                  <a:pt x="0" y="18"/>
                  <a:pt x="0" y="41"/>
                </a:cubicBezTo>
                <a:cubicBezTo>
                  <a:pt x="0" y="65"/>
                  <a:pt x="0" y="65"/>
                  <a:pt x="0" y="65"/>
                </a:cubicBezTo>
                <a:cubicBezTo>
                  <a:pt x="23" y="65"/>
                  <a:pt x="23" y="65"/>
                  <a:pt x="23" y="65"/>
                </a:cubicBezTo>
                <a:cubicBezTo>
                  <a:pt x="40" y="65"/>
                  <a:pt x="55" y="80"/>
                  <a:pt x="55" y="97"/>
                </a:cubicBezTo>
                <a:cubicBezTo>
                  <a:pt x="55" y="115"/>
                  <a:pt x="40" y="129"/>
                  <a:pt x="23" y="130"/>
                </a:cubicBezTo>
                <a:cubicBezTo>
                  <a:pt x="0" y="130"/>
                  <a:pt x="0" y="130"/>
                  <a:pt x="0" y="130"/>
                </a:cubicBezTo>
                <a:cubicBezTo>
                  <a:pt x="0" y="152"/>
                  <a:pt x="0" y="152"/>
                  <a:pt x="0" y="152"/>
                </a:cubicBezTo>
                <a:cubicBezTo>
                  <a:pt x="23" y="152"/>
                  <a:pt x="23" y="152"/>
                  <a:pt x="23" y="152"/>
                </a:cubicBezTo>
                <a:cubicBezTo>
                  <a:pt x="40" y="152"/>
                  <a:pt x="55" y="166"/>
                  <a:pt x="55" y="184"/>
                </a:cubicBezTo>
                <a:cubicBezTo>
                  <a:pt x="55" y="202"/>
                  <a:pt x="40" y="216"/>
                  <a:pt x="23" y="216"/>
                </a:cubicBezTo>
                <a:cubicBezTo>
                  <a:pt x="0" y="216"/>
                  <a:pt x="0" y="216"/>
                  <a:pt x="0" y="216"/>
                </a:cubicBezTo>
                <a:cubicBezTo>
                  <a:pt x="0" y="238"/>
                  <a:pt x="0" y="238"/>
                  <a:pt x="0" y="238"/>
                </a:cubicBezTo>
                <a:cubicBezTo>
                  <a:pt x="23" y="238"/>
                  <a:pt x="23" y="238"/>
                  <a:pt x="23" y="238"/>
                </a:cubicBezTo>
                <a:cubicBezTo>
                  <a:pt x="40" y="238"/>
                  <a:pt x="55" y="253"/>
                  <a:pt x="55" y="270"/>
                </a:cubicBezTo>
                <a:cubicBezTo>
                  <a:pt x="55" y="288"/>
                  <a:pt x="40" y="302"/>
                  <a:pt x="23" y="302"/>
                </a:cubicBezTo>
                <a:cubicBezTo>
                  <a:pt x="0" y="302"/>
                  <a:pt x="0" y="302"/>
                  <a:pt x="0" y="302"/>
                </a:cubicBezTo>
                <a:cubicBezTo>
                  <a:pt x="0" y="325"/>
                  <a:pt x="0" y="325"/>
                  <a:pt x="0" y="325"/>
                </a:cubicBezTo>
                <a:cubicBezTo>
                  <a:pt x="23" y="325"/>
                  <a:pt x="23" y="325"/>
                  <a:pt x="23" y="325"/>
                </a:cubicBezTo>
                <a:cubicBezTo>
                  <a:pt x="40" y="325"/>
                  <a:pt x="55" y="339"/>
                  <a:pt x="55" y="357"/>
                </a:cubicBezTo>
                <a:cubicBezTo>
                  <a:pt x="55" y="375"/>
                  <a:pt x="40" y="389"/>
                  <a:pt x="23" y="389"/>
                </a:cubicBezTo>
                <a:cubicBezTo>
                  <a:pt x="0" y="389"/>
                  <a:pt x="0" y="389"/>
                  <a:pt x="0" y="389"/>
                </a:cubicBezTo>
                <a:cubicBezTo>
                  <a:pt x="0" y="413"/>
                  <a:pt x="0" y="413"/>
                  <a:pt x="0" y="413"/>
                </a:cubicBezTo>
                <a:cubicBezTo>
                  <a:pt x="0" y="436"/>
                  <a:pt x="19" y="454"/>
                  <a:pt x="41" y="454"/>
                </a:cubicBezTo>
                <a:cubicBezTo>
                  <a:pt x="358" y="454"/>
                  <a:pt x="358" y="454"/>
                  <a:pt x="358" y="454"/>
                </a:cubicBezTo>
                <a:cubicBezTo>
                  <a:pt x="381" y="454"/>
                  <a:pt x="399" y="436"/>
                  <a:pt x="399" y="413"/>
                </a:cubicBezTo>
                <a:cubicBezTo>
                  <a:pt x="399" y="41"/>
                  <a:pt x="399" y="41"/>
                  <a:pt x="399" y="41"/>
                </a:cubicBezTo>
                <a:cubicBezTo>
                  <a:pt x="399" y="18"/>
                  <a:pt x="381" y="0"/>
                  <a:pt x="358" y="0"/>
                </a:cubicBezTo>
                <a:close/>
                <a:moveTo>
                  <a:pt x="147" y="58"/>
                </a:moveTo>
                <a:cubicBezTo>
                  <a:pt x="161" y="53"/>
                  <a:pt x="178" y="60"/>
                  <a:pt x="183" y="75"/>
                </a:cubicBezTo>
                <a:cubicBezTo>
                  <a:pt x="199" y="118"/>
                  <a:pt x="199" y="118"/>
                  <a:pt x="199" y="118"/>
                </a:cubicBezTo>
                <a:cubicBezTo>
                  <a:pt x="204" y="133"/>
                  <a:pt x="197" y="149"/>
                  <a:pt x="182" y="154"/>
                </a:cubicBezTo>
                <a:cubicBezTo>
                  <a:pt x="182" y="155"/>
                  <a:pt x="181" y="155"/>
                  <a:pt x="180" y="155"/>
                </a:cubicBezTo>
                <a:cubicBezTo>
                  <a:pt x="163" y="123"/>
                  <a:pt x="152" y="85"/>
                  <a:pt x="146" y="59"/>
                </a:cubicBezTo>
                <a:cubicBezTo>
                  <a:pt x="146" y="58"/>
                  <a:pt x="146" y="58"/>
                  <a:pt x="147" y="58"/>
                </a:cubicBezTo>
                <a:close/>
                <a:moveTo>
                  <a:pt x="230" y="384"/>
                </a:moveTo>
                <a:cubicBezTo>
                  <a:pt x="182" y="357"/>
                  <a:pt x="142" y="280"/>
                  <a:pt x="138" y="274"/>
                </a:cubicBezTo>
                <a:cubicBezTo>
                  <a:pt x="135" y="267"/>
                  <a:pt x="92" y="192"/>
                  <a:pt x="95" y="137"/>
                </a:cubicBezTo>
                <a:cubicBezTo>
                  <a:pt x="97" y="93"/>
                  <a:pt x="123" y="72"/>
                  <a:pt x="136" y="63"/>
                </a:cubicBezTo>
                <a:cubicBezTo>
                  <a:pt x="142" y="89"/>
                  <a:pt x="153" y="124"/>
                  <a:pt x="169" y="156"/>
                </a:cubicBezTo>
                <a:cubicBezTo>
                  <a:pt x="168" y="156"/>
                  <a:pt x="168" y="156"/>
                  <a:pt x="167" y="156"/>
                </a:cubicBezTo>
                <a:cubicBezTo>
                  <a:pt x="139" y="172"/>
                  <a:pt x="178" y="240"/>
                  <a:pt x="183" y="248"/>
                </a:cubicBezTo>
                <a:cubicBezTo>
                  <a:pt x="183" y="248"/>
                  <a:pt x="183" y="248"/>
                  <a:pt x="183" y="248"/>
                </a:cubicBezTo>
                <a:cubicBezTo>
                  <a:pt x="183" y="248"/>
                  <a:pt x="184" y="249"/>
                  <a:pt x="184" y="249"/>
                </a:cubicBezTo>
                <a:cubicBezTo>
                  <a:pt x="184" y="249"/>
                  <a:pt x="184" y="249"/>
                  <a:pt x="184" y="249"/>
                </a:cubicBezTo>
                <a:cubicBezTo>
                  <a:pt x="184" y="249"/>
                  <a:pt x="184" y="249"/>
                  <a:pt x="184" y="249"/>
                </a:cubicBezTo>
                <a:cubicBezTo>
                  <a:pt x="188" y="258"/>
                  <a:pt x="224" y="328"/>
                  <a:pt x="253" y="313"/>
                </a:cubicBezTo>
                <a:cubicBezTo>
                  <a:pt x="253" y="312"/>
                  <a:pt x="254" y="312"/>
                  <a:pt x="254" y="312"/>
                </a:cubicBezTo>
                <a:cubicBezTo>
                  <a:pt x="272" y="343"/>
                  <a:pt x="296" y="370"/>
                  <a:pt x="314" y="389"/>
                </a:cubicBezTo>
                <a:cubicBezTo>
                  <a:pt x="300" y="396"/>
                  <a:pt x="268" y="406"/>
                  <a:pt x="230" y="384"/>
                </a:cubicBezTo>
                <a:close/>
                <a:moveTo>
                  <a:pt x="324" y="383"/>
                </a:moveTo>
                <a:cubicBezTo>
                  <a:pt x="324" y="383"/>
                  <a:pt x="324" y="383"/>
                  <a:pt x="323" y="384"/>
                </a:cubicBezTo>
                <a:cubicBezTo>
                  <a:pt x="304" y="364"/>
                  <a:pt x="279" y="335"/>
                  <a:pt x="261" y="303"/>
                </a:cubicBezTo>
                <a:cubicBezTo>
                  <a:pt x="261" y="302"/>
                  <a:pt x="262" y="302"/>
                  <a:pt x="262" y="301"/>
                </a:cubicBezTo>
                <a:cubicBezTo>
                  <a:pt x="275" y="292"/>
                  <a:pt x="292" y="294"/>
                  <a:pt x="302" y="307"/>
                </a:cubicBezTo>
                <a:cubicBezTo>
                  <a:pt x="330" y="343"/>
                  <a:pt x="330" y="343"/>
                  <a:pt x="330" y="343"/>
                </a:cubicBezTo>
                <a:cubicBezTo>
                  <a:pt x="339" y="356"/>
                  <a:pt x="337" y="374"/>
                  <a:pt x="324" y="383"/>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7" name="14"/>
          <p:cNvSpPr>
            <a:spLocks noEditPoints="1"/>
          </p:cNvSpPr>
          <p:nvPr>
            <p:custDataLst>
              <p:tags r:id="rId16"/>
            </p:custDataLst>
          </p:nvPr>
        </p:nvSpPr>
        <p:spPr bwMode="auto">
          <a:xfrm>
            <a:off x="1734583" y="5325889"/>
            <a:ext cx="169183" cy="170164"/>
          </a:xfrm>
          <a:custGeom>
            <a:avLst/>
            <a:gdLst>
              <a:gd name="T0" fmla="*/ 2147483646 w 145"/>
              <a:gd name="T1" fmla="*/ 1281214459 h 146"/>
              <a:gd name="T2" fmla="*/ 2147483646 w 145"/>
              <a:gd name="T3" fmla="*/ 2147483646 h 146"/>
              <a:gd name="T4" fmla="*/ 2147483646 w 145"/>
              <a:gd name="T5" fmla="*/ 2147483646 h 146"/>
              <a:gd name="T6" fmla="*/ 2147483646 w 145"/>
              <a:gd name="T7" fmla="*/ 2147483646 h 146"/>
              <a:gd name="T8" fmla="*/ 2147483646 w 145"/>
              <a:gd name="T9" fmla="*/ 2147483646 h 146"/>
              <a:gd name="T10" fmla="*/ 2147483646 w 145"/>
              <a:gd name="T11" fmla="*/ 2147483646 h 146"/>
              <a:gd name="T12" fmla="*/ 2147483646 w 145"/>
              <a:gd name="T13" fmla="*/ 1010737444 h 146"/>
              <a:gd name="T14" fmla="*/ 2147483646 w 145"/>
              <a:gd name="T15" fmla="*/ 569429068 h 146"/>
              <a:gd name="T16" fmla="*/ 1226957098 w 145"/>
              <a:gd name="T17" fmla="*/ 1110386871 h 146"/>
              <a:gd name="T18" fmla="*/ 684813967 w 145"/>
              <a:gd name="T19" fmla="*/ 2147483646 h 146"/>
              <a:gd name="T20" fmla="*/ 1184154336 w 145"/>
              <a:gd name="T21" fmla="*/ 2147483646 h 146"/>
              <a:gd name="T22" fmla="*/ 2147483646 w 145"/>
              <a:gd name="T23" fmla="*/ 2147483646 h 146"/>
              <a:gd name="T24" fmla="*/ 2147483646 w 145"/>
              <a:gd name="T25" fmla="*/ 2147483646 h 146"/>
              <a:gd name="T26" fmla="*/ 2147483646 w 145"/>
              <a:gd name="T27" fmla="*/ 2147483646 h 146"/>
              <a:gd name="T28" fmla="*/ 2147483646 w 145"/>
              <a:gd name="T29" fmla="*/ 2147483646 h 146"/>
              <a:gd name="T30" fmla="*/ 713346623 w 145"/>
              <a:gd name="T31" fmla="*/ 2147483646 h 146"/>
              <a:gd name="T32" fmla="*/ 0 w 145"/>
              <a:gd name="T33" fmla="*/ 2147483646 h 146"/>
              <a:gd name="T34" fmla="*/ 741879279 w 145"/>
              <a:gd name="T35" fmla="*/ 711785392 h 146"/>
              <a:gd name="T36" fmla="*/ 2147483646 w 145"/>
              <a:gd name="T37" fmla="*/ 0 h 146"/>
              <a:gd name="T38" fmla="*/ 2147483646 w 145"/>
              <a:gd name="T39" fmla="*/ 640607230 h 146"/>
              <a:gd name="T40" fmla="*/ 2147483646 w 145"/>
              <a:gd name="T41" fmla="*/ 2135359948 h 146"/>
              <a:gd name="T42" fmla="*/ 2147483646 w 145"/>
              <a:gd name="T43" fmla="*/ 2147483646 h 146"/>
              <a:gd name="T44" fmla="*/ 2147483646 w 145"/>
              <a:gd name="T45" fmla="*/ 2147483646 h 146"/>
              <a:gd name="T46" fmla="*/ 2147483646 w 145"/>
              <a:gd name="T47" fmla="*/ 2147483646 h 146"/>
              <a:gd name="T48" fmla="*/ 2147483646 w 145"/>
              <a:gd name="T49" fmla="*/ 2147483646 h 146"/>
              <a:gd name="T50" fmla="*/ 1597896737 w 145"/>
              <a:gd name="T51" fmla="*/ 2147483646 h 146"/>
              <a:gd name="T52" fmla="*/ 1284022410 w 145"/>
              <a:gd name="T53" fmla="*/ 2147483646 h 146"/>
              <a:gd name="T54" fmla="*/ 1626429393 w 145"/>
              <a:gd name="T55" fmla="*/ 1622873409 h 146"/>
              <a:gd name="T56" fmla="*/ 2147483646 w 145"/>
              <a:gd name="T57" fmla="*/ 1252743195 h 146"/>
              <a:gd name="T58" fmla="*/ 2147483646 w 145"/>
              <a:gd name="T59" fmla="*/ 1452045821 h 146"/>
              <a:gd name="T60" fmla="*/ 2147483646 w 145"/>
              <a:gd name="T61" fmla="*/ 1281214459 h 146"/>
              <a:gd name="T62" fmla="*/ 2147483646 w 145"/>
              <a:gd name="T63" fmla="*/ 1281214459 h 146"/>
              <a:gd name="T64" fmla="*/ 2147483646 w 145"/>
              <a:gd name="T65" fmla="*/ 2147483646 h 146"/>
              <a:gd name="T66" fmla="*/ 2147483646 w 145"/>
              <a:gd name="T67" fmla="*/ 2147483646 h 146"/>
              <a:gd name="T68" fmla="*/ 2147483646 w 145"/>
              <a:gd name="T69" fmla="*/ 2147483646 h 146"/>
              <a:gd name="T70" fmla="*/ 2147483646 w 145"/>
              <a:gd name="T71" fmla="*/ 2035710521 h 146"/>
              <a:gd name="T72" fmla="*/ 2147483646 w 145"/>
              <a:gd name="T73" fmla="*/ 1893354197 h 146"/>
              <a:gd name="T74" fmla="*/ 2111503435 w 145"/>
              <a:gd name="T75" fmla="*/ 2092653050 h 146"/>
              <a:gd name="T76" fmla="*/ 1968836377 w 145"/>
              <a:gd name="T77" fmla="*/ 2147483646 h 146"/>
              <a:gd name="T78" fmla="*/ 2068704451 w 145"/>
              <a:gd name="T79" fmla="*/ 2147483646 h 146"/>
              <a:gd name="T80" fmla="*/ 2147483646 w 145"/>
              <a:gd name="T81" fmla="*/ 2147483646 h 1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5" h="146">
                <a:moveTo>
                  <a:pt x="108" y="38"/>
                </a:moveTo>
                <a:cubicBezTo>
                  <a:pt x="102" y="84"/>
                  <a:pt x="102" y="84"/>
                  <a:pt x="102" y="84"/>
                </a:cubicBezTo>
                <a:cubicBezTo>
                  <a:pt x="102" y="87"/>
                  <a:pt x="102" y="89"/>
                  <a:pt x="102" y="92"/>
                </a:cubicBezTo>
                <a:cubicBezTo>
                  <a:pt x="102" y="94"/>
                  <a:pt x="103" y="96"/>
                  <a:pt x="106" y="96"/>
                </a:cubicBezTo>
                <a:cubicBezTo>
                  <a:pt x="110" y="96"/>
                  <a:pt x="115" y="93"/>
                  <a:pt x="120" y="87"/>
                </a:cubicBezTo>
                <a:cubicBezTo>
                  <a:pt x="124" y="81"/>
                  <a:pt x="126" y="73"/>
                  <a:pt x="126" y="64"/>
                </a:cubicBezTo>
                <a:cubicBezTo>
                  <a:pt x="126" y="50"/>
                  <a:pt x="121" y="39"/>
                  <a:pt x="112" y="30"/>
                </a:cubicBezTo>
                <a:cubicBezTo>
                  <a:pt x="102" y="21"/>
                  <a:pt x="90" y="17"/>
                  <a:pt x="75" y="17"/>
                </a:cubicBezTo>
                <a:cubicBezTo>
                  <a:pt x="60" y="17"/>
                  <a:pt x="47" y="22"/>
                  <a:pt x="36" y="33"/>
                </a:cubicBezTo>
                <a:cubicBezTo>
                  <a:pt x="26" y="44"/>
                  <a:pt x="20" y="57"/>
                  <a:pt x="20" y="73"/>
                </a:cubicBezTo>
                <a:cubicBezTo>
                  <a:pt x="20" y="88"/>
                  <a:pt x="25" y="101"/>
                  <a:pt x="35" y="112"/>
                </a:cubicBezTo>
                <a:cubicBezTo>
                  <a:pt x="45" y="123"/>
                  <a:pt x="59" y="129"/>
                  <a:pt x="77" y="129"/>
                </a:cubicBezTo>
                <a:cubicBezTo>
                  <a:pt x="91" y="129"/>
                  <a:pt x="106" y="125"/>
                  <a:pt x="121" y="117"/>
                </a:cubicBezTo>
                <a:cubicBezTo>
                  <a:pt x="127" y="134"/>
                  <a:pt x="127" y="134"/>
                  <a:pt x="127" y="134"/>
                </a:cubicBezTo>
                <a:cubicBezTo>
                  <a:pt x="111" y="142"/>
                  <a:pt x="94" y="146"/>
                  <a:pt x="77" y="146"/>
                </a:cubicBezTo>
                <a:cubicBezTo>
                  <a:pt x="54" y="146"/>
                  <a:pt x="35" y="139"/>
                  <a:pt x="21" y="125"/>
                </a:cubicBezTo>
                <a:cubicBezTo>
                  <a:pt x="7" y="110"/>
                  <a:pt x="0" y="93"/>
                  <a:pt x="0" y="73"/>
                </a:cubicBezTo>
                <a:cubicBezTo>
                  <a:pt x="0" y="53"/>
                  <a:pt x="7" y="35"/>
                  <a:pt x="22" y="21"/>
                </a:cubicBezTo>
                <a:cubicBezTo>
                  <a:pt x="37" y="7"/>
                  <a:pt x="54" y="0"/>
                  <a:pt x="75" y="0"/>
                </a:cubicBezTo>
                <a:cubicBezTo>
                  <a:pt x="95" y="0"/>
                  <a:pt x="112" y="6"/>
                  <a:pt x="125" y="19"/>
                </a:cubicBezTo>
                <a:cubicBezTo>
                  <a:pt x="138" y="31"/>
                  <a:pt x="145" y="46"/>
                  <a:pt x="145" y="63"/>
                </a:cubicBezTo>
                <a:cubicBezTo>
                  <a:pt x="145" y="77"/>
                  <a:pt x="141" y="89"/>
                  <a:pt x="133" y="98"/>
                </a:cubicBezTo>
                <a:cubicBezTo>
                  <a:pt x="125" y="108"/>
                  <a:pt x="115" y="113"/>
                  <a:pt x="104" y="113"/>
                </a:cubicBezTo>
                <a:cubicBezTo>
                  <a:pt x="96" y="113"/>
                  <a:pt x="90" y="110"/>
                  <a:pt x="86" y="104"/>
                </a:cubicBezTo>
                <a:cubicBezTo>
                  <a:pt x="81" y="110"/>
                  <a:pt x="75" y="113"/>
                  <a:pt x="68" y="113"/>
                </a:cubicBezTo>
                <a:cubicBezTo>
                  <a:pt x="60" y="113"/>
                  <a:pt x="53" y="110"/>
                  <a:pt x="47" y="103"/>
                </a:cubicBezTo>
                <a:cubicBezTo>
                  <a:pt x="41" y="96"/>
                  <a:pt x="38" y="87"/>
                  <a:pt x="38" y="76"/>
                </a:cubicBezTo>
                <a:cubicBezTo>
                  <a:pt x="38" y="64"/>
                  <a:pt x="41" y="55"/>
                  <a:pt x="48" y="48"/>
                </a:cubicBezTo>
                <a:cubicBezTo>
                  <a:pt x="54" y="40"/>
                  <a:pt x="62" y="37"/>
                  <a:pt x="71" y="37"/>
                </a:cubicBezTo>
                <a:cubicBezTo>
                  <a:pt x="77" y="37"/>
                  <a:pt x="83" y="39"/>
                  <a:pt x="87" y="43"/>
                </a:cubicBezTo>
                <a:cubicBezTo>
                  <a:pt x="89" y="38"/>
                  <a:pt x="89" y="38"/>
                  <a:pt x="89" y="38"/>
                </a:cubicBezTo>
                <a:lnTo>
                  <a:pt x="108" y="38"/>
                </a:lnTo>
                <a:close/>
                <a:moveTo>
                  <a:pt x="69" y="94"/>
                </a:moveTo>
                <a:cubicBezTo>
                  <a:pt x="74" y="94"/>
                  <a:pt x="78" y="92"/>
                  <a:pt x="81" y="87"/>
                </a:cubicBezTo>
                <a:cubicBezTo>
                  <a:pt x="84" y="83"/>
                  <a:pt x="86" y="77"/>
                  <a:pt x="86" y="72"/>
                </a:cubicBezTo>
                <a:cubicBezTo>
                  <a:pt x="86" y="67"/>
                  <a:pt x="85" y="63"/>
                  <a:pt x="82" y="60"/>
                </a:cubicBezTo>
                <a:cubicBezTo>
                  <a:pt x="79" y="57"/>
                  <a:pt x="76" y="56"/>
                  <a:pt x="73" y="56"/>
                </a:cubicBezTo>
                <a:cubicBezTo>
                  <a:pt x="68" y="56"/>
                  <a:pt x="65" y="58"/>
                  <a:pt x="62" y="62"/>
                </a:cubicBezTo>
                <a:cubicBezTo>
                  <a:pt x="60" y="65"/>
                  <a:pt x="58" y="70"/>
                  <a:pt x="58" y="77"/>
                </a:cubicBezTo>
                <a:cubicBezTo>
                  <a:pt x="58" y="82"/>
                  <a:pt x="59" y="86"/>
                  <a:pt x="61" y="89"/>
                </a:cubicBezTo>
                <a:cubicBezTo>
                  <a:pt x="63" y="92"/>
                  <a:pt x="66" y="94"/>
                  <a:pt x="69" y="94"/>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8" name="15"/>
          <p:cNvSpPr>
            <a:spLocks/>
          </p:cNvSpPr>
          <p:nvPr>
            <p:custDataLst>
              <p:tags r:id="rId17"/>
            </p:custDataLst>
          </p:nvPr>
        </p:nvSpPr>
        <p:spPr bwMode="auto">
          <a:xfrm>
            <a:off x="1569323" y="5366591"/>
            <a:ext cx="30404" cy="44135"/>
          </a:xfrm>
          <a:custGeom>
            <a:avLst/>
            <a:gdLst>
              <a:gd name="T0" fmla="*/ 0 w 26"/>
              <a:gd name="T1" fmla="*/ 664421388 h 38"/>
              <a:gd name="T2" fmla="*/ 888497617 w 26"/>
              <a:gd name="T3" fmla="*/ 1272294355 h 38"/>
              <a:gd name="T4" fmla="*/ 888497617 w 26"/>
              <a:gd name="T5" fmla="*/ 0 h 38"/>
              <a:gd name="T6" fmla="*/ 0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0" y="20"/>
                </a:moveTo>
                <a:cubicBezTo>
                  <a:pt x="6" y="29"/>
                  <a:pt x="15" y="36"/>
                  <a:pt x="26" y="38"/>
                </a:cubicBezTo>
                <a:cubicBezTo>
                  <a:pt x="26" y="0"/>
                  <a:pt x="26" y="0"/>
                  <a:pt x="26" y="0"/>
                </a:cubicBezTo>
                <a:lnTo>
                  <a:pt x="0" y="20"/>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9" name="16"/>
          <p:cNvSpPr>
            <a:spLocks/>
          </p:cNvSpPr>
          <p:nvPr>
            <p:custDataLst>
              <p:tags r:id="rId18"/>
            </p:custDataLst>
          </p:nvPr>
        </p:nvSpPr>
        <p:spPr bwMode="auto">
          <a:xfrm>
            <a:off x="1767439" y="5192014"/>
            <a:ext cx="103472" cy="35798"/>
          </a:xfrm>
          <a:custGeom>
            <a:avLst/>
            <a:gdLst>
              <a:gd name="T0" fmla="*/ 2011415179 w 89"/>
              <a:gd name="T1" fmla="*/ 223598359 h 31"/>
              <a:gd name="T2" fmla="*/ 977376870 w 89"/>
              <a:gd name="T3" fmla="*/ 223598359 h 31"/>
              <a:gd name="T4" fmla="*/ 0 w 89"/>
              <a:gd name="T5" fmla="*/ 1020160738 h 31"/>
              <a:gd name="T6" fmla="*/ 2147483646 w 89"/>
              <a:gd name="T7" fmla="*/ 1020160738 h 31"/>
              <a:gd name="T8" fmla="*/ 2011415179 w 89"/>
              <a:gd name="T9" fmla="*/ 223598359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31">
                <a:moveTo>
                  <a:pt x="60" y="7"/>
                </a:moveTo>
                <a:cubicBezTo>
                  <a:pt x="52" y="0"/>
                  <a:pt x="37" y="0"/>
                  <a:pt x="29" y="7"/>
                </a:cubicBezTo>
                <a:cubicBezTo>
                  <a:pt x="0" y="31"/>
                  <a:pt x="0" y="31"/>
                  <a:pt x="0" y="31"/>
                </a:cubicBezTo>
                <a:cubicBezTo>
                  <a:pt x="89" y="31"/>
                  <a:pt x="89" y="31"/>
                  <a:pt x="89" y="31"/>
                </a:cubicBezTo>
                <a:lnTo>
                  <a:pt x="60" y="7"/>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0" name="17"/>
          <p:cNvSpPr>
            <a:spLocks/>
          </p:cNvSpPr>
          <p:nvPr>
            <p:custDataLst>
              <p:tags r:id="rId19"/>
            </p:custDataLst>
          </p:nvPr>
        </p:nvSpPr>
        <p:spPr bwMode="auto">
          <a:xfrm>
            <a:off x="2039113" y="5366591"/>
            <a:ext cx="29914" cy="44135"/>
          </a:xfrm>
          <a:custGeom>
            <a:avLst/>
            <a:gdLst>
              <a:gd name="T0" fmla="*/ 846203965 w 26"/>
              <a:gd name="T1" fmla="*/ 664421388 h 38"/>
              <a:gd name="T2" fmla="*/ 0 w 26"/>
              <a:gd name="T3" fmla="*/ 0 h 38"/>
              <a:gd name="T4" fmla="*/ 0 w 26"/>
              <a:gd name="T5" fmla="*/ 1272294355 h 38"/>
              <a:gd name="T6" fmla="*/ 846203965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26" y="20"/>
                </a:moveTo>
                <a:cubicBezTo>
                  <a:pt x="0" y="0"/>
                  <a:pt x="0" y="0"/>
                  <a:pt x="0" y="0"/>
                </a:cubicBezTo>
                <a:cubicBezTo>
                  <a:pt x="0" y="38"/>
                  <a:pt x="0" y="38"/>
                  <a:pt x="0" y="38"/>
                </a:cubicBezTo>
                <a:cubicBezTo>
                  <a:pt x="11" y="36"/>
                  <a:pt x="20" y="29"/>
                  <a:pt x="26" y="20"/>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1" name="品 18"/>
          <p:cNvSpPr>
            <a:spLocks/>
          </p:cNvSpPr>
          <p:nvPr>
            <p:custDataLst>
              <p:tags r:id="rId20"/>
            </p:custDataLst>
          </p:nvPr>
        </p:nvSpPr>
        <p:spPr bwMode="auto">
          <a:xfrm>
            <a:off x="1599727" y="5227812"/>
            <a:ext cx="439386" cy="363376"/>
          </a:xfrm>
          <a:custGeom>
            <a:avLst/>
            <a:gdLst>
              <a:gd name="T0" fmla="*/ 711754623 w 377"/>
              <a:gd name="T1" fmla="*/ 2147483646 h 312"/>
              <a:gd name="T2" fmla="*/ 711754623 w 377"/>
              <a:gd name="T3" fmla="*/ 1691614079 h 312"/>
              <a:gd name="T4" fmla="*/ 1010692545 w 377"/>
              <a:gd name="T5" fmla="*/ 1009282065 h 312"/>
              <a:gd name="T6" fmla="*/ 1765153125 w 377"/>
              <a:gd name="T7" fmla="*/ 710763929 h 312"/>
              <a:gd name="T8" fmla="*/ 2147483646 w 377"/>
              <a:gd name="T9" fmla="*/ 710763929 h 312"/>
              <a:gd name="T10" fmla="*/ 2147483646 w 377"/>
              <a:gd name="T11" fmla="*/ 1009282065 h 312"/>
              <a:gd name="T12" fmla="*/ 2147483646 w 377"/>
              <a:gd name="T13" fmla="*/ 1691614079 h 312"/>
              <a:gd name="T14" fmla="*/ 2147483646 w 377"/>
              <a:gd name="T15" fmla="*/ 2147483646 h 312"/>
              <a:gd name="T16" fmla="*/ 2147483646 w 377"/>
              <a:gd name="T17" fmla="*/ 2147483646 h 312"/>
              <a:gd name="T18" fmla="*/ 2147483646 w 377"/>
              <a:gd name="T19" fmla="*/ 1691614079 h 312"/>
              <a:gd name="T20" fmla="*/ 2147483646 w 377"/>
              <a:gd name="T21" fmla="*/ 0 h 312"/>
              <a:gd name="T22" fmla="*/ 1765153125 w 377"/>
              <a:gd name="T23" fmla="*/ 0 h 312"/>
              <a:gd name="T24" fmla="*/ 0 w 377"/>
              <a:gd name="T25" fmla="*/ 1691614079 h 312"/>
              <a:gd name="T26" fmla="*/ 0 w 377"/>
              <a:gd name="T27" fmla="*/ 2147483646 h 312"/>
              <a:gd name="T28" fmla="*/ 711754623 w 377"/>
              <a:gd name="T29" fmla="*/ 2147483646 h 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7" h="312">
                <a:moveTo>
                  <a:pt x="21" y="312"/>
                </a:moveTo>
                <a:cubicBezTo>
                  <a:pt x="21" y="50"/>
                  <a:pt x="21" y="50"/>
                  <a:pt x="21" y="50"/>
                </a:cubicBezTo>
                <a:cubicBezTo>
                  <a:pt x="21" y="42"/>
                  <a:pt x="24" y="35"/>
                  <a:pt x="30" y="30"/>
                </a:cubicBezTo>
                <a:cubicBezTo>
                  <a:pt x="35" y="24"/>
                  <a:pt x="43" y="21"/>
                  <a:pt x="52" y="21"/>
                </a:cubicBezTo>
                <a:cubicBezTo>
                  <a:pt x="325" y="21"/>
                  <a:pt x="325" y="21"/>
                  <a:pt x="325" y="21"/>
                </a:cubicBezTo>
                <a:cubicBezTo>
                  <a:pt x="334" y="21"/>
                  <a:pt x="342" y="24"/>
                  <a:pt x="347" y="30"/>
                </a:cubicBezTo>
                <a:cubicBezTo>
                  <a:pt x="353" y="35"/>
                  <a:pt x="356" y="42"/>
                  <a:pt x="356" y="50"/>
                </a:cubicBezTo>
                <a:cubicBezTo>
                  <a:pt x="356" y="312"/>
                  <a:pt x="356" y="312"/>
                  <a:pt x="356" y="312"/>
                </a:cubicBezTo>
                <a:cubicBezTo>
                  <a:pt x="377" y="312"/>
                  <a:pt x="377" y="312"/>
                  <a:pt x="377" y="312"/>
                </a:cubicBezTo>
                <a:cubicBezTo>
                  <a:pt x="377" y="50"/>
                  <a:pt x="377" y="50"/>
                  <a:pt x="377" y="50"/>
                </a:cubicBezTo>
                <a:cubicBezTo>
                  <a:pt x="377" y="22"/>
                  <a:pt x="353" y="0"/>
                  <a:pt x="325" y="0"/>
                </a:cubicBezTo>
                <a:cubicBezTo>
                  <a:pt x="52" y="0"/>
                  <a:pt x="52" y="0"/>
                  <a:pt x="52" y="0"/>
                </a:cubicBezTo>
                <a:cubicBezTo>
                  <a:pt x="24" y="0"/>
                  <a:pt x="0" y="22"/>
                  <a:pt x="0" y="50"/>
                </a:cubicBezTo>
                <a:cubicBezTo>
                  <a:pt x="0" y="312"/>
                  <a:pt x="0" y="312"/>
                  <a:pt x="0" y="312"/>
                </a:cubicBezTo>
                <a:lnTo>
                  <a:pt x="21" y="312"/>
                </a:ln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2" name="出品 19"/>
          <p:cNvSpPr>
            <a:spLocks noEditPoints="1"/>
          </p:cNvSpPr>
          <p:nvPr>
            <p:custDataLst>
              <p:tags r:id="rId21"/>
            </p:custDataLst>
          </p:nvPr>
        </p:nvSpPr>
        <p:spPr bwMode="auto">
          <a:xfrm>
            <a:off x="1553140" y="5406313"/>
            <a:ext cx="531088" cy="327087"/>
          </a:xfrm>
          <a:custGeom>
            <a:avLst/>
            <a:gdLst>
              <a:gd name="T0" fmla="*/ 2147483646 w 456"/>
              <a:gd name="T1" fmla="*/ 0 h 281"/>
              <a:gd name="T2" fmla="*/ 2147483646 w 456"/>
              <a:gd name="T3" fmla="*/ 2147483646 h 281"/>
              <a:gd name="T4" fmla="*/ 2147483646 w 456"/>
              <a:gd name="T5" fmla="*/ 2147483646 h 281"/>
              <a:gd name="T6" fmla="*/ 241658250 w 456"/>
              <a:gd name="T7" fmla="*/ 0 h 281"/>
              <a:gd name="T8" fmla="*/ 0 w 456"/>
              <a:gd name="T9" fmla="*/ 738362183 h 281"/>
              <a:gd name="T10" fmla="*/ 0 w 456"/>
              <a:gd name="T11" fmla="*/ 2147483646 h 281"/>
              <a:gd name="T12" fmla="*/ 1449957040 w 456"/>
              <a:gd name="T13" fmla="*/ 2147483646 h 281"/>
              <a:gd name="T14" fmla="*/ 2147483646 w 456"/>
              <a:gd name="T15" fmla="*/ 2147483646 h 281"/>
              <a:gd name="T16" fmla="*/ 2147483646 w 456"/>
              <a:gd name="T17" fmla="*/ 2147483646 h 281"/>
              <a:gd name="T18" fmla="*/ 2147483646 w 456"/>
              <a:gd name="T19" fmla="*/ 738362183 h 281"/>
              <a:gd name="T20" fmla="*/ 2147483646 w 456"/>
              <a:gd name="T21" fmla="*/ 0 h 281"/>
              <a:gd name="T22" fmla="*/ 2147483646 w 456"/>
              <a:gd name="T23" fmla="*/ 2147483646 h 281"/>
              <a:gd name="T24" fmla="*/ 1521034992 w 456"/>
              <a:gd name="T25" fmla="*/ 2147483646 h 281"/>
              <a:gd name="T26" fmla="*/ 1108788904 w 456"/>
              <a:gd name="T27" fmla="*/ 2147483646 h 281"/>
              <a:gd name="T28" fmla="*/ 1222512873 w 456"/>
              <a:gd name="T29" fmla="*/ 2147483646 h 281"/>
              <a:gd name="T30" fmla="*/ 2147483646 w 456"/>
              <a:gd name="T31" fmla="*/ 2147483646 h 281"/>
              <a:gd name="T32" fmla="*/ 2147483646 w 456"/>
              <a:gd name="T33" fmla="*/ 2147483646 h 281"/>
              <a:gd name="T34" fmla="*/ 2147483646 w 456"/>
              <a:gd name="T35" fmla="*/ 2147483646 h 281"/>
              <a:gd name="T36" fmla="*/ 2147483646 w 456"/>
              <a:gd name="T37" fmla="*/ 2147483646 h 281"/>
              <a:gd name="T38" fmla="*/ 2147483646 w 456"/>
              <a:gd name="T39" fmla="*/ 2147483646 h 281"/>
              <a:gd name="T40" fmla="*/ 2147483646 w 456"/>
              <a:gd name="T41" fmla="*/ 2147483646 h 281"/>
              <a:gd name="T42" fmla="*/ 2147483646 w 456"/>
              <a:gd name="T43" fmla="*/ 2147483646 h 281"/>
              <a:gd name="T44" fmla="*/ 2147483646 w 456"/>
              <a:gd name="T45" fmla="*/ 2147483646 h 281"/>
              <a:gd name="T46" fmla="*/ 2147483646 w 456"/>
              <a:gd name="T47" fmla="*/ 2147483646 h 281"/>
              <a:gd name="T48" fmla="*/ 2147483646 w 456"/>
              <a:gd name="T49" fmla="*/ 2147483646 h 2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56" h="281">
                <a:moveTo>
                  <a:pt x="450" y="0"/>
                </a:moveTo>
                <a:cubicBezTo>
                  <a:pt x="245" y="169"/>
                  <a:pt x="245" y="169"/>
                  <a:pt x="245" y="169"/>
                </a:cubicBezTo>
                <a:cubicBezTo>
                  <a:pt x="236" y="176"/>
                  <a:pt x="221" y="176"/>
                  <a:pt x="212" y="169"/>
                </a:cubicBezTo>
                <a:cubicBezTo>
                  <a:pt x="7" y="0"/>
                  <a:pt x="7" y="0"/>
                  <a:pt x="7" y="0"/>
                </a:cubicBezTo>
                <a:cubicBezTo>
                  <a:pt x="3" y="7"/>
                  <a:pt x="0" y="14"/>
                  <a:pt x="0" y="22"/>
                </a:cubicBezTo>
                <a:cubicBezTo>
                  <a:pt x="0" y="239"/>
                  <a:pt x="0" y="239"/>
                  <a:pt x="0" y="239"/>
                </a:cubicBezTo>
                <a:cubicBezTo>
                  <a:pt x="0" y="262"/>
                  <a:pt x="19" y="281"/>
                  <a:pt x="43" y="281"/>
                </a:cubicBezTo>
                <a:cubicBezTo>
                  <a:pt x="414" y="281"/>
                  <a:pt x="414" y="281"/>
                  <a:pt x="414" y="281"/>
                </a:cubicBezTo>
                <a:cubicBezTo>
                  <a:pt x="437" y="281"/>
                  <a:pt x="456" y="262"/>
                  <a:pt x="456" y="239"/>
                </a:cubicBezTo>
                <a:cubicBezTo>
                  <a:pt x="456" y="22"/>
                  <a:pt x="456" y="22"/>
                  <a:pt x="456" y="22"/>
                </a:cubicBezTo>
                <a:cubicBezTo>
                  <a:pt x="456" y="14"/>
                  <a:pt x="454" y="7"/>
                  <a:pt x="450" y="0"/>
                </a:cubicBezTo>
                <a:close/>
                <a:moveTo>
                  <a:pt x="151" y="182"/>
                </a:moveTo>
                <a:cubicBezTo>
                  <a:pt x="45" y="248"/>
                  <a:pt x="45" y="248"/>
                  <a:pt x="45" y="248"/>
                </a:cubicBezTo>
                <a:cubicBezTo>
                  <a:pt x="41" y="250"/>
                  <a:pt x="35" y="249"/>
                  <a:pt x="33" y="245"/>
                </a:cubicBezTo>
                <a:cubicBezTo>
                  <a:pt x="30" y="241"/>
                  <a:pt x="31" y="235"/>
                  <a:pt x="36" y="233"/>
                </a:cubicBezTo>
                <a:cubicBezTo>
                  <a:pt x="142" y="167"/>
                  <a:pt x="142" y="167"/>
                  <a:pt x="142" y="167"/>
                </a:cubicBezTo>
                <a:cubicBezTo>
                  <a:pt x="146" y="165"/>
                  <a:pt x="151" y="166"/>
                  <a:pt x="154" y="170"/>
                </a:cubicBezTo>
                <a:cubicBezTo>
                  <a:pt x="156" y="174"/>
                  <a:pt x="155" y="180"/>
                  <a:pt x="151" y="182"/>
                </a:cubicBezTo>
                <a:close/>
                <a:moveTo>
                  <a:pt x="424" y="245"/>
                </a:moveTo>
                <a:cubicBezTo>
                  <a:pt x="422" y="249"/>
                  <a:pt x="416" y="250"/>
                  <a:pt x="412" y="248"/>
                </a:cubicBezTo>
                <a:cubicBezTo>
                  <a:pt x="306" y="182"/>
                  <a:pt x="306" y="182"/>
                  <a:pt x="306" y="182"/>
                </a:cubicBezTo>
                <a:cubicBezTo>
                  <a:pt x="302" y="180"/>
                  <a:pt x="301" y="174"/>
                  <a:pt x="303" y="170"/>
                </a:cubicBezTo>
                <a:cubicBezTo>
                  <a:pt x="306" y="166"/>
                  <a:pt x="311" y="165"/>
                  <a:pt x="315" y="167"/>
                </a:cubicBezTo>
                <a:cubicBezTo>
                  <a:pt x="421" y="233"/>
                  <a:pt x="421" y="233"/>
                  <a:pt x="421" y="233"/>
                </a:cubicBezTo>
                <a:cubicBezTo>
                  <a:pt x="426" y="235"/>
                  <a:pt x="427" y="241"/>
                  <a:pt x="424" y="245"/>
                </a:cubicBezTo>
                <a:close/>
              </a:path>
            </a:pathLst>
          </a:custGeom>
          <a:solidFill>
            <a:srgbClr val="1983B7"/>
          </a:solidFill>
          <a:ln>
            <a:noFill/>
          </a:ln>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3" name="品 26"/>
          <p:cNvSpPr/>
          <p:nvPr>
            <p:custDataLst>
              <p:tags r:id="rId22"/>
            </p:custDataLst>
          </p:nvPr>
        </p:nvSpPr>
        <p:spPr>
          <a:xfrm>
            <a:off x="2619657" y="2111139"/>
            <a:ext cx="4138530" cy="579736"/>
          </a:xfrm>
          <a:prstGeom prst="roundRect">
            <a:avLst>
              <a:gd name="adj" fmla="val 12912"/>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4" name="27"/>
          <p:cNvSpPr/>
          <p:nvPr>
            <p:custDataLst>
              <p:tags r:id="rId23"/>
            </p:custDataLst>
          </p:nvPr>
        </p:nvSpPr>
        <p:spPr>
          <a:xfrm>
            <a:off x="2619656" y="3127885"/>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5" name="品 28"/>
          <p:cNvSpPr/>
          <p:nvPr>
            <p:custDataLst>
              <p:tags r:id="rId24"/>
            </p:custDataLst>
          </p:nvPr>
        </p:nvSpPr>
        <p:spPr>
          <a:xfrm>
            <a:off x="2619656" y="4206567"/>
            <a:ext cx="4138531"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6" name="PA_圆品 29"/>
          <p:cNvSpPr/>
          <p:nvPr>
            <p:custDataLst>
              <p:tags r:id="rId25"/>
            </p:custDataLst>
          </p:nvPr>
        </p:nvSpPr>
        <p:spPr>
          <a:xfrm>
            <a:off x="2619656" y="5192014"/>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7" name="30"/>
          <p:cNvSpPr/>
          <p:nvPr>
            <p:custDataLst>
              <p:tags r:id="rId26"/>
            </p:custDataLst>
          </p:nvPr>
        </p:nvSpPr>
        <p:spPr>
          <a:xfrm>
            <a:off x="7654392" y="3467321"/>
            <a:ext cx="4400814" cy="1938992"/>
          </a:xfrm>
          <a:prstGeom prst="rect">
            <a:avLst/>
          </a:prstGeom>
        </p:spPr>
        <p:txBody>
          <a:bodyPr wrap="square">
            <a:spAutoFit/>
          </a:bodyPr>
          <a:lstStyle/>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p:txBody>
      </p:sp>
      <p:sp>
        <p:nvSpPr>
          <p:cNvPr id="38" name="34"/>
          <p:cNvSpPr/>
          <p:nvPr>
            <p:custDataLst>
              <p:tags r:id="rId27"/>
            </p:custDataLst>
          </p:nvPr>
        </p:nvSpPr>
        <p:spPr>
          <a:xfrm>
            <a:off x="2619656" y="2111139"/>
            <a:ext cx="3606085"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9" name="品 35"/>
          <p:cNvSpPr txBox="1"/>
          <p:nvPr>
            <p:custDataLst>
              <p:tags r:id="rId28"/>
            </p:custDataLst>
          </p:nvPr>
        </p:nvSpPr>
        <p:spPr>
          <a:xfrm>
            <a:off x="5440959" y="2247352"/>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95%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0" name="36"/>
          <p:cNvSpPr/>
          <p:nvPr>
            <p:custDataLst>
              <p:tags r:id="rId29"/>
            </p:custDataLst>
          </p:nvPr>
        </p:nvSpPr>
        <p:spPr>
          <a:xfrm>
            <a:off x="2619655" y="3124930"/>
            <a:ext cx="2640171"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1" name="37"/>
          <p:cNvSpPr txBox="1"/>
          <p:nvPr>
            <p:custDataLst>
              <p:tags r:id="rId30"/>
            </p:custDataLst>
          </p:nvPr>
        </p:nvSpPr>
        <p:spPr>
          <a:xfrm>
            <a:off x="4515305" y="3264055"/>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75%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2" name="品 38"/>
          <p:cNvSpPr/>
          <p:nvPr>
            <p:custDataLst>
              <p:tags r:id="rId31"/>
            </p:custDataLst>
          </p:nvPr>
        </p:nvSpPr>
        <p:spPr>
          <a:xfrm>
            <a:off x="2619656" y="4213808"/>
            <a:ext cx="2060622"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3" name="39"/>
          <p:cNvSpPr txBox="1"/>
          <p:nvPr>
            <p:custDataLst>
              <p:tags r:id="rId32"/>
            </p:custDataLst>
          </p:nvPr>
        </p:nvSpPr>
        <p:spPr>
          <a:xfrm>
            <a:off x="3935756" y="4352081"/>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55%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4" name="品 40"/>
          <p:cNvSpPr/>
          <p:nvPr>
            <p:custDataLst>
              <p:tags r:id="rId33"/>
            </p:custDataLst>
          </p:nvPr>
        </p:nvSpPr>
        <p:spPr>
          <a:xfrm>
            <a:off x="2619655" y="5199057"/>
            <a:ext cx="1423341"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5" name="41"/>
          <p:cNvSpPr txBox="1"/>
          <p:nvPr>
            <p:custDataLst>
              <p:tags r:id="rId34"/>
            </p:custDataLst>
          </p:nvPr>
        </p:nvSpPr>
        <p:spPr>
          <a:xfrm>
            <a:off x="3313350" y="5325889"/>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25%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6" name="14"/>
          <p:cNvSpPr txBox="1"/>
          <p:nvPr>
            <p:custDataLst>
              <p:tags r:id="rId35"/>
            </p:custDataLst>
          </p:nvPr>
        </p:nvSpPr>
        <p:spPr>
          <a:xfrm>
            <a:off x="7654392" y="2733227"/>
            <a:ext cx="3891424" cy="584775"/>
          </a:xfrm>
          <a:prstGeom prst="rect">
            <a:avLst/>
          </a:prstGeom>
          <a:noFill/>
        </p:spPr>
        <p:txBody>
          <a:bodyPr wrap="square" rtlCol="0">
            <a:spAutoFit/>
          </a:bodyPr>
          <a:lstStyle/>
          <a:p>
            <a:r>
              <a:rPr lang="en-US" altLang="zh-CN" sz="3200" b="1">
                <a:solidFill>
                  <a:schemeClr val="bg1">
                    <a:lumMod val="50000"/>
                  </a:schemeClr>
                </a:solidFill>
                <a:cs typeface="+mn-ea"/>
                <a:sym typeface="+mn-lt"/>
              </a:rPr>
              <a:t>2019</a:t>
            </a:r>
            <a:r>
              <a:rPr lang="zh-CN" altLang="en-US" sz="3200" b="1">
                <a:solidFill>
                  <a:schemeClr val="bg1">
                    <a:lumMod val="50000"/>
                  </a:schemeClr>
                </a:solidFill>
                <a:cs typeface="+mn-ea"/>
                <a:sym typeface="+mn-lt"/>
              </a:rPr>
              <a:t>年</a:t>
            </a:r>
            <a:r>
              <a:rPr lang="zh-CN" altLang="en-US" sz="3200" b="1" dirty="0">
                <a:solidFill>
                  <a:schemeClr val="bg1">
                    <a:lumMod val="50000"/>
                  </a:schemeClr>
                </a:solidFill>
                <a:cs typeface="+mn-ea"/>
                <a:sym typeface="+mn-lt"/>
              </a:rPr>
              <a:t>工作情况</a:t>
            </a:r>
          </a:p>
        </p:txBody>
      </p:sp>
    </p:spTree>
    <p:extLst>
      <p:ext uri="{BB962C8B-B14F-4D97-AF65-F5344CB8AC3E}">
        <p14:creationId xmlns:p14="http://schemas.microsoft.com/office/powerpoint/2010/main" val="322667111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2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4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80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120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140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160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180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20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22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24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260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280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300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grpId="0" nodeType="withEffect">
                                  <p:stCondLst>
                                    <p:cond delay="320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340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grpId="0" nodeType="withEffect">
                                  <p:stCondLst>
                                    <p:cond delay="36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380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500"/>
                                        <p:tgtEl>
                                          <p:spTgt spid="32"/>
                                        </p:tgtEl>
                                      </p:cBhvr>
                                    </p:animEffect>
                                  </p:childTnLst>
                                </p:cTn>
                              </p:par>
                              <p:par>
                                <p:cTn id="74" presetID="10" presetClass="entr" presetSubtype="0" fill="hold" grpId="0" nodeType="withEffect">
                                  <p:stCondLst>
                                    <p:cond delay="420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par>
                                <p:cTn id="77" presetID="10" presetClass="entr" presetSubtype="0" fill="hold" grpId="0" nodeType="withEffect">
                                  <p:stCondLst>
                                    <p:cond delay="440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10" presetClass="entr" presetSubtype="0" fill="hold" grpId="0" nodeType="withEffect">
                                  <p:stCondLst>
                                    <p:cond delay="460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par>
                                <p:cTn id="88" presetID="10" presetClass="entr" presetSubtype="0" fill="hold" grpId="0" nodeType="withEffect">
                                  <p:stCondLst>
                                    <p:cond delay="20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500"/>
                                        <p:tgtEl>
                                          <p:spTgt spid="37"/>
                                        </p:tgtEl>
                                      </p:cBhvr>
                                    </p:animEffect>
                                  </p:childTnLst>
                                </p:cTn>
                              </p:par>
                              <p:par>
                                <p:cTn id="91" presetID="10" presetClass="entr" presetSubtype="0" fill="hold" grpId="0" nodeType="withEffect">
                                  <p:stCondLst>
                                    <p:cond delay="400"/>
                                  </p:stCondLst>
                                  <p:childTnLst>
                                    <p:set>
                                      <p:cBhvr>
                                        <p:cTn id="92" dur="1" fill="hold">
                                          <p:stCondLst>
                                            <p:cond delay="0"/>
                                          </p:stCondLst>
                                        </p:cTn>
                                        <p:tgtEl>
                                          <p:spTgt spid="38"/>
                                        </p:tgtEl>
                                        <p:attrNameLst>
                                          <p:attrName>style.visibility</p:attrName>
                                        </p:attrNameLst>
                                      </p:cBhvr>
                                      <p:to>
                                        <p:strVal val="visible"/>
                                      </p:to>
                                    </p:set>
                                    <p:animEffect transition="in" filter="fade">
                                      <p:cBhvr>
                                        <p:cTn id="93" dur="500"/>
                                        <p:tgtEl>
                                          <p:spTgt spid="38"/>
                                        </p:tgtEl>
                                      </p:cBhvr>
                                    </p:animEffect>
                                  </p:childTnLst>
                                </p:cTn>
                              </p:par>
                              <p:par>
                                <p:cTn id="94" presetID="10" presetClass="entr" presetSubtype="0" fill="hold" grpId="0" nodeType="withEffect">
                                  <p:stCondLst>
                                    <p:cond delay="60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500"/>
                                        <p:tgtEl>
                                          <p:spTgt spid="39"/>
                                        </p:tgtEl>
                                      </p:cBhvr>
                                    </p:animEffect>
                                  </p:childTnLst>
                                </p:cTn>
                              </p:par>
                              <p:par>
                                <p:cTn id="97" presetID="10" presetClass="entr" presetSubtype="0" fill="hold" grpId="0" nodeType="withEffect">
                                  <p:stCondLst>
                                    <p:cond delay="800"/>
                                  </p:stCondLst>
                                  <p:childTnLst>
                                    <p:set>
                                      <p:cBhvr>
                                        <p:cTn id="98" dur="1" fill="hold">
                                          <p:stCondLst>
                                            <p:cond delay="0"/>
                                          </p:stCondLst>
                                        </p:cTn>
                                        <p:tgtEl>
                                          <p:spTgt spid="40"/>
                                        </p:tgtEl>
                                        <p:attrNameLst>
                                          <p:attrName>style.visibility</p:attrName>
                                        </p:attrNameLst>
                                      </p:cBhvr>
                                      <p:to>
                                        <p:strVal val="visible"/>
                                      </p:to>
                                    </p:set>
                                    <p:animEffect transition="in" filter="fade">
                                      <p:cBhvr>
                                        <p:cTn id="99" dur="500"/>
                                        <p:tgtEl>
                                          <p:spTgt spid="40"/>
                                        </p:tgtEl>
                                      </p:cBhvr>
                                    </p:animEffect>
                                  </p:childTnLst>
                                </p:cTn>
                              </p:par>
                              <p:par>
                                <p:cTn id="100" presetID="10" presetClass="entr" presetSubtype="0" fill="hold" grpId="0" nodeType="withEffect">
                                  <p:stCondLst>
                                    <p:cond delay="100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500"/>
                                        <p:tgtEl>
                                          <p:spTgt spid="41"/>
                                        </p:tgtEl>
                                      </p:cBhvr>
                                    </p:animEffect>
                                  </p:childTnLst>
                                </p:cTn>
                              </p:par>
                              <p:par>
                                <p:cTn id="103" presetID="10" presetClass="entr" presetSubtype="0" fill="hold" grpId="0" nodeType="withEffect">
                                  <p:stCondLst>
                                    <p:cond delay="120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500"/>
                                        <p:tgtEl>
                                          <p:spTgt spid="42"/>
                                        </p:tgtEl>
                                      </p:cBhvr>
                                    </p:animEffect>
                                  </p:childTnLst>
                                </p:cTn>
                              </p:par>
                              <p:par>
                                <p:cTn id="106" presetID="10" presetClass="entr" presetSubtype="0" fill="hold" grpId="0" nodeType="withEffect">
                                  <p:stCondLst>
                                    <p:cond delay="140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500"/>
                                        <p:tgtEl>
                                          <p:spTgt spid="43"/>
                                        </p:tgtEl>
                                      </p:cBhvr>
                                    </p:animEffect>
                                  </p:childTnLst>
                                </p:cTn>
                              </p:par>
                              <p:par>
                                <p:cTn id="109" presetID="10" presetClass="entr" presetSubtype="0" fill="hold" grpId="0" nodeType="withEffect">
                                  <p:stCondLst>
                                    <p:cond delay="160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500"/>
                                        <p:tgtEl>
                                          <p:spTgt spid="44"/>
                                        </p:tgtEl>
                                      </p:cBhvr>
                                    </p:animEffect>
                                  </p:childTnLst>
                                </p:cTn>
                              </p:par>
                              <p:par>
                                <p:cTn id="112" presetID="10" presetClass="entr" presetSubtype="0" fill="hold" grpId="0" nodeType="withEffect">
                                  <p:stCondLst>
                                    <p:cond delay="1800"/>
                                  </p:stCondLst>
                                  <p:childTnLst>
                                    <p:set>
                                      <p:cBhvr>
                                        <p:cTn id="113" dur="1" fill="hold">
                                          <p:stCondLst>
                                            <p:cond delay="0"/>
                                          </p:stCondLst>
                                        </p:cTn>
                                        <p:tgtEl>
                                          <p:spTgt spid="45"/>
                                        </p:tgtEl>
                                        <p:attrNameLst>
                                          <p:attrName>style.visibility</p:attrName>
                                        </p:attrNameLst>
                                      </p:cBhvr>
                                      <p:to>
                                        <p:strVal val="visible"/>
                                      </p:to>
                                    </p:set>
                                    <p:animEffect transition="in" filter="fade">
                                      <p:cBhvr>
                                        <p:cTn id="114" dur="500"/>
                                        <p:tgtEl>
                                          <p:spTgt spid="45"/>
                                        </p:tgtEl>
                                      </p:cBhvr>
                                    </p:animEffect>
                                  </p:childTnLst>
                                </p:cTn>
                              </p:par>
                              <p:par>
                                <p:cTn id="115" presetID="10" presetClass="entr" presetSubtype="0" fill="hold" grpId="0" nodeType="withEffect">
                                  <p:stCondLst>
                                    <p:cond delay="2000"/>
                                  </p:stCondLst>
                                  <p:childTnLst>
                                    <p:set>
                                      <p:cBhvr>
                                        <p:cTn id="116" dur="1" fill="hold">
                                          <p:stCondLst>
                                            <p:cond delay="0"/>
                                          </p:stCondLst>
                                        </p:cTn>
                                        <p:tgtEl>
                                          <p:spTgt spid="46"/>
                                        </p:tgtEl>
                                        <p:attrNameLst>
                                          <p:attrName>style.visibility</p:attrName>
                                        </p:attrNameLst>
                                      </p:cBhvr>
                                      <p:to>
                                        <p:strVal val="visible"/>
                                      </p:to>
                                    </p:set>
                                    <p:animEffect transition="in" filter="fade">
                                      <p:cBhvr>
                                        <p:cTn id="11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P spid="13" grpId="0" animBg="1" autoUpdateAnimBg="0"/>
      <p:bldP spid="14" grpId="0" animBg="1"/>
      <p:bldP spid="15" grpId="0" animBg="1"/>
      <p:bldP spid="16" grpId="0" animBg="1"/>
      <p:bldP spid="17" grpId="0" animBg="1"/>
      <p:bldP spid="18" grpId="0" animBg="1"/>
      <p:bldP spid="19" grpId="0" animBg="1" autoUpdateAnimBg="0"/>
      <p:bldP spid="20" grpId="0" animBg="1" autoUpdateAnimBg="0"/>
      <p:bldP spid="21" grpId="0" animBg="1"/>
      <p:bldP spid="22" grpId="0" animBg="1" autoUpdateAnimBg="0"/>
      <p:bldP spid="23" grpId="0" animBg="1" autoUpdateAnimBg="0"/>
      <p:bldP spid="24" grpId="0" animBg="1"/>
      <p:bldP spid="25" grpId="0" animBg="1" autoUpdateAnimBg="0"/>
      <p:bldP spid="26" grpId="0" animBg="1" autoUpdateAnimBg="0"/>
      <p:bldP spid="27" grpId="0" animBg="1"/>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p:bldP spid="38" grpId="0" animBg="1"/>
      <p:bldP spid="39" grpId="0"/>
      <p:bldP spid="40" grpId="0" animBg="1"/>
      <p:bldP spid="41" grpId="0"/>
      <p:bldP spid="42" grpId="0" animBg="1"/>
      <p:bldP spid="43" grpId="0" animBg="1" autoUpdateAnimBg="0"/>
      <p:bldP spid="44" grpId="0" animBg="1" autoUpdateAnimBg="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50" name="矩形 49"/>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5" name="组合 34"/>
          <p:cNvGrpSpPr/>
          <p:nvPr/>
        </p:nvGrpSpPr>
        <p:grpSpPr>
          <a:xfrm>
            <a:off x="-1" y="0"/>
            <a:ext cx="12190414" cy="6177908"/>
            <a:chOff x="0" y="4292079"/>
            <a:chExt cx="12190414" cy="4843505"/>
          </a:xfrm>
        </p:grpSpPr>
        <p:grpSp>
          <p:nvGrpSpPr>
            <p:cNvPr id="36" name="组合 35"/>
            <p:cNvGrpSpPr/>
            <p:nvPr/>
          </p:nvGrpSpPr>
          <p:grpSpPr>
            <a:xfrm>
              <a:off x="0" y="4692834"/>
              <a:ext cx="12190414" cy="4442750"/>
              <a:chOff x="0" y="5400390"/>
              <a:chExt cx="12190414" cy="4442750"/>
            </a:xfrm>
          </p:grpSpPr>
          <p:grpSp>
            <p:nvGrpSpPr>
              <p:cNvPr id="44" name="组合 43"/>
              <p:cNvGrpSpPr/>
              <p:nvPr/>
            </p:nvGrpSpPr>
            <p:grpSpPr>
              <a:xfrm>
                <a:off x="0" y="5403580"/>
                <a:ext cx="6095207" cy="4439560"/>
                <a:chOff x="0" y="5320120"/>
                <a:chExt cx="12190413" cy="4439560"/>
              </a:xfrm>
            </p:grpSpPr>
            <p:sp>
              <p:nvSpPr>
                <p:cNvPr id="48" name="波形 4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波形 4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5" name="组合 44"/>
              <p:cNvGrpSpPr/>
              <p:nvPr/>
            </p:nvGrpSpPr>
            <p:grpSpPr>
              <a:xfrm>
                <a:off x="6095207" y="5400390"/>
                <a:ext cx="6095207" cy="4439560"/>
                <a:chOff x="0" y="5320120"/>
                <a:chExt cx="12190413" cy="4439560"/>
              </a:xfrm>
            </p:grpSpPr>
            <p:sp>
              <p:nvSpPr>
                <p:cNvPr id="46" name="波形 4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波形 4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37" name="组合 36"/>
            <p:cNvGrpSpPr/>
            <p:nvPr/>
          </p:nvGrpSpPr>
          <p:grpSpPr>
            <a:xfrm>
              <a:off x="0" y="4292079"/>
              <a:ext cx="12190414" cy="4442750"/>
              <a:chOff x="0" y="5400390"/>
              <a:chExt cx="12190414" cy="4442750"/>
            </a:xfrm>
          </p:grpSpPr>
          <p:grpSp>
            <p:nvGrpSpPr>
              <p:cNvPr id="38" name="组合 37"/>
              <p:cNvGrpSpPr/>
              <p:nvPr/>
            </p:nvGrpSpPr>
            <p:grpSpPr>
              <a:xfrm>
                <a:off x="0" y="5403580"/>
                <a:ext cx="6095207" cy="4439560"/>
                <a:chOff x="0" y="5320120"/>
                <a:chExt cx="12190413" cy="4439560"/>
              </a:xfrm>
            </p:grpSpPr>
            <p:sp>
              <p:nvSpPr>
                <p:cNvPr id="42" name="波形 41"/>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波形 42"/>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9" name="组合 38"/>
              <p:cNvGrpSpPr/>
              <p:nvPr/>
            </p:nvGrpSpPr>
            <p:grpSpPr>
              <a:xfrm>
                <a:off x="6095207" y="5400390"/>
                <a:ext cx="6095207" cy="4439560"/>
                <a:chOff x="0" y="5320120"/>
                <a:chExt cx="12190413" cy="4439560"/>
              </a:xfrm>
            </p:grpSpPr>
            <p:sp>
              <p:nvSpPr>
                <p:cNvPr id="40" name="波形 3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波形 4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sp>
        <p:nvSpPr>
          <p:cNvPr id="77" name="TextBox 76"/>
          <p:cNvSpPr txBox="1"/>
          <p:nvPr/>
        </p:nvSpPr>
        <p:spPr>
          <a:xfrm>
            <a:off x="6730329" y="1578407"/>
            <a:ext cx="5032690" cy="461665"/>
          </a:xfrm>
          <a:prstGeom prst="rect">
            <a:avLst/>
          </a:prstGeom>
          <a:noFill/>
        </p:spPr>
        <p:txBody>
          <a:bodyPr wrap="square" rtlCol="0">
            <a:spAutoFit/>
          </a:bodyPr>
          <a:lstStyle/>
          <a:p>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p>
        </p:txBody>
      </p:sp>
      <p:sp>
        <p:nvSpPr>
          <p:cNvPr id="78" name="TextBox 77"/>
          <p:cNvSpPr txBox="1"/>
          <p:nvPr/>
        </p:nvSpPr>
        <p:spPr>
          <a:xfrm>
            <a:off x="6730329" y="235471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p>
        </p:txBody>
      </p:sp>
      <p:sp>
        <p:nvSpPr>
          <p:cNvPr id="79" name="TextBox 78"/>
          <p:cNvSpPr txBox="1"/>
          <p:nvPr/>
        </p:nvSpPr>
        <p:spPr>
          <a:xfrm>
            <a:off x="6761339" y="313102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p>
        </p:txBody>
      </p:sp>
      <p:sp>
        <p:nvSpPr>
          <p:cNvPr id="80" name="TextBox 79"/>
          <p:cNvSpPr txBox="1"/>
          <p:nvPr/>
        </p:nvSpPr>
        <p:spPr>
          <a:xfrm>
            <a:off x="6761339" y="390733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p>
        </p:txBody>
      </p:sp>
      <p:grpSp>
        <p:nvGrpSpPr>
          <p:cNvPr id="81" name="组合 80"/>
          <p:cNvGrpSpPr/>
          <p:nvPr/>
        </p:nvGrpSpPr>
        <p:grpSpPr>
          <a:xfrm>
            <a:off x="5970423" y="1512499"/>
            <a:ext cx="624684" cy="600549"/>
            <a:chOff x="2215144" y="982844"/>
            <a:chExt cx="1120898" cy="842780"/>
          </a:xfrm>
        </p:grpSpPr>
        <p:sp>
          <p:nvSpPr>
            <p:cNvPr id="82" name="平行四边形 81"/>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3"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grpSp>
      <p:grpSp>
        <p:nvGrpSpPr>
          <p:cNvPr id="84" name="组合 83"/>
          <p:cNvGrpSpPr/>
          <p:nvPr/>
        </p:nvGrpSpPr>
        <p:grpSpPr>
          <a:xfrm>
            <a:off x="5999451" y="3065119"/>
            <a:ext cx="624684" cy="600549"/>
            <a:chOff x="2215144" y="982844"/>
            <a:chExt cx="1120898" cy="842780"/>
          </a:xfrm>
        </p:grpSpPr>
        <p:sp>
          <p:nvSpPr>
            <p:cNvPr id="85" name="平行四边形 84"/>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6"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grpSp>
      <p:grpSp>
        <p:nvGrpSpPr>
          <p:cNvPr id="87" name="组合 86"/>
          <p:cNvGrpSpPr/>
          <p:nvPr/>
        </p:nvGrpSpPr>
        <p:grpSpPr>
          <a:xfrm>
            <a:off x="5987094" y="2288809"/>
            <a:ext cx="624684" cy="600549"/>
            <a:chOff x="2215144" y="982844"/>
            <a:chExt cx="1120898" cy="842780"/>
          </a:xfrm>
        </p:grpSpPr>
        <p:sp>
          <p:nvSpPr>
            <p:cNvPr id="88" name="平行四边形 87"/>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9"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grpSp>
        <p:nvGrpSpPr>
          <p:cNvPr id="90" name="组合 89"/>
          <p:cNvGrpSpPr/>
          <p:nvPr/>
        </p:nvGrpSpPr>
        <p:grpSpPr>
          <a:xfrm>
            <a:off x="6016122" y="3841430"/>
            <a:ext cx="624684" cy="600549"/>
            <a:chOff x="2215144" y="982844"/>
            <a:chExt cx="1120898" cy="842780"/>
          </a:xfrm>
        </p:grpSpPr>
        <p:sp>
          <p:nvSpPr>
            <p:cNvPr id="91" name="平行四边形 90"/>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2"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grpSp>
      <p:sp>
        <p:nvSpPr>
          <p:cNvPr id="69" name="矩形 68"/>
          <p:cNvSpPr/>
          <p:nvPr/>
        </p:nvSpPr>
        <p:spPr>
          <a:xfrm flipH="1">
            <a:off x="2055802" y="2072032"/>
            <a:ext cx="2185988" cy="1879600"/>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文本框 283"/>
          <p:cNvSpPr txBox="1"/>
          <p:nvPr/>
        </p:nvSpPr>
        <p:spPr>
          <a:xfrm>
            <a:off x="2175539" y="2550167"/>
            <a:ext cx="1946514" cy="923330"/>
          </a:xfrm>
          <a:prstGeom prst="rect">
            <a:avLst/>
          </a:prstGeom>
          <a:noFill/>
        </p:spPr>
        <p:txBody>
          <a:bodyPr wrap="square" rtlCol="0">
            <a:spAutoFit/>
          </a:bodyPr>
          <a:lstStyle/>
          <a:p>
            <a:pPr algn="ctr"/>
            <a:r>
              <a:rPr lang="zh-CN" altLang="en-US" sz="5400" b="1" dirty="0">
                <a:solidFill>
                  <a:schemeClr val="bg1"/>
                </a:solidFill>
                <a:cs typeface="+mn-ea"/>
                <a:sym typeface="+mn-lt"/>
              </a:rPr>
              <a:t>目录</a:t>
            </a:r>
            <a:endParaRPr lang="en-US" altLang="zh-CN" sz="5400" dirty="0">
              <a:solidFill>
                <a:schemeClr val="bg1"/>
              </a:solidFill>
              <a:cs typeface="+mn-ea"/>
              <a:sym typeface="+mn-lt"/>
            </a:endParaRPr>
          </a:p>
        </p:txBody>
      </p:sp>
      <p:sp>
        <p:nvSpPr>
          <p:cNvPr id="2" name="文本框 1"/>
          <p:cNvSpPr txBox="1"/>
          <p:nvPr/>
        </p:nvSpPr>
        <p:spPr>
          <a:xfrm>
            <a:off x="1606858" y="435006"/>
            <a:ext cx="1953088"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extLst>
      <p:ext uri="{BB962C8B-B14F-4D97-AF65-F5344CB8AC3E}">
        <p14:creationId xmlns:p14="http://schemas.microsoft.com/office/powerpoint/2010/main" val="3518821097"/>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ircle(in)">
                                      <p:cBhvr>
                                        <p:cTn id="7" dur="1000"/>
                                        <p:tgtEl>
                                          <p:spTgt spid="35"/>
                                        </p:tgtEl>
                                      </p:cBhvr>
                                    </p:animEffect>
                                  </p:childTnLst>
                                </p:cTn>
                              </p:par>
                              <p:par>
                                <p:cTn id="8" presetID="22" presetClass="entr" presetSubtype="1" fill="hold" grpId="0" nodeType="withEffect">
                                  <p:stCondLst>
                                    <p:cond delay="750"/>
                                  </p:stCondLst>
                                  <p:childTnLst>
                                    <p:set>
                                      <p:cBhvr>
                                        <p:cTn id="9" dur="1" fill="hold">
                                          <p:stCondLst>
                                            <p:cond delay="0"/>
                                          </p:stCondLst>
                                        </p:cTn>
                                        <p:tgtEl>
                                          <p:spTgt spid="69"/>
                                        </p:tgtEl>
                                        <p:attrNameLst>
                                          <p:attrName>style.visibility</p:attrName>
                                        </p:attrNameLst>
                                      </p:cBhvr>
                                      <p:to>
                                        <p:strVal val="visible"/>
                                      </p:to>
                                    </p:set>
                                    <p:animEffect transition="in" filter="wipe(up)">
                                      <p:cBhvr>
                                        <p:cTn id="10" dur="500"/>
                                        <p:tgtEl>
                                          <p:spTgt spid="69"/>
                                        </p:tgtEl>
                                      </p:cBhvr>
                                    </p:animEffect>
                                  </p:childTnLst>
                                </p:cTn>
                              </p:par>
                              <p:par>
                                <p:cTn id="11" presetID="42" presetClass="entr" presetSubtype="0" fill="hold" grpId="0" nodeType="withEffect">
                                  <p:stCondLst>
                                    <p:cond delay="100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1000"/>
                                        <p:tgtEl>
                                          <p:spTgt spid="73"/>
                                        </p:tgtEl>
                                      </p:cBhvr>
                                    </p:animEffect>
                                    <p:anim calcmode="lin" valueType="num">
                                      <p:cBhvr>
                                        <p:cTn id="14" dur="1000" fill="hold"/>
                                        <p:tgtEl>
                                          <p:spTgt spid="73"/>
                                        </p:tgtEl>
                                        <p:attrNameLst>
                                          <p:attrName>ppt_x</p:attrName>
                                        </p:attrNameLst>
                                      </p:cBhvr>
                                      <p:tavLst>
                                        <p:tav tm="0">
                                          <p:val>
                                            <p:strVal val="#ppt_x"/>
                                          </p:val>
                                        </p:tav>
                                        <p:tav tm="100000">
                                          <p:val>
                                            <p:strVal val="#ppt_x"/>
                                          </p:val>
                                        </p:tav>
                                      </p:tavLst>
                                    </p:anim>
                                    <p:anim calcmode="lin" valueType="num">
                                      <p:cBhvr>
                                        <p:cTn id="15" dur="1000" fill="hold"/>
                                        <p:tgtEl>
                                          <p:spTgt spid="7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additive="base">
                                        <p:cTn id="19" dur="500" fill="hold"/>
                                        <p:tgtEl>
                                          <p:spTgt spid="81"/>
                                        </p:tgtEl>
                                        <p:attrNameLst>
                                          <p:attrName>ppt_x</p:attrName>
                                        </p:attrNameLst>
                                      </p:cBhvr>
                                      <p:tavLst>
                                        <p:tav tm="0">
                                          <p:val>
                                            <p:strVal val="0-#ppt_w/2"/>
                                          </p:val>
                                        </p:tav>
                                        <p:tav tm="100000">
                                          <p:val>
                                            <p:strVal val="#ppt_x"/>
                                          </p:val>
                                        </p:tav>
                                      </p:tavLst>
                                    </p:anim>
                                    <p:anim calcmode="lin" valueType="num">
                                      <p:cBhvr additive="base">
                                        <p:cTn id="20" dur="500" fill="hold"/>
                                        <p:tgtEl>
                                          <p:spTgt spid="8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4"/>
                                        </p:tgtEl>
                                        <p:attrNameLst>
                                          <p:attrName>style.visibility</p:attrName>
                                        </p:attrNameLst>
                                      </p:cBhvr>
                                      <p:to>
                                        <p:strVal val="visible"/>
                                      </p:to>
                                    </p:set>
                                    <p:anim calcmode="lin" valueType="num">
                                      <p:cBhvr additive="base">
                                        <p:cTn id="23" dur="500" fill="hold"/>
                                        <p:tgtEl>
                                          <p:spTgt spid="84"/>
                                        </p:tgtEl>
                                        <p:attrNameLst>
                                          <p:attrName>ppt_x</p:attrName>
                                        </p:attrNameLst>
                                      </p:cBhvr>
                                      <p:tavLst>
                                        <p:tav tm="0">
                                          <p:val>
                                            <p:strVal val="0-#ppt_w/2"/>
                                          </p:val>
                                        </p:tav>
                                        <p:tav tm="100000">
                                          <p:val>
                                            <p:strVal val="#ppt_x"/>
                                          </p:val>
                                        </p:tav>
                                      </p:tavLst>
                                    </p:anim>
                                    <p:anim calcmode="lin" valueType="num">
                                      <p:cBhvr additive="base">
                                        <p:cTn id="24" dur="500" fill="hold"/>
                                        <p:tgtEl>
                                          <p:spTgt spid="84"/>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0-#ppt_w/2"/>
                                          </p:val>
                                        </p:tav>
                                        <p:tav tm="100000">
                                          <p:val>
                                            <p:strVal val="#ppt_x"/>
                                          </p:val>
                                        </p:tav>
                                      </p:tavLst>
                                    </p:anim>
                                    <p:anim calcmode="lin" valueType="num">
                                      <p:cBhvr additive="base">
                                        <p:cTn id="28" dur="500" fill="hold"/>
                                        <p:tgtEl>
                                          <p:spTgt spid="8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90"/>
                                        </p:tgtEl>
                                        <p:attrNameLst>
                                          <p:attrName>style.visibility</p:attrName>
                                        </p:attrNameLst>
                                      </p:cBhvr>
                                      <p:to>
                                        <p:strVal val="visible"/>
                                      </p:to>
                                    </p:set>
                                    <p:anim calcmode="lin" valueType="num">
                                      <p:cBhvr additive="base">
                                        <p:cTn id="31" dur="500" fill="hold"/>
                                        <p:tgtEl>
                                          <p:spTgt spid="90"/>
                                        </p:tgtEl>
                                        <p:attrNameLst>
                                          <p:attrName>ppt_x</p:attrName>
                                        </p:attrNameLst>
                                      </p:cBhvr>
                                      <p:tavLst>
                                        <p:tav tm="0">
                                          <p:val>
                                            <p:strVal val="0-#ppt_w/2"/>
                                          </p:val>
                                        </p:tav>
                                        <p:tav tm="100000">
                                          <p:val>
                                            <p:strVal val="#ppt_x"/>
                                          </p:val>
                                        </p:tav>
                                      </p:tavLst>
                                    </p:anim>
                                    <p:anim calcmode="lin" valueType="num">
                                      <p:cBhvr additive="base">
                                        <p:cTn id="32" dur="500" fill="hold"/>
                                        <p:tgtEl>
                                          <p:spTgt spid="90"/>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fade">
                                      <p:cBhvr>
                                        <p:cTn id="36" dur="1000"/>
                                        <p:tgtEl>
                                          <p:spTgt spid="7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animEffect transition="in" filter="fade">
                                      <p:cBhvr>
                                        <p:cTn id="39" dur="1000"/>
                                        <p:tgtEl>
                                          <p:spTgt spid="78"/>
                                        </p:tgtEl>
                                      </p:cBhvr>
                                    </p:animEffect>
                                  </p:childTnLst>
                                </p:cTn>
                              </p:par>
                              <p:par>
                                <p:cTn id="40" presetID="26" presetClass="emph" presetSubtype="0" fill="hold" grpId="1" nodeType="withEffect">
                                  <p:stCondLst>
                                    <p:cond delay="0"/>
                                  </p:stCondLst>
                                  <p:childTnLst>
                                    <p:animEffect transition="out" filter="fade">
                                      <p:cBhvr>
                                        <p:cTn id="41" dur="750" tmFilter="0, 0; .2, .5; .8, .5; 1, 0"/>
                                        <p:tgtEl>
                                          <p:spTgt spid="77"/>
                                        </p:tgtEl>
                                      </p:cBhvr>
                                    </p:animEffect>
                                    <p:animScale>
                                      <p:cBhvr>
                                        <p:cTn id="42" dur="375" autoRev="1" fill="hold"/>
                                        <p:tgtEl>
                                          <p:spTgt spid="77"/>
                                        </p:tgtEl>
                                      </p:cBhvr>
                                      <p:by x="105000" y="105000"/>
                                    </p:animScale>
                                  </p:childTnLst>
                                </p:cTn>
                              </p:par>
                              <p:par>
                                <p:cTn id="43" presetID="26" presetClass="emph" presetSubtype="0" fill="hold" grpId="1" nodeType="withEffect">
                                  <p:stCondLst>
                                    <p:cond delay="0"/>
                                  </p:stCondLst>
                                  <p:childTnLst>
                                    <p:animEffect transition="out" filter="fade">
                                      <p:cBhvr>
                                        <p:cTn id="44" dur="750" tmFilter="0, 0; .2, .5; .8, .5; 1, 0"/>
                                        <p:tgtEl>
                                          <p:spTgt spid="78"/>
                                        </p:tgtEl>
                                      </p:cBhvr>
                                    </p:animEffect>
                                    <p:animScale>
                                      <p:cBhvr>
                                        <p:cTn id="45" dur="375" autoRev="1" fill="hold"/>
                                        <p:tgtEl>
                                          <p:spTgt spid="78"/>
                                        </p:tgtEl>
                                      </p:cBhvr>
                                      <p:by x="105000" y="105000"/>
                                    </p:animScale>
                                  </p:childTnLst>
                                </p:cTn>
                              </p:par>
                              <p:par>
                                <p:cTn id="46" presetID="10" presetClass="entr" presetSubtype="0" fill="hold" grpId="0" nodeType="withEffect">
                                  <p:stCondLst>
                                    <p:cond delay="0"/>
                                  </p:stCondLst>
                                  <p:childTnLst>
                                    <p:set>
                                      <p:cBhvr>
                                        <p:cTn id="47" dur="1" fill="hold">
                                          <p:stCondLst>
                                            <p:cond delay="0"/>
                                          </p:stCondLst>
                                        </p:cTn>
                                        <p:tgtEl>
                                          <p:spTgt spid="79"/>
                                        </p:tgtEl>
                                        <p:attrNameLst>
                                          <p:attrName>style.visibility</p:attrName>
                                        </p:attrNameLst>
                                      </p:cBhvr>
                                      <p:to>
                                        <p:strVal val="visible"/>
                                      </p:to>
                                    </p:set>
                                    <p:animEffect transition="in" filter="fade">
                                      <p:cBhvr>
                                        <p:cTn id="48" dur="1000"/>
                                        <p:tgtEl>
                                          <p:spTgt spid="7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1000"/>
                                        <p:tgtEl>
                                          <p:spTgt spid="80"/>
                                        </p:tgtEl>
                                      </p:cBhvr>
                                    </p:animEffect>
                                  </p:childTnLst>
                                </p:cTn>
                              </p:par>
                              <p:par>
                                <p:cTn id="52" presetID="26" presetClass="emph" presetSubtype="0" fill="hold" grpId="1" nodeType="withEffect">
                                  <p:stCondLst>
                                    <p:cond delay="0"/>
                                  </p:stCondLst>
                                  <p:childTnLst>
                                    <p:animEffect transition="out" filter="fade">
                                      <p:cBhvr>
                                        <p:cTn id="53" dur="750" tmFilter="0, 0; .2, .5; .8, .5; 1, 0"/>
                                        <p:tgtEl>
                                          <p:spTgt spid="79"/>
                                        </p:tgtEl>
                                      </p:cBhvr>
                                    </p:animEffect>
                                    <p:animScale>
                                      <p:cBhvr>
                                        <p:cTn id="54" dur="375" autoRev="1" fill="hold"/>
                                        <p:tgtEl>
                                          <p:spTgt spid="79"/>
                                        </p:tgtEl>
                                      </p:cBhvr>
                                      <p:by x="105000" y="105000"/>
                                    </p:animScale>
                                  </p:childTnLst>
                                </p:cTn>
                              </p:par>
                              <p:par>
                                <p:cTn id="55" presetID="26" presetClass="emph" presetSubtype="0" fill="hold" grpId="1" nodeType="withEffect">
                                  <p:stCondLst>
                                    <p:cond delay="0"/>
                                  </p:stCondLst>
                                  <p:childTnLst>
                                    <p:animEffect transition="out" filter="fade">
                                      <p:cBhvr>
                                        <p:cTn id="56" dur="750" tmFilter="0, 0; .2, .5; .8, .5; 1, 0"/>
                                        <p:tgtEl>
                                          <p:spTgt spid="80"/>
                                        </p:tgtEl>
                                      </p:cBhvr>
                                    </p:animEffect>
                                    <p:animScale>
                                      <p:cBhvr>
                                        <p:cTn id="57" dur="375" autoRev="1" fill="hold"/>
                                        <p:tgtEl>
                                          <p:spTgt spid="8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7" grpId="1"/>
      <p:bldP spid="78" grpId="0"/>
      <p:bldP spid="78" grpId="1"/>
      <p:bldP spid="79" grpId="0"/>
      <p:bldP spid="79" grpId="1"/>
      <p:bldP spid="80" grpId="0"/>
      <p:bldP spid="80" grpId="1"/>
      <p:bldP spid="69" grpId="0" animBg="1"/>
      <p:bldP spid="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Rectangle 89"/>
          <p:cNvSpPr/>
          <p:nvPr/>
        </p:nvSpPr>
        <p:spPr>
          <a:xfrm>
            <a:off x="1165328" y="46610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nvGrpSpPr>
          <p:cNvPr id="13" name="Group 137"/>
          <p:cNvGrpSpPr/>
          <p:nvPr/>
        </p:nvGrpSpPr>
        <p:grpSpPr>
          <a:xfrm>
            <a:off x="1502228" y="2303735"/>
            <a:ext cx="301358" cy="2317121"/>
            <a:chOff x="1074408" y="1485901"/>
            <a:chExt cx="214311" cy="1647821"/>
          </a:xfrm>
        </p:grpSpPr>
        <p:cxnSp>
          <p:nvCxnSpPr>
            <p:cNvPr id="14"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5" name="Rounded Rectangle 94"/>
            <p:cNvSpPr/>
            <p:nvPr/>
          </p:nvSpPr>
          <p:spPr>
            <a:xfrm>
              <a:off x="1074408" y="2190750"/>
              <a:ext cx="214311" cy="942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16" name="Group 138"/>
          <p:cNvGrpSpPr/>
          <p:nvPr/>
        </p:nvGrpSpPr>
        <p:grpSpPr>
          <a:xfrm>
            <a:off x="2035839" y="2303735"/>
            <a:ext cx="301358" cy="2317121"/>
            <a:chOff x="1447800" y="1485901"/>
            <a:chExt cx="214311" cy="1647821"/>
          </a:xfrm>
        </p:grpSpPr>
        <p:cxnSp>
          <p:nvCxnSpPr>
            <p:cNvPr id="17"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Rounded Rectangle 100"/>
            <p:cNvSpPr/>
            <p:nvPr/>
          </p:nvSpPr>
          <p:spPr>
            <a:xfrm>
              <a:off x="1447800" y="1962150"/>
              <a:ext cx="214311" cy="11715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19" name="Group 139"/>
          <p:cNvGrpSpPr/>
          <p:nvPr/>
        </p:nvGrpSpPr>
        <p:grpSpPr>
          <a:xfrm>
            <a:off x="2569451" y="2303735"/>
            <a:ext cx="301358" cy="2317121"/>
            <a:chOff x="1828800" y="1485901"/>
            <a:chExt cx="214311" cy="1647821"/>
          </a:xfrm>
        </p:grpSpPr>
        <p:cxnSp>
          <p:nvCxnSpPr>
            <p:cNvPr id="20"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ounded Rectangle 106"/>
            <p:cNvSpPr/>
            <p:nvPr/>
          </p:nvSpPr>
          <p:spPr>
            <a:xfrm>
              <a:off x="1828800" y="1809750"/>
              <a:ext cx="214311" cy="1323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2" name="Group 140"/>
          <p:cNvGrpSpPr/>
          <p:nvPr/>
        </p:nvGrpSpPr>
        <p:grpSpPr>
          <a:xfrm>
            <a:off x="3103063" y="2303735"/>
            <a:ext cx="301358" cy="2317121"/>
            <a:chOff x="2209800" y="1485901"/>
            <a:chExt cx="214311" cy="1647821"/>
          </a:xfrm>
        </p:grpSpPr>
        <p:cxnSp>
          <p:nvCxnSpPr>
            <p:cNvPr id="23"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Rounded Rectangle 120"/>
            <p:cNvSpPr/>
            <p:nvPr/>
          </p:nvSpPr>
          <p:spPr>
            <a:xfrm>
              <a:off x="2209800" y="2419350"/>
              <a:ext cx="214311" cy="7143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5" name="Group 141"/>
          <p:cNvGrpSpPr/>
          <p:nvPr/>
        </p:nvGrpSpPr>
        <p:grpSpPr>
          <a:xfrm>
            <a:off x="3636674" y="2303735"/>
            <a:ext cx="301358" cy="2317121"/>
            <a:chOff x="2667000" y="1485901"/>
            <a:chExt cx="214311" cy="1647821"/>
          </a:xfrm>
        </p:grpSpPr>
        <p:cxnSp>
          <p:nvCxnSpPr>
            <p:cNvPr id="26"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7" name="Rounded Rectangle 128"/>
            <p:cNvSpPr/>
            <p:nvPr/>
          </p:nvSpPr>
          <p:spPr>
            <a:xfrm>
              <a:off x="2667000" y="1962150"/>
              <a:ext cx="214311" cy="11715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8" name="Group 142"/>
          <p:cNvGrpSpPr/>
          <p:nvPr/>
        </p:nvGrpSpPr>
        <p:grpSpPr>
          <a:xfrm>
            <a:off x="4170289" y="2303735"/>
            <a:ext cx="301358" cy="2317121"/>
            <a:chOff x="2971800" y="1485901"/>
            <a:chExt cx="214311" cy="1647821"/>
          </a:xfrm>
        </p:grpSpPr>
        <p:cxnSp>
          <p:nvCxnSpPr>
            <p:cNvPr id="29"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Rounded Rectangle 136"/>
            <p:cNvSpPr/>
            <p:nvPr/>
          </p:nvSpPr>
          <p:spPr>
            <a:xfrm>
              <a:off x="2971800" y="1809750"/>
              <a:ext cx="214311" cy="1323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sp>
        <p:nvSpPr>
          <p:cNvPr id="31" name="Rectangle 143"/>
          <p:cNvSpPr/>
          <p:nvPr/>
        </p:nvSpPr>
        <p:spPr>
          <a:xfrm>
            <a:off x="1526419"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55</a:t>
            </a:r>
          </a:p>
        </p:txBody>
      </p:sp>
      <p:sp>
        <p:nvSpPr>
          <p:cNvPr id="32" name="Rectangle 144"/>
          <p:cNvSpPr/>
          <p:nvPr/>
        </p:nvSpPr>
        <p:spPr>
          <a:xfrm>
            <a:off x="2064690"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70</a:t>
            </a:r>
          </a:p>
        </p:txBody>
      </p:sp>
      <p:sp>
        <p:nvSpPr>
          <p:cNvPr id="33" name="Rectangle 145"/>
          <p:cNvSpPr/>
          <p:nvPr/>
        </p:nvSpPr>
        <p:spPr>
          <a:xfrm>
            <a:off x="2602961"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85</a:t>
            </a:r>
          </a:p>
        </p:txBody>
      </p:sp>
      <p:sp>
        <p:nvSpPr>
          <p:cNvPr id="34" name="Rectangle 146"/>
          <p:cNvSpPr/>
          <p:nvPr/>
        </p:nvSpPr>
        <p:spPr>
          <a:xfrm>
            <a:off x="3141232"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40</a:t>
            </a:r>
          </a:p>
        </p:txBody>
      </p:sp>
      <p:sp>
        <p:nvSpPr>
          <p:cNvPr id="35" name="Rectangle 147"/>
          <p:cNvSpPr/>
          <p:nvPr/>
        </p:nvSpPr>
        <p:spPr>
          <a:xfrm>
            <a:off x="3679503"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60</a:t>
            </a:r>
          </a:p>
        </p:txBody>
      </p:sp>
      <p:sp>
        <p:nvSpPr>
          <p:cNvPr id="36" name="Rectangle 148"/>
          <p:cNvSpPr/>
          <p:nvPr/>
        </p:nvSpPr>
        <p:spPr>
          <a:xfrm>
            <a:off x="4217774"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80</a:t>
            </a:r>
          </a:p>
        </p:txBody>
      </p:sp>
      <p:grpSp>
        <p:nvGrpSpPr>
          <p:cNvPr id="37" name="Group 149"/>
          <p:cNvGrpSpPr/>
          <p:nvPr/>
        </p:nvGrpSpPr>
        <p:grpSpPr>
          <a:xfrm>
            <a:off x="6389434" y="2305419"/>
            <a:ext cx="2090836" cy="702185"/>
            <a:chOff x="4597686" y="3155872"/>
            <a:chExt cx="1583966" cy="499359"/>
          </a:xfrm>
        </p:grpSpPr>
        <p:sp>
          <p:nvSpPr>
            <p:cNvPr id="38" name="TextBox 37"/>
            <p:cNvSpPr txBox="1"/>
            <p:nvPr/>
          </p:nvSpPr>
          <p:spPr>
            <a:xfrm>
              <a:off x="4597686" y="3155872"/>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sz="1400" dirty="0">
                <a:solidFill>
                  <a:schemeClr val="bg1">
                    <a:lumMod val="65000"/>
                  </a:schemeClr>
                </a:solidFill>
                <a:cs typeface="+mn-ea"/>
                <a:sym typeface="+mn-lt"/>
              </a:endParaRPr>
            </a:p>
          </p:txBody>
        </p:sp>
        <p:sp>
          <p:nvSpPr>
            <p:cNvPr id="39" name="TextBox 38"/>
            <p:cNvSpPr txBox="1"/>
            <p:nvPr/>
          </p:nvSpPr>
          <p:spPr>
            <a:xfrm>
              <a:off x="4597686" y="3348942"/>
              <a:ext cx="1583966" cy="306289"/>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0" name="Group 152"/>
          <p:cNvGrpSpPr/>
          <p:nvPr/>
        </p:nvGrpSpPr>
        <p:grpSpPr>
          <a:xfrm>
            <a:off x="9386634" y="2305419"/>
            <a:ext cx="2036110" cy="702185"/>
            <a:chOff x="6978976" y="3155872"/>
            <a:chExt cx="1542507" cy="499359"/>
          </a:xfrm>
        </p:grpSpPr>
        <p:sp>
          <p:nvSpPr>
            <p:cNvPr id="41" name="TextBox 40"/>
            <p:cNvSpPr txBox="1"/>
            <p:nvPr/>
          </p:nvSpPr>
          <p:spPr>
            <a:xfrm>
              <a:off x="6978977" y="3155872"/>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sz="1400" dirty="0">
                <a:solidFill>
                  <a:schemeClr val="bg1">
                    <a:lumMod val="65000"/>
                  </a:schemeClr>
                </a:solidFill>
                <a:cs typeface="+mn-ea"/>
                <a:sym typeface="+mn-lt"/>
              </a:endParaRPr>
            </a:p>
          </p:txBody>
        </p:sp>
        <p:sp>
          <p:nvSpPr>
            <p:cNvPr id="42" name="TextBox 41"/>
            <p:cNvSpPr txBox="1"/>
            <p:nvPr/>
          </p:nvSpPr>
          <p:spPr>
            <a:xfrm>
              <a:off x="6978976" y="3348942"/>
              <a:ext cx="1542507" cy="306289"/>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3" name="Group 155"/>
          <p:cNvGrpSpPr/>
          <p:nvPr/>
        </p:nvGrpSpPr>
        <p:grpSpPr>
          <a:xfrm>
            <a:off x="6389434" y="3213450"/>
            <a:ext cx="2036110" cy="702185"/>
            <a:chOff x="4597685" y="3914331"/>
            <a:chExt cx="1542507" cy="499358"/>
          </a:xfrm>
        </p:grpSpPr>
        <p:sp>
          <p:nvSpPr>
            <p:cNvPr id="44" name="TextBox 43"/>
            <p:cNvSpPr txBox="1"/>
            <p:nvPr/>
          </p:nvSpPr>
          <p:spPr>
            <a:xfrm>
              <a:off x="4597686"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45" name="TextBox 44"/>
            <p:cNvSpPr txBox="1"/>
            <p:nvPr/>
          </p:nvSpPr>
          <p:spPr>
            <a:xfrm>
              <a:off x="4597685" y="4107401"/>
              <a:ext cx="1542507" cy="306288"/>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6" name="Group 158"/>
          <p:cNvGrpSpPr/>
          <p:nvPr/>
        </p:nvGrpSpPr>
        <p:grpSpPr>
          <a:xfrm>
            <a:off x="9386634" y="3213450"/>
            <a:ext cx="2036110" cy="702185"/>
            <a:chOff x="6978976" y="3914331"/>
            <a:chExt cx="1542507" cy="499358"/>
          </a:xfrm>
        </p:grpSpPr>
        <p:sp>
          <p:nvSpPr>
            <p:cNvPr id="47" name="TextBox 46"/>
            <p:cNvSpPr txBox="1"/>
            <p:nvPr/>
          </p:nvSpPr>
          <p:spPr>
            <a:xfrm>
              <a:off x="6978977"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48" name="TextBox 47"/>
            <p:cNvSpPr txBox="1"/>
            <p:nvPr/>
          </p:nvSpPr>
          <p:spPr>
            <a:xfrm>
              <a:off x="6978976" y="4107401"/>
              <a:ext cx="1542507" cy="306288"/>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r>
                <a:rPr lang="en-US" sz="800" dirty="0">
                  <a:solidFill>
                    <a:schemeClr val="bg1">
                      <a:lumMod val="65000"/>
                    </a:schemeClr>
                  </a:solidFill>
                  <a:cs typeface="+mn-ea"/>
                  <a:sym typeface="+mn-lt"/>
                </a:rPr>
                <a:t> </a:t>
              </a:r>
            </a:p>
          </p:txBody>
        </p:sp>
      </p:grpSp>
      <p:grpSp>
        <p:nvGrpSpPr>
          <p:cNvPr id="49" name="Group 161"/>
          <p:cNvGrpSpPr/>
          <p:nvPr/>
        </p:nvGrpSpPr>
        <p:grpSpPr>
          <a:xfrm>
            <a:off x="6389434" y="4239173"/>
            <a:ext cx="2036110" cy="702185"/>
            <a:chOff x="4597685" y="3914331"/>
            <a:chExt cx="1542507" cy="499358"/>
          </a:xfrm>
        </p:grpSpPr>
        <p:sp>
          <p:nvSpPr>
            <p:cNvPr id="50" name="TextBox 49"/>
            <p:cNvSpPr txBox="1"/>
            <p:nvPr/>
          </p:nvSpPr>
          <p:spPr>
            <a:xfrm>
              <a:off x="4597686"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51" name="TextBox 50"/>
            <p:cNvSpPr txBox="1"/>
            <p:nvPr/>
          </p:nvSpPr>
          <p:spPr>
            <a:xfrm>
              <a:off x="4597685" y="4107401"/>
              <a:ext cx="1542507" cy="306288"/>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52" name="Group 164"/>
          <p:cNvGrpSpPr/>
          <p:nvPr/>
        </p:nvGrpSpPr>
        <p:grpSpPr>
          <a:xfrm>
            <a:off x="9386634" y="4239173"/>
            <a:ext cx="2036110" cy="702185"/>
            <a:chOff x="6978976" y="3914331"/>
            <a:chExt cx="1542507" cy="499358"/>
          </a:xfrm>
        </p:grpSpPr>
        <p:sp>
          <p:nvSpPr>
            <p:cNvPr id="53" name="TextBox 52"/>
            <p:cNvSpPr txBox="1"/>
            <p:nvPr/>
          </p:nvSpPr>
          <p:spPr>
            <a:xfrm>
              <a:off x="6978977"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54" name="TextBox 53"/>
            <p:cNvSpPr txBox="1"/>
            <p:nvPr/>
          </p:nvSpPr>
          <p:spPr>
            <a:xfrm>
              <a:off x="6978976" y="4107401"/>
              <a:ext cx="1542507" cy="306288"/>
            </a:xfrm>
            <a:prstGeom prst="rect">
              <a:avLst/>
            </a:prstGeom>
            <a:noFill/>
          </p:spPr>
          <p:txBody>
            <a:bodyPr wrap="square" lIns="0" tIns="0" rIns="0" bIns="0" rtlCol="0" anchor="t">
              <a:spAutoFit/>
            </a:bodyPr>
            <a:lstStyle/>
            <a:p>
              <a:pPr defTabSz="1285829">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r>
                <a:rPr lang="en-US" sz="800" dirty="0">
                  <a:solidFill>
                    <a:schemeClr val="bg1">
                      <a:lumMod val="65000"/>
                    </a:schemeClr>
                  </a:solidFill>
                  <a:cs typeface="+mn-ea"/>
                  <a:sym typeface="+mn-lt"/>
                </a:rPr>
                <a:t> </a:t>
              </a:r>
            </a:p>
          </p:txBody>
        </p:sp>
      </p:grpSp>
      <p:grpSp>
        <p:nvGrpSpPr>
          <p:cNvPr id="55" name="Group 167"/>
          <p:cNvGrpSpPr/>
          <p:nvPr/>
        </p:nvGrpSpPr>
        <p:grpSpPr>
          <a:xfrm>
            <a:off x="8674821" y="4215707"/>
            <a:ext cx="659525" cy="640643"/>
            <a:chOff x="6299532" y="4190009"/>
            <a:chExt cx="469021" cy="455593"/>
          </a:xfrm>
        </p:grpSpPr>
        <p:sp>
          <p:nvSpPr>
            <p:cNvPr id="56" name="Oval 168"/>
            <p:cNvSpPr>
              <a:spLocks noChangeAspect="1"/>
            </p:cNvSpPr>
            <p:nvPr/>
          </p:nvSpPr>
          <p:spPr>
            <a:xfrm>
              <a:off x="6299532"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57"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grpSp>
        <p:nvGrpSpPr>
          <p:cNvPr id="58" name="Group 170"/>
          <p:cNvGrpSpPr/>
          <p:nvPr/>
        </p:nvGrpSpPr>
        <p:grpSpPr>
          <a:xfrm>
            <a:off x="5648471" y="2277304"/>
            <a:ext cx="659525" cy="640643"/>
            <a:chOff x="630683" y="3383511"/>
            <a:chExt cx="469021" cy="455593"/>
          </a:xfrm>
        </p:grpSpPr>
        <p:sp>
          <p:nvSpPr>
            <p:cNvPr id="59" name="Oval 171"/>
            <p:cNvSpPr>
              <a:spLocks noChangeAspect="1"/>
            </p:cNvSpPr>
            <p:nvPr/>
          </p:nvSpPr>
          <p:spPr>
            <a:xfrm>
              <a:off x="630683" y="3383511"/>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0" name="Freeform 117"/>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grpSp>
        <p:nvGrpSpPr>
          <p:cNvPr id="61" name="Group 173"/>
          <p:cNvGrpSpPr/>
          <p:nvPr/>
        </p:nvGrpSpPr>
        <p:grpSpPr>
          <a:xfrm>
            <a:off x="5648471" y="4215707"/>
            <a:ext cx="659525" cy="640643"/>
            <a:chOff x="3428938" y="4190009"/>
            <a:chExt cx="469021" cy="455593"/>
          </a:xfrm>
        </p:grpSpPr>
        <p:sp>
          <p:nvSpPr>
            <p:cNvPr id="62" name="Oval 174"/>
            <p:cNvSpPr>
              <a:spLocks noChangeAspect="1"/>
            </p:cNvSpPr>
            <p:nvPr/>
          </p:nvSpPr>
          <p:spPr>
            <a:xfrm>
              <a:off x="3428938"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3"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grpSp>
        <p:nvGrpSpPr>
          <p:cNvPr id="64" name="Group 176"/>
          <p:cNvGrpSpPr/>
          <p:nvPr/>
        </p:nvGrpSpPr>
        <p:grpSpPr>
          <a:xfrm>
            <a:off x="5648471" y="3229350"/>
            <a:ext cx="659525" cy="640643"/>
            <a:chOff x="6299532" y="3384456"/>
            <a:chExt cx="469021" cy="455593"/>
          </a:xfrm>
        </p:grpSpPr>
        <p:sp>
          <p:nvSpPr>
            <p:cNvPr id="65" name="Oval 177"/>
            <p:cNvSpPr>
              <a:spLocks noChangeAspect="1"/>
            </p:cNvSpPr>
            <p:nvPr/>
          </p:nvSpPr>
          <p:spPr>
            <a:xfrm>
              <a:off x="6299532"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6"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grpSp>
        <p:nvGrpSpPr>
          <p:cNvPr id="67" name="Group 179"/>
          <p:cNvGrpSpPr/>
          <p:nvPr/>
        </p:nvGrpSpPr>
        <p:grpSpPr>
          <a:xfrm>
            <a:off x="8674821" y="3229350"/>
            <a:ext cx="659525" cy="640643"/>
            <a:chOff x="630683" y="4190009"/>
            <a:chExt cx="469021" cy="455593"/>
          </a:xfrm>
        </p:grpSpPr>
        <p:sp>
          <p:nvSpPr>
            <p:cNvPr id="68" name="Oval 180"/>
            <p:cNvSpPr>
              <a:spLocks noChangeAspect="1"/>
            </p:cNvSpPr>
            <p:nvPr/>
          </p:nvSpPr>
          <p:spPr>
            <a:xfrm>
              <a:off x="630683"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9"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grpSp>
        <p:nvGrpSpPr>
          <p:cNvPr id="70" name="Group 182"/>
          <p:cNvGrpSpPr/>
          <p:nvPr/>
        </p:nvGrpSpPr>
        <p:grpSpPr>
          <a:xfrm>
            <a:off x="8674821" y="2277304"/>
            <a:ext cx="659525" cy="640643"/>
            <a:chOff x="3425803" y="3384456"/>
            <a:chExt cx="469021" cy="455593"/>
          </a:xfrm>
        </p:grpSpPr>
        <p:sp>
          <p:nvSpPr>
            <p:cNvPr id="71" name="Oval 183"/>
            <p:cNvSpPr>
              <a:spLocks noChangeAspect="1"/>
            </p:cNvSpPr>
            <p:nvPr/>
          </p:nvSpPr>
          <p:spPr>
            <a:xfrm>
              <a:off x="3425803"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72"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128580" tIns="64290" rIns="128580" bIns="64290" numCol="1" anchor="t" anchorCtr="0" compatLnSpc="1">
              <a:prstTxWarp prst="textNoShape">
                <a:avLst/>
              </a:prstTxWarp>
            </a:bodyPr>
            <a:lstStyle/>
            <a:p>
              <a:pPr>
                <a:lnSpc>
                  <a:spcPct val="120000"/>
                </a:lnSpc>
              </a:pPr>
              <a:endParaRPr lang="en-US" sz="800" dirty="0">
                <a:cs typeface="+mn-ea"/>
                <a:sym typeface="+mn-lt"/>
              </a:endParaRPr>
            </a:p>
          </p:txBody>
        </p:sp>
      </p:grpSp>
      <p:sp>
        <p:nvSpPr>
          <p:cNvPr id="73" name="Footer Text"/>
          <p:cNvSpPr txBox="1"/>
          <p:nvPr/>
        </p:nvSpPr>
        <p:spPr>
          <a:xfrm>
            <a:off x="973504" y="5643811"/>
            <a:ext cx="10911745" cy="282963"/>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a:t>
            </a:r>
            <a:r>
              <a:rPr lang="en-US" altLang="zh-CN" sz="800" dirty="0" err="1">
                <a:solidFill>
                  <a:schemeClr val="bg1">
                    <a:lumMod val="65000"/>
                  </a:schemeClr>
                </a:solidFill>
                <a:cs typeface="+mn-ea"/>
                <a:sym typeface="+mn-lt"/>
              </a:rPr>
              <a:t>directly.Please</a:t>
            </a:r>
            <a:r>
              <a:rPr lang="en-US" altLang="zh-CN" sz="800" dirty="0">
                <a:solidFill>
                  <a:schemeClr val="bg1">
                    <a:lumMod val="65000"/>
                  </a:schemeClr>
                </a:solidFill>
                <a:cs typeface="+mn-ea"/>
                <a:sym typeface="+mn-lt"/>
              </a:rPr>
              <a:t> replace text, click add relevant headline, modify the text content, also can copy your content to this directly.</a:t>
            </a:r>
            <a:r>
              <a:rPr lang="zh-CN" altLang="en-US" sz="800" dirty="0">
                <a:solidFill>
                  <a:schemeClr val="bg1">
                    <a:lumMod val="65000"/>
                  </a:schemeClr>
                </a:solidFill>
                <a:cs typeface="+mn-ea"/>
                <a:sym typeface="+mn-lt"/>
              </a:rPr>
              <a:t>。</a:t>
            </a:r>
            <a:endParaRPr lang="en-US" sz="800" dirty="0">
              <a:solidFill>
                <a:schemeClr val="bg1">
                  <a:lumMod val="65000"/>
                </a:schemeClr>
              </a:solidFill>
              <a:cs typeface="+mn-ea"/>
              <a:sym typeface="+mn-lt"/>
            </a:endParaRPr>
          </a:p>
        </p:txBody>
      </p:sp>
      <p:cxnSp>
        <p:nvCxnSpPr>
          <p:cNvPr id="74" name="Straight Line buttom"/>
          <p:cNvCxnSpPr/>
          <p:nvPr/>
        </p:nvCxnSpPr>
        <p:spPr>
          <a:xfrm>
            <a:off x="964706" y="5456156"/>
            <a:ext cx="10929338"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588032"/>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8" presetClass="entr" presetSubtype="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Right)">
                                      <p:cBhvr>
                                        <p:cTn id="13" dur="500"/>
                                        <p:tgtEl>
                                          <p:spTgt spid="12"/>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childTnLst>
                                </p:cTn>
                              </p:par>
                            </p:childTnLst>
                          </p:cTn>
                        </p:par>
                        <p:par>
                          <p:cTn id="21" fill="hold">
                            <p:stCondLst>
                              <p:cond delay="2000"/>
                            </p:stCondLst>
                            <p:childTnLst>
                              <p:par>
                                <p:cTn id="22" presetID="1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lide(fromBottom)">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slide(fromBottom)">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1000"/>
                                        <p:tgtEl>
                                          <p:spTgt spid="33"/>
                                        </p:tgtEl>
                                      </p:cBhvr>
                                    </p:animEffect>
                                  </p:childTnLst>
                                </p:cTn>
                              </p:par>
                            </p:childTnLst>
                          </p:cTn>
                        </p:par>
                        <p:par>
                          <p:cTn id="35" fill="hold">
                            <p:stCondLst>
                              <p:cond delay="4000"/>
                            </p:stCondLst>
                            <p:childTnLst>
                              <p:par>
                                <p:cTn id="36" presetID="12" presetClass="entr" presetSubtype="4"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slide(fromBottom)">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1000"/>
                                        <p:tgtEl>
                                          <p:spTgt spid="34"/>
                                        </p:tgtEl>
                                      </p:cBhvr>
                                    </p:animEffect>
                                  </p:childTnLst>
                                </p:cTn>
                              </p:par>
                            </p:childTnLst>
                          </p:cTn>
                        </p:par>
                        <p:par>
                          <p:cTn id="42" fill="hold">
                            <p:stCondLst>
                              <p:cond delay="5000"/>
                            </p:stCondLst>
                            <p:childTnLst>
                              <p:par>
                                <p:cTn id="43" presetID="12" presetClass="entr" presetSubtype="4"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slide(fromBottom)">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childTnLst>
                                </p:cTn>
                              </p:par>
                            </p:childTnLst>
                          </p:cTn>
                        </p:par>
                        <p:par>
                          <p:cTn id="49" fill="hold">
                            <p:stCondLst>
                              <p:cond delay="6000"/>
                            </p:stCondLst>
                            <p:childTnLst>
                              <p:par>
                                <p:cTn id="50" presetID="12" presetClass="entr" presetSubtype="4"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slide(fromBottom)">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1000"/>
                                        <p:tgtEl>
                                          <p:spTgt spid="36"/>
                                        </p:tgtEl>
                                      </p:cBhvr>
                                    </p:animEffect>
                                  </p:childTnLst>
                                </p:cTn>
                              </p:par>
                            </p:childTnLst>
                          </p:cTn>
                        </p:par>
                        <p:par>
                          <p:cTn id="56" fill="hold">
                            <p:stCondLst>
                              <p:cond delay="7000"/>
                            </p:stCondLst>
                            <p:childTnLst>
                              <p:par>
                                <p:cTn id="57" presetID="53" presetClass="entr" presetSubtype="0"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p:cTn id="59" dur="500" fill="hold"/>
                                        <p:tgtEl>
                                          <p:spTgt spid="58"/>
                                        </p:tgtEl>
                                        <p:attrNameLst>
                                          <p:attrName>ppt_w</p:attrName>
                                        </p:attrNameLst>
                                      </p:cBhvr>
                                      <p:tavLst>
                                        <p:tav tm="0">
                                          <p:val>
                                            <p:fltVal val="0"/>
                                          </p:val>
                                        </p:tav>
                                        <p:tav tm="100000">
                                          <p:val>
                                            <p:strVal val="#ppt_w"/>
                                          </p:val>
                                        </p:tav>
                                      </p:tavLst>
                                    </p:anim>
                                    <p:anim calcmode="lin" valueType="num">
                                      <p:cBhvr>
                                        <p:cTn id="60" dur="500" fill="hold"/>
                                        <p:tgtEl>
                                          <p:spTgt spid="58"/>
                                        </p:tgtEl>
                                        <p:attrNameLst>
                                          <p:attrName>ppt_h</p:attrName>
                                        </p:attrNameLst>
                                      </p:cBhvr>
                                      <p:tavLst>
                                        <p:tav tm="0">
                                          <p:val>
                                            <p:fltVal val="0"/>
                                          </p:val>
                                        </p:tav>
                                        <p:tav tm="100000">
                                          <p:val>
                                            <p:strVal val="#ppt_h"/>
                                          </p:val>
                                        </p:tav>
                                      </p:tavLst>
                                    </p:anim>
                                    <p:animEffect transition="in" filter="fade">
                                      <p:cBhvr>
                                        <p:cTn id="61" dur="500"/>
                                        <p:tgtEl>
                                          <p:spTgt spid="58"/>
                                        </p:tgtEl>
                                      </p:cBhvr>
                                    </p:animEffect>
                                  </p:childTnLst>
                                </p:cTn>
                              </p:par>
                              <p:par>
                                <p:cTn id="62" presetID="2" presetClass="entr" presetSubtype="4" accel="50000" decel="50000"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500" fill="hold"/>
                                        <p:tgtEl>
                                          <p:spTgt spid="37"/>
                                        </p:tgtEl>
                                        <p:attrNameLst>
                                          <p:attrName>ppt_x</p:attrName>
                                        </p:attrNameLst>
                                      </p:cBhvr>
                                      <p:tavLst>
                                        <p:tav tm="0">
                                          <p:val>
                                            <p:strVal val="#ppt_x"/>
                                          </p:val>
                                        </p:tav>
                                        <p:tav tm="100000">
                                          <p:val>
                                            <p:strVal val="#ppt_x"/>
                                          </p:val>
                                        </p:tav>
                                      </p:tavLst>
                                    </p:anim>
                                    <p:anim calcmode="lin" valueType="num">
                                      <p:cBhvr additive="base">
                                        <p:cTn id="65" dur="500" fill="hold"/>
                                        <p:tgtEl>
                                          <p:spTgt spid="37"/>
                                        </p:tgtEl>
                                        <p:attrNameLst>
                                          <p:attrName>ppt_y</p:attrName>
                                        </p:attrNameLst>
                                      </p:cBhvr>
                                      <p:tavLst>
                                        <p:tav tm="0">
                                          <p:val>
                                            <p:strVal val="1+#ppt_h/2"/>
                                          </p:val>
                                        </p:tav>
                                        <p:tav tm="100000">
                                          <p:val>
                                            <p:strVal val="#ppt_y"/>
                                          </p:val>
                                        </p:tav>
                                      </p:tavLst>
                                    </p:anim>
                                  </p:childTnLst>
                                </p:cTn>
                              </p:par>
                            </p:childTnLst>
                          </p:cTn>
                        </p:par>
                        <p:par>
                          <p:cTn id="66" fill="hold">
                            <p:stCondLst>
                              <p:cond delay="7500"/>
                            </p:stCondLst>
                            <p:childTnLst>
                              <p:par>
                                <p:cTn id="67" presetID="53" presetClass="entr" presetSubtype="0" fill="hold" nodeType="after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p:cTn id="69" dur="500" fill="hold"/>
                                        <p:tgtEl>
                                          <p:spTgt spid="70"/>
                                        </p:tgtEl>
                                        <p:attrNameLst>
                                          <p:attrName>ppt_w</p:attrName>
                                        </p:attrNameLst>
                                      </p:cBhvr>
                                      <p:tavLst>
                                        <p:tav tm="0">
                                          <p:val>
                                            <p:fltVal val="0"/>
                                          </p:val>
                                        </p:tav>
                                        <p:tav tm="100000">
                                          <p:val>
                                            <p:strVal val="#ppt_w"/>
                                          </p:val>
                                        </p:tav>
                                      </p:tavLst>
                                    </p:anim>
                                    <p:anim calcmode="lin" valueType="num">
                                      <p:cBhvr>
                                        <p:cTn id="70" dur="500" fill="hold"/>
                                        <p:tgtEl>
                                          <p:spTgt spid="70"/>
                                        </p:tgtEl>
                                        <p:attrNameLst>
                                          <p:attrName>ppt_h</p:attrName>
                                        </p:attrNameLst>
                                      </p:cBhvr>
                                      <p:tavLst>
                                        <p:tav tm="0">
                                          <p:val>
                                            <p:fltVal val="0"/>
                                          </p:val>
                                        </p:tav>
                                        <p:tav tm="100000">
                                          <p:val>
                                            <p:strVal val="#ppt_h"/>
                                          </p:val>
                                        </p:tav>
                                      </p:tavLst>
                                    </p:anim>
                                    <p:animEffect transition="in" filter="fade">
                                      <p:cBhvr>
                                        <p:cTn id="71" dur="500"/>
                                        <p:tgtEl>
                                          <p:spTgt spid="70"/>
                                        </p:tgtEl>
                                      </p:cBhvr>
                                    </p:animEffect>
                                  </p:childTnLst>
                                </p:cTn>
                              </p:par>
                              <p:par>
                                <p:cTn id="72" presetID="2" presetClass="entr" presetSubtype="4" accel="50000" decel="50000"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 calcmode="lin" valueType="num">
                                      <p:cBhvr additive="base">
                                        <p:cTn id="74" dur="500" fill="hold"/>
                                        <p:tgtEl>
                                          <p:spTgt spid="40"/>
                                        </p:tgtEl>
                                        <p:attrNameLst>
                                          <p:attrName>ppt_x</p:attrName>
                                        </p:attrNameLst>
                                      </p:cBhvr>
                                      <p:tavLst>
                                        <p:tav tm="0">
                                          <p:val>
                                            <p:strVal val="#ppt_x"/>
                                          </p:val>
                                        </p:tav>
                                        <p:tav tm="100000">
                                          <p:val>
                                            <p:strVal val="#ppt_x"/>
                                          </p:val>
                                        </p:tav>
                                      </p:tavLst>
                                    </p:anim>
                                    <p:anim calcmode="lin" valueType="num">
                                      <p:cBhvr additive="base">
                                        <p:cTn id="75" dur="500" fill="hold"/>
                                        <p:tgtEl>
                                          <p:spTgt spid="40"/>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53" presetClass="entr" presetSubtype="0" fill="hold" nodeType="afterEffect">
                                  <p:stCondLst>
                                    <p:cond delay="0"/>
                                  </p:stCondLst>
                                  <p:childTnLst>
                                    <p:set>
                                      <p:cBhvr>
                                        <p:cTn id="78" dur="1" fill="hold">
                                          <p:stCondLst>
                                            <p:cond delay="0"/>
                                          </p:stCondLst>
                                        </p:cTn>
                                        <p:tgtEl>
                                          <p:spTgt spid="64"/>
                                        </p:tgtEl>
                                        <p:attrNameLst>
                                          <p:attrName>style.visibility</p:attrName>
                                        </p:attrNameLst>
                                      </p:cBhvr>
                                      <p:to>
                                        <p:strVal val="visible"/>
                                      </p:to>
                                    </p:set>
                                    <p:anim calcmode="lin" valueType="num">
                                      <p:cBhvr>
                                        <p:cTn id="79" dur="500" fill="hold"/>
                                        <p:tgtEl>
                                          <p:spTgt spid="64"/>
                                        </p:tgtEl>
                                        <p:attrNameLst>
                                          <p:attrName>ppt_w</p:attrName>
                                        </p:attrNameLst>
                                      </p:cBhvr>
                                      <p:tavLst>
                                        <p:tav tm="0">
                                          <p:val>
                                            <p:fltVal val="0"/>
                                          </p:val>
                                        </p:tav>
                                        <p:tav tm="100000">
                                          <p:val>
                                            <p:strVal val="#ppt_w"/>
                                          </p:val>
                                        </p:tav>
                                      </p:tavLst>
                                    </p:anim>
                                    <p:anim calcmode="lin" valueType="num">
                                      <p:cBhvr>
                                        <p:cTn id="80" dur="500" fill="hold"/>
                                        <p:tgtEl>
                                          <p:spTgt spid="64"/>
                                        </p:tgtEl>
                                        <p:attrNameLst>
                                          <p:attrName>ppt_h</p:attrName>
                                        </p:attrNameLst>
                                      </p:cBhvr>
                                      <p:tavLst>
                                        <p:tav tm="0">
                                          <p:val>
                                            <p:fltVal val="0"/>
                                          </p:val>
                                        </p:tav>
                                        <p:tav tm="100000">
                                          <p:val>
                                            <p:strVal val="#ppt_h"/>
                                          </p:val>
                                        </p:tav>
                                      </p:tavLst>
                                    </p:anim>
                                    <p:animEffect transition="in" filter="fade">
                                      <p:cBhvr>
                                        <p:cTn id="81" dur="500"/>
                                        <p:tgtEl>
                                          <p:spTgt spid="64"/>
                                        </p:tgtEl>
                                      </p:cBhvr>
                                    </p:animEffect>
                                  </p:childTnLst>
                                </p:cTn>
                              </p:par>
                              <p:par>
                                <p:cTn id="82" presetID="2" presetClass="entr" presetSubtype="4" accel="50000" decel="50000" fill="hold" nodeType="with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additive="base">
                                        <p:cTn id="84" dur="500" fill="hold"/>
                                        <p:tgtEl>
                                          <p:spTgt spid="43"/>
                                        </p:tgtEl>
                                        <p:attrNameLst>
                                          <p:attrName>ppt_x</p:attrName>
                                        </p:attrNameLst>
                                      </p:cBhvr>
                                      <p:tavLst>
                                        <p:tav tm="0">
                                          <p:val>
                                            <p:strVal val="#ppt_x"/>
                                          </p:val>
                                        </p:tav>
                                        <p:tav tm="100000">
                                          <p:val>
                                            <p:strVal val="#ppt_x"/>
                                          </p:val>
                                        </p:tav>
                                      </p:tavLst>
                                    </p:anim>
                                    <p:anim calcmode="lin" valueType="num">
                                      <p:cBhvr additive="base">
                                        <p:cTn id="85" dur="500" fill="hold"/>
                                        <p:tgtEl>
                                          <p:spTgt spid="43"/>
                                        </p:tgtEl>
                                        <p:attrNameLst>
                                          <p:attrName>ppt_y</p:attrName>
                                        </p:attrNameLst>
                                      </p:cBhvr>
                                      <p:tavLst>
                                        <p:tav tm="0">
                                          <p:val>
                                            <p:strVal val="1+#ppt_h/2"/>
                                          </p:val>
                                        </p:tav>
                                        <p:tav tm="100000">
                                          <p:val>
                                            <p:strVal val="#ppt_y"/>
                                          </p:val>
                                        </p:tav>
                                      </p:tavLst>
                                    </p:anim>
                                  </p:childTnLst>
                                </p:cTn>
                              </p:par>
                            </p:childTnLst>
                          </p:cTn>
                        </p:par>
                        <p:par>
                          <p:cTn id="86" fill="hold">
                            <p:stCondLst>
                              <p:cond delay="8500"/>
                            </p:stCondLst>
                            <p:childTnLst>
                              <p:par>
                                <p:cTn id="87" presetID="53" presetClass="entr" presetSubtype="0" fill="hold" nodeType="after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500" fill="hold"/>
                                        <p:tgtEl>
                                          <p:spTgt spid="67"/>
                                        </p:tgtEl>
                                        <p:attrNameLst>
                                          <p:attrName>ppt_w</p:attrName>
                                        </p:attrNameLst>
                                      </p:cBhvr>
                                      <p:tavLst>
                                        <p:tav tm="0">
                                          <p:val>
                                            <p:fltVal val="0"/>
                                          </p:val>
                                        </p:tav>
                                        <p:tav tm="100000">
                                          <p:val>
                                            <p:strVal val="#ppt_w"/>
                                          </p:val>
                                        </p:tav>
                                      </p:tavLst>
                                    </p:anim>
                                    <p:anim calcmode="lin" valueType="num">
                                      <p:cBhvr>
                                        <p:cTn id="90" dur="500" fill="hold"/>
                                        <p:tgtEl>
                                          <p:spTgt spid="67"/>
                                        </p:tgtEl>
                                        <p:attrNameLst>
                                          <p:attrName>ppt_h</p:attrName>
                                        </p:attrNameLst>
                                      </p:cBhvr>
                                      <p:tavLst>
                                        <p:tav tm="0">
                                          <p:val>
                                            <p:fltVal val="0"/>
                                          </p:val>
                                        </p:tav>
                                        <p:tav tm="100000">
                                          <p:val>
                                            <p:strVal val="#ppt_h"/>
                                          </p:val>
                                        </p:tav>
                                      </p:tavLst>
                                    </p:anim>
                                    <p:animEffect transition="in" filter="fade">
                                      <p:cBhvr>
                                        <p:cTn id="91" dur="500"/>
                                        <p:tgtEl>
                                          <p:spTgt spid="67"/>
                                        </p:tgtEl>
                                      </p:cBhvr>
                                    </p:animEffect>
                                  </p:childTnLst>
                                </p:cTn>
                              </p:par>
                              <p:par>
                                <p:cTn id="92" presetID="2" presetClass="entr" presetSubtype="4" accel="50000" decel="50000" fill="hold" nodeType="withEffect">
                                  <p:stCondLst>
                                    <p:cond delay="0"/>
                                  </p:stCondLst>
                                  <p:childTnLst>
                                    <p:set>
                                      <p:cBhvr>
                                        <p:cTn id="93" dur="1" fill="hold">
                                          <p:stCondLst>
                                            <p:cond delay="0"/>
                                          </p:stCondLst>
                                        </p:cTn>
                                        <p:tgtEl>
                                          <p:spTgt spid="46"/>
                                        </p:tgtEl>
                                        <p:attrNameLst>
                                          <p:attrName>style.visibility</p:attrName>
                                        </p:attrNameLst>
                                      </p:cBhvr>
                                      <p:to>
                                        <p:strVal val="visible"/>
                                      </p:to>
                                    </p:set>
                                    <p:anim calcmode="lin" valueType="num">
                                      <p:cBhvr additive="base">
                                        <p:cTn id="94" dur="500" fill="hold"/>
                                        <p:tgtEl>
                                          <p:spTgt spid="46"/>
                                        </p:tgtEl>
                                        <p:attrNameLst>
                                          <p:attrName>ppt_x</p:attrName>
                                        </p:attrNameLst>
                                      </p:cBhvr>
                                      <p:tavLst>
                                        <p:tav tm="0">
                                          <p:val>
                                            <p:strVal val="#ppt_x"/>
                                          </p:val>
                                        </p:tav>
                                        <p:tav tm="100000">
                                          <p:val>
                                            <p:strVal val="#ppt_x"/>
                                          </p:val>
                                        </p:tav>
                                      </p:tavLst>
                                    </p:anim>
                                    <p:anim calcmode="lin" valueType="num">
                                      <p:cBhvr additive="base">
                                        <p:cTn id="95" dur="500" fill="hold"/>
                                        <p:tgtEl>
                                          <p:spTgt spid="46"/>
                                        </p:tgtEl>
                                        <p:attrNameLst>
                                          <p:attrName>ppt_y</p:attrName>
                                        </p:attrNameLst>
                                      </p:cBhvr>
                                      <p:tavLst>
                                        <p:tav tm="0">
                                          <p:val>
                                            <p:strVal val="1+#ppt_h/2"/>
                                          </p:val>
                                        </p:tav>
                                        <p:tav tm="100000">
                                          <p:val>
                                            <p:strVal val="#ppt_y"/>
                                          </p:val>
                                        </p:tav>
                                      </p:tavLst>
                                    </p:anim>
                                  </p:childTnLst>
                                </p:cTn>
                              </p:par>
                            </p:childTnLst>
                          </p:cTn>
                        </p:par>
                        <p:par>
                          <p:cTn id="96" fill="hold">
                            <p:stCondLst>
                              <p:cond delay="9000"/>
                            </p:stCondLst>
                            <p:childTnLst>
                              <p:par>
                                <p:cTn id="97" presetID="53" presetClass="entr" presetSubtype="0" fill="hold" nodeType="after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500" fill="hold"/>
                                        <p:tgtEl>
                                          <p:spTgt spid="61"/>
                                        </p:tgtEl>
                                        <p:attrNameLst>
                                          <p:attrName>ppt_w</p:attrName>
                                        </p:attrNameLst>
                                      </p:cBhvr>
                                      <p:tavLst>
                                        <p:tav tm="0">
                                          <p:val>
                                            <p:fltVal val="0"/>
                                          </p:val>
                                        </p:tav>
                                        <p:tav tm="100000">
                                          <p:val>
                                            <p:strVal val="#ppt_w"/>
                                          </p:val>
                                        </p:tav>
                                      </p:tavLst>
                                    </p:anim>
                                    <p:anim calcmode="lin" valueType="num">
                                      <p:cBhvr>
                                        <p:cTn id="100" dur="500" fill="hold"/>
                                        <p:tgtEl>
                                          <p:spTgt spid="61"/>
                                        </p:tgtEl>
                                        <p:attrNameLst>
                                          <p:attrName>ppt_h</p:attrName>
                                        </p:attrNameLst>
                                      </p:cBhvr>
                                      <p:tavLst>
                                        <p:tav tm="0">
                                          <p:val>
                                            <p:fltVal val="0"/>
                                          </p:val>
                                        </p:tav>
                                        <p:tav tm="100000">
                                          <p:val>
                                            <p:strVal val="#ppt_h"/>
                                          </p:val>
                                        </p:tav>
                                      </p:tavLst>
                                    </p:anim>
                                    <p:animEffect transition="in" filter="fade">
                                      <p:cBhvr>
                                        <p:cTn id="101" dur="500"/>
                                        <p:tgtEl>
                                          <p:spTgt spid="61"/>
                                        </p:tgtEl>
                                      </p:cBhvr>
                                    </p:animEffect>
                                  </p:childTnLst>
                                </p:cTn>
                              </p:par>
                              <p:par>
                                <p:cTn id="102" presetID="2" presetClass="entr" presetSubtype="4" accel="50000" decel="50000" fill="hold" nodeType="withEffect">
                                  <p:stCondLst>
                                    <p:cond delay="0"/>
                                  </p:stCondLst>
                                  <p:childTnLst>
                                    <p:set>
                                      <p:cBhvr>
                                        <p:cTn id="103" dur="1" fill="hold">
                                          <p:stCondLst>
                                            <p:cond delay="0"/>
                                          </p:stCondLst>
                                        </p:cTn>
                                        <p:tgtEl>
                                          <p:spTgt spid="49"/>
                                        </p:tgtEl>
                                        <p:attrNameLst>
                                          <p:attrName>style.visibility</p:attrName>
                                        </p:attrNameLst>
                                      </p:cBhvr>
                                      <p:to>
                                        <p:strVal val="visible"/>
                                      </p:to>
                                    </p:set>
                                    <p:anim calcmode="lin" valueType="num">
                                      <p:cBhvr additive="base">
                                        <p:cTn id="104" dur="500" fill="hold"/>
                                        <p:tgtEl>
                                          <p:spTgt spid="49"/>
                                        </p:tgtEl>
                                        <p:attrNameLst>
                                          <p:attrName>ppt_x</p:attrName>
                                        </p:attrNameLst>
                                      </p:cBhvr>
                                      <p:tavLst>
                                        <p:tav tm="0">
                                          <p:val>
                                            <p:strVal val="#ppt_x"/>
                                          </p:val>
                                        </p:tav>
                                        <p:tav tm="100000">
                                          <p:val>
                                            <p:strVal val="#ppt_x"/>
                                          </p:val>
                                        </p:tav>
                                      </p:tavLst>
                                    </p:anim>
                                    <p:anim calcmode="lin" valueType="num">
                                      <p:cBhvr additive="base">
                                        <p:cTn id="105" dur="500" fill="hold"/>
                                        <p:tgtEl>
                                          <p:spTgt spid="49"/>
                                        </p:tgtEl>
                                        <p:attrNameLst>
                                          <p:attrName>ppt_y</p:attrName>
                                        </p:attrNameLst>
                                      </p:cBhvr>
                                      <p:tavLst>
                                        <p:tav tm="0">
                                          <p:val>
                                            <p:strVal val="1+#ppt_h/2"/>
                                          </p:val>
                                        </p:tav>
                                        <p:tav tm="100000">
                                          <p:val>
                                            <p:strVal val="#ppt_y"/>
                                          </p:val>
                                        </p:tav>
                                      </p:tavLst>
                                    </p:anim>
                                  </p:childTnLst>
                                </p:cTn>
                              </p:par>
                            </p:childTnLst>
                          </p:cTn>
                        </p:par>
                        <p:par>
                          <p:cTn id="106" fill="hold">
                            <p:stCondLst>
                              <p:cond delay="9500"/>
                            </p:stCondLst>
                            <p:childTnLst>
                              <p:par>
                                <p:cTn id="107" presetID="53" presetClass="entr" presetSubtype="0" fill="hold" nodeType="afterEffect">
                                  <p:stCondLst>
                                    <p:cond delay="0"/>
                                  </p:stCondLst>
                                  <p:childTnLst>
                                    <p:set>
                                      <p:cBhvr>
                                        <p:cTn id="108" dur="1" fill="hold">
                                          <p:stCondLst>
                                            <p:cond delay="0"/>
                                          </p:stCondLst>
                                        </p:cTn>
                                        <p:tgtEl>
                                          <p:spTgt spid="55"/>
                                        </p:tgtEl>
                                        <p:attrNameLst>
                                          <p:attrName>style.visibility</p:attrName>
                                        </p:attrNameLst>
                                      </p:cBhvr>
                                      <p:to>
                                        <p:strVal val="visible"/>
                                      </p:to>
                                    </p:set>
                                    <p:anim calcmode="lin" valueType="num">
                                      <p:cBhvr>
                                        <p:cTn id="109" dur="500" fill="hold"/>
                                        <p:tgtEl>
                                          <p:spTgt spid="55"/>
                                        </p:tgtEl>
                                        <p:attrNameLst>
                                          <p:attrName>ppt_w</p:attrName>
                                        </p:attrNameLst>
                                      </p:cBhvr>
                                      <p:tavLst>
                                        <p:tav tm="0">
                                          <p:val>
                                            <p:fltVal val="0"/>
                                          </p:val>
                                        </p:tav>
                                        <p:tav tm="100000">
                                          <p:val>
                                            <p:strVal val="#ppt_w"/>
                                          </p:val>
                                        </p:tav>
                                      </p:tavLst>
                                    </p:anim>
                                    <p:anim calcmode="lin" valueType="num">
                                      <p:cBhvr>
                                        <p:cTn id="110" dur="500" fill="hold"/>
                                        <p:tgtEl>
                                          <p:spTgt spid="55"/>
                                        </p:tgtEl>
                                        <p:attrNameLst>
                                          <p:attrName>ppt_h</p:attrName>
                                        </p:attrNameLst>
                                      </p:cBhvr>
                                      <p:tavLst>
                                        <p:tav tm="0">
                                          <p:val>
                                            <p:fltVal val="0"/>
                                          </p:val>
                                        </p:tav>
                                        <p:tav tm="100000">
                                          <p:val>
                                            <p:strVal val="#ppt_h"/>
                                          </p:val>
                                        </p:tav>
                                      </p:tavLst>
                                    </p:anim>
                                    <p:animEffect transition="in" filter="fade">
                                      <p:cBhvr>
                                        <p:cTn id="111" dur="500"/>
                                        <p:tgtEl>
                                          <p:spTgt spid="55"/>
                                        </p:tgtEl>
                                      </p:cBhvr>
                                    </p:animEffect>
                                  </p:childTnLst>
                                </p:cTn>
                              </p:par>
                              <p:par>
                                <p:cTn id="112" presetID="2" presetClass="entr" presetSubtype="4" accel="50000" decel="50000" fill="hold" nodeType="withEffect">
                                  <p:stCondLst>
                                    <p:cond delay="0"/>
                                  </p:stCondLst>
                                  <p:childTnLst>
                                    <p:set>
                                      <p:cBhvr>
                                        <p:cTn id="113" dur="1" fill="hold">
                                          <p:stCondLst>
                                            <p:cond delay="0"/>
                                          </p:stCondLst>
                                        </p:cTn>
                                        <p:tgtEl>
                                          <p:spTgt spid="52"/>
                                        </p:tgtEl>
                                        <p:attrNameLst>
                                          <p:attrName>style.visibility</p:attrName>
                                        </p:attrNameLst>
                                      </p:cBhvr>
                                      <p:to>
                                        <p:strVal val="visible"/>
                                      </p:to>
                                    </p:set>
                                    <p:anim calcmode="lin" valueType="num">
                                      <p:cBhvr additive="base">
                                        <p:cTn id="114" dur="500" fill="hold"/>
                                        <p:tgtEl>
                                          <p:spTgt spid="52"/>
                                        </p:tgtEl>
                                        <p:attrNameLst>
                                          <p:attrName>ppt_x</p:attrName>
                                        </p:attrNameLst>
                                      </p:cBhvr>
                                      <p:tavLst>
                                        <p:tav tm="0">
                                          <p:val>
                                            <p:strVal val="#ppt_x"/>
                                          </p:val>
                                        </p:tav>
                                        <p:tav tm="100000">
                                          <p:val>
                                            <p:strVal val="#ppt_x"/>
                                          </p:val>
                                        </p:tav>
                                      </p:tavLst>
                                    </p:anim>
                                    <p:anim calcmode="lin" valueType="num">
                                      <p:cBhvr additive="base">
                                        <p:cTn id="115" dur="500" fill="hold"/>
                                        <p:tgtEl>
                                          <p:spTgt spid="52"/>
                                        </p:tgtEl>
                                        <p:attrNameLst>
                                          <p:attrName>ppt_y</p:attrName>
                                        </p:attrNameLst>
                                      </p:cBhvr>
                                      <p:tavLst>
                                        <p:tav tm="0">
                                          <p:val>
                                            <p:strVal val="1+#ppt_h/2"/>
                                          </p:val>
                                        </p:tav>
                                        <p:tav tm="100000">
                                          <p:val>
                                            <p:strVal val="#ppt_y"/>
                                          </p:val>
                                        </p:tav>
                                      </p:tavLst>
                                    </p:anim>
                                  </p:childTnLst>
                                </p:cTn>
                              </p:par>
                            </p:childTnLst>
                          </p:cTn>
                        </p:par>
                        <p:par>
                          <p:cTn id="116" fill="hold">
                            <p:stCondLst>
                              <p:cond delay="10000"/>
                            </p:stCondLst>
                            <p:childTnLst>
                              <p:par>
                                <p:cTn id="117" presetID="13" presetClass="entr" presetSubtype="16" fill="hold" nodeType="afterEffect">
                                  <p:stCondLst>
                                    <p:cond delay="0"/>
                                  </p:stCondLst>
                                  <p:childTnLst>
                                    <p:set>
                                      <p:cBhvr>
                                        <p:cTn id="118" dur="1" fill="hold">
                                          <p:stCondLst>
                                            <p:cond delay="0"/>
                                          </p:stCondLst>
                                        </p:cTn>
                                        <p:tgtEl>
                                          <p:spTgt spid="74"/>
                                        </p:tgtEl>
                                        <p:attrNameLst>
                                          <p:attrName>style.visibility</p:attrName>
                                        </p:attrNameLst>
                                      </p:cBhvr>
                                      <p:to>
                                        <p:strVal val="visible"/>
                                      </p:to>
                                    </p:set>
                                    <p:animEffect transition="in" filter="plus(in)">
                                      <p:cBhvr>
                                        <p:cTn id="119" dur="500"/>
                                        <p:tgtEl>
                                          <p:spTgt spid="7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73"/>
                                        </p:tgtEl>
                                        <p:attrNameLst>
                                          <p:attrName>style.visibility</p:attrName>
                                        </p:attrNameLst>
                                      </p:cBhvr>
                                      <p:to>
                                        <p:strVal val="visible"/>
                                      </p:to>
                                    </p:set>
                                    <p:animEffect transition="in" filter="fade">
                                      <p:cBhvr>
                                        <p:cTn id="1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32" grpId="0"/>
      <p:bldP spid="33" grpId="0"/>
      <p:bldP spid="34" grpId="0"/>
      <p:bldP spid="35" grpId="0"/>
      <p:bldP spid="36" grpId="0"/>
      <p:bldP spid="7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00645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169648"/>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04</a:t>
                </a:r>
                <a:endParaRPr lang="zh-CN" altLang="en-US" sz="6600" dirty="0">
                  <a:solidFill>
                    <a:schemeClr val="bg1"/>
                  </a:solidFill>
                  <a:cs typeface="+mn-ea"/>
                  <a:sym typeface="+mn-lt"/>
                </a:endParaRPr>
              </a:p>
            </p:txBody>
          </p:sp>
        </p:grpSp>
      </p:grpSp>
    </p:spTree>
    <p:extLst>
      <p:ext uri="{BB962C8B-B14F-4D97-AF65-F5344CB8AC3E}">
        <p14:creationId xmlns:p14="http://schemas.microsoft.com/office/powerpoint/2010/main" val="2179454169"/>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圆角矩形 3"/>
          <p:cNvSpPr>
            <a:spLocks noChangeArrowheads="1"/>
          </p:cNvSpPr>
          <p:nvPr/>
        </p:nvSpPr>
        <p:spPr bwMode="auto">
          <a:xfrm>
            <a:off x="1254125" y="2044700"/>
            <a:ext cx="4591050" cy="1474788"/>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3" name="矩形 4"/>
          <p:cNvSpPr>
            <a:spLocks noChangeArrowheads="1"/>
          </p:cNvSpPr>
          <p:nvPr/>
        </p:nvSpPr>
        <p:spPr bwMode="auto">
          <a:xfrm>
            <a:off x="1587500" y="2371725"/>
            <a:ext cx="39243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dirty="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50000"/>
                </a:schemeClr>
              </a:solidFill>
              <a:latin typeface="+mn-lt"/>
              <a:ea typeface="+mn-ea"/>
              <a:cs typeface="+mn-ea"/>
              <a:sym typeface="+mn-lt"/>
            </a:endParaRPr>
          </a:p>
        </p:txBody>
      </p:sp>
      <p:sp>
        <p:nvSpPr>
          <p:cNvPr id="14" name="圆角矩形 5"/>
          <p:cNvSpPr>
            <a:spLocks noChangeArrowheads="1"/>
          </p:cNvSpPr>
          <p:nvPr/>
        </p:nvSpPr>
        <p:spPr bwMode="auto">
          <a:xfrm>
            <a:off x="1254125" y="4254500"/>
            <a:ext cx="4591050" cy="1474788"/>
          </a:xfrm>
          <a:prstGeom prst="roundRect">
            <a:avLst>
              <a:gd name="adj" fmla="val 9083"/>
            </a:avLst>
          </a:prstGeom>
          <a:noFill/>
          <a:ln w="12700">
            <a:solidFill>
              <a:srgbClr val="ADBACA"/>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矩形 6"/>
          <p:cNvSpPr>
            <a:spLocks noChangeArrowheads="1"/>
          </p:cNvSpPr>
          <p:nvPr/>
        </p:nvSpPr>
        <p:spPr bwMode="auto">
          <a:xfrm>
            <a:off x="1587500" y="4581525"/>
            <a:ext cx="39243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200">
              <a:solidFill>
                <a:schemeClr val="bg1">
                  <a:lumMod val="50000"/>
                </a:schemeClr>
              </a:solidFill>
              <a:latin typeface="+mn-lt"/>
              <a:ea typeface="+mn-ea"/>
              <a:cs typeface="+mn-ea"/>
              <a:sym typeface="+mn-lt"/>
            </a:endParaRPr>
          </a:p>
        </p:txBody>
      </p:sp>
      <p:sp>
        <p:nvSpPr>
          <p:cNvPr id="16" name="圆角矩形 7"/>
          <p:cNvSpPr>
            <a:spLocks noChangeArrowheads="1"/>
          </p:cNvSpPr>
          <p:nvPr/>
        </p:nvSpPr>
        <p:spPr bwMode="auto">
          <a:xfrm>
            <a:off x="1909763" y="1809750"/>
            <a:ext cx="3279775" cy="461963"/>
          </a:xfrm>
          <a:prstGeom prst="roundRect">
            <a:avLst>
              <a:gd name="adj" fmla="val 16667"/>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7" name="文本框 8"/>
          <p:cNvSpPr txBox="1">
            <a:spLocks noChangeArrowheads="1"/>
          </p:cNvSpPr>
          <p:nvPr/>
        </p:nvSpPr>
        <p:spPr bwMode="auto">
          <a:xfrm>
            <a:off x="2141538" y="1858963"/>
            <a:ext cx="27971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18" name="圆角矩形 9"/>
          <p:cNvSpPr>
            <a:spLocks noChangeArrowheads="1"/>
          </p:cNvSpPr>
          <p:nvPr/>
        </p:nvSpPr>
        <p:spPr bwMode="auto">
          <a:xfrm>
            <a:off x="1909763" y="4060825"/>
            <a:ext cx="3279775" cy="461963"/>
          </a:xfrm>
          <a:prstGeom prst="roundRect">
            <a:avLst>
              <a:gd name="adj" fmla="val 16667"/>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pic>
        <p:nvPicPr>
          <p:cNvPr id="19" name="图片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285038" y="2633927"/>
            <a:ext cx="3392487" cy="2261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文本框 12"/>
          <p:cNvSpPr txBox="1">
            <a:spLocks noChangeArrowheads="1"/>
          </p:cNvSpPr>
          <p:nvPr/>
        </p:nvSpPr>
        <p:spPr bwMode="auto">
          <a:xfrm>
            <a:off x="2122488" y="4113213"/>
            <a:ext cx="2797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Tree>
    <p:extLst>
      <p:ext uri="{BB962C8B-B14F-4D97-AF65-F5344CB8AC3E}">
        <p14:creationId xmlns:p14="http://schemas.microsoft.com/office/powerpoint/2010/main" val="1802289364"/>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P spid="18" grpId="0" animBg="1"/>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33"/>
          <p:cNvGrpSpPr/>
          <p:nvPr/>
        </p:nvGrpSpPr>
        <p:grpSpPr>
          <a:xfrm>
            <a:off x="3686175" y="2663922"/>
            <a:ext cx="2557462" cy="908050"/>
            <a:chOff x="0" y="0"/>
            <a:chExt cx="2636520" cy="1447800"/>
          </a:xfrm>
        </p:grpSpPr>
        <p:sp>
          <p:nvSpPr>
            <p:cNvPr id="13" name="任意多边形 34"/>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14" name="文本框 35"/>
            <p:cNvSpPr/>
            <p:nvPr/>
          </p:nvSpPr>
          <p:spPr>
            <a:xfrm>
              <a:off x="304995" y="404827"/>
              <a:ext cx="2230360" cy="638148"/>
            </a:xfrm>
            <a:prstGeom prst="rect">
              <a:avLst/>
            </a:prstGeom>
            <a:noFill/>
            <a:ln w="9525">
              <a:noFill/>
              <a:miter/>
            </a:ln>
          </p:spPr>
          <p:txBody>
            <a:bodyPr anchor="ctr">
              <a:spAutoFit/>
            </a:bodyPr>
            <a:lstStyle/>
            <a:p>
              <a:pPr lvl="0" algn="ctr" eaLnBrk="1" hangingPunct="1">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15" name="组合 36"/>
          <p:cNvGrpSpPr/>
          <p:nvPr/>
        </p:nvGrpSpPr>
        <p:grpSpPr>
          <a:xfrm>
            <a:off x="1549400" y="2663922"/>
            <a:ext cx="2557462" cy="908050"/>
            <a:chOff x="0" y="0"/>
            <a:chExt cx="2636520" cy="1447800"/>
          </a:xfrm>
        </p:grpSpPr>
        <p:sp>
          <p:nvSpPr>
            <p:cNvPr id="16" name="任意多边形 37"/>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17" name="文本框 43"/>
            <p:cNvSpPr/>
            <p:nvPr/>
          </p:nvSpPr>
          <p:spPr>
            <a:xfrm>
              <a:off x="272839" y="380805"/>
              <a:ext cx="2293960" cy="686191"/>
            </a:xfrm>
            <a:prstGeom prst="rect">
              <a:avLst/>
            </a:prstGeom>
            <a:noFill/>
            <a:ln w="9525">
              <a:noFill/>
              <a:miter/>
            </a:ln>
          </p:spPr>
          <p:txBody>
            <a:bodyPr anchor="ctr">
              <a:spAutoFit/>
            </a:bodyPr>
            <a:lstStyle/>
            <a:p>
              <a:pPr lvl="0" algn="ctr" eaLnBrk="1" hangingPunct="1">
                <a:lnSpc>
                  <a:spcPct val="120000"/>
                </a:lnSpc>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18" name="组合 44"/>
          <p:cNvGrpSpPr/>
          <p:nvPr/>
        </p:nvGrpSpPr>
        <p:grpSpPr>
          <a:xfrm>
            <a:off x="7961312" y="2663922"/>
            <a:ext cx="2557463" cy="908050"/>
            <a:chOff x="0" y="0"/>
            <a:chExt cx="2636520" cy="1447800"/>
          </a:xfrm>
        </p:grpSpPr>
        <p:sp>
          <p:nvSpPr>
            <p:cNvPr id="19" name="任意多边形 45"/>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20" name="文本框 46"/>
            <p:cNvSpPr/>
            <p:nvPr/>
          </p:nvSpPr>
          <p:spPr>
            <a:xfrm>
              <a:off x="311563" y="404827"/>
              <a:ext cx="2230360" cy="638148"/>
            </a:xfrm>
            <a:prstGeom prst="rect">
              <a:avLst/>
            </a:prstGeom>
            <a:noFill/>
            <a:ln w="9525">
              <a:noFill/>
              <a:miter/>
            </a:ln>
          </p:spPr>
          <p:txBody>
            <a:bodyPr anchor="ctr">
              <a:spAutoFit/>
            </a:bodyPr>
            <a:lstStyle/>
            <a:p>
              <a:pPr lvl="0" algn="ctr" eaLnBrk="1" hangingPunct="1">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21" name="组合 47"/>
          <p:cNvGrpSpPr/>
          <p:nvPr/>
        </p:nvGrpSpPr>
        <p:grpSpPr>
          <a:xfrm>
            <a:off x="5824537" y="2663922"/>
            <a:ext cx="2557463" cy="908050"/>
            <a:chOff x="0" y="0"/>
            <a:chExt cx="2636520" cy="1447800"/>
          </a:xfrm>
        </p:grpSpPr>
        <p:sp>
          <p:nvSpPr>
            <p:cNvPr id="22" name="任意多边形 48"/>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23" name="文本框 49"/>
            <p:cNvSpPr/>
            <p:nvPr/>
          </p:nvSpPr>
          <p:spPr>
            <a:xfrm>
              <a:off x="330619" y="380809"/>
              <a:ext cx="2205655" cy="686191"/>
            </a:xfrm>
            <a:prstGeom prst="rect">
              <a:avLst/>
            </a:prstGeom>
            <a:noFill/>
            <a:ln w="9525">
              <a:noFill/>
              <a:miter/>
            </a:ln>
          </p:spPr>
          <p:txBody>
            <a:bodyPr anchor="ctr">
              <a:spAutoFit/>
            </a:bodyPr>
            <a:lstStyle/>
            <a:p>
              <a:pPr lvl="0" algn="ctr" eaLnBrk="1" hangingPunct="1">
                <a:lnSpc>
                  <a:spcPct val="120000"/>
                </a:lnSpc>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sp>
        <p:nvSpPr>
          <p:cNvPr id="24" name="矩形 51"/>
          <p:cNvSpPr/>
          <p:nvPr/>
        </p:nvSpPr>
        <p:spPr>
          <a:xfrm>
            <a:off x="2103437" y="3851372"/>
            <a:ext cx="1312863"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5" name="矩形 47"/>
          <p:cNvSpPr/>
          <p:nvPr/>
        </p:nvSpPr>
        <p:spPr>
          <a:xfrm>
            <a:off x="1808162" y="4329210"/>
            <a:ext cx="1908175"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26" name="矩形 53"/>
          <p:cNvSpPr/>
          <p:nvPr/>
        </p:nvSpPr>
        <p:spPr>
          <a:xfrm>
            <a:off x="4270375" y="3851372"/>
            <a:ext cx="1312862"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7" name="矩形 47"/>
          <p:cNvSpPr/>
          <p:nvPr/>
        </p:nvSpPr>
        <p:spPr>
          <a:xfrm>
            <a:off x="4017962" y="4329210"/>
            <a:ext cx="1874838"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28" name="矩形 55"/>
          <p:cNvSpPr/>
          <p:nvPr/>
        </p:nvSpPr>
        <p:spPr>
          <a:xfrm>
            <a:off x="6437312" y="3851372"/>
            <a:ext cx="1312863"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9" name="矩形 47"/>
          <p:cNvSpPr/>
          <p:nvPr/>
        </p:nvSpPr>
        <p:spPr>
          <a:xfrm>
            <a:off x="6196012" y="4329210"/>
            <a:ext cx="1892300"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30" name="矩形 57"/>
          <p:cNvSpPr/>
          <p:nvPr/>
        </p:nvSpPr>
        <p:spPr>
          <a:xfrm>
            <a:off x="8604250" y="3851372"/>
            <a:ext cx="1312862"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31" name="矩形 47"/>
          <p:cNvSpPr/>
          <p:nvPr/>
        </p:nvSpPr>
        <p:spPr>
          <a:xfrm>
            <a:off x="8389937" y="4329210"/>
            <a:ext cx="1874838"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Tree>
    <p:extLst>
      <p:ext uri="{BB962C8B-B14F-4D97-AF65-F5344CB8AC3E}">
        <p14:creationId xmlns:p14="http://schemas.microsoft.com/office/powerpoint/2010/main" val="94205657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400" fill="hold"/>
                                        <p:tgtEl>
                                          <p:spTgt spid="15"/>
                                        </p:tgtEl>
                                        <p:attrNameLst>
                                          <p:attrName>ppt_x</p:attrName>
                                        </p:attrNameLst>
                                      </p:cBhvr>
                                      <p:tavLst>
                                        <p:tav tm="0">
                                          <p:val>
                                            <p:strVal val="0-#ppt_w/2"/>
                                          </p:val>
                                        </p:tav>
                                        <p:tav tm="100000">
                                          <p:val>
                                            <p:strVal val="#ppt_x"/>
                                          </p:val>
                                        </p:tav>
                                      </p:tavLst>
                                    </p:anim>
                                    <p:anim calcmode="lin" valueType="num">
                                      <p:cBhvr>
                                        <p:cTn id="14" dur="400" fill="hold"/>
                                        <p:tgtEl>
                                          <p:spTgt spid="15"/>
                                        </p:tgtEl>
                                        <p:attrNameLst>
                                          <p:attrName>ppt_y</p:attrName>
                                        </p:attrNameLst>
                                      </p:cBhvr>
                                      <p:tavLst>
                                        <p:tav tm="0">
                                          <p:val>
                                            <p:strVal val="#ppt_y"/>
                                          </p:val>
                                        </p:tav>
                                        <p:tav tm="100000">
                                          <p:val>
                                            <p:strVal val="#ppt_y"/>
                                          </p:val>
                                        </p:tav>
                                      </p:tavLst>
                                    </p:anim>
                                  </p:childTnLst>
                                </p:cTn>
                              </p:par>
                              <p:par>
                                <p:cTn id="15" presetID="12" presetClass="entr" presetSubtype="1" fill="hold" grpId="0" nodeType="withEffect">
                                  <p:stCondLst>
                                    <p:cond delay="500"/>
                                  </p:stCondLst>
                                  <p:childTnLst>
                                    <p:set>
                                      <p:cBhvr>
                                        <p:cTn id="16" dur="1" fill="hold">
                                          <p:stCondLst>
                                            <p:cond delay="0"/>
                                          </p:stCondLst>
                                        </p:cTn>
                                        <p:tgtEl>
                                          <p:spTgt spid="24"/>
                                        </p:tgtEl>
                                        <p:attrNameLst>
                                          <p:attrName>style.visibility</p:attrName>
                                        </p:attrNameLst>
                                      </p:cBhvr>
                                      <p:to>
                                        <p:strVal val="visible"/>
                                      </p:to>
                                    </p:set>
                                    <p:anim calcmode="lin" valueType="num">
                                      <p:cBhvr>
                                        <p:cTn id="17" dur="400"/>
                                        <p:tgtEl>
                                          <p:spTgt spid="24"/>
                                        </p:tgtEl>
                                        <p:attrNameLst>
                                          <p:attrName>ppt_y</p:attrName>
                                        </p:attrNameLst>
                                      </p:cBhvr>
                                      <p:tavLst>
                                        <p:tav tm="0">
                                          <p:val>
                                            <p:strVal val="#ppt_y-#ppt_h*1.125000"/>
                                          </p:val>
                                        </p:tav>
                                        <p:tav tm="100000">
                                          <p:val>
                                            <p:strVal val="#ppt_y"/>
                                          </p:val>
                                        </p:tav>
                                      </p:tavLst>
                                    </p:anim>
                                    <p:animEffect filter="wipe(down)">
                                      <p:cBhvr>
                                        <p:cTn id="18" dur="400"/>
                                        <p:tgtEl>
                                          <p:spTgt spid="24"/>
                                        </p:tgtEl>
                                      </p:cBhvr>
                                    </p:animEffect>
                                  </p:childTnLst>
                                </p:cTn>
                              </p:par>
                              <p:par>
                                <p:cTn id="19" presetID="12" presetClass="entr" presetSubtype="1" fill="hold" grpId="0" nodeType="withEffect">
                                  <p:stCondLst>
                                    <p:cond delay="500"/>
                                  </p:stCondLst>
                                  <p:childTnLst>
                                    <p:set>
                                      <p:cBhvr>
                                        <p:cTn id="20" dur="1" fill="hold">
                                          <p:stCondLst>
                                            <p:cond delay="0"/>
                                          </p:stCondLst>
                                        </p:cTn>
                                        <p:tgtEl>
                                          <p:spTgt spid="25"/>
                                        </p:tgtEl>
                                        <p:attrNameLst>
                                          <p:attrName>style.visibility</p:attrName>
                                        </p:attrNameLst>
                                      </p:cBhvr>
                                      <p:to>
                                        <p:strVal val="visible"/>
                                      </p:to>
                                    </p:set>
                                    <p:anim calcmode="lin" valueType="num">
                                      <p:cBhvr>
                                        <p:cTn id="21" dur="400"/>
                                        <p:tgtEl>
                                          <p:spTgt spid="25"/>
                                        </p:tgtEl>
                                        <p:attrNameLst>
                                          <p:attrName>ppt_y</p:attrName>
                                        </p:attrNameLst>
                                      </p:cBhvr>
                                      <p:tavLst>
                                        <p:tav tm="0">
                                          <p:val>
                                            <p:strVal val="#ppt_y-#ppt_h*1.125000"/>
                                          </p:val>
                                        </p:tav>
                                        <p:tav tm="100000">
                                          <p:val>
                                            <p:strVal val="#ppt_y"/>
                                          </p:val>
                                        </p:tav>
                                      </p:tavLst>
                                    </p:anim>
                                    <p:animEffect filter="wipe(down)">
                                      <p:cBhvr>
                                        <p:cTn id="22" dur="400"/>
                                        <p:tgtEl>
                                          <p:spTgt spid="25"/>
                                        </p:tgtEl>
                                      </p:cBhvr>
                                    </p:animEffect>
                                  </p:childTnLst>
                                </p:cTn>
                              </p:par>
                            </p:childTnLst>
                          </p:cTn>
                        </p:par>
                        <p:par>
                          <p:cTn id="23" fill="hold">
                            <p:stCondLst>
                              <p:cond delay="1400"/>
                            </p:stCondLst>
                            <p:childTnLst>
                              <p:par>
                                <p:cTn id="24" presetID="12" presetClass="entr" presetSubtype="8"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400"/>
                                        <p:tgtEl>
                                          <p:spTgt spid="12"/>
                                        </p:tgtEl>
                                        <p:attrNameLst>
                                          <p:attrName>ppt_x</p:attrName>
                                        </p:attrNameLst>
                                      </p:cBhvr>
                                      <p:tavLst>
                                        <p:tav tm="0">
                                          <p:val>
                                            <p:strVal val="#ppt_x-#ppt_w*1.125000"/>
                                          </p:val>
                                        </p:tav>
                                        <p:tav tm="100000">
                                          <p:val>
                                            <p:strVal val="#ppt_x"/>
                                          </p:val>
                                        </p:tav>
                                      </p:tavLst>
                                    </p:anim>
                                    <p:animEffect filter="wipe(right)">
                                      <p:cBhvr>
                                        <p:cTn id="27" dur="400"/>
                                        <p:tgtEl>
                                          <p:spTgt spid="12"/>
                                        </p:tgtEl>
                                      </p:cBhvr>
                                    </p:animEffect>
                                  </p:childTnLst>
                                </p:cTn>
                              </p:par>
                              <p:par>
                                <p:cTn id="28" presetID="12" presetClass="entr" presetSubtype="1" fill="hold" grpId="0" nodeType="withEffect">
                                  <p:stCondLst>
                                    <p:cond delay="500"/>
                                  </p:stCondLst>
                                  <p:childTnLst>
                                    <p:set>
                                      <p:cBhvr>
                                        <p:cTn id="29" dur="1" fill="hold">
                                          <p:stCondLst>
                                            <p:cond delay="0"/>
                                          </p:stCondLst>
                                        </p:cTn>
                                        <p:tgtEl>
                                          <p:spTgt spid="26"/>
                                        </p:tgtEl>
                                        <p:attrNameLst>
                                          <p:attrName>style.visibility</p:attrName>
                                        </p:attrNameLst>
                                      </p:cBhvr>
                                      <p:to>
                                        <p:strVal val="visible"/>
                                      </p:to>
                                    </p:set>
                                    <p:anim calcmode="lin" valueType="num">
                                      <p:cBhvr>
                                        <p:cTn id="30" dur="400"/>
                                        <p:tgtEl>
                                          <p:spTgt spid="26"/>
                                        </p:tgtEl>
                                        <p:attrNameLst>
                                          <p:attrName>ppt_y</p:attrName>
                                        </p:attrNameLst>
                                      </p:cBhvr>
                                      <p:tavLst>
                                        <p:tav tm="0">
                                          <p:val>
                                            <p:strVal val="#ppt_y-#ppt_h*1.125000"/>
                                          </p:val>
                                        </p:tav>
                                        <p:tav tm="100000">
                                          <p:val>
                                            <p:strVal val="#ppt_y"/>
                                          </p:val>
                                        </p:tav>
                                      </p:tavLst>
                                    </p:anim>
                                    <p:animEffect filter="wipe(down)">
                                      <p:cBhvr>
                                        <p:cTn id="31" dur="400"/>
                                        <p:tgtEl>
                                          <p:spTgt spid="26"/>
                                        </p:tgtEl>
                                      </p:cBhvr>
                                    </p:animEffect>
                                  </p:childTnLst>
                                </p:cTn>
                              </p:par>
                              <p:par>
                                <p:cTn id="32" presetID="12" presetClass="entr" presetSubtype="1" fill="hold" grpId="0" nodeType="withEffect">
                                  <p:stCondLst>
                                    <p:cond delay="500"/>
                                  </p:stCondLst>
                                  <p:childTnLst>
                                    <p:set>
                                      <p:cBhvr>
                                        <p:cTn id="33" dur="1" fill="hold">
                                          <p:stCondLst>
                                            <p:cond delay="0"/>
                                          </p:stCondLst>
                                        </p:cTn>
                                        <p:tgtEl>
                                          <p:spTgt spid="27"/>
                                        </p:tgtEl>
                                        <p:attrNameLst>
                                          <p:attrName>style.visibility</p:attrName>
                                        </p:attrNameLst>
                                      </p:cBhvr>
                                      <p:to>
                                        <p:strVal val="visible"/>
                                      </p:to>
                                    </p:set>
                                    <p:anim calcmode="lin" valueType="num">
                                      <p:cBhvr>
                                        <p:cTn id="34" dur="400"/>
                                        <p:tgtEl>
                                          <p:spTgt spid="27"/>
                                        </p:tgtEl>
                                        <p:attrNameLst>
                                          <p:attrName>ppt_y</p:attrName>
                                        </p:attrNameLst>
                                      </p:cBhvr>
                                      <p:tavLst>
                                        <p:tav tm="0">
                                          <p:val>
                                            <p:strVal val="#ppt_y-#ppt_h*1.125000"/>
                                          </p:val>
                                        </p:tav>
                                        <p:tav tm="100000">
                                          <p:val>
                                            <p:strVal val="#ppt_y"/>
                                          </p:val>
                                        </p:tav>
                                      </p:tavLst>
                                    </p:anim>
                                    <p:animEffect filter="wipe(down)">
                                      <p:cBhvr>
                                        <p:cTn id="35" dur="400"/>
                                        <p:tgtEl>
                                          <p:spTgt spid="27"/>
                                        </p:tgtEl>
                                      </p:cBhvr>
                                    </p:animEffect>
                                  </p:childTnLst>
                                </p:cTn>
                              </p:par>
                            </p:childTnLst>
                          </p:cTn>
                        </p:par>
                        <p:par>
                          <p:cTn id="36" fill="hold">
                            <p:stCondLst>
                              <p:cond delay="2300"/>
                            </p:stCondLst>
                            <p:childTnLst>
                              <p:par>
                                <p:cTn id="37" presetID="1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400"/>
                                        <p:tgtEl>
                                          <p:spTgt spid="21"/>
                                        </p:tgtEl>
                                        <p:attrNameLst>
                                          <p:attrName>ppt_x</p:attrName>
                                        </p:attrNameLst>
                                      </p:cBhvr>
                                      <p:tavLst>
                                        <p:tav tm="0">
                                          <p:val>
                                            <p:strVal val="#ppt_x-#ppt_w*1.125000"/>
                                          </p:val>
                                        </p:tav>
                                        <p:tav tm="100000">
                                          <p:val>
                                            <p:strVal val="#ppt_x"/>
                                          </p:val>
                                        </p:tav>
                                      </p:tavLst>
                                    </p:anim>
                                    <p:animEffect filter="wipe(right)">
                                      <p:cBhvr>
                                        <p:cTn id="40" dur="400"/>
                                        <p:tgtEl>
                                          <p:spTgt spid="21"/>
                                        </p:tgtEl>
                                      </p:cBhvr>
                                    </p:animEffect>
                                  </p:childTnLst>
                                </p:cTn>
                              </p:par>
                              <p:par>
                                <p:cTn id="41" presetID="12" presetClass="entr" presetSubtype="1" fill="hold" grpId="0" nodeType="withEffect">
                                  <p:stCondLst>
                                    <p:cond delay="500"/>
                                  </p:stCondLst>
                                  <p:childTnLst>
                                    <p:set>
                                      <p:cBhvr>
                                        <p:cTn id="42" dur="1" fill="hold">
                                          <p:stCondLst>
                                            <p:cond delay="0"/>
                                          </p:stCondLst>
                                        </p:cTn>
                                        <p:tgtEl>
                                          <p:spTgt spid="28"/>
                                        </p:tgtEl>
                                        <p:attrNameLst>
                                          <p:attrName>style.visibility</p:attrName>
                                        </p:attrNameLst>
                                      </p:cBhvr>
                                      <p:to>
                                        <p:strVal val="visible"/>
                                      </p:to>
                                    </p:set>
                                    <p:anim calcmode="lin" valueType="num">
                                      <p:cBhvr>
                                        <p:cTn id="43" dur="400"/>
                                        <p:tgtEl>
                                          <p:spTgt spid="28"/>
                                        </p:tgtEl>
                                        <p:attrNameLst>
                                          <p:attrName>ppt_y</p:attrName>
                                        </p:attrNameLst>
                                      </p:cBhvr>
                                      <p:tavLst>
                                        <p:tav tm="0">
                                          <p:val>
                                            <p:strVal val="#ppt_y-#ppt_h*1.125000"/>
                                          </p:val>
                                        </p:tav>
                                        <p:tav tm="100000">
                                          <p:val>
                                            <p:strVal val="#ppt_y"/>
                                          </p:val>
                                        </p:tav>
                                      </p:tavLst>
                                    </p:anim>
                                    <p:animEffect filter="wipe(down)">
                                      <p:cBhvr>
                                        <p:cTn id="44" dur="400"/>
                                        <p:tgtEl>
                                          <p:spTgt spid="28"/>
                                        </p:tgtEl>
                                      </p:cBhvr>
                                    </p:animEffect>
                                  </p:childTnLst>
                                </p:cTn>
                              </p:par>
                              <p:par>
                                <p:cTn id="45" presetID="12" presetClass="entr" presetSubtype="1" fill="hold" grpId="0" nodeType="withEffect">
                                  <p:stCondLst>
                                    <p:cond delay="500"/>
                                  </p:stCondLst>
                                  <p:childTnLst>
                                    <p:set>
                                      <p:cBhvr>
                                        <p:cTn id="46" dur="1" fill="hold">
                                          <p:stCondLst>
                                            <p:cond delay="0"/>
                                          </p:stCondLst>
                                        </p:cTn>
                                        <p:tgtEl>
                                          <p:spTgt spid="29"/>
                                        </p:tgtEl>
                                        <p:attrNameLst>
                                          <p:attrName>style.visibility</p:attrName>
                                        </p:attrNameLst>
                                      </p:cBhvr>
                                      <p:to>
                                        <p:strVal val="visible"/>
                                      </p:to>
                                    </p:set>
                                    <p:anim calcmode="lin" valueType="num">
                                      <p:cBhvr>
                                        <p:cTn id="47" dur="400"/>
                                        <p:tgtEl>
                                          <p:spTgt spid="29"/>
                                        </p:tgtEl>
                                        <p:attrNameLst>
                                          <p:attrName>ppt_y</p:attrName>
                                        </p:attrNameLst>
                                      </p:cBhvr>
                                      <p:tavLst>
                                        <p:tav tm="0">
                                          <p:val>
                                            <p:strVal val="#ppt_y-#ppt_h*1.125000"/>
                                          </p:val>
                                        </p:tav>
                                        <p:tav tm="100000">
                                          <p:val>
                                            <p:strVal val="#ppt_y"/>
                                          </p:val>
                                        </p:tav>
                                      </p:tavLst>
                                    </p:anim>
                                    <p:animEffect filter="wipe(down)">
                                      <p:cBhvr>
                                        <p:cTn id="48" dur="400"/>
                                        <p:tgtEl>
                                          <p:spTgt spid="29"/>
                                        </p:tgtEl>
                                      </p:cBhvr>
                                    </p:animEffect>
                                  </p:childTnLst>
                                </p:cTn>
                              </p:par>
                            </p:childTnLst>
                          </p:cTn>
                        </p:par>
                        <p:par>
                          <p:cTn id="49" fill="hold">
                            <p:stCondLst>
                              <p:cond delay="3200"/>
                            </p:stCondLst>
                            <p:childTnLst>
                              <p:par>
                                <p:cTn id="50" presetID="12" presetClass="entr" presetSubtype="8"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400"/>
                                        <p:tgtEl>
                                          <p:spTgt spid="18"/>
                                        </p:tgtEl>
                                        <p:attrNameLst>
                                          <p:attrName>ppt_x</p:attrName>
                                        </p:attrNameLst>
                                      </p:cBhvr>
                                      <p:tavLst>
                                        <p:tav tm="0">
                                          <p:val>
                                            <p:strVal val="#ppt_x-#ppt_w*1.125000"/>
                                          </p:val>
                                        </p:tav>
                                        <p:tav tm="100000">
                                          <p:val>
                                            <p:strVal val="#ppt_x"/>
                                          </p:val>
                                        </p:tav>
                                      </p:tavLst>
                                    </p:anim>
                                    <p:animEffect filter="wipe(right)">
                                      <p:cBhvr>
                                        <p:cTn id="53" dur="400"/>
                                        <p:tgtEl>
                                          <p:spTgt spid="18"/>
                                        </p:tgtEl>
                                      </p:cBhvr>
                                    </p:animEffect>
                                  </p:childTnLst>
                                </p:cTn>
                              </p:par>
                              <p:par>
                                <p:cTn id="54" presetID="12" presetClass="entr" presetSubtype="1" fill="hold" grpId="0" nodeType="withEffect">
                                  <p:stCondLst>
                                    <p:cond delay="500"/>
                                  </p:stCondLst>
                                  <p:childTnLst>
                                    <p:set>
                                      <p:cBhvr>
                                        <p:cTn id="55" dur="1" fill="hold">
                                          <p:stCondLst>
                                            <p:cond delay="0"/>
                                          </p:stCondLst>
                                        </p:cTn>
                                        <p:tgtEl>
                                          <p:spTgt spid="30"/>
                                        </p:tgtEl>
                                        <p:attrNameLst>
                                          <p:attrName>style.visibility</p:attrName>
                                        </p:attrNameLst>
                                      </p:cBhvr>
                                      <p:to>
                                        <p:strVal val="visible"/>
                                      </p:to>
                                    </p:set>
                                    <p:anim calcmode="lin" valueType="num">
                                      <p:cBhvr>
                                        <p:cTn id="56" dur="400"/>
                                        <p:tgtEl>
                                          <p:spTgt spid="30"/>
                                        </p:tgtEl>
                                        <p:attrNameLst>
                                          <p:attrName>ppt_y</p:attrName>
                                        </p:attrNameLst>
                                      </p:cBhvr>
                                      <p:tavLst>
                                        <p:tav tm="0">
                                          <p:val>
                                            <p:strVal val="#ppt_y-#ppt_h*1.125000"/>
                                          </p:val>
                                        </p:tav>
                                        <p:tav tm="100000">
                                          <p:val>
                                            <p:strVal val="#ppt_y"/>
                                          </p:val>
                                        </p:tav>
                                      </p:tavLst>
                                    </p:anim>
                                    <p:animEffect filter="wipe(down)">
                                      <p:cBhvr>
                                        <p:cTn id="57" dur="400"/>
                                        <p:tgtEl>
                                          <p:spTgt spid="30"/>
                                        </p:tgtEl>
                                      </p:cBhvr>
                                    </p:animEffect>
                                  </p:childTnLst>
                                </p:cTn>
                              </p:par>
                              <p:par>
                                <p:cTn id="58" presetID="12" presetClass="entr" presetSubtype="1" fill="hold" grpId="0" nodeType="withEffect">
                                  <p:stCondLst>
                                    <p:cond delay="500"/>
                                  </p:stCondLst>
                                  <p:childTnLst>
                                    <p:set>
                                      <p:cBhvr>
                                        <p:cTn id="59" dur="1" fill="hold">
                                          <p:stCondLst>
                                            <p:cond delay="0"/>
                                          </p:stCondLst>
                                        </p:cTn>
                                        <p:tgtEl>
                                          <p:spTgt spid="31"/>
                                        </p:tgtEl>
                                        <p:attrNameLst>
                                          <p:attrName>style.visibility</p:attrName>
                                        </p:attrNameLst>
                                      </p:cBhvr>
                                      <p:to>
                                        <p:strVal val="visible"/>
                                      </p:to>
                                    </p:set>
                                    <p:anim calcmode="lin" valueType="num">
                                      <p:cBhvr>
                                        <p:cTn id="60" dur="400"/>
                                        <p:tgtEl>
                                          <p:spTgt spid="31"/>
                                        </p:tgtEl>
                                        <p:attrNameLst>
                                          <p:attrName>ppt_y</p:attrName>
                                        </p:attrNameLst>
                                      </p:cBhvr>
                                      <p:tavLst>
                                        <p:tav tm="0">
                                          <p:val>
                                            <p:strVal val="#ppt_y-#ppt_h*1.125000"/>
                                          </p:val>
                                        </p:tav>
                                        <p:tav tm="100000">
                                          <p:val>
                                            <p:strVal val="#ppt_y"/>
                                          </p:val>
                                        </p:tav>
                                      </p:tavLst>
                                    </p:anim>
                                    <p:animEffect filter="wipe(down)">
                                      <p:cBhvr>
                                        <p:cTn id="61" dur="4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p:bldP spid="25" grpId="0" bldLvl="0"/>
      <p:bldP spid="26" grpId="0" bldLvl="0"/>
      <p:bldP spid="27" grpId="0" bldLvl="0"/>
      <p:bldP spid="28" grpId="0" bldLvl="0"/>
      <p:bldP spid="29" grpId="0" bldLvl="0"/>
      <p:bldP spid="30" grpId="0" bldLvl="0"/>
      <p:bldP spid="31"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1834368" y="1866254"/>
            <a:ext cx="9018642" cy="4336874"/>
            <a:chOff x="2835020" y="2598067"/>
            <a:chExt cx="6402360" cy="3078761"/>
          </a:xfrm>
        </p:grpSpPr>
        <p:sp>
          <p:nvSpPr>
            <p:cNvPr id="13" name="TextBox 33"/>
            <p:cNvSpPr txBox="1"/>
            <p:nvPr/>
          </p:nvSpPr>
          <p:spPr>
            <a:xfrm>
              <a:off x="3267058" y="5021353"/>
              <a:ext cx="5616000" cy="655475"/>
            </a:xfrm>
            <a:prstGeom prst="rect">
              <a:avLst/>
            </a:prstGeom>
            <a:noFill/>
            <a:ln>
              <a:noFill/>
            </a:ln>
          </p:spPr>
          <p:txBody>
            <a:bodyPr>
              <a:spAutoFit/>
            </a:bodyPr>
            <a:lstStyle>
              <a:defPPr>
                <a:defRPr lang="zh-CN"/>
              </a:defPPr>
              <a:lvl1pPr lvl="0">
                <a:lnSpc>
                  <a:spcPct val="150000"/>
                </a:lnSpc>
                <a:defRPr sz="1000">
                  <a:solidFill>
                    <a:prstClr val="black"/>
                  </a:solidFill>
                  <a:latin typeface="Arial"/>
                  <a:ea typeface="微软雅黑"/>
                  <a:cs typeface="+mn-ea"/>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zh-CN" altLang="en-US" sz="1200" dirty="0">
                  <a:solidFill>
                    <a:schemeClr val="bg1">
                      <a:lumMod val="50000"/>
                    </a:schemeClr>
                  </a:solidFill>
                  <a:latin typeface="+mn-lt"/>
                  <a:ea typeface="+mn-ea"/>
                  <a:sym typeface="+mn-lt"/>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bg1">
                    <a:lumMod val="50000"/>
                  </a:schemeClr>
                </a:solidFill>
                <a:latin typeface="+mn-lt"/>
                <a:ea typeface="+mn-ea"/>
                <a:sym typeface="+mn-lt"/>
              </a:endParaRPr>
            </a:p>
            <a:p>
              <a:endParaRPr lang="zh-CN" altLang="en-US" sz="1200" dirty="0">
                <a:solidFill>
                  <a:schemeClr val="bg1">
                    <a:lumMod val="50000"/>
                  </a:schemeClr>
                </a:solidFill>
                <a:latin typeface="+mn-lt"/>
                <a:ea typeface="+mn-ea"/>
                <a:sym typeface="+mn-lt"/>
              </a:endParaRPr>
            </a:p>
          </p:txBody>
        </p:sp>
        <p:sp>
          <p:nvSpPr>
            <p:cNvPr id="14" name="五角星 18"/>
            <p:cNvSpPr/>
            <p:nvPr/>
          </p:nvSpPr>
          <p:spPr>
            <a:xfrm rot="2134838">
              <a:off x="2835020" y="260441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grpSp>
          <p:nvGrpSpPr>
            <p:cNvPr id="15" name="淘宝店chenying0907出品 7"/>
            <p:cNvGrpSpPr/>
            <p:nvPr/>
          </p:nvGrpSpPr>
          <p:grpSpPr>
            <a:xfrm>
              <a:off x="3560137" y="3084834"/>
              <a:ext cx="421994" cy="424052"/>
              <a:chOff x="1912141" y="1824035"/>
              <a:chExt cx="488159" cy="490540"/>
            </a:xfrm>
            <a:solidFill>
              <a:srgbClr val="FFFFFF"/>
            </a:solidFill>
          </p:grpSpPr>
          <p:sp>
            <p:nvSpPr>
              <p:cNvPr id="27" name="饼形 26"/>
              <p:cNvSpPr/>
              <p:nvPr/>
            </p:nvSpPr>
            <p:spPr>
              <a:xfrm>
                <a:off x="1912141" y="1847847"/>
                <a:ext cx="466728" cy="466728"/>
              </a:xfrm>
              <a:prstGeom prst="pie">
                <a:avLst>
                  <a:gd name="adj1" fmla="val 266879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cs typeface="+mn-ea"/>
                  <a:sym typeface="+mn-lt"/>
                </a:endParaRPr>
              </a:p>
            </p:txBody>
          </p:sp>
          <p:sp>
            <p:nvSpPr>
              <p:cNvPr id="28" name="饼形 27"/>
              <p:cNvSpPr/>
              <p:nvPr/>
            </p:nvSpPr>
            <p:spPr>
              <a:xfrm>
                <a:off x="1933572" y="1824035"/>
                <a:ext cx="466728" cy="466728"/>
              </a:xfrm>
              <a:prstGeom prst="pie">
                <a:avLst>
                  <a:gd name="adj1" fmla="val 16168367"/>
                  <a:gd name="adj2" fmla="val 2159998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cs typeface="+mn-ea"/>
                  <a:sym typeface="+mn-lt"/>
                </a:endParaRPr>
              </a:p>
            </p:txBody>
          </p:sp>
        </p:grpSp>
        <p:sp>
          <p:nvSpPr>
            <p:cNvPr id="16" name="TextBox 39"/>
            <p:cNvSpPr txBox="1"/>
            <p:nvPr/>
          </p:nvSpPr>
          <p:spPr>
            <a:xfrm>
              <a:off x="3155995" y="3564624"/>
              <a:ext cx="1226863"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p>
          </p:txBody>
        </p:sp>
        <p:sp>
          <p:nvSpPr>
            <p:cNvPr id="17" name="五角星 18"/>
            <p:cNvSpPr/>
            <p:nvPr/>
          </p:nvSpPr>
          <p:spPr>
            <a:xfrm rot="2134838">
              <a:off x="5034644" y="259806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18" name="TextBox 41"/>
            <p:cNvSpPr txBox="1"/>
            <p:nvPr/>
          </p:nvSpPr>
          <p:spPr>
            <a:xfrm>
              <a:off x="5397477" y="3563166"/>
              <a:ext cx="1120505"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p>
          </p:txBody>
        </p:sp>
        <p:grpSp>
          <p:nvGrpSpPr>
            <p:cNvPr id="19" name="淘宝店chenying0907出品 14"/>
            <p:cNvGrpSpPr/>
            <p:nvPr/>
          </p:nvGrpSpPr>
          <p:grpSpPr>
            <a:xfrm>
              <a:off x="5677458" y="3085501"/>
              <a:ext cx="577030" cy="405139"/>
              <a:chOff x="2409665" y="939861"/>
              <a:chExt cx="5638961" cy="3959164"/>
            </a:xfrm>
            <a:solidFill>
              <a:schemeClr val="bg2">
                <a:lumMod val="50000"/>
              </a:schemeClr>
            </a:solidFill>
          </p:grpSpPr>
          <p:sp>
            <p:nvSpPr>
              <p:cNvPr id="24"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sp>
            <p:nvSpPr>
              <p:cNvPr id="25"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sp>
            <p:nvSpPr>
              <p:cNvPr id="26"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grpSp>
        <p:sp>
          <p:nvSpPr>
            <p:cNvPr id="20" name="五角星 18"/>
            <p:cNvSpPr/>
            <p:nvPr/>
          </p:nvSpPr>
          <p:spPr>
            <a:xfrm rot="2134838">
              <a:off x="7381805" y="259806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21" name="TextBox 43"/>
            <p:cNvSpPr txBox="1"/>
            <p:nvPr/>
          </p:nvSpPr>
          <p:spPr>
            <a:xfrm>
              <a:off x="7731564" y="3563166"/>
              <a:ext cx="1226863"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p>
          </p:txBody>
        </p:sp>
        <p:sp>
          <p:nvSpPr>
            <p:cNvPr id="22" name="25"/>
            <p:cNvSpPr/>
            <p:nvPr/>
          </p:nvSpPr>
          <p:spPr>
            <a:xfrm>
              <a:off x="8138244" y="3063389"/>
              <a:ext cx="443513" cy="448797"/>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23" name="TextBox 24"/>
            <p:cNvSpPr txBox="1"/>
            <p:nvPr/>
          </p:nvSpPr>
          <p:spPr>
            <a:xfrm>
              <a:off x="5316947" y="4748797"/>
              <a:ext cx="1433874" cy="320239"/>
            </a:xfrm>
            <a:prstGeom prst="rect">
              <a:avLst/>
            </a:prstGeom>
            <a:noFill/>
          </p:spPr>
          <p:txBody>
            <a:bodyPr wrap="none" lIns="80979" tIns="40490" rIns="80979" bIns="40490" rtlCol="0">
              <a:spAutoFit/>
            </a:bodyPr>
            <a:lstStyle>
              <a:defPPr>
                <a:defRPr lang="zh-CN"/>
              </a:defPPr>
              <a:lvl1pPr>
                <a:defRPr sz="1600" b="1">
                  <a:solidFill>
                    <a:schemeClr val="tx1">
                      <a:lumMod val="85000"/>
                      <a:lumOff val="15000"/>
                    </a:schemeClr>
                  </a:solidFill>
                  <a:cs typeface="+mn-ea"/>
                </a:defRPr>
              </a:lvl1pPr>
            </a:lstStyle>
            <a:p>
              <a:r>
                <a:rPr lang="zh-CN" altLang="en-US" sz="2400" dirty="0">
                  <a:solidFill>
                    <a:schemeClr val="bg1">
                      <a:lumMod val="50000"/>
                    </a:schemeClr>
                  </a:solidFill>
                  <a:sym typeface="+mn-lt"/>
                </a:rPr>
                <a:t>标题文字内容</a:t>
              </a:r>
            </a:p>
          </p:txBody>
        </p:sp>
      </p:grpSp>
    </p:spTree>
    <p:extLst>
      <p:ext uri="{BB962C8B-B14F-4D97-AF65-F5344CB8AC3E}">
        <p14:creationId xmlns:p14="http://schemas.microsoft.com/office/powerpoint/2010/main" val="3338588032"/>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34" name="Group 3"/>
          <p:cNvGrpSpPr/>
          <p:nvPr/>
        </p:nvGrpSpPr>
        <p:grpSpPr>
          <a:xfrm>
            <a:off x="856763" y="1769965"/>
            <a:ext cx="10601230" cy="4639424"/>
            <a:chOff x="1100786" y="1551735"/>
            <a:chExt cx="10052640" cy="4399344"/>
          </a:xfrm>
        </p:grpSpPr>
        <p:sp>
          <p:nvSpPr>
            <p:cNvPr id="35"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36" name="Rounded Rectangle 4"/>
            <p:cNvSpPr/>
            <p:nvPr/>
          </p:nvSpPr>
          <p:spPr>
            <a:xfrm rot="19805282">
              <a:off x="1100786" y="3962064"/>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37" name="Rounded Rectangle 17"/>
            <p:cNvSpPr/>
            <p:nvPr/>
          </p:nvSpPr>
          <p:spPr>
            <a:xfrm rot="19805282">
              <a:off x="2976655" y="2907046"/>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38" name="Rounded Rectangle 18"/>
            <p:cNvSpPr/>
            <p:nvPr/>
          </p:nvSpPr>
          <p:spPr>
            <a:xfrm rot="19805282">
              <a:off x="4856481" y="3966200"/>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39" name="Rounded Rectangle 19"/>
            <p:cNvSpPr/>
            <p:nvPr/>
          </p:nvSpPr>
          <p:spPr>
            <a:xfrm rot="19805282">
              <a:off x="6750373" y="2907049"/>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40" name="Rounded Rectangle 20"/>
            <p:cNvSpPr/>
            <p:nvPr/>
          </p:nvSpPr>
          <p:spPr>
            <a:xfrm rot="19805282">
              <a:off x="10518517" y="2907047"/>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41" name="Rounded Rectangle 22"/>
            <p:cNvSpPr/>
            <p:nvPr/>
          </p:nvSpPr>
          <p:spPr>
            <a:xfrm rot="19805282">
              <a:off x="8614859" y="3962065"/>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49">
                <a:cs typeface="+mn-ea"/>
                <a:sym typeface="+mn-lt"/>
              </a:endParaRPr>
            </a:p>
          </p:txBody>
        </p:sp>
        <p:sp>
          <p:nvSpPr>
            <p:cNvPr id="42"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49">
                <a:solidFill>
                  <a:prstClr val="black"/>
                </a:solidFill>
                <a:cs typeface="+mn-ea"/>
                <a:sym typeface="+mn-lt"/>
              </a:endParaRPr>
            </a:p>
          </p:txBody>
        </p:sp>
        <p:sp>
          <p:nvSpPr>
            <p:cNvPr id="43"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a:extLst/>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49">
                <a:solidFill>
                  <a:prstClr val="black"/>
                </a:solidFill>
                <a:cs typeface="+mn-ea"/>
                <a:sym typeface="+mn-lt"/>
              </a:endParaRPr>
            </a:p>
          </p:txBody>
        </p:sp>
        <p:sp>
          <p:nvSpPr>
            <p:cNvPr id="44"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a:extLst/>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49">
                <a:solidFill>
                  <a:prstClr val="black"/>
                </a:solidFill>
                <a:cs typeface="+mn-ea"/>
                <a:sym typeface="+mn-lt"/>
              </a:endParaRPr>
            </a:p>
          </p:txBody>
        </p:sp>
        <p:sp>
          <p:nvSpPr>
            <p:cNvPr id="45"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a:extLst/>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49">
                <a:solidFill>
                  <a:prstClr val="black"/>
                </a:solidFill>
                <a:cs typeface="+mn-ea"/>
                <a:sym typeface="+mn-lt"/>
              </a:endParaRPr>
            </a:p>
          </p:txBody>
        </p:sp>
      </p:grpSp>
      <p:cxnSp>
        <p:nvCxnSpPr>
          <p:cNvPr id="46" name="Straight Arrow Connector 37"/>
          <p:cNvCxnSpPr/>
          <p:nvPr/>
        </p:nvCxnSpPr>
        <p:spPr>
          <a:xfrm>
            <a:off x="3169779" y="408967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0"/>
          <p:cNvCxnSpPr/>
          <p:nvPr/>
        </p:nvCxnSpPr>
        <p:spPr>
          <a:xfrm>
            <a:off x="7149435" y="408967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1"/>
          <p:cNvCxnSpPr/>
          <p:nvPr/>
        </p:nvCxnSpPr>
        <p:spPr>
          <a:xfrm flipV="1">
            <a:off x="9135959" y="307684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2"/>
          <p:cNvCxnSpPr/>
          <p:nvPr/>
        </p:nvCxnSpPr>
        <p:spPr>
          <a:xfrm flipV="1">
            <a:off x="5171770" y="307684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50" name="Group 5"/>
          <p:cNvGrpSpPr/>
          <p:nvPr/>
        </p:nvGrpSpPr>
        <p:grpSpPr>
          <a:xfrm>
            <a:off x="1900929" y="5309695"/>
            <a:ext cx="2537702" cy="838274"/>
            <a:chOff x="1929542" y="4908274"/>
            <a:chExt cx="2729132" cy="794892"/>
          </a:xfrm>
        </p:grpSpPr>
        <p:sp>
          <p:nvSpPr>
            <p:cNvPr id="51" name="TextBox 50"/>
            <p:cNvSpPr txBox="1"/>
            <p:nvPr/>
          </p:nvSpPr>
          <p:spPr>
            <a:xfrm>
              <a:off x="2519031" y="4908274"/>
              <a:ext cx="1550153" cy="311913"/>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2" name="Rectangle 44"/>
            <p:cNvSpPr/>
            <p:nvPr/>
          </p:nvSpPr>
          <p:spPr>
            <a:xfrm>
              <a:off x="1929542" y="5195350"/>
              <a:ext cx="2729132" cy="507816"/>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3" name="Group 8"/>
          <p:cNvGrpSpPr/>
          <p:nvPr/>
        </p:nvGrpSpPr>
        <p:grpSpPr>
          <a:xfrm>
            <a:off x="5880585" y="5334721"/>
            <a:ext cx="2537702" cy="813248"/>
            <a:chOff x="5703260" y="4932005"/>
            <a:chExt cx="2729132" cy="771161"/>
          </a:xfrm>
        </p:grpSpPr>
        <p:sp>
          <p:nvSpPr>
            <p:cNvPr id="54" name="TextBox 53"/>
            <p:cNvSpPr txBox="1"/>
            <p:nvPr/>
          </p:nvSpPr>
          <p:spPr>
            <a:xfrm>
              <a:off x="6292750" y="4932005"/>
              <a:ext cx="1550153" cy="311913"/>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5" name="Rectangle 48"/>
            <p:cNvSpPr/>
            <p:nvPr/>
          </p:nvSpPr>
          <p:spPr>
            <a:xfrm>
              <a:off x="5703260" y="5195350"/>
              <a:ext cx="2729132" cy="507816"/>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6" name="Group 6"/>
          <p:cNvGrpSpPr/>
          <p:nvPr/>
        </p:nvGrpSpPr>
        <p:grpSpPr>
          <a:xfrm>
            <a:off x="3863923" y="1843144"/>
            <a:ext cx="2611174" cy="828609"/>
            <a:chOff x="4038291" y="1621125"/>
            <a:chExt cx="2304129" cy="785730"/>
          </a:xfrm>
        </p:grpSpPr>
        <p:sp>
          <p:nvSpPr>
            <p:cNvPr id="57" name="TextBox 56"/>
            <p:cNvSpPr txBox="1"/>
            <p:nvPr/>
          </p:nvSpPr>
          <p:spPr>
            <a:xfrm>
              <a:off x="4554393" y="1621125"/>
              <a:ext cx="1271925" cy="311914"/>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8" name="Rectangle 50"/>
            <p:cNvSpPr/>
            <p:nvPr/>
          </p:nvSpPr>
          <p:spPr>
            <a:xfrm>
              <a:off x="4038291" y="1899037"/>
              <a:ext cx="2304129" cy="507818"/>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9" name="Group 7"/>
          <p:cNvGrpSpPr/>
          <p:nvPr/>
        </p:nvGrpSpPr>
        <p:grpSpPr>
          <a:xfrm>
            <a:off x="7810083" y="1855043"/>
            <a:ext cx="2611174" cy="816703"/>
            <a:chOff x="7780247" y="1632414"/>
            <a:chExt cx="2304129" cy="774442"/>
          </a:xfrm>
        </p:grpSpPr>
        <p:sp>
          <p:nvSpPr>
            <p:cNvPr id="60" name="TextBox 59"/>
            <p:cNvSpPr txBox="1"/>
            <p:nvPr/>
          </p:nvSpPr>
          <p:spPr>
            <a:xfrm>
              <a:off x="8296348" y="1632414"/>
              <a:ext cx="1271925" cy="311915"/>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61" name="Rectangle 52"/>
            <p:cNvSpPr/>
            <p:nvPr/>
          </p:nvSpPr>
          <p:spPr>
            <a:xfrm>
              <a:off x="7780247" y="1899037"/>
              <a:ext cx="2304129" cy="507819"/>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spTree>
    <p:extLst>
      <p:ext uri="{BB962C8B-B14F-4D97-AF65-F5344CB8AC3E}">
        <p14:creationId xmlns:p14="http://schemas.microsoft.com/office/powerpoint/2010/main" val="274939850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left)">
                                      <p:cBhvr>
                                        <p:cTn id="13" dur="500"/>
                                        <p:tgtEl>
                                          <p:spTgt spid="34"/>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00"/>
                                        <p:tgtEl>
                                          <p:spTgt spid="49"/>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up)">
                                      <p:cBhvr>
                                        <p:cTn id="33" dur="500"/>
                                        <p:tgtEl>
                                          <p:spTgt spid="47"/>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down)">
                                      <p:cBhvr>
                                        <p:cTn id="41" dur="500"/>
                                        <p:tgtEl>
                                          <p:spTgt spid="48"/>
                                        </p:tgtEl>
                                      </p:cBhvr>
                                    </p:animEffec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533154" y="2173798"/>
            <a:ext cx="11153131" cy="3965738"/>
            <a:chOff x="611560" y="1491633"/>
            <a:chExt cx="7704856" cy="2739629"/>
          </a:xfrm>
        </p:grpSpPr>
        <p:graphicFrame>
          <p:nvGraphicFramePr>
            <p:cNvPr id="13" name="图表 12"/>
            <p:cNvGraphicFramePr>
              <a:graphicFrameLocks/>
            </p:cNvGraphicFramePr>
            <p:nvPr>
              <p:extLst>
                <p:ext uri="{D42A27DB-BD31-4B8C-83A1-F6EECF244321}">
                  <p14:modId xmlns:p14="http://schemas.microsoft.com/office/powerpoint/2010/main" val="193727591"/>
                </p:ext>
              </p:extLst>
            </p:nvPr>
          </p:nvGraphicFramePr>
          <p:xfrm>
            <a:off x="2984972" y="1491633"/>
            <a:ext cx="2932510" cy="2739629"/>
          </p:xfrm>
          <a:graphic>
            <a:graphicData uri="http://schemas.openxmlformats.org/drawingml/2006/chart">
              <c:chart xmlns:c="http://schemas.openxmlformats.org/drawingml/2006/chart" xmlns:r="http://schemas.openxmlformats.org/officeDocument/2006/relationships" r:id="rId3"/>
            </a:graphicData>
          </a:graphic>
        </p:graphicFrame>
        <p:sp>
          <p:nvSpPr>
            <p:cNvPr id="14" name="5"/>
            <p:cNvSpPr/>
            <p:nvPr/>
          </p:nvSpPr>
          <p:spPr>
            <a:xfrm>
              <a:off x="3769600" y="2179812"/>
              <a:ext cx="1363265" cy="1363266"/>
            </a:xfrm>
            <a:prstGeom prst="ellipse">
              <a:avLst/>
            </a:prstGeom>
            <a:noFill/>
            <a:ln>
              <a:solidFill>
                <a:srgbClr val="1983B7"/>
              </a:solidFill>
            </a:ln>
          </p:spPr>
          <p:style>
            <a:lnRef idx="2">
              <a:schemeClr val="accent1">
                <a:shade val="50000"/>
              </a:schemeClr>
            </a:lnRef>
            <a:fillRef idx="1">
              <a:schemeClr val="accent1"/>
            </a:fillRef>
            <a:effectRef idx="0">
              <a:schemeClr val="accent1"/>
            </a:effectRef>
            <a:fontRef idx="minor">
              <a:schemeClr val="lt1"/>
            </a:fontRef>
          </p:style>
          <p:txBody>
            <a:bodyPr lIns="52918" tIns="26459" rIns="52918" bIns="26459" anchor="ctr"/>
            <a:lstStyle/>
            <a:p>
              <a:pPr algn="ctr" defTabSz="685732" eaLnBrk="1" fontAlgn="auto" hangingPunct="1">
                <a:spcBef>
                  <a:spcPts val="0"/>
                </a:spcBef>
                <a:spcAft>
                  <a:spcPts val="0"/>
                </a:spcAft>
                <a:defRPr/>
              </a:pPr>
              <a:r>
                <a:rPr lang="zh-CN" altLang="en-US" sz="2000" b="1" dirty="0">
                  <a:solidFill>
                    <a:schemeClr val="bg1">
                      <a:lumMod val="50000"/>
                    </a:schemeClr>
                  </a:solidFill>
                  <a:cs typeface="+mn-ea"/>
                  <a:sym typeface="+mn-lt"/>
                </a:rPr>
                <a:t>添加</a:t>
              </a:r>
              <a:endParaRPr lang="en-US" altLang="zh-CN" sz="2000" b="1" dirty="0">
                <a:solidFill>
                  <a:schemeClr val="bg1">
                    <a:lumMod val="50000"/>
                  </a:schemeClr>
                </a:solidFill>
                <a:cs typeface="+mn-ea"/>
                <a:sym typeface="+mn-lt"/>
              </a:endParaRPr>
            </a:p>
            <a:p>
              <a:pPr algn="ctr" defTabSz="685732" eaLnBrk="1" fontAlgn="auto" hangingPunct="1">
                <a:spcBef>
                  <a:spcPts val="0"/>
                </a:spcBef>
                <a:spcAft>
                  <a:spcPts val="0"/>
                </a:spcAft>
                <a:defRPr/>
              </a:pPr>
              <a:r>
                <a:rPr lang="zh-CN" altLang="en-US" sz="2000" b="1" dirty="0">
                  <a:solidFill>
                    <a:schemeClr val="bg1">
                      <a:lumMod val="50000"/>
                    </a:schemeClr>
                  </a:solidFill>
                  <a:cs typeface="+mn-ea"/>
                  <a:sym typeface="+mn-lt"/>
                </a:rPr>
                <a:t>标题</a:t>
              </a:r>
            </a:p>
          </p:txBody>
        </p:sp>
        <p:sp>
          <p:nvSpPr>
            <p:cNvPr id="15" name="TextBox 71"/>
            <p:cNvSpPr txBox="1">
              <a:spLocks noChangeArrowheads="1"/>
            </p:cNvSpPr>
            <p:nvPr/>
          </p:nvSpPr>
          <p:spPr bwMode="auto">
            <a:xfrm>
              <a:off x="611560" y="1621332"/>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09</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6" name="TextBox 72"/>
            <p:cNvSpPr txBox="1">
              <a:spLocks noChangeArrowheads="1"/>
            </p:cNvSpPr>
            <p:nvPr/>
          </p:nvSpPr>
          <p:spPr bwMode="auto">
            <a:xfrm>
              <a:off x="5617449" y="1621332"/>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03</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7" name="TextBox 73"/>
            <p:cNvSpPr txBox="1">
              <a:spLocks noChangeArrowheads="1"/>
            </p:cNvSpPr>
            <p:nvPr/>
          </p:nvSpPr>
          <p:spPr bwMode="auto">
            <a:xfrm>
              <a:off x="611560" y="3186138"/>
              <a:ext cx="710580" cy="4621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20</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8" name="TextBox 77"/>
            <p:cNvSpPr txBox="1">
              <a:spLocks noChangeArrowheads="1"/>
            </p:cNvSpPr>
            <p:nvPr/>
          </p:nvSpPr>
          <p:spPr bwMode="auto">
            <a:xfrm>
              <a:off x="5617444" y="3186138"/>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r>
                <a:rPr lang="en-US" altLang="zh-CN" sz="4000" dirty="0">
                  <a:solidFill>
                    <a:schemeClr val="bg1">
                      <a:lumMod val="50000"/>
                    </a:schemeClr>
                  </a:solidFill>
                  <a:latin typeface="+mn-lt"/>
                  <a:ea typeface="+mn-ea"/>
                  <a:cs typeface="+mn-ea"/>
                  <a:sym typeface="+mn-lt"/>
                </a:rPr>
                <a:t>68</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9" name="TextBox 78"/>
            <p:cNvSpPr txBox="1"/>
            <p:nvPr/>
          </p:nvSpPr>
          <p:spPr>
            <a:xfrm>
              <a:off x="1403864" y="1923754"/>
              <a:ext cx="1944000" cy="326165"/>
            </a:xfrm>
            <a:prstGeom prst="rect">
              <a:avLst/>
            </a:prstGeom>
            <a:noFill/>
          </p:spPr>
          <p:txBody>
            <a:bodyPr lIns="52918" tIns="26459" rIns="52918" bIns="26459">
              <a:spAutoFit/>
            </a:bodyPr>
            <a:lstStyle/>
            <a:p>
              <a:pPr algn="just" defTabSz="685732"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p>
          </p:txBody>
        </p:sp>
        <p:sp>
          <p:nvSpPr>
            <p:cNvPr id="20" name="TextBox 79"/>
            <p:cNvSpPr txBox="1">
              <a:spLocks noChangeArrowheads="1"/>
            </p:cNvSpPr>
            <p:nvPr/>
          </p:nvSpPr>
          <p:spPr bwMode="auto">
            <a:xfrm>
              <a:off x="1403864"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p>
          </p:txBody>
        </p:sp>
        <p:sp>
          <p:nvSpPr>
            <p:cNvPr id="21" name="TextBox 80"/>
            <p:cNvSpPr txBox="1"/>
            <p:nvPr/>
          </p:nvSpPr>
          <p:spPr>
            <a:xfrm>
              <a:off x="6372416" y="1923754"/>
              <a:ext cx="1944000" cy="326165"/>
            </a:xfrm>
            <a:prstGeom prst="rect">
              <a:avLst/>
            </a:prstGeom>
            <a:noFill/>
          </p:spPr>
          <p:txBody>
            <a:bodyPr lIns="52918" tIns="26459" rIns="52918" bIns="26459">
              <a:spAutoFit/>
            </a:bodyPr>
            <a:lstStyle/>
            <a:p>
              <a:pPr algn="just" defTabSz="685732"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p>
          </p:txBody>
        </p:sp>
        <p:sp>
          <p:nvSpPr>
            <p:cNvPr id="22" name="TextBox 81"/>
            <p:cNvSpPr txBox="1">
              <a:spLocks noChangeArrowheads="1"/>
            </p:cNvSpPr>
            <p:nvPr/>
          </p:nvSpPr>
          <p:spPr bwMode="auto">
            <a:xfrm>
              <a:off x="6372417"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p>
          </p:txBody>
        </p:sp>
        <p:sp>
          <p:nvSpPr>
            <p:cNvPr id="23" name="TextBox 88"/>
            <p:cNvSpPr txBox="1"/>
            <p:nvPr/>
          </p:nvSpPr>
          <p:spPr>
            <a:xfrm>
              <a:off x="1403864" y="3490940"/>
              <a:ext cx="1944000" cy="326165"/>
            </a:xfrm>
            <a:prstGeom prst="rect">
              <a:avLst/>
            </a:prstGeom>
            <a:noFill/>
          </p:spPr>
          <p:txBody>
            <a:bodyPr lIns="52918" tIns="26459" rIns="52918" bIns="26459">
              <a:spAutoFit/>
            </a:bodyPr>
            <a:lstStyle/>
            <a:p>
              <a:pPr algn="just" defTabSz="685732"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p>
          </p:txBody>
        </p:sp>
        <p:sp>
          <p:nvSpPr>
            <p:cNvPr id="24" name="TextBox 89"/>
            <p:cNvSpPr txBox="1">
              <a:spLocks noChangeArrowheads="1"/>
            </p:cNvSpPr>
            <p:nvPr/>
          </p:nvSpPr>
          <p:spPr bwMode="auto">
            <a:xfrm>
              <a:off x="1403864" y="3223047"/>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p>
          </p:txBody>
        </p:sp>
        <p:sp>
          <p:nvSpPr>
            <p:cNvPr id="25" name="TextBox 95"/>
            <p:cNvSpPr txBox="1"/>
            <p:nvPr/>
          </p:nvSpPr>
          <p:spPr>
            <a:xfrm>
              <a:off x="6372416" y="3490940"/>
              <a:ext cx="1944000" cy="326165"/>
            </a:xfrm>
            <a:prstGeom prst="rect">
              <a:avLst/>
            </a:prstGeom>
            <a:noFill/>
          </p:spPr>
          <p:txBody>
            <a:bodyPr lIns="52918" tIns="26459" rIns="52918" bIns="26459">
              <a:spAutoFit/>
            </a:bodyPr>
            <a:lstStyle/>
            <a:p>
              <a:pPr algn="just" defTabSz="685732"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p>
          </p:txBody>
        </p:sp>
        <p:sp>
          <p:nvSpPr>
            <p:cNvPr id="26" name="TextBox 96"/>
            <p:cNvSpPr txBox="1">
              <a:spLocks noChangeArrowheads="1"/>
            </p:cNvSpPr>
            <p:nvPr/>
          </p:nvSpPr>
          <p:spPr bwMode="auto">
            <a:xfrm>
              <a:off x="6372417" y="3223047"/>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p>
          </p:txBody>
        </p:sp>
      </p:grpSp>
    </p:spTree>
    <p:extLst>
      <p:ext uri="{BB962C8B-B14F-4D97-AF65-F5344CB8AC3E}">
        <p14:creationId xmlns:p14="http://schemas.microsoft.com/office/powerpoint/2010/main" val="942056573"/>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6" name="矩形 25"/>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4" name="组合 93"/>
          <p:cNvGrpSpPr/>
          <p:nvPr/>
        </p:nvGrpSpPr>
        <p:grpSpPr>
          <a:xfrm>
            <a:off x="0" y="0"/>
            <a:ext cx="12190414" cy="6150690"/>
            <a:chOff x="0" y="4292079"/>
            <a:chExt cx="12190414" cy="4843505"/>
          </a:xfrm>
        </p:grpSpPr>
        <p:grpSp>
          <p:nvGrpSpPr>
            <p:cNvPr id="95" name="组合 94"/>
            <p:cNvGrpSpPr/>
            <p:nvPr/>
          </p:nvGrpSpPr>
          <p:grpSpPr>
            <a:xfrm>
              <a:off x="0" y="4692834"/>
              <a:ext cx="12190414" cy="4442750"/>
              <a:chOff x="0" y="5400390"/>
              <a:chExt cx="12190414" cy="4442750"/>
            </a:xfrm>
          </p:grpSpPr>
          <p:grpSp>
            <p:nvGrpSpPr>
              <p:cNvPr id="103" name="组合 102"/>
              <p:cNvGrpSpPr/>
              <p:nvPr/>
            </p:nvGrpSpPr>
            <p:grpSpPr>
              <a:xfrm>
                <a:off x="0" y="5403580"/>
                <a:ext cx="6095207" cy="4439560"/>
                <a:chOff x="0" y="5320120"/>
                <a:chExt cx="12190413" cy="4439560"/>
              </a:xfrm>
            </p:grpSpPr>
            <p:sp>
              <p:nvSpPr>
                <p:cNvPr id="107" name="波形 106"/>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波形 107"/>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4" name="组合 103"/>
              <p:cNvGrpSpPr/>
              <p:nvPr/>
            </p:nvGrpSpPr>
            <p:grpSpPr>
              <a:xfrm>
                <a:off x="6095207" y="5400390"/>
                <a:ext cx="6095207" cy="4439560"/>
                <a:chOff x="0" y="5320120"/>
                <a:chExt cx="12190413" cy="4439560"/>
              </a:xfrm>
            </p:grpSpPr>
            <p:sp>
              <p:nvSpPr>
                <p:cNvPr id="105" name="波形 104"/>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波形 105"/>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96" name="组合 95"/>
            <p:cNvGrpSpPr/>
            <p:nvPr/>
          </p:nvGrpSpPr>
          <p:grpSpPr>
            <a:xfrm>
              <a:off x="0" y="4292079"/>
              <a:ext cx="12190414" cy="4442750"/>
              <a:chOff x="0" y="5400390"/>
              <a:chExt cx="12190414" cy="4442750"/>
            </a:xfrm>
          </p:grpSpPr>
          <p:grpSp>
            <p:nvGrpSpPr>
              <p:cNvPr id="97" name="组合 96"/>
              <p:cNvGrpSpPr/>
              <p:nvPr/>
            </p:nvGrpSpPr>
            <p:grpSpPr>
              <a:xfrm>
                <a:off x="0" y="5403580"/>
                <a:ext cx="6095207" cy="4439560"/>
                <a:chOff x="0" y="5320120"/>
                <a:chExt cx="12190413" cy="4439560"/>
              </a:xfrm>
            </p:grpSpPr>
            <p:sp>
              <p:nvSpPr>
                <p:cNvPr id="101" name="波形 100"/>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波形 101"/>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8" name="组合 97"/>
              <p:cNvGrpSpPr/>
              <p:nvPr/>
            </p:nvGrpSpPr>
            <p:grpSpPr>
              <a:xfrm>
                <a:off x="6095207" y="5400390"/>
                <a:ext cx="6095207" cy="4439559"/>
                <a:chOff x="0" y="5320120"/>
                <a:chExt cx="12190413" cy="4439559"/>
              </a:xfrm>
            </p:grpSpPr>
            <p:sp>
              <p:nvSpPr>
                <p:cNvPr id="99" name="波形 98"/>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波形 99"/>
                <p:cNvSpPr/>
                <p:nvPr/>
              </p:nvSpPr>
              <p:spPr>
                <a:xfrm flipH="1">
                  <a:off x="0" y="5340080"/>
                  <a:ext cx="12190413" cy="4419599"/>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7" name="组合 26"/>
          <p:cNvGrpSpPr/>
          <p:nvPr/>
        </p:nvGrpSpPr>
        <p:grpSpPr>
          <a:xfrm>
            <a:off x="4981578" y="596696"/>
            <a:ext cx="2219954" cy="2035512"/>
            <a:chOff x="4674126" y="671782"/>
            <a:chExt cx="2704420" cy="2479727"/>
          </a:xfrm>
        </p:grpSpPr>
        <p:sp>
          <p:nvSpPr>
            <p:cNvPr id="28" name="PA_任意多边形 5"/>
            <p:cNvSpPr>
              <a:spLocks/>
            </p:cNvSpPr>
            <p:nvPr>
              <p:custDataLst>
                <p:tags r:id="rId3"/>
              </p:custDataLst>
            </p:nvPr>
          </p:nvSpPr>
          <p:spPr bwMode="auto">
            <a:xfrm rot="1801673">
              <a:off x="4674126" y="671782"/>
              <a:ext cx="2704420" cy="247972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headEnd/>
              <a:tailEnd/>
            </a:ln>
            <a:effectLst/>
            <a:extLst/>
          </p:spPr>
          <p:txBody>
            <a:bodyPr vert="horz" wrap="square" lIns="91440" tIns="45720" rIns="91440" bIns="45720" numCol="1" anchor="t" anchorCtr="0" compatLnSpc="1">
              <a:prstTxWarp prst="textNoShape">
                <a:avLst/>
              </a:prstTxWarp>
            </a:bodyPr>
            <a:lstStyle/>
            <a:p>
              <a:endParaRPr lang="zh-CN" altLang="en-US">
                <a:solidFill>
                  <a:srgbClr val="18D2A6"/>
                </a:solidFill>
                <a:cs typeface="+mn-ea"/>
                <a:sym typeface="+mn-lt"/>
              </a:endParaRPr>
            </a:p>
          </p:txBody>
        </p:sp>
        <p:sp>
          <p:nvSpPr>
            <p:cNvPr id="29" name="PA_任意多边形 5"/>
            <p:cNvSpPr>
              <a:spLocks/>
            </p:cNvSpPr>
            <p:nvPr>
              <p:custDataLst>
                <p:tags r:id="rId4"/>
              </p:custDataLst>
            </p:nvPr>
          </p:nvSpPr>
          <p:spPr bwMode="auto">
            <a:xfrm rot="1801673">
              <a:off x="4796801" y="803556"/>
              <a:ext cx="2458016" cy="221617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headEnd/>
              <a:tailEnd/>
            </a:ln>
            <a:effectLst/>
            <a:extLst/>
          </p:spPr>
          <p:txBody>
            <a:bodyPr vert="horz" wrap="square" lIns="91440" tIns="45720" rIns="91440" bIns="45720" numCol="1" anchor="t" anchorCtr="0" compatLnSpc="1">
              <a:prstTxWarp prst="textNoShape">
                <a:avLst/>
              </a:prstTxWarp>
            </a:bodyPr>
            <a:lstStyle/>
            <a:p>
              <a:endParaRPr lang="zh-CN" altLang="en-US">
                <a:solidFill>
                  <a:srgbClr val="18D2A6"/>
                </a:solidFill>
                <a:cs typeface="+mn-ea"/>
                <a:sym typeface="+mn-lt"/>
              </a:endParaRPr>
            </a:p>
          </p:txBody>
        </p:sp>
        <p:sp>
          <p:nvSpPr>
            <p:cNvPr id="30" name="PA_文本框 11"/>
            <p:cNvSpPr txBox="1"/>
            <p:nvPr>
              <p:custDataLst>
                <p:tags r:id="rId5"/>
              </p:custDataLst>
            </p:nvPr>
          </p:nvSpPr>
          <p:spPr>
            <a:xfrm>
              <a:off x="5143913" y="1294145"/>
              <a:ext cx="1763796" cy="862370"/>
            </a:xfrm>
            <a:prstGeom prst="rect">
              <a:avLst/>
            </a:prstGeom>
            <a:noFill/>
            <a:ln w="19050">
              <a:noFill/>
            </a:ln>
          </p:spPr>
          <p:txBody>
            <a:bodyPr wrap="none" rtlCol="0">
              <a:spAutoFit/>
            </a:bodyPr>
            <a:lstStyle/>
            <a:p>
              <a:pPr algn="ctr"/>
              <a:r>
                <a:rPr lang="en-US" altLang="zh-CN" sz="4000" dirty="0" smtClean="0">
                  <a:solidFill>
                    <a:srgbClr val="1983B7"/>
                  </a:solidFill>
                  <a:cs typeface="+mn-ea"/>
                  <a:sym typeface="+mn-lt"/>
                </a:rPr>
                <a:t>20XX</a:t>
              </a:r>
              <a:endParaRPr lang="zh-CN" altLang="en-US" sz="4000" dirty="0">
                <a:solidFill>
                  <a:srgbClr val="1983B7"/>
                </a:solidFill>
                <a:cs typeface="+mn-ea"/>
                <a:sym typeface="+mn-lt"/>
              </a:endParaRPr>
            </a:p>
          </p:txBody>
        </p:sp>
        <p:sp>
          <p:nvSpPr>
            <p:cNvPr id="31" name="PA_文本框 12"/>
            <p:cNvSpPr txBox="1"/>
            <p:nvPr>
              <p:custDataLst>
                <p:tags r:id="rId6"/>
              </p:custDataLst>
            </p:nvPr>
          </p:nvSpPr>
          <p:spPr>
            <a:xfrm>
              <a:off x="5092593" y="2067640"/>
              <a:ext cx="1866438" cy="449932"/>
            </a:xfrm>
            <a:prstGeom prst="rect">
              <a:avLst/>
            </a:prstGeom>
            <a:noFill/>
            <a:ln w="19050">
              <a:noFill/>
            </a:ln>
          </p:spPr>
          <p:txBody>
            <a:bodyPr wrap="none" rtlCol="0">
              <a:spAutoFit/>
            </a:bodyPr>
            <a:lstStyle/>
            <a:p>
              <a:pPr algn="ctr"/>
              <a:r>
                <a:rPr lang="en-US" altLang="zh-CN" dirty="0">
                  <a:solidFill>
                    <a:srgbClr val="1983B7"/>
                  </a:solidFill>
                  <a:cs typeface="+mn-ea"/>
                  <a:sym typeface="+mn-lt"/>
                </a:rPr>
                <a:t>YOURNAME</a:t>
              </a:r>
              <a:endParaRPr lang="zh-CN" altLang="en-US" dirty="0">
                <a:solidFill>
                  <a:srgbClr val="1983B7"/>
                </a:solidFill>
                <a:cs typeface="+mn-ea"/>
                <a:sym typeface="+mn-lt"/>
              </a:endParaRPr>
            </a:p>
          </p:txBody>
        </p:sp>
      </p:grpSp>
      <p:sp>
        <p:nvSpPr>
          <p:cNvPr id="32" name="PA_标题 1"/>
          <p:cNvSpPr txBox="1">
            <a:spLocks/>
          </p:cNvSpPr>
          <p:nvPr>
            <p:custDataLst>
              <p:tags r:id="rId1"/>
            </p:custDataLst>
          </p:nvPr>
        </p:nvSpPr>
        <p:spPr>
          <a:xfrm>
            <a:off x="910630" y="2935201"/>
            <a:ext cx="10361851"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6000" b="1" dirty="0">
                <a:solidFill>
                  <a:srgbClr val="1983B7"/>
                </a:solidFill>
                <a:latin typeface="+mn-lt"/>
                <a:ea typeface="+mn-ea"/>
                <a:cs typeface="+mn-ea"/>
                <a:sym typeface="+mn-lt"/>
              </a:rPr>
              <a:t>谢谢您的观看指导</a:t>
            </a:r>
            <a:r>
              <a:rPr lang="en-US" altLang="zh-CN" sz="6000" b="1" dirty="0">
                <a:solidFill>
                  <a:srgbClr val="1983B7"/>
                </a:solidFill>
                <a:latin typeface="+mn-lt"/>
                <a:ea typeface="+mn-ea"/>
                <a:cs typeface="+mn-ea"/>
                <a:sym typeface="+mn-lt"/>
              </a:rPr>
              <a:t>!</a:t>
            </a:r>
            <a:endParaRPr lang="zh-CN" altLang="en-US" sz="6000" b="1" dirty="0">
              <a:solidFill>
                <a:srgbClr val="1983B7"/>
              </a:solidFill>
              <a:latin typeface="+mn-lt"/>
              <a:ea typeface="+mn-ea"/>
              <a:cs typeface="+mn-ea"/>
              <a:sym typeface="+mn-lt"/>
            </a:endParaRPr>
          </a:p>
        </p:txBody>
      </p:sp>
      <p:sp>
        <p:nvSpPr>
          <p:cNvPr id="33" name="PA_副标题 2"/>
          <p:cNvSpPr txBox="1">
            <a:spLocks/>
          </p:cNvSpPr>
          <p:nvPr>
            <p:custDataLst>
              <p:tags r:id="rId2"/>
            </p:custDataLst>
          </p:nvPr>
        </p:nvSpPr>
        <p:spPr>
          <a:xfrm>
            <a:off x="1824911" y="4130315"/>
            <a:ext cx="8533289" cy="38346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2000" dirty="0">
                <a:solidFill>
                  <a:schemeClr val="bg1">
                    <a:lumMod val="65000"/>
                  </a:schemeClr>
                </a:solidFill>
                <a:cs typeface="+mn-ea"/>
                <a:sym typeface="+mn-lt"/>
              </a:rPr>
              <a:t>适用公司企业述职汇报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工作汇报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部门培训等</a:t>
            </a:r>
          </a:p>
        </p:txBody>
      </p:sp>
    </p:spTree>
    <p:extLst>
      <p:ext uri="{BB962C8B-B14F-4D97-AF65-F5344CB8AC3E}">
        <p14:creationId xmlns:p14="http://schemas.microsoft.com/office/powerpoint/2010/main" val="1907106394"/>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circle(in)">
                                      <p:cBhvr>
                                        <p:cTn id="7" dur="1000"/>
                                        <p:tgtEl>
                                          <p:spTgt spid="94"/>
                                        </p:tgtEl>
                                      </p:cBhvr>
                                    </p:animEffect>
                                  </p:childTnLst>
                                </p:cTn>
                              </p:par>
                              <p:par>
                                <p:cTn id="8" presetID="42" presetClass="entr" presetSubtype="0" fill="hold" grpId="0" nodeType="withEffect">
                                  <p:stCondLst>
                                    <p:cond delay="10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750"/>
                                        <p:tgtEl>
                                          <p:spTgt spid="32"/>
                                        </p:tgtEl>
                                      </p:cBhvr>
                                    </p:animEffect>
                                    <p:anim calcmode="lin" valueType="num">
                                      <p:cBhvr>
                                        <p:cTn id="11" dur="750" fill="hold"/>
                                        <p:tgtEl>
                                          <p:spTgt spid="32"/>
                                        </p:tgtEl>
                                        <p:attrNameLst>
                                          <p:attrName>ppt_x</p:attrName>
                                        </p:attrNameLst>
                                      </p:cBhvr>
                                      <p:tavLst>
                                        <p:tav tm="0">
                                          <p:val>
                                            <p:strVal val="#ppt_x"/>
                                          </p:val>
                                        </p:tav>
                                        <p:tav tm="100000">
                                          <p:val>
                                            <p:strVal val="#ppt_x"/>
                                          </p:val>
                                        </p:tav>
                                      </p:tavLst>
                                    </p:anim>
                                    <p:anim calcmode="lin" valueType="num">
                                      <p:cBhvr>
                                        <p:cTn id="12" dur="750" fill="hold"/>
                                        <p:tgtEl>
                                          <p:spTgt spid="32"/>
                                        </p:tgtEl>
                                        <p:attrNameLst>
                                          <p:attrName>ppt_y</p:attrName>
                                        </p:attrNameLst>
                                      </p:cBhvr>
                                      <p:tavLst>
                                        <p:tav tm="0">
                                          <p:val>
                                            <p:strVal val="#ppt_y+.1"/>
                                          </p:val>
                                        </p:tav>
                                        <p:tav tm="100000">
                                          <p:val>
                                            <p:strVal val="#ppt_y"/>
                                          </p:val>
                                        </p:tav>
                                      </p:tavLst>
                                    </p:anim>
                                  </p:childTnLst>
                                </p:cTn>
                              </p:par>
                            </p:childTnLst>
                          </p:cTn>
                        </p:par>
                        <p:par>
                          <p:cTn id="13" fill="hold">
                            <p:stCondLst>
                              <p:cond delay="1750"/>
                            </p:stCondLst>
                            <p:childTnLst>
                              <p:par>
                                <p:cTn id="14" presetID="10" presetClass="entr" presetSubtype="0" fill="hold" grpId="0" nodeType="afterEffect">
                                  <p:stCondLst>
                                    <p:cond delay="0"/>
                                  </p:stCondLst>
                                  <p:childTnLst>
                                    <p:set>
                                      <p:cBhvr>
                                        <p:cTn id="15" dur="1" fill="hold">
                                          <p:stCondLst>
                                            <p:cond delay="0"/>
                                          </p:stCondLst>
                                        </p:cTn>
                                        <p:tgtEl>
                                          <p:spTgt spid="33">
                                            <p:txEl>
                                              <p:pRg st="0" end="0"/>
                                            </p:txEl>
                                          </p:spTgt>
                                        </p:tgtEl>
                                        <p:attrNameLst>
                                          <p:attrName>style.visibility</p:attrName>
                                        </p:attrNameLst>
                                      </p:cBhvr>
                                      <p:to>
                                        <p:strVal val="visible"/>
                                      </p:to>
                                    </p:set>
                                    <p:animEffect transition="in" filter="fade">
                                      <p:cBhvr>
                                        <p:cTn id="16" dur="500"/>
                                        <p:tgtEl>
                                          <p:spTgt spid="33">
                                            <p:txEl>
                                              <p:pRg st="0" end="0"/>
                                            </p:txEl>
                                          </p:spTgt>
                                        </p:tgtEl>
                                      </p:cBhvr>
                                    </p:animEffect>
                                  </p:childTnLst>
                                </p:cTn>
                              </p:par>
                              <p:par>
                                <p:cTn id="17" presetID="42"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50722"/>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3049"/>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1752"/>
            <a:ext cx="6905510" cy="169255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785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21600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322286"/>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01</a:t>
                </a:r>
                <a:endParaRPr lang="zh-CN" altLang="en-US" sz="6600" dirty="0">
                  <a:solidFill>
                    <a:schemeClr val="bg1"/>
                  </a:solidFill>
                  <a:cs typeface="+mn-ea"/>
                  <a:sym typeface="+mn-lt"/>
                </a:endParaRPr>
              </a:p>
            </p:txBody>
          </p:sp>
        </p:grpSp>
      </p:grpSp>
    </p:spTree>
    <p:extLst>
      <p:ext uri="{BB962C8B-B14F-4D97-AF65-F5344CB8AC3E}">
        <p14:creationId xmlns:p14="http://schemas.microsoft.com/office/powerpoint/2010/main" val="1069728068"/>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矩形 11"/>
          <p:cNvSpPr/>
          <p:nvPr/>
        </p:nvSpPr>
        <p:spPr>
          <a:xfrm>
            <a:off x="1027185" y="4236979"/>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408040" y="4236979"/>
            <a:ext cx="3296450" cy="2093481"/>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4408039" y="2072122"/>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027183" y="2073214"/>
            <a:ext cx="3296450" cy="2093481"/>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p:cNvSpPr/>
          <p:nvPr/>
        </p:nvSpPr>
        <p:spPr>
          <a:xfrm>
            <a:off x="7788894" y="2071030"/>
            <a:ext cx="3296450" cy="2093481"/>
          </a:xfrm>
          <a:prstGeom prst="rect">
            <a:avLst/>
          </a:prstGeom>
          <a:blipFill dpi="0" rotWithShape="1">
            <a:blip r:embed="rId5"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7788893" y="4234796"/>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34"/>
          <p:cNvSpPr txBox="1"/>
          <p:nvPr/>
        </p:nvSpPr>
        <p:spPr>
          <a:xfrm>
            <a:off x="1384800" y="4481019"/>
            <a:ext cx="2646878" cy="584775"/>
          </a:xfrm>
          <a:prstGeom prst="rect">
            <a:avLst/>
          </a:prstGeom>
          <a:noFill/>
          <a:effectLst/>
        </p:spPr>
        <p:txBody>
          <a:bodyPr wrap="none" rtlCol="0">
            <a:spAutoFit/>
          </a:bodyPr>
          <a:lstStyle/>
          <a:p>
            <a:pPr lvl="0"/>
            <a:r>
              <a:rPr lang="zh-CN" altLang="en-US" sz="3200" b="1" dirty="0">
                <a:solidFill>
                  <a:srgbClr val="FFFFFF"/>
                </a:solidFill>
                <a:cs typeface="+mn-ea"/>
                <a:sym typeface="+mn-lt"/>
              </a:rPr>
              <a:t>加入你的标题</a:t>
            </a:r>
            <a:endParaRPr lang="en-US" altLang="zh-CN" sz="3200" b="1" dirty="0">
              <a:solidFill>
                <a:srgbClr val="FFFFFF"/>
              </a:solidFill>
              <a:cs typeface="+mn-ea"/>
              <a:sym typeface="+mn-lt"/>
            </a:endParaRPr>
          </a:p>
        </p:txBody>
      </p:sp>
      <p:sp>
        <p:nvSpPr>
          <p:cNvPr id="19" name="文本框 35"/>
          <p:cNvSpPr txBox="1"/>
          <p:nvPr/>
        </p:nvSpPr>
        <p:spPr>
          <a:xfrm>
            <a:off x="4812725" y="2353679"/>
            <a:ext cx="2646878" cy="584775"/>
          </a:xfrm>
          <a:prstGeom prst="rect">
            <a:avLst/>
          </a:prstGeom>
          <a:noFill/>
          <a:effectLst/>
        </p:spPr>
        <p:txBody>
          <a:bodyPr wrap="none" rtlCol="0">
            <a:spAutoFit/>
          </a:bodyPr>
          <a:lstStyle/>
          <a:p>
            <a:r>
              <a:rPr lang="zh-CN" altLang="en-US" sz="3200" b="1" dirty="0">
                <a:solidFill>
                  <a:schemeClr val="bg1"/>
                </a:solidFill>
                <a:cs typeface="+mn-ea"/>
                <a:sym typeface="+mn-lt"/>
              </a:rPr>
              <a:t>加入你的标题</a:t>
            </a:r>
            <a:endParaRPr lang="en-US" altLang="zh-CN" sz="3200" b="1" dirty="0">
              <a:solidFill>
                <a:schemeClr val="bg1"/>
              </a:solidFill>
              <a:cs typeface="+mn-ea"/>
              <a:sym typeface="+mn-lt"/>
            </a:endParaRPr>
          </a:p>
        </p:txBody>
      </p:sp>
      <p:sp>
        <p:nvSpPr>
          <p:cNvPr id="20" name="文本框 36"/>
          <p:cNvSpPr txBox="1"/>
          <p:nvPr/>
        </p:nvSpPr>
        <p:spPr>
          <a:xfrm>
            <a:off x="8178475" y="4501598"/>
            <a:ext cx="2646878" cy="584775"/>
          </a:xfrm>
          <a:prstGeom prst="rect">
            <a:avLst/>
          </a:prstGeom>
          <a:noFill/>
          <a:effectLst/>
        </p:spPr>
        <p:txBody>
          <a:bodyPr wrap="none" rtlCol="0">
            <a:spAutoFit/>
          </a:bodyPr>
          <a:lstStyle/>
          <a:p>
            <a:pPr lvl="0"/>
            <a:r>
              <a:rPr lang="zh-CN" altLang="en-US" sz="3200" b="1" dirty="0">
                <a:solidFill>
                  <a:srgbClr val="FFFFFF"/>
                </a:solidFill>
                <a:cs typeface="+mn-ea"/>
                <a:sym typeface="+mn-lt"/>
              </a:rPr>
              <a:t>加入你的标题</a:t>
            </a:r>
            <a:endParaRPr lang="en-US" altLang="zh-CN" sz="3200" b="1" dirty="0">
              <a:solidFill>
                <a:srgbClr val="FFFFFF"/>
              </a:solidFill>
              <a:cs typeface="+mn-ea"/>
              <a:sym typeface="+mn-lt"/>
            </a:endParaRPr>
          </a:p>
        </p:txBody>
      </p:sp>
      <p:sp>
        <p:nvSpPr>
          <p:cNvPr id="21" name="文本框 37"/>
          <p:cNvSpPr txBox="1"/>
          <p:nvPr/>
        </p:nvSpPr>
        <p:spPr>
          <a:xfrm>
            <a:off x="1378140" y="5292384"/>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
        <p:nvSpPr>
          <p:cNvPr id="22" name="文本框 38"/>
          <p:cNvSpPr txBox="1"/>
          <p:nvPr/>
        </p:nvSpPr>
        <p:spPr>
          <a:xfrm>
            <a:off x="4758996" y="3147622"/>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
        <p:nvSpPr>
          <p:cNvPr id="23" name="文本框 39"/>
          <p:cNvSpPr txBox="1"/>
          <p:nvPr/>
        </p:nvSpPr>
        <p:spPr>
          <a:xfrm>
            <a:off x="8139851" y="5292383"/>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Tree>
    <p:extLst>
      <p:ext uri="{BB962C8B-B14F-4D97-AF65-F5344CB8AC3E}">
        <p14:creationId xmlns:p14="http://schemas.microsoft.com/office/powerpoint/2010/main" val="3480489707"/>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61" name="타원 219"/>
          <p:cNvSpPr>
            <a:spLocks noChangeArrowheads="1"/>
          </p:cNvSpPr>
          <p:nvPr/>
        </p:nvSpPr>
        <p:spPr bwMode="auto">
          <a:xfrm>
            <a:off x="9420225" y="2441575"/>
            <a:ext cx="1273175" cy="1274763"/>
          </a:xfrm>
          <a:prstGeom prst="ellipse">
            <a:avLst/>
          </a:prstGeom>
          <a:solidFill>
            <a:srgbClr val="1983B7">
              <a:alpha val="85000"/>
            </a:srgbClr>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mn-lt"/>
              <a:ea typeface="+mn-ea"/>
              <a:cs typeface="+mn-ea"/>
              <a:sym typeface="+mn-lt"/>
            </a:endParaRPr>
          </a:p>
        </p:txBody>
      </p:sp>
      <p:sp>
        <p:nvSpPr>
          <p:cNvPr id="62" name="막힌 원호 127"/>
          <p:cNvSpPr>
            <a:spLocks/>
          </p:cNvSpPr>
          <p:nvPr/>
        </p:nvSpPr>
        <p:spPr bwMode="auto">
          <a:xfrm rot="-5400000">
            <a:off x="4937919" y="2012157"/>
            <a:ext cx="2370137" cy="2368550"/>
          </a:xfrm>
          <a:custGeom>
            <a:avLst/>
            <a:gdLst>
              <a:gd name="T0" fmla="*/ 0 w 2369150"/>
              <a:gd name="T1" fmla="*/ 1182769 h 2369152"/>
              <a:gd name="T2" fmla="*/ 0 w 2369150"/>
              <a:gd name="T3" fmla="*/ 1182769 h 2369152"/>
              <a:gd name="T4" fmla="*/ 1187540 w 2369150"/>
              <a:gd name="T5" fmla="*/ 0 h 2369152"/>
              <a:gd name="T6" fmla="*/ 2375077 w 2369150"/>
              <a:gd name="T7" fmla="*/ 1182768 h 2369152"/>
              <a:gd name="T8" fmla="*/ 1914859 w 2369150"/>
              <a:gd name="T9" fmla="*/ 1182768 h 2369152"/>
              <a:gd name="T10" fmla="*/ 1914858 w 2369150"/>
              <a:gd name="T11" fmla="*/ 1182768 h 2369152"/>
              <a:gd name="T12" fmla="*/ 1187540 w 2369150"/>
              <a:gd name="T13" fmla="*/ 458368 h 2369152"/>
              <a:gd name="T14" fmla="*/ 460218 w 2369150"/>
              <a:gd name="T15" fmla="*/ 1182769 h 2369152"/>
              <a:gd name="T16" fmla="*/ 0 w 2369150"/>
              <a:gd name="T17" fmla="*/ 1182769 h 2369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9150"/>
              <a:gd name="T28" fmla="*/ 0 h 2369152"/>
              <a:gd name="T29" fmla="*/ 2369150 w 2369150"/>
              <a:gd name="T30" fmla="*/ 1184575 h 2369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9150" h="2369152">
                <a:moveTo>
                  <a:pt x="0" y="1184575"/>
                </a:moveTo>
                <a:lnTo>
                  <a:pt x="0" y="1184575"/>
                </a:lnTo>
                <a:cubicBezTo>
                  <a:pt x="0" y="530352"/>
                  <a:pt x="530352" y="0"/>
                  <a:pt x="1184575" y="0"/>
                </a:cubicBezTo>
                <a:cubicBezTo>
                  <a:pt x="1838796" y="0"/>
                  <a:pt x="2369148" y="530351"/>
                  <a:pt x="2369149" y="1184574"/>
                </a:cubicBezTo>
                <a:lnTo>
                  <a:pt x="1910080" y="1184574"/>
                </a:lnTo>
                <a:lnTo>
                  <a:pt x="1910079" y="1184574"/>
                </a:lnTo>
                <a:cubicBezTo>
                  <a:pt x="1910078" y="783888"/>
                  <a:pt x="1585259" y="459070"/>
                  <a:pt x="1184575" y="459070"/>
                </a:cubicBezTo>
                <a:cubicBezTo>
                  <a:pt x="783890" y="459070"/>
                  <a:pt x="459070" y="783889"/>
                  <a:pt x="459070" y="1184575"/>
                </a:cubicBezTo>
                <a:lnTo>
                  <a:pt x="0" y="1184575"/>
                </a:lnTo>
                <a:close/>
              </a:path>
            </a:pathLst>
          </a:custGeom>
          <a:gradFill rotWithShape="1">
            <a:gsLst>
              <a:gs pos="0">
                <a:srgbClr val="FFFFFF">
                  <a:alpha val="45000"/>
                </a:srgbClr>
              </a:gs>
              <a:gs pos="50000">
                <a:srgbClr val="FFFFFF">
                  <a:alpha val="22500"/>
                </a:srgbClr>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cs typeface="+mn-ea"/>
              <a:sym typeface="+mn-lt"/>
            </a:endParaRPr>
          </a:p>
        </p:txBody>
      </p:sp>
      <p:sp>
        <p:nvSpPr>
          <p:cNvPr id="63" name="타원 217"/>
          <p:cNvSpPr>
            <a:spLocks noChangeArrowheads="1"/>
          </p:cNvSpPr>
          <p:nvPr/>
        </p:nvSpPr>
        <p:spPr bwMode="auto">
          <a:xfrm>
            <a:off x="1624013" y="2505075"/>
            <a:ext cx="1273175" cy="1274763"/>
          </a:xfrm>
          <a:prstGeom prst="ellipse">
            <a:avLst/>
          </a:prstGeom>
          <a:solidFill>
            <a:srgbClr val="1983B7"/>
          </a:solidFill>
          <a:ln>
            <a:noFill/>
          </a:ln>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mn-lt"/>
              <a:ea typeface="+mn-ea"/>
              <a:cs typeface="+mn-ea"/>
              <a:sym typeface="+mn-lt"/>
            </a:endParaRPr>
          </a:p>
        </p:txBody>
      </p:sp>
      <p:sp>
        <p:nvSpPr>
          <p:cNvPr id="64" name="막힌 원호 225"/>
          <p:cNvSpPr>
            <a:spLocks/>
          </p:cNvSpPr>
          <p:nvPr/>
        </p:nvSpPr>
        <p:spPr bwMode="auto">
          <a:xfrm rot="5400000">
            <a:off x="4925218" y="1904207"/>
            <a:ext cx="2436813" cy="2444750"/>
          </a:xfrm>
          <a:custGeom>
            <a:avLst/>
            <a:gdLst>
              <a:gd name="T0" fmla="*/ 7 w 2436720"/>
              <a:gd name="T1" fmla="*/ 1227831 h 2444258"/>
              <a:gd name="T2" fmla="*/ 7 w 2436720"/>
              <a:gd name="T3" fmla="*/ 1227830 h 2444258"/>
              <a:gd name="T4" fmla="*/ 0 w 2436720"/>
              <a:gd name="T5" fmla="*/ 1223605 h 2444258"/>
              <a:gd name="T6" fmla="*/ 1218642 w 2436720"/>
              <a:gd name="T7" fmla="*/ 0 h 2444258"/>
              <a:gd name="T8" fmla="*/ 2437198 w 2436720"/>
              <a:gd name="T9" fmla="*/ 1209669 h 2444258"/>
              <a:gd name="T10" fmla="*/ 1965032 w 2436720"/>
              <a:gd name="T11" fmla="*/ 1215069 h 2444258"/>
              <a:gd name="T12" fmla="*/ 1965031 w 2436720"/>
              <a:gd name="T13" fmla="*/ 1215069 h 2444258"/>
              <a:gd name="T14" fmla="*/ 1218642 w 2436720"/>
              <a:gd name="T15" fmla="*/ 472660 h 2444258"/>
              <a:gd name="T16" fmla="*/ 472198 w 2436720"/>
              <a:gd name="T17" fmla="*/ 1223605 h 2444258"/>
              <a:gd name="T18" fmla="*/ 472202 w 2436720"/>
              <a:gd name="T19" fmla="*/ 1226196 h 2444258"/>
              <a:gd name="T20" fmla="*/ 7 w 2436720"/>
              <a:gd name="T21" fmla="*/ 1227831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36720"/>
              <a:gd name="T34" fmla="*/ 0 h 2444258"/>
              <a:gd name="T35" fmla="*/ 2436641 w 2436720"/>
              <a:gd name="T36" fmla="*/ 1226349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36720" h="2444258">
                <a:moveTo>
                  <a:pt x="7" y="1226349"/>
                </a:moveTo>
                <a:lnTo>
                  <a:pt x="7" y="1226348"/>
                </a:lnTo>
                <a:cubicBezTo>
                  <a:pt x="2" y="1224942"/>
                  <a:pt x="0" y="1223535"/>
                  <a:pt x="0" y="1222129"/>
                </a:cubicBezTo>
                <a:cubicBezTo>
                  <a:pt x="0" y="547165"/>
                  <a:pt x="545478" y="0"/>
                  <a:pt x="1218360" y="0"/>
                </a:cubicBezTo>
                <a:cubicBezTo>
                  <a:pt x="1885829" y="0"/>
                  <a:pt x="2429039" y="538720"/>
                  <a:pt x="2436640" y="1208211"/>
                </a:cubicBezTo>
                <a:lnTo>
                  <a:pt x="1964582" y="1213604"/>
                </a:lnTo>
                <a:lnTo>
                  <a:pt x="1964581" y="1213604"/>
                </a:lnTo>
                <a:cubicBezTo>
                  <a:pt x="1959934" y="802720"/>
                  <a:pt x="1627204" y="472090"/>
                  <a:pt x="1218360" y="472090"/>
                </a:cubicBezTo>
                <a:cubicBezTo>
                  <a:pt x="806206" y="472090"/>
                  <a:pt x="472090" y="807893"/>
                  <a:pt x="472090" y="1222129"/>
                </a:cubicBezTo>
                <a:cubicBezTo>
                  <a:pt x="472090" y="1222990"/>
                  <a:pt x="472091" y="1223852"/>
                  <a:pt x="472094" y="1224714"/>
                </a:cubicBezTo>
                <a:lnTo>
                  <a:pt x="7" y="1226349"/>
                </a:lnTo>
                <a:close/>
              </a:path>
            </a:pathLst>
          </a:custGeom>
          <a:solidFill>
            <a:srgbClr val="1983B7">
              <a:alpha val="85000"/>
            </a:srgbClr>
          </a:solidFill>
          <a:ln>
            <a:noFill/>
          </a:ln>
          <a:extLst/>
        </p:spPr>
        <p:txBody>
          <a:bodyPr anchor="ctr"/>
          <a:lstStyle/>
          <a:p>
            <a:endParaRPr lang="zh-CN" altLang="en-US">
              <a:cs typeface="+mn-ea"/>
              <a:sym typeface="+mn-lt"/>
            </a:endParaRPr>
          </a:p>
        </p:txBody>
      </p:sp>
      <p:sp>
        <p:nvSpPr>
          <p:cNvPr id="65" name="막힌 원호 224"/>
          <p:cNvSpPr>
            <a:spLocks/>
          </p:cNvSpPr>
          <p:nvPr/>
        </p:nvSpPr>
        <p:spPr bwMode="auto">
          <a:xfrm rot="-5400000">
            <a:off x="4925219" y="1901031"/>
            <a:ext cx="2444750" cy="2446338"/>
          </a:xfrm>
          <a:custGeom>
            <a:avLst/>
            <a:gdLst>
              <a:gd name="T0" fmla="*/ 132 w 2444256"/>
              <a:gd name="T1" fmla="*/ 1246452 h 2444258"/>
              <a:gd name="T2" fmla="*/ 132 w 2444256"/>
              <a:gd name="T3" fmla="*/ 1246451 h 2444258"/>
              <a:gd name="T4" fmla="*/ 0 w 2444256"/>
              <a:gd name="T5" fmla="*/ 1228383 h 2444258"/>
              <a:gd name="T6" fmla="*/ 1223610 w 2444256"/>
              <a:gd name="T7" fmla="*/ 0 h 2444258"/>
              <a:gd name="T8" fmla="*/ 2447207 w 2444256"/>
              <a:gd name="T9" fmla="*/ 1222782 h 2444258"/>
              <a:gd name="T10" fmla="*/ 1973898 w 2444256"/>
              <a:gd name="T11" fmla="*/ 1224950 h 2444258"/>
              <a:gd name="T12" fmla="*/ 1973898 w 2444256"/>
              <a:gd name="T13" fmla="*/ 1224949 h 2444258"/>
              <a:gd name="T14" fmla="*/ 1223611 w 2444256"/>
              <a:gd name="T15" fmla="*/ 475163 h 2444258"/>
              <a:gd name="T16" fmla="*/ 473321 w 2444256"/>
              <a:gd name="T17" fmla="*/ 1228383 h 2444258"/>
              <a:gd name="T18" fmla="*/ 473402 w 2444256"/>
              <a:gd name="T19" fmla="*/ 1239461 h 2444258"/>
              <a:gd name="T20" fmla="*/ 132 w 2444256"/>
              <a:gd name="T21" fmla="*/ 1246452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44256"/>
              <a:gd name="T34" fmla="*/ 0 h 2444258"/>
              <a:gd name="T35" fmla="*/ 2444243 w 2444256"/>
              <a:gd name="T36" fmla="*/ 1240107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44256" h="2444258">
                <a:moveTo>
                  <a:pt x="132" y="1240107"/>
                </a:moveTo>
                <a:lnTo>
                  <a:pt x="132" y="1240106"/>
                </a:lnTo>
                <a:cubicBezTo>
                  <a:pt x="44" y="1234114"/>
                  <a:pt x="0" y="1228121"/>
                  <a:pt x="0" y="1222129"/>
                </a:cubicBezTo>
                <a:cubicBezTo>
                  <a:pt x="0" y="547165"/>
                  <a:pt x="547165" y="0"/>
                  <a:pt x="1222128" y="0"/>
                </a:cubicBezTo>
                <a:cubicBezTo>
                  <a:pt x="1894916" y="0"/>
                  <a:pt x="2441176" y="543776"/>
                  <a:pt x="2444243" y="1216557"/>
                </a:cubicBezTo>
                <a:lnTo>
                  <a:pt x="1971505" y="1218713"/>
                </a:lnTo>
                <a:lnTo>
                  <a:pt x="1971505" y="1218712"/>
                </a:lnTo>
                <a:cubicBezTo>
                  <a:pt x="1969624" y="806176"/>
                  <a:pt x="1634668" y="472744"/>
                  <a:pt x="1222129" y="472744"/>
                </a:cubicBezTo>
                <a:cubicBezTo>
                  <a:pt x="808255" y="472744"/>
                  <a:pt x="472745" y="808255"/>
                  <a:pt x="472745" y="1222129"/>
                </a:cubicBezTo>
                <a:cubicBezTo>
                  <a:pt x="472745" y="1225803"/>
                  <a:pt x="472772" y="1229478"/>
                  <a:pt x="472826" y="1233152"/>
                </a:cubicBezTo>
                <a:lnTo>
                  <a:pt x="132" y="1240107"/>
                </a:lnTo>
                <a:close/>
              </a:path>
            </a:pathLst>
          </a:custGeom>
          <a:solidFill>
            <a:srgbClr val="1983B7"/>
          </a:solidFill>
          <a:ln>
            <a:noFill/>
          </a:ln>
          <a:extLst/>
        </p:spPr>
        <p:txBody>
          <a:bodyPr anchor="ctr"/>
          <a:lstStyle/>
          <a:p>
            <a:endParaRPr lang="zh-CN" altLang="en-US">
              <a:cs typeface="+mn-ea"/>
              <a:sym typeface="+mn-lt"/>
            </a:endParaRPr>
          </a:p>
        </p:txBody>
      </p:sp>
      <p:sp>
        <p:nvSpPr>
          <p:cNvPr id="66" name="矩形 11"/>
          <p:cNvSpPr>
            <a:spLocks noChangeArrowheads="1"/>
          </p:cNvSpPr>
          <p:nvPr/>
        </p:nvSpPr>
        <p:spPr bwMode="auto">
          <a:xfrm>
            <a:off x="1624013" y="4483100"/>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mn-lt"/>
              <a:ea typeface="+mn-ea"/>
              <a:cs typeface="+mn-ea"/>
              <a:sym typeface="+mn-lt"/>
            </a:endParaRPr>
          </a:p>
        </p:txBody>
      </p:sp>
      <p:sp>
        <p:nvSpPr>
          <p:cNvPr id="67" name="TextBox 13"/>
          <p:cNvSpPr txBox="1">
            <a:spLocks noChangeArrowheads="1"/>
          </p:cNvSpPr>
          <p:nvPr/>
        </p:nvSpPr>
        <p:spPr bwMode="auto">
          <a:xfrm>
            <a:off x="1624013" y="4159250"/>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mn-lt"/>
                <a:ea typeface="+mn-ea"/>
                <a:cs typeface="+mn-ea"/>
                <a:sym typeface="+mn-lt"/>
              </a:rPr>
              <a:t>单击编辑标题</a:t>
            </a:r>
            <a:endParaRPr lang="en-US" altLang="zh-CN" sz="1600" b="1">
              <a:solidFill>
                <a:schemeClr val="bg1">
                  <a:lumMod val="50000"/>
                </a:schemeClr>
              </a:solidFill>
              <a:latin typeface="+mn-lt"/>
              <a:ea typeface="+mn-ea"/>
              <a:cs typeface="+mn-ea"/>
              <a:sym typeface="+mn-lt"/>
            </a:endParaRPr>
          </a:p>
        </p:txBody>
      </p:sp>
      <p:sp>
        <p:nvSpPr>
          <p:cNvPr id="68" name="矩形 13"/>
          <p:cNvSpPr>
            <a:spLocks noChangeArrowheads="1"/>
          </p:cNvSpPr>
          <p:nvPr/>
        </p:nvSpPr>
        <p:spPr bwMode="auto">
          <a:xfrm>
            <a:off x="7923213" y="4483100"/>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mn-lt"/>
              <a:ea typeface="+mn-ea"/>
              <a:cs typeface="+mn-ea"/>
              <a:sym typeface="+mn-lt"/>
            </a:endParaRPr>
          </a:p>
        </p:txBody>
      </p:sp>
      <p:sp>
        <p:nvSpPr>
          <p:cNvPr id="69" name="TextBox 13"/>
          <p:cNvSpPr txBox="1">
            <a:spLocks noChangeArrowheads="1"/>
          </p:cNvSpPr>
          <p:nvPr/>
        </p:nvSpPr>
        <p:spPr bwMode="auto">
          <a:xfrm>
            <a:off x="7923213" y="4159250"/>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mn-lt"/>
                <a:ea typeface="+mn-ea"/>
                <a:cs typeface="+mn-ea"/>
                <a:sym typeface="+mn-lt"/>
              </a:rPr>
              <a:t>单击编辑标题</a:t>
            </a:r>
            <a:endParaRPr lang="en-US" altLang="zh-CN" sz="1600" b="1">
              <a:solidFill>
                <a:schemeClr val="bg1">
                  <a:lumMod val="50000"/>
                </a:schemeClr>
              </a:solidFill>
              <a:latin typeface="+mn-lt"/>
              <a:ea typeface="+mn-ea"/>
              <a:cs typeface="+mn-ea"/>
              <a:sym typeface="+mn-lt"/>
            </a:endParaRPr>
          </a:p>
        </p:txBody>
      </p:sp>
      <p:sp>
        <p:nvSpPr>
          <p:cNvPr id="70" name="TextBox 13"/>
          <p:cNvSpPr txBox="1">
            <a:spLocks noChangeArrowheads="1"/>
          </p:cNvSpPr>
          <p:nvPr/>
        </p:nvSpPr>
        <p:spPr bwMode="auto">
          <a:xfrm>
            <a:off x="1560513" y="3006725"/>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mn-lt"/>
                <a:ea typeface="+mn-ea"/>
                <a:cs typeface="+mn-ea"/>
                <a:sym typeface="+mn-lt"/>
              </a:rPr>
              <a:t>关键词</a:t>
            </a:r>
            <a:endParaRPr lang="en-US" altLang="zh-CN" sz="1600" b="1">
              <a:solidFill>
                <a:srgbClr val="FFFFFF"/>
              </a:solidFill>
              <a:latin typeface="+mn-lt"/>
              <a:ea typeface="+mn-ea"/>
              <a:cs typeface="+mn-ea"/>
              <a:sym typeface="+mn-lt"/>
            </a:endParaRPr>
          </a:p>
        </p:txBody>
      </p:sp>
      <p:sp>
        <p:nvSpPr>
          <p:cNvPr id="71" name="TextBox 13"/>
          <p:cNvSpPr txBox="1">
            <a:spLocks noChangeArrowheads="1"/>
          </p:cNvSpPr>
          <p:nvPr/>
        </p:nvSpPr>
        <p:spPr bwMode="auto">
          <a:xfrm>
            <a:off x="9402763" y="2994025"/>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mn-lt"/>
                <a:ea typeface="+mn-ea"/>
                <a:cs typeface="+mn-ea"/>
                <a:sym typeface="+mn-lt"/>
              </a:rPr>
              <a:t>关键词</a:t>
            </a:r>
            <a:endParaRPr lang="en-US" altLang="zh-CN" sz="1600" b="1">
              <a:solidFill>
                <a:srgbClr val="FFFFFF"/>
              </a:solidFill>
              <a:latin typeface="+mn-lt"/>
              <a:ea typeface="+mn-ea"/>
              <a:cs typeface="+mn-ea"/>
              <a:sym typeface="+mn-lt"/>
            </a:endParaRPr>
          </a:p>
        </p:txBody>
      </p:sp>
      <p:sp>
        <p:nvSpPr>
          <p:cNvPr id="72" name="TextBox 13"/>
          <p:cNvSpPr txBox="1">
            <a:spLocks noChangeArrowheads="1"/>
          </p:cNvSpPr>
          <p:nvPr/>
        </p:nvSpPr>
        <p:spPr bwMode="auto">
          <a:xfrm>
            <a:off x="5473700" y="3006725"/>
            <a:ext cx="13731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lumMod val="50000"/>
                  </a:schemeClr>
                </a:solidFill>
                <a:latin typeface="+mn-lt"/>
                <a:ea typeface="+mn-ea"/>
                <a:cs typeface="+mn-ea"/>
                <a:sym typeface="+mn-lt"/>
              </a:rPr>
              <a:t>关键词</a:t>
            </a:r>
            <a:endParaRPr lang="en-US" altLang="zh-CN" sz="1600" b="1">
              <a:solidFill>
                <a:schemeClr val="bg1">
                  <a:lumMod val="50000"/>
                </a:schemeClr>
              </a:solidFill>
              <a:latin typeface="+mn-lt"/>
              <a:ea typeface="+mn-ea"/>
              <a:cs typeface="+mn-ea"/>
              <a:sym typeface="+mn-lt"/>
            </a:endParaRPr>
          </a:p>
        </p:txBody>
      </p:sp>
    </p:spTree>
    <p:extLst>
      <p:ext uri="{BB962C8B-B14F-4D97-AF65-F5344CB8AC3E}">
        <p14:creationId xmlns:p14="http://schemas.microsoft.com/office/powerpoint/2010/main" val="21837725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250"/>
                                        <p:tgtEl>
                                          <p:spTgt spid="70"/>
                                        </p:tgtEl>
                                      </p:cBhvr>
                                    </p:animEffect>
                                    <p:anim calcmode="lin" valueType="num">
                                      <p:cBhvr>
                                        <p:cTn id="14" dur="250" fill="hold"/>
                                        <p:tgtEl>
                                          <p:spTgt spid="70"/>
                                        </p:tgtEl>
                                        <p:attrNameLst>
                                          <p:attrName>ppt_x</p:attrName>
                                        </p:attrNameLst>
                                      </p:cBhvr>
                                      <p:tavLst>
                                        <p:tav tm="0">
                                          <p:val>
                                            <p:strVal val="#ppt_x"/>
                                          </p:val>
                                        </p:tav>
                                        <p:tav tm="100000">
                                          <p:val>
                                            <p:strVal val="#ppt_x"/>
                                          </p:val>
                                        </p:tav>
                                      </p:tavLst>
                                    </p:anim>
                                    <p:anim calcmode="lin" valueType="num">
                                      <p:cBhvr>
                                        <p:cTn id="15" dur="250" fill="hold"/>
                                        <p:tgtEl>
                                          <p:spTgt spid="70"/>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250"/>
                                        <p:tgtEl>
                                          <p:spTgt spid="71"/>
                                        </p:tgtEl>
                                      </p:cBhvr>
                                    </p:animEffect>
                                    <p:anim calcmode="lin" valueType="num">
                                      <p:cBhvr>
                                        <p:cTn id="20" dur="250" fill="hold"/>
                                        <p:tgtEl>
                                          <p:spTgt spid="71"/>
                                        </p:tgtEl>
                                        <p:attrNameLst>
                                          <p:attrName>ppt_x</p:attrName>
                                        </p:attrNameLst>
                                      </p:cBhvr>
                                      <p:tavLst>
                                        <p:tav tm="0">
                                          <p:val>
                                            <p:strVal val="#ppt_x"/>
                                          </p:val>
                                        </p:tav>
                                        <p:tav tm="100000">
                                          <p:val>
                                            <p:strVal val="#ppt_x"/>
                                          </p:val>
                                        </p:tav>
                                      </p:tavLst>
                                    </p:anim>
                                    <p:anim calcmode="lin" valueType="num">
                                      <p:cBhvr>
                                        <p:cTn id="21" dur="250" fill="hold"/>
                                        <p:tgtEl>
                                          <p:spTgt spid="71"/>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250"/>
                                        <p:tgtEl>
                                          <p:spTgt spid="72"/>
                                        </p:tgtEl>
                                      </p:cBhvr>
                                    </p:animEffect>
                                    <p:anim calcmode="lin" valueType="num">
                                      <p:cBhvr>
                                        <p:cTn id="26" dur="250" fill="hold"/>
                                        <p:tgtEl>
                                          <p:spTgt spid="72"/>
                                        </p:tgtEl>
                                        <p:attrNameLst>
                                          <p:attrName>ppt_x</p:attrName>
                                        </p:attrNameLst>
                                      </p:cBhvr>
                                      <p:tavLst>
                                        <p:tav tm="0">
                                          <p:val>
                                            <p:strVal val="#ppt_x"/>
                                          </p:val>
                                        </p:tav>
                                        <p:tav tm="100000">
                                          <p:val>
                                            <p:strVal val="#ppt_x"/>
                                          </p:val>
                                        </p:tav>
                                      </p:tavLst>
                                    </p:anim>
                                    <p:anim calcmode="lin" valueType="num">
                                      <p:cBhvr>
                                        <p:cTn id="27" dur="250" fill="hold"/>
                                        <p:tgtEl>
                                          <p:spTgt spid="72"/>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250"/>
                                        <p:tgtEl>
                                          <p:spTgt spid="61"/>
                                        </p:tgtEl>
                                      </p:cBhvr>
                                    </p:animEffect>
                                    <p:anim calcmode="lin" valueType="num">
                                      <p:cBhvr>
                                        <p:cTn id="32" dur="250" fill="hold"/>
                                        <p:tgtEl>
                                          <p:spTgt spid="61"/>
                                        </p:tgtEl>
                                        <p:attrNameLst>
                                          <p:attrName>ppt_x</p:attrName>
                                        </p:attrNameLst>
                                      </p:cBhvr>
                                      <p:tavLst>
                                        <p:tav tm="0">
                                          <p:val>
                                            <p:strVal val="#ppt_x"/>
                                          </p:val>
                                        </p:tav>
                                        <p:tav tm="100000">
                                          <p:val>
                                            <p:strVal val="#ppt_x"/>
                                          </p:val>
                                        </p:tav>
                                      </p:tavLst>
                                    </p:anim>
                                    <p:anim calcmode="lin" valueType="num">
                                      <p:cBhvr>
                                        <p:cTn id="33" dur="250" fill="hold"/>
                                        <p:tgtEl>
                                          <p:spTgt spid="61"/>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250"/>
                                        <p:tgtEl>
                                          <p:spTgt spid="62"/>
                                        </p:tgtEl>
                                      </p:cBhvr>
                                    </p:animEffect>
                                    <p:anim calcmode="lin" valueType="num">
                                      <p:cBhvr>
                                        <p:cTn id="38" dur="250" fill="hold"/>
                                        <p:tgtEl>
                                          <p:spTgt spid="62"/>
                                        </p:tgtEl>
                                        <p:attrNameLst>
                                          <p:attrName>ppt_x</p:attrName>
                                        </p:attrNameLst>
                                      </p:cBhvr>
                                      <p:tavLst>
                                        <p:tav tm="0">
                                          <p:val>
                                            <p:strVal val="#ppt_x"/>
                                          </p:val>
                                        </p:tav>
                                        <p:tav tm="100000">
                                          <p:val>
                                            <p:strVal val="#ppt_x"/>
                                          </p:val>
                                        </p:tav>
                                      </p:tavLst>
                                    </p:anim>
                                    <p:anim calcmode="lin" valueType="num">
                                      <p:cBhvr>
                                        <p:cTn id="39" dur="250" fill="hold"/>
                                        <p:tgtEl>
                                          <p:spTgt spid="62"/>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250"/>
                                        <p:tgtEl>
                                          <p:spTgt spid="63"/>
                                        </p:tgtEl>
                                      </p:cBhvr>
                                    </p:animEffect>
                                    <p:anim calcmode="lin" valueType="num">
                                      <p:cBhvr>
                                        <p:cTn id="44" dur="250" fill="hold"/>
                                        <p:tgtEl>
                                          <p:spTgt spid="63"/>
                                        </p:tgtEl>
                                        <p:attrNameLst>
                                          <p:attrName>ppt_x</p:attrName>
                                        </p:attrNameLst>
                                      </p:cBhvr>
                                      <p:tavLst>
                                        <p:tav tm="0">
                                          <p:val>
                                            <p:strVal val="#ppt_x"/>
                                          </p:val>
                                        </p:tav>
                                        <p:tav tm="100000">
                                          <p:val>
                                            <p:strVal val="#ppt_x"/>
                                          </p:val>
                                        </p:tav>
                                      </p:tavLst>
                                    </p:anim>
                                    <p:anim calcmode="lin" valueType="num">
                                      <p:cBhvr>
                                        <p:cTn id="45" dur="250" fill="hold"/>
                                        <p:tgtEl>
                                          <p:spTgt spid="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250"/>
                                        <p:tgtEl>
                                          <p:spTgt spid="64"/>
                                        </p:tgtEl>
                                      </p:cBhvr>
                                    </p:animEffect>
                                    <p:anim calcmode="lin" valueType="num">
                                      <p:cBhvr>
                                        <p:cTn id="50" dur="250" fill="hold"/>
                                        <p:tgtEl>
                                          <p:spTgt spid="64"/>
                                        </p:tgtEl>
                                        <p:attrNameLst>
                                          <p:attrName>ppt_x</p:attrName>
                                        </p:attrNameLst>
                                      </p:cBhvr>
                                      <p:tavLst>
                                        <p:tav tm="0">
                                          <p:val>
                                            <p:strVal val="#ppt_x"/>
                                          </p:val>
                                        </p:tav>
                                        <p:tav tm="100000">
                                          <p:val>
                                            <p:strVal val="#ppt_x"/>
                                          </p:val>
                                        </p:tav>
                                      </p:tavLst>
                                    </p:anim>
                                    <p:anim calcmode="lin" valueType="num">
                                      <p:cBhvr>
                                        <p:cTn id="51" dur="250" fill="hold"/>
                                        <p:tgtEl>
                                          <p:spTgt spid="64"/>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250"/>
                                        <p:tgtEl>
                                          <p:spTgt spid="65"/>
                                        </p:tgtEl>
                                      </p:cBhvr>
                                    </p:animEffect>
                                    <p:anim calcmode="lin" valueType="num">
                                      <p:cBhvr>
                                        <p:cTn id="56" dur="250" fill="hold"/>
                                        <p:tgtEl>
                                          <p:spTgt spid="65"/>
                                        </p:tgtEl>
                                        <p:attrNameLst>
                                          <p:attrName>ppt_x</p:attrName>
                                        </p:attrNameLst>
                                      </p:cBhvr>
                                      <p:tavLst>
                                        <p:tav tm="0">
                                          <p:val>
                                            <p:strVal val="#ppt_x"/>
                                          </p:val>
                                        </p:tav>
                                        <p:tav tm="100000">
                                          <p:val>
                                            <p:strVal val="#ppt_x"/>
                                          </p:val>
                                        </p:tav>
                                      </p:tavLst>
                                    </p:anim>
                                    <p:anim calcmode="lin" valueType="num">
                                      <p:cBhvr>
                                        <p:cTn id="57" dur="250" fill="hold"/>
                                        <p:tgtEl>
                                          <p:spTgt spid="65"/>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250"/>
                                        <p:tgtEl>
                                          <p:spTgt spid="66"/>
                                        </p:tgtEl>
                                      </p:cBhvr>
                                    </p:animEffect>
                                    <p:anim calcmode="lin" valueType="num">
                                      <p:cBhvr>
                                        <p:cTn id="62" dur="250" fill="hold"/>
                                        <p:tgtEl>
                                          <p:spTgt spid="66"/>
                                        </p:tgtEl>
                                        <p:attrNameLst>
                                          <p:attrName>ppt_x</p:attrName>
                                        </p:attrNameLst>
                                      </p:cBhvr>
                                      <p:tavLst>
                                        <p:tav tm="0">
                                          <p:val>
                                            <p:strVal val="#ppt_x"/>
                                          </p:val>
                                        </p:tav>
                                        <p:tav tm="100000">
                                          <p:val>
                                            <p:strVal val="#ppt_x"/>
                                          </p:val>
                                        </p:tav>
                                      </p:tavLst>
                                    </p:anim>
                                    <p:anim calcmode="lin" valueType="num">
                                      <p:cBhvr>
                                        <p:cTn id="63" dur="250" fill="hold"/>
                                        <p:tgtEl>
                                          <p:spTgt spid="66"/>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Effect transition="in" filter="fade">
                                      <p:cBhvr>
                                        <p:cTn id="67" dur="250"/>
                                        <p:tgtEl>
                                          <p:spTgt spid="67"/>
                                        </p:tgtEl>
                                      </p:cBhvr>
                                    </p:animEffect>
                                    <p:anim calcmode="lin" valueType="num">
                                      <p:cBhvr>
                                        <p:cTn id="68" dur="250" fill="hold"/>
                                        <p:tgtEl>
                                          <p:spTgt spid="67"/>
                                        </p:tgtEl>
                                        <p:attrNameLst>
                                          <p:attrName>ppt_x</p:attrName>
                                        </p:attrNameLst>
                                      </p:cBhvr>
                                      <p:tavLst>
                                        <p:tav tm="0">
                                          <p:val>
                                            <p:strVal val="#ppt_x"/>
                                          </p:val>
                                        </p:tav>
                                        <p:tav tm="100000">
                                          <p:val>
                                            <p:strVal val="#ppt_x"/>
                                          </p:val>
                                        </p:tav>
                                      </p:tavLst>
                                    </p:anim>
                                    <p:anim calcmode="lin" valueType="num">
                                      <p:cBhvr>
                                        <p:cTn id="69" dur="250" fill="hold"/>
                                        <p:tgtEl>
                                          <p:spTgt spid="67"/>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250"/>
                                        <p:tgtEl>
                                          <p:spTgt spid="68"/>
                                        </p:tgtEl>
                                      </p:cBhvr>
                                    </p:animEffect>
                                    <p:anim calcmode="lin" valueType="num">
                                      <p:cBhvr>
                                        <p:cTn id="74" dur="250" fill="hold"/>
                                        <p:tgtEl>
                                          <p:spTgt spid="68"/>
                                        </p:tgtEl>
                                        <p:attrNameLst>
                                          <p:attrName>ppt_x</p:attrName>
                                        </p:attrNameLst>
                                      </p:cBhvr>
                                      <p:tavLst>
                                        <p:tav tm="0">
                                          <p:val>
                                            <p:strVal val="#ppt_x"/>
                                          </p:val>
                                        </p:tav>
                                        <p:tav tm="100000">
                                          <p:val>
                                            <p:strVal val="#ppt_x"/>
                                          </p:val>
                                        </p:tav>
                                      </p:tavLst>
                                    </p:anim>
                                    <p:anim calcmode="lin" valueType="num">
                                      <p:cBhvr>
                                        <p:cTn id="75" dur="250" fill="hold"/>
                                        <p:tgtEl>
                                          <p:spTgt spid="68"/>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250"/>
                                        <p:tgtEl>
                                          <p:spTgt spid="69"/>
                                        </p:tgtEl>
                                      </p:cBhvr>
                                    </p:animEffect>
                                    <p:anim calcmode="lin" valueType="num">
                                      <p:cBhvr>
                                        <p:cTn id="80" dur="250" fill="hold"/>
                                        <p:tgtEl>
                                          <p:spTgt spid="69"/>
                                        </p:tgtEl>
                                        <p:attrNameLst>
                                          <p:attrName>ppt_x</p:attrName>
                                        </p:attrNameLst>
                                      </p:cBhvr>
                                      <p:tavLst>
                                        <p:tav tm="0">
                                          <p:val>
                                            <p:strVal val="#ppt_x"/>
                                          </p:val>
                                        </p:tav>
                                        <p:tav tm="100000">
                                          <p:val>
                                            <p:strVal val="#ppt_x"/>
                                          </p:val>
                                        </p:tav>
                                      </p:tavLst>
                                    </p:anim>
                                    <p:anim calcmode="lin" valueType="num">
                                      <p:cBhvr>
                                        <p:cTn id="81" dur="25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66" grpId="0"/>
      <p:bldP spid="67" grpId="0"/>
      <p:bldP spid="68" grpId="0"/>
      <p:bldP spid="69" grpId="0"/>
      <p:bldP spid="70" grpId="0"/>
      <p:bldP spid="71" grpId="0"/>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1302738" y="1655557"/>
            <a:ext cx="9675559" cy="5294699"/>
            <a:chOff x="1094041" y="1197361"/>
            <a:chExt cx="6948622" cy="3802453"/>
          </a:xfrm>
        </p:grpSpPr>
        <p:sp>
          <p:nvSpPr>
            <p:cNvPr id="13" name="Freeform 6"/>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14" name="Freeform 7"/>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5" name="Freeform 8"/>
            <p:cNvSpPr/>
            <p:nvPr/>
          </p:nvSpPr>
          <p:spPr bwMode="auto">
            <a:xfrm>
              <a:off x="1139686" y="2365231"/>
              <a:ext cx="432544" cy="496777"/>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6" name="Oval 9"/>
            <p:cNvSpPr>
              <a:spLocks noChangeArrowheads="1"/>
            </p:cNvSpPr>
            <p:nvPr/>
          </p:nvSpPr>
          <p:spPr bwMode="auto">
            <a:xfrm>
              <a:off x="1481450"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7" name="Freeform 10"/>
            <p:cNvSpPr>
              <a:spLocks noEditPoints="1"/>
            </p:cNvSpPr>
            <p:nvPr/>
          </p:nvSpPr>
          <p:spPr bwMode="auto">
            <a:xfrm>
              <a:off x="6801470"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8" name="Freeform 11"/>
            <p:cNvSpPr/>
            <p:nvPr/>
          </p:nvSpPr>
          <p:spPr bwMode="auto">
            <a:xfrm>
              <a:off x="7571770" y="3115738"/>
              <a:ext cx="432544" cy="496777"/>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9" name="Oval 12"/>
            <p:cNvSpPr>
              <a:spLocks noChangeArrowheads="1"/>
            </p:cNvSpPr>
            <p:nvPr/>
          </p:nvSpPr>
          <p:spPr bwMode="auto">
            <a:xfrm>
              <a:off x="7015072"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0" name="Freeform 13"/>
            <p:cNvSpPr>
              <a:spLocks noEditPoints="1"/>
            </p:cNvSpPr>
            <p:nvPr/>
          </p:nvSpPr>
          <p:spPr bwMode="auto">
            <a:xfrm>
              <a:off x="2374573"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1" name="Oval 14"/>
            <p:cNvSpPr>
              <a:spLocks noChangeArrowheads="1"/>
            </p:cNvSpPr>
            <p:nvPr/>
          </p:nvSpPr>
          <p:spPr bwMode="auto">
            <a:xfrm>
              <a:off x="2588175"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2" name="Freeform 15"/>
            <p:cNvSpPr>
              <a:spLocks noEditPoints="1"/>
            </p:cNvSpPr>
            <p:nvPr/>
          </p:nvSpPr>
          <p:spPr bwMode="auto">
            <a:xfrm>
              <a:off x="3481297"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3" name="Oval 16"/>
            <p:cNvSpPr>
              <a:spLocks noChangeArrowheads="1"/>
            </p:cNvSpPr>
            <p:nvPr/>
          </p:nvSpPr>
          <p:spPr bwMode="auto">
            <a:xfrm>
              <a:off x="3694899"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4" name="Freeform 17"/>
            <p:cNvSpPr>
              <a:spLocks noEditPoints="1"/>
            </p:cNvSpPr>
            <p:nvPr/>
          </p:nvSpPr>
          <p:spPr bwMode="auto">
            <a:xfrm>
              <a:off x="4588022"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5" name="Oval 18"/>
            <p:cNvSpPr>
              <a:spLocks noChangeArrowheads="1"/>
            </p:cNvSpPr>
            <p:nvPr/>
          </p:nvSpPr>
          <p:spPr bwMode="auto">
            <a:xfrm>
              <a:off x="4801623"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6" name="Freeform 19"/>
            <p:cNvSpPr>
              <a:spLocks noEditPoints="1"/>
            </p:cNvSpPr>
            <p:nvPr/>
          </p:nvSpPr>
          <p:spPr bwMode="auto">
            <a:xfrm>
              <a:off x="5694745"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7" name="Oval 20"/>
            <p:cNvSpPr>
              <a:spLocks noChangeArrowheads="1"/>
            </p:cNvSpPr>
            <p:nvPr/>
          </p:nvSpPr>
          <p:spPr bwMode="auto">
            <a:xfrm>
              <a:off x="5908347"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8" name="Freeform 21"/>
            <p:cNvSpPr>
              <a:spLocks noEditPoints="1"/>
            </p:cNvSpPr>
            <p:nvPr/>
          </p:nvSpPr>
          <p:spPr bwMode="auto">
            <a:xfrm>
              <a:off x="7215323" y="2867350"/>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29" name="Freeform 22"/>
            <p:cNvSpPr>
              <a:spLocks noEditPoints="1"/>
            </p:cNvSpPr>
            <p:nvPr/>
          </p:nvSpPr>
          <p:spPr bwMode="auto">
            <a:xfrm>
              <a:off x="1673691" y="2862008"/>
              <a:ext cx="262998" cy="253730"/>
            </a:xfrm>
            <a:custGeom>
              <a:avLst/>
              <a:gdLst>
                <a:gd name="T0" fmla="*/ 59 w 98"/>
                <a:gd name="T1" fmla="*/ 0 h 94"/>
                <a:gd name="T2" fmla="*/ 70 w 98"/>
                <a:gd name="T3" fmla="*/ 11 h 94"/>
                <a:gd name="T4" fmla="*/ 79 w 98"/>
                <a:gd name="T5" fmla="*/ 14 h 94"/>
                <a:gd name="T6" fmla="*/ 98 w 98"/>
                <a:gd name="T7" fmla="*/ 34 h 94"/>
                <a:gd name="T8" fmla="*/ 92 w 98"/>
                <a:gd name="T9" fmla="*/ 89 h 94"/>
                <a:gd name="T10" fmla="*/ 19 w 98"/>
                <a:gd name="T11" fmla="*/ 94 h 94"/>
                <a:gd name="T12" fmla="*/ 5 w 98"/>
                <a:gd name="T13" fmla="*/ 88 h 94"/>
                <a:gd name="T14" fmla="*/ 0 w 98"/>
                <a:gd name="T15" fmla="*/ 34 h 94"/>
                <a:gd name="T16" fmla="*/ 19 w 98"/>
                <a:gd name="T17" fmla="*/ 14 h 94"/>
                <a:gd name="T18" fmla="*/ 27 w 98"/>
                <a:gd name="T19" fmla="*/ 11 h 94"/>
                <a:gd name="T20" fmla="*/ 38 w 98"/>
                <a:gd name="T21" fmla="*/ 0 h 94"/>
                <a:gd name="T22" fmla="*/ 69 w 98"/>
                <a:gd name="T23" fmla="*/ 22 h 94"/>
                <a:gd name="T24" fmla="*/ 68 w 98"/>
                <a:gd name="T25" fmla="*/ 22 h 94"/>
                <a:gd name="T26" fmla="*/ 29 w 98"/>
                <a:gd name="T27" fmla="*/ 22 h 94"/>
                <a:gd name="T28" fmla="*/ 11 w 98"/>
                <a:gd name="T29" fmla="*/ 25 h 94"/>
                <a:gd name="T30" fmla="*/ 7 w 98"/>
                <a:gd name="T31" fmla="*/ 34 h 94"/>
                <a:gd name="T32" fmla="*/ 18 w 98"/>
                <a:gd name="T33" fmla="*/ 52 h 94"/>
                <a:gd name="T34" fmla="*/ 20 w 98"/>
                <a:gd name="T35" fmla="*/ 43 h 94"/>
                <a:gd name="T36" fmla="*/ 37 w 98"/>
                <a:gd name="T37" fmla="*/ 43 h 94"/>
                <a:gd name="T38" fmla="*/ 39 w 98"/>
                <a:gd name="T39" fmla="*/ 45 h 94"/>
                <a:gd name="T40" fmla="*/ 59 w 98"/>
                <a:gd name="T41" fmla="*/ 52 h 94"/>
                <a:gd name="T42" fmla="*/ 61 w 98"/>
                <a:gd name="T43" fmla="*/ 43 h 94"/>
                <a:gd name="T44" fmla="*/ 77 w 98"/>
                <a:gd name="T45" fmla="*/ 43 h 94"/>
                <a:gd name="T46" fmla="*/ 80 w 98"/>
                <a:gd name="T47" fmla="*/ 45 h 94"/>
                <a:gd name="T48" fmla="*/ 91 w 98"/>
                <a:gd name="T49" fmla="*/ 52 h 94"/>
                <a:gd name="T50" fmla="*/ 87 w 98"/>
                <a:gd name="T51" fmla="*/ 25 h 94"/>
                <a:gd name="T52" fmla="*/ 69 w 98"/>
                <a:gd name="T53" fmla="*/ 22 h 94"/>
                <a:gd name="T54" fmla="*/ 32 w 98"/>
                <a:gd name="T55" fmla="*/ 14 h 94"/>
                <a:gd name="T56" fmla="*/ 66 w 98"/>
                <a:gd name="T57" fmla="*/ 11 h 94"/>
                <a:gd name="T58" fmla="*/ 59 w 98"/>
                <a:gd name="T59" fmla="*/ 4 h 94"/>
                <a:gd name="T60" fmla="*/ 34 w 98"/>
                <a:gd name="T61" fmla="*/ 6 h 94"/>
                <a:gd name="T62" fmla="*/ 32 w 98"/>
                <a:gd name="T63" fmla="*/ 14 h 94"/>
                <a:gd name="T64" fmla="*/ 7 w 98"/>
                <a:gd name="T65" fmla="*/ 57 h 94"/>
                <a:gd name="T66" fmla="*/ 11 w 98"/>
                <a:gd name="T67" fmla="*/ 83 h 94"/>
                <a:gd name="T68" fmla="*/ 19 w 98"/>
                <a:gd name="T69" fmla="*/ 87 h 94"/>
                <a:gd name="T70" fmla="*/ 87 w 98"/>
                <a:gd name="T71" fmla="*/ 83 h 94"/>
                <a:gd name="T72" fmla="*/ 91 w 98"/>
                <a:gd name="T73" fmla="*/ 57 h 94"/>
                <a:gd name="T74" fmla="*/ 80 w 98"/>
                <a:gd name="T75" fmla="*/ 63 h 94"/>
                <a:gd name="T76" fmla="*/ 77 w 98"/>
                <a:gd name="T77" fmla="*/ 66 h 94"/>
                <a:gd name="T78" fmla="*/ 59 w 98"/>
                <a:gd name="T79" fmla="*/ 63 h 94"/>
                <a:gd name="T80" fmla="*/ 59 w 98"/>
                <a:gd name="T81" fmla="*/ 57 h 94"/>
                <a:gd name="T82" fmla="*/ 39 w 98"/>
                <a:gd name="T83" fmla="*/ 63 h 94"/>
                <a:gd name="T84" fmla="*/ 36 w 98"/>
                <a:gd name="T85" fmla="*/ 66 h 94"/>
                <a:gd name="T86" fmla="*/ 18 w 98"/>
                <a:gd name="T87" fmla="*/ 63 h 94"/>
                <a:gd name="T88" fmla="*/ 18 w 98"/>
                <a:gd name="T89" fmla="*/ 57 h 94"/>
                <a:gd name="T90" fmla="*/ 34 w 98"/>
                <a:gd name="T91" fmla="*/ 48 h 94"/>
                <a:gd name="T92" fmla="*/ 23 w 98"/>
                <a:gd name="T93" fmla="*/ 48 h 94"/>
                <a:gd name="T94" fmla="*/ 23 w 98"/>
                <a:gd name="T95" fmla="*/ 54 h 94"/>
                <a:gd name="T96" fmla="*/ 23 w 98"/>
                <a:gd name="T97" fmla="*/ 61 h 94"/>
                <a:gd name="T98" fmla="*/ 34 w 98"/>
                <a:gd name="T99" fmla="*/ 54 h 94"/>
                <a:gd name="T100" fmla="*/ 34 w 98"/>
                <a:gd name="T101" fmla="*/ 54 h 94"/>
                <a:gd name="T102" fmla="*/ 75 w 98"/>
                <a:gd name="T103" fmla="*/ 48 h 94"/>
                <a:gd name="T104" fmla="*/ 64 w 98"/>
                <a:gd name="T105" fmla="*/ 48 h 94"/>
                <a:gd name="T106" fmla="*/ 64 w 98"/>
                <a:gd name="T107" fmla="*/ 54 h 94"/>
                <a:gd name="T108" fmla="*/ 64 w 98"/>
                <a:gd name="T109" fmla="*/ 61 h 94"/>
                <a:gd name="T110" fmla="*/ 75 w 98"/>
                <a:gd name="T111" fmla="*/ 54 h 94"/>
                <a:gd name="T112" fmla="*/ 75 w 98"/>
                <a:gd name="T113" fmla="*/ 5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94">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0" name="Freeform 23"/>
            <p:cNvSpPr>
              <a:spLocks noEditPoints="1"/>
            </p:cNvSpPr>
            <p:nvPr/>
          </p:nvSpPr>
          <p:spPr bwMode="auto">
            <a:xfrm>
              <a:off x="6121948" y="2859337"/>
              <a:ext cx="216272" cy="25907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1" name="Freeform 24"/>
            <p:cNvSpPr>
              <a:spLocks noEditPoints="1"/>
            </p:cNvSpPr>
            <p:nvPr/>
          </p:nvSpPr>
          <p:spPr bwMode="auto">
            <a:xfrm>
              <a:off x="2780415" y="2864679"/>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2" name="Freeform 25"/>
            <p:cNvSpPr>
              <a:spLocks noEditPoints="1"/>
            </p:cNvSpPr>
            <p:nvPr/>
          </p:nvSpPr>
          <p:spPr bwMode="auto">
            <a:xfrm>
              <a:off x="3887139" y="2856666"/>
              <a:ext cx="262998" cy="264414"/>
            </a:xfrm>
            <a:custGeom>
              <a:avLst/>
              <a:gdLst>
                <a:gd name="T0" fmla="*/ 62 w 98"/>
                <a:gd name="T1" fmla="*/ 39 h 98"/>
                <a:gd name="T2" fmla="*/ 51 w 98"/>
                <a:gd name="T3" fmla="*/ 43 h 98"/>
                <a:gd name="T4" fmla="*/ 58 w 98"/>
                <a:gd name="T5" fmla="*/ 41 h 98"/>
                <a:gd name="T6" fmla="*/ 56 w 98"/>
                <a:gd name="T7" fmla="*/ 44 h 98"/>
                <a:gd name="T8" fmla="*/ 40 w 98"/>
                <a:gd name="T9" fmla="*/ 50 h 98"/>
                <a:gd name="T10" fmla="*/ 40 w 98"/>
                <a:gd name="T11" fmla="*/ 37 h 98"/>
                <a:gd name="T12" fmla="*/ 39 w 98"/>
                <a:gd name="T13" fmla="*/ 42 h 98"/>
                <a:gd name="T14" fmla="*/ 41 w 98"/>
                <a:gd name="T15" fmla="*/ 44 h 98"/>
                <a:gd name="T16" fmla="*/ 94 w 98"/>
                <a:gd name="T17" fmla="*/ 0 h 98"/>
                <a:gd name="T18" fmla="*/ 3 w 98"/>
                <a:gd name="T19" fmla="*/ 98 h 98"/>
                <a:gd name="T20" fmla="*/ 91 w 98"/>
                <a:gd name="T21" fmla="*/ 91 h 98"/>
                <a:gd name="T22" fmla="*/ 91 w 98"/>
                <a:gd name="T23" fmla="*/ 91 h 98"/>
                <a:gd name="T24" fmla="*/ 15 w 98"/>
                <a:gd name="T25" fmla="*/ 7 h 98"/>
                <a:gd name="T26" fmla="*/ 35 w 98"/>
                <a:gd name="T27" fmla="*/ 7 h 98"/>
                <a:gd name="T28" fmla="*/ 55 w 98"/>
                <a:gd name="T29" fmla="*/ 7 h 98"/>
                <a:gd name="T30" fmla="*/ 76 w 98"/>
                <a:gd name="T31" fmla="*/ 7 h 98"/>
                <a:gd name="T32" fmla="*/ 91 w 98"/>
                <a:gd name="T33" fmla="*/ 7 h 98"/>
                <a:gd name="T34" fmla="*/ 80 w 98"/>
                <a:gd name="T35" fmla="*/ 48 h 98"/>
                <a:gd name="T36" fmla="*/ 71 w 98"/>
                <a:gd name="T37" fmla="*/ 39 h 98"/>
                <a:gd name="T38" fmla="*/ 75 w 98"/>
                <a:gd name="T39" fmla="*/ 41 h 98"/>
                <a:gd name="T40" fmla="*/ 74 w 98"/>
                <a:gd name="T41" fmla="*/ 44 h 98"/>
                <a:gd name="T42" fmla="*/ 75 w 98"/>
                <a:gd name="T43" fmla="*/ 67 h 98"/>
                <a:gd name="T44" fmla="*/ 80 w 98"/>
                <a:gd name="T45" fmla="*/ 56 h 98"/>
                <a:gd name="T46" fmla="*/ 71 w 98"/>
                <a:gd name="T47" fmla="*/ 65 h 98"/>
                <a:gd name="T48" fmla="*/ 77 w 98"/>
                <a:gd name="T49" fmla="*/ 60 h 98"/>
                <a:gd name="T50" fmla="*/ 74 w 98"/>
                <a:gd name="T51" fmla="*/ 59 h 98"/>
                <a:gd name="T52" fmla="*/ 45 w 98"/>
                <a:gd name="T53" fmla="*/ 82 h 98"/>
                <a:gd name="T54" fmla="*/ 36 w 98"/>
                <a:gd name="T55" fmla="*/ 73 h 98"/>
                <a:gd name="T56" fmla="*/ 39 w 98"/>
                <a:gd name="T57" fmla="*/ 76 h 98"/>
                <a:gd name="T58" fmla="*/ 41 w 98"/>
                <a:gd name="T59" fmla="*/ 79 h 98"/>
                <a:gd name="T60" fmla="*/ 39 w 98"/>
                <a:gd name="T61" fmla="*/ 76 h 98"/>
                <a:gd name="T62" fmla="*/ 27 w 98"/>
                <a:gd name="T63" fmla="*/ 65 h 98"/>
                <a:gd name="T64" fmla="*/ 18 w 98"/>
                <a:gd name="T65" fmla="*/ 56 h 98"/>
                <a:gd name="T66" fmla="*/ 21 w 98"/>
                <a:gd name="T67" fmla="*/ 59 h 98"/>
                <a:gd name="T68" fmla="*/ 24 w 98"/>
                <a:gd name="T69" fmla="*/ 62 h 98"/>
                <a:gd name="T70" fmla="*/ 21 w 98"/>
                <a:gd name="T71" fmla="*/ 59 h 98"/>
                <a:gd name="T72" fmla="*/ 27 w 98"/>
                <a:gd name="T73" fmla="*/ 82 h 98"/>
                <a:gd name="T74" fmla="*/ 18 w 98"/>
                <a:gd name="T75" fmla="*/ 73 h 98"/>
                <a:gd name="T76" fmla="*/ 21 w 98"/>
                <a:gd name="T77" fmla="*/ 76 h 98"/>
                <a:gd name="T78" fmla="*/ 24 w 98"/>
                <a:gd name="T79" fmla="*/ 79 h 98"/>
                <a:gd name="T80" fmla="*/ 21 w 98"/>
                <a:gd name="T81" fmla="*/ 76 h 98"/>
                <a:gd name="T82" fmla="*/ 62 w 98"/>
                <a:gd name="T83" fmla="*/ 65 h 98"/>
                <a:gd name="T84" fmla="*/ 53 w 98"/>
                <a:gd name="T85" fmla="*/ 56 h 98"/>
                <a:gd name="T86" fmla="*/ 56 w 98"/>
                <a:gd name="T87" fmla="*/ 59 h 98"/>
                <a:gd name="T88" fmla="*/ 59 w 98"/>
                <a:gd name="T89" fmla="*/ 62 h 98"/>
                <a:gd name="T90" fmla="*/ 53 w 98"/>
                <a:gd name="T91" fmla="*/ 82 h 98"/>
                <a:gd name="T92" fmla="*/ 64 w 98"/>
                <a:gd name="T93" fmla="*/ 77 h 98"/>
                <a:gd name="T94" fmla="*/ 53 w 98"/>
                <a:gd name="T95" fmla="*/ 73 h 98"/>
                <a:gd name="T96" fmla="*/ 56 w 98"/>
                <a:gd name="T97" fmla="*/ 76 h 98"/>
                <a:gd name="T98" fmla="*/ 58 w 98"/>
                <a:gd name="T99" fmla="*/ 79 h 98"/>
                <a:gd name="T100" fmla="*/ 36 w 98"/>
                <a:gd name="T101" fmla="*/ 65 h 98"/>
                <a:gd name="T102" fmla="*/ 45 w 98"/>
                <a:gd name="T103" fmla="*/ 56 h 98"/>
                <a:gd name="T104" fmla="*/ 36 w 98"/>
                <a:gd name="T105" fmla="*/ 65 h 98"/>
                <a:gd name="T106" fmla="*/ 41 w 98"/>
                <a:gd name="T107" fmla="*/ 59 h 98"/>
                <a:gd name="T108" fmla="*/ 40 w 98"/>
                <a:gd name="T109"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3" name="Freeform 26"/>
            <p:cNvSpPr>
              <a:spLocks noEditPoints="1"/>
            </p:cNvSpPr>
            <p:nvPr/>
          </p:nvSpPr>
          <p:spPr bwMode="auto">
            <a:xfrm>
              <a:off x="4983184" y="2845983"/>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4" name="Rectangle 24"/>
            <p:cNvSpPr>
              <a:spLocks noChangeArrowheads="1"/>
            </p:cNvSpPr>
            <p:nvPr/>
          </p:nvSpPr>
          <p:spPr bwMode="auto">
            <a:xfrm>
              <a:off x="109404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5" name="直接连接符 34"/>
            <p:cNvCxnSpPr/>
            <p:nvPr/>
          </p:nvCxnSpPr>
          <p:spPr>
            <a:xfrm flipV="1">
              <a:off x="180519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Rectangle 24"/>
            <p:cNvSpPr>
              <a:spLocks noChangeArrowheads="1"/>
            </p:cNvSpPr>
            <p:nvPr/>
          </p:nvSpPr>
          <p:spPr bwMode="auto">
            <a:xfrm>
              <a:off x="330749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7" name="直接连接符 36"/>
            <p:cNvCxnSpPr/>
            <p:nvPr/>
          </p:nvCxnSpPr>
          <p:spPr>
            <a:xfrm flipV="1">
              <a:off x="401864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Rectangle 24"/>
            <p:cNvSpPr>
              <a:spLocks noChangeArrowheads="1"/>
            </p:cNvSpPr>
            <p:nvPr/>
          </p:nvSpPr>
          <p:spPr bwMode="auto">
            <a:xfrm>
              <a:off x="553253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9" name="直接连接符 38"/>
            <p:cNvCxnSpPr/>
            <p:nvPr/>
          </p:nvCxnSpPr>
          <p:spPr>
            <a:xfrm flipV="1">
              <a:off x="624368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9119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1" name="Rectangle 24"/>
            <p:cNvSpPr>
              <a:spLocks noChangeArrowheads="1"/>
            </p:cNvSpPr>
            <p:nvPr/>
          </p:nvSpPr>
          <p:spPr bwMode="auto">
            <a:xfrm>
              <a:off x="220076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42" name="直接连接符 41"/>
            <p:cNvCxnSpPr/>
            <p:nvPr/>
          </p:nvCxnSpPr>
          <p:spPr>
            <a:xfrm flipV="1">
              <a:off x="511409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Rectangle 24"/>
            <p:cNvSpPr>
              <a:spLocks noChangeArrowheads="1"/>
            </p:cNvSpPr>
            <p:nvPr/>
          </p:nvSpPr>
          <p:spPr bwMode="auto">
            <a:xfrm>
              <a:off x="440294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44" name="直接连接符 43"/>
            <p:cNvCxnSpPr/>
            <p:nvPr/>
          </p:nvCxnSpPr>
          <p:spPr>
            <a:xfrm flipV="1">
              <a:off x="73315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ctangle 24"/>
            <p:cNvSpPr>
              <a:spLocks noChangeArrowheads="1"/>
            </p:cNvSpPr>
            <p:nvPr/>
          </p:nvSpPr>
          <p:spPr bwMode="auto">
            <a:xfrm>
              <a:off x="662036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grpSp>
    </p:spTree>
    <p:extLst>
      <p:ext uri="{BB962C8B-B14F-4D97-AF65-F5344CB8AC3E}">
        <p14:creationId xmlns:p14="http://schemas.microsoft.com/office/powerpoint/2010/main" val="21837725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54" name="任意多边形 53"/>
          <p:cNvSpPr/>
          <p:nvPr/>
        </p:nvSpPr>
        <p:spPr>
          <a:xfrm>
            <a:off x="3128790" y="2440847"/>
            <a:ext cx="6290632" cy="4125206"/>
          </a:xfrm>
          <a:custGeom>
            <a:avLst/>
            <a:gdLst>
              <a:gd name="connsiteX0" fmla="*/ 0 w 6290632"/>
              <a:gd name="connsiteY0" fmla="*/ 330506 h 4109292"/>
              <a:gd name="connsiteX1" fmla="*/ 0 w 6290632"/>
              <a:gd name="connsiteY1" fmla="*/ 0 h 4109292"/>
              <a:gd name="connsiteX2" fmla="*/ 2886420 w 6290632"/>
              <a:gd name="connsiteY2" fmla="*/ 253388 h 4109292"/>
              <a:gd name="connsiteX3" fmla="*/ 1740665 w 6290632"/>
              <a:gd name="connsiteY3" fmla="*/ 859316 h 4109292"/>
              <a:gd name="connsiteX4" fmla="*/ 4109292 w 6290632"/>
              <a:gd name="connsiteY4" fmla="*/ 1443210 h 4109292"/>
              <a:gd name="connsiteX5" fmla="*/ 2203374 w 6290632"/>
              <a:gd name="connsiteY5" fmla="*/ 2533880 h 4109292"/>
              <a:gd name="connsiteX6" fmla="*/ 6290632 w 6290632"/>
              <a:gd name="connsiteY6" fmla="*/ 2974555 h 4109292"/>
              <a:gd name="connsiteX7" fmla="*/ 6290632 w 6290632"/>
              <a:gd name="connsiteY7" fmla="*/ 4109292 h 4109292"/>
              <a:gd name="connsiteX8" fmla="*/ 947451 w 6290632"/>
              <a:gd name="connsiteY8" fmla="*/ 2655066 h 4109292"/>
              <a:gd name="connsiteX9" fmla="*/ 2765234 w 6290632"/>
              <a:gd name="connsiteY9" fmla="*/ 1564396 h 4109292"/>
              <a:gd name="connsiteX10" fmla="*/ 771181 w 6290632"/>
              <a:gd name="connsiteY10" fmla="*/ 991519 h 4109292"/>
              <a:gd name="connsiteX11" fmla="*/ 2214391 w 6290632"/>
              <a:gd name="connsiteY11" fmla="*/ 308473 h 4109292"/>
              <a:gd name="connsiteX12" fmla="*/ 0 w 6290632"/>
              <a:gd name="connsiteY12" fmla="*/ 330506 h 4109292"/>
              <a:gd name="connsiteX0" fmla="*/ 0 w 6290632"/>
              <a:gd name="connsiteY0" fmla="*/ 330506 h 4109292"/>
              <a:gd name="connsiteX1" fmla="*/ 0 w 6290632"/>
              <a:gd name="connsiteY1" fmla="*/ 0 h 4109292"/>
              <a:gd name="connsiteX2" fmla="*/ 2886420 w 6290632"/>
              <a:gd name="connsiteY2" fmla="*/ 253388 h 4109292"/>
              <a:gd name="connsiteX3" fmla="*/ 1740665 w 6290632"/>
              <a:gd name="connsiteY3" fmla="*/ 859316 h 4109292"/>
              <a:gd name="connsiteX4" fmla="*/ 4109292 w 6290632"/>
              <a:gd name="connsiteY4" fmla="*/ 1443210 h 4109292"/>
              <a:gd name="connsiteX5" fmla="*/ 2203374 w 6290632"/>
              <a:gd name="connsiteY5" fmla="*/ 2533880 h 4109292"/>
              <a:gd name="connsiteX6" fmla="*/ 6290632 w 6290632"/>
              <a:gd name="connsiteY6" fmla="*/ 2974555 h 4109292"/>
              <a:gd name="connsiteX7" fmla="*/ 6290632 w 6290632"/>
              <a:gd name="connsiteY7" fmla="*/ 4109292 h 4109292"/>
              <a:gd name="connsiteX8" fmla="*/ 947451 w 6290632"/>
              <a:gd name="connsiteY8" fmla="*/ 2655066 h 4109292"/>
              <a:gd name="connsiteX9" fmla="*/ 2765234 w 6290632"/>
              <a:gd name="connsiteY9" fmla="*/ 1564396 h 4109292"/>
              <a:gd name="connsiteX10" fmla="*/ 771181 w 6290632"/>
              <a:gd name="connsiteY10" fmla="*/ 991519 h 4109292"/>
              <a:gd name="connsiteX11" fmla="*/ 2214391 w 6290632"/>
              <a:gd name="connsiteY11" fmla="*/ 308473 h 4109292"/>
              <a:gd name="connsiteX12" fmla="*/ 0 w 6290632"/>
              <a:gd name="connsiteY12" fmla="*/ 330506 h 4109292"/>
              <a:gd name="connsiteX0" fmla="*/ 0 w 6290632"/>
              <a:gd name="connsiteY0" fmla="*/ 330506 h 4109292"/>
              <a:gd name="connsiteX1" fmla="*/ 0 w 6290632"/>
              <a:gd name="connsiteY1" fmla="*/ 0 h 4109292"/>
              <a:gd name="connsiteX2" fmla="*/ 2886420 w 6290632"/>
              <a:gd name="connsiteY2" fmla="*/ 253388 h 4109292"/>
              <a:gd name="connsiteX3" fmla="*/ 1740665 w 6290632"/>
              <a:gd name="connsiteY3" fmla="*/ 859316 h 4109292"/>
              <a:gd name="connsiteX4" fmla="*/ 4109292 w 6290632"/>
              <a:gd name="connsiteY4" fmla="*/ 1443210 h 4109292"/>
              <a:gd name="connsiteX5" fmla="*/ 2203374 w 6290632"/>
              <a:gd name="connsiteY5" fmla="*/ 2533880 h 4109292"/>
              <a:gd name="connsiteX6" fmla="*/ 6290632 w 6290632"/>
              <a:gd name="connsiteY6" fmla="*/ 2974555 h 4109292"/>
              <a:gd name="connsiteX7" fmla="*/ 6290632 w 6290632"/>
              <a:gd name="connsiteY7" fmla="*/ 4109292 h 4109292"/>
              <a:gd name="connsiteX8" fmla="*/ 947451 w 6290632"/>
              <a:gd name="connsiteY8" fmla="*/ 2655066 h 4109292"/>
              <a:gd name="connsiteX9" fmla="*/ 2765234 w 6290632"/>
              <a:gd name="connsiteY9" fmla="*/ 1564396 h 4109292"/>
              <a:gd name="connsiteX10" fmla="*/ 771181 w 6290632"/>
              <a:gd name="connsiteY10" fmla="*/ 991519 h 4109292"/>
              <a:gd name="connsiteX11" fmla="*/ 2214391 w 6290632"/>
              <a:gd name="connsiteY11" fmla="*/ 308473 h 4109292"/>
              <a:gd name="connsiteX12" fmla="*/ 0 w 6290632"/>
              <a:gd name="connsiteY12" fmla="*/ 330506 h 4109292"/>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54602 h 4133388"/>
              <a:gd name="connsiteX1" fmla="*/ 0 w 6290632"/>
              <a:gd name="connsiteY1" fmla="*/ 24096 h 4133388"/>
              <a:gd name="connsiteX2" fmla="*/ 2886420 w 6290632"/>
              <a:gd name="connsiteY2" fmla="*/ 277484 h 4133388"/>
              <a:gd name="connsiteX3" fmla="*/ 1740665 w 6290632"/>
              <a:gd name="connsiteY3" fmla="*/ 883412 h 4133388"/>
              <a:gd name="connsiteX4" fmla="*/ 4109292 w 6290632"/>
              <a:gd name="connsiteY4" fmla="*/ 1467306 h 4133388"/>
              <a:gd name="connsiteX5" fmla="*/ 2203374 w 6290632"/>
              <a:gd name="connsiteY5" fmla="*/ 2557976 h 4133388"/>
              <a:gd name="connsiteX6" fmla="*/ 6290632 w 6290632"/>
              <a:gd name="connsiteY6" fmla="*/ 2998651 h 4133388"/>
              <a:gd name="connsiteX7" fmla="*/ 6290632 w 6290632"/>
              <a:gd name="connsiteY7" fmla="*/ 4133388 h 4133388"/>
              <a:gd name="connsiteX8" fmla="*/ 947451 w 6290632"/>
              <a:gd name="connsiteY8" fmla="*/ 2679162 h 4133388"/>
              <a:gd name="connsiteX9" fmla="*/ 2765234 w 6290632"/>
              <a:gd name="connsiteY9" fmla="*/ 1588492 h 4133388"/>
              <a:gd name="connsiteX10" fmla="*/ 771181 w 6290632"/>
              <a:gd name="connsiteY10" fmla="*/ 1015615 h 4133388"/>
              <a:gd name="connsiteX11" fmla="*/ 2214391 w 6290632"/>
              <a:gd name="connsiteY11" fmla="*/ 332569 h 4133388"/>
              <a:gd name="connsiteX12" fmla="*/ 0 w 6290632"/>
              <a:gd name="connsiteY12" fmla="*/ 354602 h 4133388"/>
              <a:gd name="connsiteX0" fmla="*/ 0 w 6290632"/>
              <a:gd name="connsiteY0" fmla="*/ 346420 h 4125206"/>
              <a:gd name="connsiteX1" fmla="*/ 0 w 6290632"/>
              <a:gd name="connsiteY1" fmla="*/ 15914 h 4125206"/>
              <a:gd name="connsiteX2" fmla="*/ 2886420 w 6290632"/>
              <a:gd name="connsiteY2" fmla="*/ 269302 h 4125206"/>
              <a:gd name="connsiteX3" fmla="*/ 1740665 w 6290632"/>
              <a:gd name="connsiteY3" fmla="*/ 875230 h 4125206"/>
              <a:gd name="connsiteX4" fmla="*/ 4109292 w 6290632"/>
              <a:gd name="connsiteY4" fmla="*/ 1459124 h 4125206"/>
              <a:gd name="connsiteX5" fmla="*/ 2203374 w 6290632"/>
              <a:gd name="connsiteY5" fmla="*/ 2549794 h 4125206"/>
              <a:gd name="connsiteX6" fmla="*/ 6290632 w 6290632"/>
              <a:gd name="connsiteY6" fmla="*/ 2990469 h 4125206"/>
              <a:gd name="connsiteX7" fmla="*/ 6290632 w 6290632"/>
              <a:gd name="connsiteY7" fmla="*/ 4125206 h 4125206"/>
              <a:gd name="connsiteX8" fmla="*/ 947451 w 6290632"/>
              <a:gd name="connsiteY8" fmla="*/ 2670980 h 4125206"/>
              <a:gd name="connsiteX9" fmla="*/ 2765234 w 6290632"/>
              <a:gd name="connsiteY9" fmla="*/ 1580310 h 4125206"/>
              <a:gd name="connsiteX10" fmla="*/ 771181 w 6290632"/>
              <a:gd name="connsiteY10" fmla="*/ 1007433 h 4125206"/>
              <a:gd name="connsiteX11" fmla="*/ 2214391 w 6290632"/>
              <a:gd name="connsiteY11" fmla="*/ 324387 h 4125206"/>
              <a:gd name="connsiteX12" fmla="*/ 0 w 6290632"/>
              <a:gd name="connsiteY12" fmla="*/ 346420 h 4125206"/>
              <a:gd name="connsiteX0" fmla="*/ 0 w 6290632"/>
              <a:gd name="connsiteY0" fmla="*/ 346420 h 4125206"/>
              <a:gd name="connsiteX1" fmla="*/ 0 w 6290632"/>
              <a:gd name="connsiteY1" fmla="*/ 15914 h 4125206"/>
              <a:gd name="connsiteX2" fmla="*/ 2886420 w 6290632"/>
              <a:gd name="connsiteY2" fmla="*/ 269302 h 4125206"/>
              <a:gd name="connsiteX3" fmla="*/ 1740665 w 6290632"/>
              <a:gd name="connsiteY3" fmla="*/ 875230 h 4125206"/>
              <a:gd name="connsiteX4" fmla="*/ 4109292 w 6290632"/>
              <a:gd name="connsiteY4" fmla="*/ 1459124 h 4125206"/>
              <a:gd name="connsiteX5" fmla="*/ 2203374 w 6290632"/>
              <a:gd name="connsiteY5" fmla="*/ 2549794 h 4125206"/>
              <a:gd name="connsiteX6" fmla="*/ 6290632 w 6290632"/>
              <a:gd name="connsiteY6" fmla="*/ 2990469 h 4125206"/>
              <a:gd name="connsiteX7" fmla="*/ 6290632 w 6290632"/>
              <a:gd name="connsiteY7" fmla="*/ 4125206 h 4125206"/>
              <a:gd name="connsiteX8" fmla="*/ 947451 w 6290632"/>
              <a:gd name="connsiteY8" fmla="*/ 2670980 h 4125206"/>
              <a:gd name="connsiteX9" fmla="*/ 2765234 w 6290632"/>
              <a:gd name="connsiteY9" fmla="*/ 1580310 h 4125206"/>
              <a:gd name="connsiteX10" fmla="*/ 771181 w 6290632"/>
              <a:gd name="connsiteY10" fmla="*/ 1007433 h 4125206"/>
              <a:gd name="connsiteX11" fmla="*/ 2214391 w 6290632"/>
              <a:gd name="connsiteY11" fmla="*/ 324387 h 4125206"/>
              <a:gd name="connsiteX12" fmla="*/ 0 w 6290632"/>
              <a:gd name="connsiteY12" fmla="*/ 346420 h 4125206"/>
              <a:gd name="connsiteX0" fmla="*/ 0 w 6290632"/>
              <a:gd name="connsiteY0" fmla="*/ 346420 h 4125206"/>
              <a:gd name="connsiteX1" fmla="*/ 0 w 6290632"/>
              <a:gd name="connsiteY1" fmla="*/ 15914 h 4125206"/>
              <a:gd name="connsiteX2" fmla="*/ 2886420 w 6290632"/>
              <a:gd name="connsiteY2" fmla="*/ 269302 h 4125206"/>
              <a:gd name="connsiteX3" fmla="*/ 1740665 w 6290632"/>
              <a:gd name="connsiteY3" fmla="*/ 875230 h 4125206"/>
              <a:gd name="connsiteX4" fmla="*/ 4109292 w 6290632"/>
              <a:gd name="connsiteY4" fmla="*/ 1459124 h 4125206"/>
              <a:gd name="connsiteX5" fmla="*/ 2203374 w 6290632"/>
              <a:gd name="connsiteY5" fmla="*/ 2549794 h 4125206"/>
              <a:gd name="connsiteX6" fmla="*/ 6290632 w 6290632"/>
              <a:gd name="connsiteY6" fmla="*/ 2990469 h 4125206"/>
              <a:gd name="connsiteX7" fmla="*/ 6290632 w 6290632"/>
              <a:gd name="connsiteY7" fmla="*/ 4125206 h 4125206"/>
              <a:gd name="connsiteX8" fmla="*/ 947451 w 6290632"/>
              <a:gd name="connsiteY8" fmla="*/ 2670980 h 4125206"/>
              <a:gd name="connsiteX9" fmla="*/ 2765234 w 6290632"/>
              <a:gd name="connsiteY9" fmla="*/ 1580310 h 4125206"/>
              <a:gd name="connsiteX10" fmla="*/ 771181 w 6290632"/>
              <a:gd name="connsiteY10" fmla="*/ 1007433 h 4125206"/>
              <a:gd name="connsiteX11" fmla="*/ 2214391 w 6290632"/>
              <a:gd name="connsiteY11" fmla="*/ 324387 h 4125206"/>
              <a:gd name="connsiteX12" fmla="*/ 0 w 6290632"/>
              <a:gd name="connsiteY12" fmla="*/ 346420 h 4125206"/>
              <a:gd name="connsiteX0" fmla="*/ 0 w 6290632"/>
              <a:gd name="connsiteY0" fmla="*/ 346420 h 4125206"/>
              <a:gd name="connsiteX1" fmla="*/ 0 w 6290632"/>
              <a:gd name="connsiteY1" fmla="*/ 15914 h 4125206"/>
              <a:gd name="connsiteX2" fmla="*/ 2886420 w 6290632"/>
              <a:gd name="connsiteY2" fmla="*/ 269302 h 4125206"/>
              <a:gd name="connsiteX3" fmla="*/ 1740665 w 6290632"/>
              <a:gd name="connsiteY3" fmla="*/ 875230 h 4125206"/>
              <a:gd name="connsiteX4" fmla="*/ 4109292 w 6290632"/>
              <a:gd name="connsiteY4" fmla="*/ 1459124 h 4125206"/>
              <a:gd name="connsiteX5" fmla="*/ 2203374 w 6290632"/>
              <a:gd name="connsiteY5" fmla="*/ 2549794 h 4125206"/>
              <a:gd name="connsiteX6" fmla="*/ 6290632 w 6290632"/>
              <a:gd name="connsiteY6" fmla="*/ 2990469 h 4125206"/>
              <a:gd name="connsiteX7" fmla="*/ 6290632 w 6290632"/>
              <a:gd name="connsiteY7" fmla="*/ 4125206 h 4125206"/>
              <a:gd name="connsiteX8" fmla="*/ 947451 w 6290632"/>
              <a:gd name="connsiteY8" fmla="*/ 2670980 h 4125206"/>
              <a:gd name="connsiteX9" fmla="*/ 2765234 w 6290632"/>
              <a:gd name="connsiteY9" fmla="*/ 1580310 h 4125206"/>
              <a:gd name="connsiteX10" fmla="*/ 771181 w 6290632"/>
              <a:gd name="connsiteY10" fmla="*/ 1007433 h 4125206"/>
              <a:gd name="connsiteX11" fmla="*/ 2214391 w 6290632"/>
              <a:gd name="connsiteY11" fmla="*/ 324387 h 4125206"/>
              <a:gd name="connsiteX12" fmla="*/ 0 w 6290632"/>
              <a:gd name="connsiteY12" fmla="*/ 346420 h 412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90632" h="4125206">
                <a:moveTo>
                  <a:pt x="0" y="346420"/>
                </a:moveTo>
                <a:lnTo>
                  <a:pt x="0" y="15914"/>
                </a:lnTo>
                <a:cubicBezTo>
                  <a:pt x="984174" y="1225"/>
                  <a:pt x="2893765" y="-68549"/>
                  <a:pt x="2886420" y="269302"/>
                </a:cubicBezTo>
                <a:cubicBezTo>
                  <a:pt x="2868059" y="515344"/>
                  <a:pt x="1736993" y="684271"/>
                  <a:pt x="1740665" y="875230"/>
                </a:cubicBezTo>
                <a:cubicBezTo>
                  <a:pt x="1748010" y="1036811"/>
                  <a:pt x="4090931" y="1143308"/>
                  <a:pt x="4109292" y="1459124"/>
                </a:cubicBezTo>
                <a:cubicBezTo>
                  <a:pt x="4101947" y="1701495"/>
                  <a:pt x="2188685" y="2208270"/>
                  <a:pt x="2203374" y="2549794"/>
                </a:cubicBezTo>
                <a:cubicBezTo>
                  <a:pt x="2221736" y="2740753"/>
                  <a:pt x="4035847" y="3074931"/>
                  <a:pt x="6290632" y="2990469"/>
                </a:cubicBezTo>
                <a:lnTo>
                  <a:pt x="6290632" y="4125206"/>
                </a:lnTo>
                <a:cubicBezTo>
                  <a:pt x="2702806" y="4103172"/>
                  <a:pt x="965812" y="3475211"/>
                  <a:pt x="947451" y="2670980"/>
                </a:cubicBezTo>
                <a:cubicBezTo>
                  <a:pt x="980502" y="2020984"/>
                  <a:pt x="2754217" y="1723530"/>
                  <a:pt x="2765234" y="1580310"/>
                </a:cubicBezTo>
                <a:cubicBezTo>
                  <a:pt x="2761562" y="1411385"/>
                  <a:pt x="785870" y="1264493"/>
                  <a:pt x="771181" y="1007433"/>
                </a:cubicBezTo>
                <a:cubicBezTo>
                  <a:pt x="778526" y="779751"/>
                  <a:pt x="1733321" y="552069"/>
                  <a:pt x="2214391" y="324387"/>
                </a:cubicBezTo>
                <a:lnTo>
                  <a:pt x="0" y="3464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6" name="任意多边形 55"/>
          <p:cNvSpPr/>
          <p:nvPr/>
        </p:nvSpPr>
        <p:spPr>
          <a:xfrm>
            <a:off x="7524517" y="4087255"/>
            <a:ext cx="1465246" cy="1877262"/>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7" name="椭圆 56"/>
          <p:cNvSpPr/>
          <p:nvPr/>
        </p:nvSpPr>
        <p:spPr>
          <a:xfrm>
            <a:off x="7734372" y="4295572"/>
            <a:ext cx="1031852" cy="10318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8" name="任意多边形 57"/>
          <p:cNvSpPr/>
          <p:nvPr/>
        </p:nvSpPr>
        <p:spPr>
          <a:xfrm>
            <a:off x="6400800" y="2401281"/>
            <a:ext cx="1193608" cy="152924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9" name="椭圆 58"/>
          <p:cNvSpPr/>
          <p:nvPr/>
        </p:nvSpPr>
        <p:spPr>
          <a:xfrm>
            <a:off x="6571751" y="2570979"/>
            <a:ext cx="840560" cy="840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0" name="任意多边形 59"/>
          <p:cNvSpPr/>
          <p:nvPr/>
        </p:nvSpPr>
        <p:spPr>
          <a:xfrm flipH="1">
            <a:off x="4177992" y="3749846"/>
            <a:ext cx="1385526" cy="1775125"/>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1" name="椭圆 60"/>
          <p:cNvSpPr/>
          <p:nvPr/>
        </p:nvSpPr>
        <p:spPr>
          <a:xfrm flipH="1">
            <a:off x="4389369" y="3946829"/>
            <a:ext cx="975712" cy="9757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62" name="任意多边形 61"/>
          <p:cNvSpPr/>
          <p:nvPr/>
        </p:nvSpPr>
        <p:spPr>
          <a:xfrm flipH="1">
            <a:off x="4197426" y="1345335"/>
            <a:ext cx="1033749" cy="132443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3" name="椭圆 62"/>
          <p:cNvSpPr/>
          <p:nvPr/>
        </p:nvSpPr>
        <p:spPr>
          <a:xfrm flipH="1">
            <a:off x="4355136" y="1492305"/>
            <a:ext cx="727984" cy="7279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4" name="矩形 63"/>
          <p:cNvSpPr/>
          <p:nvPr/>
        </p:nvSpPr>
        <p:spPr>
          <a:xfrm>
            <a:off x="4330105" y="1634353"/>
            <a:ext cx="744491" cy="646331"/>
          </a:xfrm>
          <a:prstGeom prst="rect">
            <a:avLst/>
          </a:prstGeom>
        </p:spPr>
        <p:txBody>
          <a:bodyPr wrap="square">
            <a:spAutoFit/>
          </a:bodyPr>
          <a:lstStyle/>
          <a:p>
            <a:pPr algn="ctr"/>
            <a:r>
              <a:rPr lang="en-US" altLang="zh-CN" b="1" dirty="0">
                <a:solidFill>
                  <a:schemeClr val="bg1">
                    <a:lumMod val="50000"/>
                  </a:schemeClr>
                </a:solidFill>
                <a:cs typeface="+mn-ea"/>
                <a:sym typeface="+mn-lt"/>
              </a:rPr>
              <a:t>2013</a:t>
            </a:r>
            <a:endParaRPr lang="zh-CN" altLang="en-US" b="1" dirty="0">
              <a:solidFill>
                <a:schemeClr val="bg1">
                  <a:lumMod val="50000"/>
                </a:schemeClr>
              </a:solidFill>
              <a:cs typeface="+mn-ea"/>
              <a:sym typeface="+mn-lt"/>
            </a:endParaRPr>
          </a:p>
        </p:txBody>
      </p:sp>
      <p:sp>
        <p:nvSpPr>
          <p:cNvPr id="65" name="矩形 64"/>
          <p:cNvSpPr/>
          <p:nvPr/>
        </p:nvSpPr>
        <p:spPr>
          <a:xfrm>
            <a:off x="6472334" y="2746440"/>
            <a:ext cx="1039393" cy="400110"/>
          </a:xfrm>
          <a:prstGeom prst="rect">
            <a:avLst/>
          </a:prstGeom>
        </p:spPr>
        <p:txBody>
          <a:bodyPr wrap="square">
            <a:spAutoFit/>
          </a:bodyPr>
          <a:lstStyle/>
          <a:p>
            <a:pPr algn="ctr"/>
            <a:r>
              <a:rPr lang="en-US" altLang="zh-CN" sz="2000" b="1" dirty="0">
                <a:solidFill>
                  <a:schemeClr val="bg1">
                    <a:lumMod val="50000"/>
                  </a:schemeClr>
                </a:solidFill>
                <a:cs typeface="+mn-ea"/>
                <a:sym typeface="+mn-lt"/>
              </a:rPr>
              <a:t>2014</a:t>
            </a:r>
            <a:endParaRPr lang="zh-CN" altLang="en-US" sz="2000" b="1" dirty="0">
              <a:solidFill>
                <a:schemeClr val="bg1">
                  <a:lumMod val="50000"/>
                </a:schemeClr>
              </a:solidFill>
              <a:cs typeface="+mn-ea"/>
              <a:sym typeface="+mn-lt"/>
            </a:endParaRPr>
          </a:p>
        </p:txBody>
      </p:sp>
      <p:sp>
        <p:nvSpPr>
          <p:cNvPr id="66" name="矩形 65"/>
          <p:cNvSpPr/>
          <p:nvPr/>
        </p:nvSpPr>
        <p:spPr>
          <a:xfrm>
            <a:off x="4324561" y="4169300"/>
            <a:ext cx="1039393" cy="400110"/>
          </a:xfrm>
          <a:prstGeom prst="rect">
            <a:avLst/>
          </a:prstGeom>
        </p:spPr>
        <p:txBody>
          <a:bodyPr wrap="square">
            <a:spAutoFit/>
          </a:bodyPr>
          <a:lstStyle/>
          <a:p>
            <a:pPr algn="ctr"/>
            <a:r>
              <a:rPr lang="en-US" altLang="zh-CN" sz="2000" b="1" dirty="0">
                <a:solidFill>
                  <a:schemeClr val="bg1">
                    <a:lumMod val="50000"/>
                  </a:schemeClr>
                </a:solidFill>
                <a:cs typeface="+mn-ea"/>
                <a:sym typeface="+mn-lt"/>
              </a:rPr>
              <a:t>2015</a:t>
            </a:r>
            <a:endParaRPr lang="zh-CN" altLang="en-US" sz="2000" b="1" dirty="0">
              <a:solidFill>
                <a:schemeClr val="bg1">
                  <a:lumMod val="50000"/>
                </a:schemeClr>
              </a:solidFill>
              <a:cs typeface="+mn-ea"/>
              <a:sym typeface="+mn-lt"/>
            </a:endParaRPr>
          </a:p>
        </p:txBody>
      </p:sp>
      <p:sp>
        <p:nvSpPr>
          <p:cNvPr id="67" name="矩形 66"/>
          <p:cNvSpPr/>
          <p:nvPr/>
        </p:nvSpPr>
        <p:spPr>
          <a:xfrm>
            <a:off x="7726831" y="4491960"/>
            <a:ext cx="1039393" cy="461665"/>
          </a:xfrm>
          <a:prstGeom prst="rect">
            <a:avLst/>
          </a:prstGeom>
        </p:spPr>
        <p:txBody>
          <a:bodyPr wrap="square">
            <a:spAutoFit/>
          </a:bodyPr>
          <a:lstStyle/>
          <a:p>
            <a:pPr algn="ctr"/>
            <a:r>
              <a:rPr lang="en-US" altLang="zh-CN" sz="2400" b="1" dirty="0">
                <a:solidFill>
                  <a:schemeClr val="bg1">
                    <a:lumMod val="50000"/>
                  </a:schemeClr>
                </a:solidFill>
                <a:cs typeface="+mn-ea"/>
                <a:sym typeface="+mn-lt"/>
              </a:rPr>
              <a:t>2016</a:t>
            </a:r>
            <a:endParaRPr lang="zh-CN" altLang="en-US" sz="2400" b="1" dirty="0">
              <a:solidFill>
                <a:schemeClr val="bg1">
                  <a:lumMod val="50000"/>
                </a:schemeClr>
              </a:solidFill>
              <a:cs typeface="+mn-ea"/>
              <a:sym typeface="+mn-lt"/>
            </a:endParaRPr>
          </a:p>
        </p:txBody>
      </p:sp>
      <p:sp>
        <p:nvSpPr>
          <p:cNvPr id="68" name="文本框 27"/>
          <p:cNvSpPr txBox="1"/>
          <p:nvPr/>
        </p:nvSpPr>
        <p:spPr>
          <a:xfrm>
            <a:off x="1856341" y="1554056"/>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69" name="文本框 28"/>
          <p:cNvSpPr txBox="1"/>
          <p:nvPr/>
        </p:nvSpPr>
        <p:spPr>
          <a:xfrm>
            <a:off x="1831210" y="4167855"/>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70" name="文本框 29"/>
          <p:cNvSpPr txBox="1"/>
          <p:nvPr/>
        </p:nvSpPr>
        <p:spPr>
          <a:xfrm>
            <a:off x="7915590" y="2577085"/>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71" name="文本框 30"/>
          <p:cNvSpPr txBox="1"/>
          <p:nvPr/>
        </p:nvSpPr>
        <p:spPr>
          <a:xfrm>
            <a:off x="9442019" y="4436040"/>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27" name="TextBox 26"/>
          <p:cNvSpPr txBox="1"/>
          <p:nvPr/>
        </p:nvSpPr>
        <p:spPr>
          <a:xfrm>
            <a:off x="165990" y="6741158"/>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 </a:t>
            </a:r>
            <a:r>
              <a:rPr kumimoji="0" lang="en-US" altLang="zh-CN" sz="100" b="0" i="0" u="none" strike="noStrike" kern="0" cap="none" spc="0" normalizeH="0" baseline="0" noProof="0" dirty="0" smtClean="0">
                <a:ln>
                  <a:noFill/>
                </a:ln>
                <a:solidFill>
                  <a:schemeClr val="bg1">
                    <a:lumMod val="95000"/>
                  </a:schemeClr>
                </a:solidFill>
                <a:effectLst/>
                <a:uLnTx/>
                <a:uFillTx/>
              </a:rPr>
              <a:t>http://www.ypppt.com/xiazai/</a:t>
            </a:r>
          </a:p>
        </p:txBody>
      </p:sp>
    </p:spTree>
    <p:extLst>
      <p:ext uri="{BB962C8B-B14F-4D97-AF65-F5344CB8AC3E}">
        <p14:creationId xmlns:p14="http://schemas.microsoft.com/office/powerpoint/2010/main" val="21837725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50"/>
                                        <p:tgtEl>
                                          <p:spTgt spid="54"/>
                                        </p:tgtEl>
                                      </p:cBhvr>
                                    </p:animEffect>
                                    <p:anim calcmode="lin" valueType="num">
                                      <p:cBhvr>
                                        <p:cTn id="14" dur="250" fill="hold"/>
                                        <p:tgtEl>
                                          <p:spTgt spid="54"/>
                                        </p:tgtEl>
                                        <p:attrNameLst>
                                          <p:attrName>ppt_x</p:attrName>
                                        </p:attrNameLst>
                                      </p:cBhvr>
                                      <p:tavLst>
                                        <p:tav tm="0">
                                          <p:val>
                                            <p:strVal val="#ppt_x"/>
                                          </p:val>
                                        </p:tav>
                                        <p:tav tm="100000">
                                          <p:val>
                                            <p:strVal val="#ppt_x"/>
                                          </p:val>
                                        </p:tav>
                                      </p:tavLst>
                                    </p:anim>
                                    <p:anim calcmode="lin" valueType="num">
                                      <p:cBhvr>
                                        <p:cTn id="15" dur="250" fill="hold"/>
                                        <p:tgtEl>
                                          <p:spTgt spid="54"/>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250"/>
                                        <p:tgtEl>
                                          <p:spTgt spid="56"/>
                                        </p:tgtEl>
                                      </p:cBhvr>
                                    </p:animEffect>
                                    <p:anim calcmode="lin" valueType="num">
                                      <p:cBhvr>
                                        <p:cTn id="20" dur="250" fill="hold"/>
                                        <p:tgtEl>
                                          <p:spTgt spid="56"/>
                                        </p:tgtEl>
                                        <p:attrNameLst>
                                          <p:attrName>ppt_x</p:attrName>
                                        </p:attrNameLst>
                                      </p:cBhvr>
                                      <p:tavLst>
                                        <p:tav tm="0">
                                          <p:val>
                                            <p:strVal val="#ppt_x"/>
                                          </p:val>
                                        </p:tav>
                                        <p:tav tm="100000">
                                          <p:val>
                                            <p:strVal val="#ppt_x"/>
                                          </p:val>
                                        </p:tav>
                                      </p:tavLst>
                                    </p:anim>
                                    <p:anim calcmode="lin" valueType="num">
                                      <p:cBhvr>
                                        <p:cTn id="21" dur="250" fill="hold"/>
                                        <p:tgtEl>
                                          <p:spTgt spid="56"/>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250"/>
                                        <p:tgtEl>
                                          <p:spTgt spid="57"/>
                                        </p:tgtEl>
                                      </p:cBhvr>
                                    </p:animEffect>
                                    <p:anim calcmode="lin" valueType="num">
                                      <p:cBhvr>
                                        <p:cTn id="26" dur="250" fill="hold"/>
                                        <p:tgtEl>
                                          <p:spTgt spid="57"/>
                                        </p:tgtEl>
                                        <p:attrNameLst>
                                          <p:attrName>ppt_x</p:attrName>
                                        </p:attrNameLst>
                                      </p:cBhvr>
                                      <p:tavLst>
                                        <p:tav tm="0">
                                          <p:val>
                                            <p:strVal val="#ppt_x"/>
                                          </p:val>
                                        </p:tav>
                                        <p:tav tm="100000">
                                          <p:val>
                                            <p:strVal val="#ppt_x"/>
                                          </p:val>
                                        </p:tav>
                                      </p:tavLst>
                                    </p:anim>
                                    <p:anim calcmode="lin" valueType="num">
                                      <p:cBhvr>
                                        <p:cTn id="27" dur="250" fill="hold"/>
                                        <p:tgtEl>
                                          <p:spTgt spid="57"/>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250"/>
                                        <p:tgtEl>
                                          <p:spTgt spid="58"/>
                                        </p:tgtEl>
                                      </p:cBhvr>
                                    </p:animEffect>
                                    <p:anim calcmode="lin" valueType="num">
                                      <p:cBhvr>
                                        <p:cTn id="32" dur="250" fill="hold"/>
                                        <p:tgtEl>
                                          <p:spTgt spid="58"/>
                                        </p:tgtEl>
                                        <p:attrNameLst>
                                          <p:attrName>ppt_x</p:attrName>
                                        </p:attrNameLst>
                                      </p:cBhvr>
                                      <p:tavLst>
                                        <p:tav tm="0">
                                          <p:val>
                                            <p:strVal val="#ppt_x"/>
                                          </p:val>
                                        </p:tav>
                                        <p:tav tm="100000">
                                          <p:val>
                                            <p:strVal val="#ppt_x"/>
                                          </p:val>
                                        </p:tav>
                                      </p:tavLst>
                                    </p:anim>
                                    <p:anim calcmode="lin" valueType="num">
                                      <p:cBhvr>
                                        <p:cTn id="33" dur="250" fill="hold"/>
                                        <p:tgtEl>
                                          <p:spTgt spid="58"/>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250"/>
                                        <p:tgtEl>
                                          <p:spTgt spid="59"/>
                                        </p:tgtEl>
                                      </p:cBhvr>
                                    </p:animEffect>
                                    <p:anim calcmode="lin" valueType="num">
                                      <p:cBhvr>
                                        <p:cTn id="38" dur="250" fill="hold"/>
                                        <p:tgtEl>
                                          <p:spTgt spid="59"/>
                                        </p:tgtEl>
                                        <p:attrNameLst>
                                          <p:attrName>ppt_x</p:attrName>
                                        </p:attrNameLst>
                                      </p:cBhvr>
                                      <p:tavLst>
                                        <p:tav tm="0">
                                          <p:val>
                                            <p:strVal val="#ppt_x"/>
                                          </p:val>
                                        </p:tav>
                                        <p:tav tm="100000">
                                          <p:val>
                                            <p:strVal val="#ppt_x"/>
                                          </p:val>
                                        </p:tav>
                                      </p:tavLst>
                                    </p:anim>
                                    <p:anim calcmode="lin" valueType="num">
                                      <p:cBhvr>
                                        <p:cTn id="39" dur="250" fill="hold"/>
                                        <p:tgtEl>
                                          <p:spTgt spid="59"/>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250"/>
                                        <p:tgtEl>
                                          <p:spTgt spid="60"/>
                                        </p:tgtEl>
                                      </p:cBhvr>
                                    </p:animEffect>
                                    <p:anim calcmode="lin" valueType="num">
                                      <p:cBhvr>
                                        <p:cTn id="44" dur="250" fill="hold"/>
                                        <p:tgtEl>
                                          <p:spTgt spid="60"/>
                                        </p:tgtEl>
                                        <p:attrNameLst>
                                          <p:attrName>ppt_x</p:attrName>
                                        </p:attrNameLst>
                                      </p:cBhvr>
                                      <p:tavLst>
                                        <p:tav tm="0">
                                          <p:val>
                                            <p:strVal val="#ppt_x"/>
                                          </p:val>
                                        </p:tav>
                                        <p:tav tm="100000">
                                          <p:val>
                                            <p:strVal val="#ppt_x"/>
                                          </p:val>
                                        </p:tav>
                                      </p:tavLst>
                                    </p:anim>
                                    <p:anim calcmode="lin" valueType="num">
                                      <p:cBhvr>
                                        <p:cTn id="45" dur="250" fill="hold"/>
                                        <p:tgtEl>
                                          <p:spTgt spid="60"/>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fade">
                                      <p:cBhvr>
                                        <p:cTn id="49" dur="250"/>
                                        <p:tgtEl>
                                          <p:spTgt spid="61"/>
                                        </p:tgtEl>
                                      </p:cBhvr>
                                    </p:animEffect>
                                    <p:anim calcmode="lin" valueType="num">
                                      <p:cBhvr>
                                        <p:cTn id="50" dur="250" fill="hold"/>
                                        <p:tgtEl>
                                          <p:spTgt spid="61"/>
                                        </p:tgtEl>
                                        <p:attrNameLst>
                                          <p:attrName>ppt_x</p:attrName>
                                        </p:attrNameLst>
                                      </p:cBhvr>
                                      <p:tavLst>
                                        <p:tav tm="0">
                                          <p:val>
                                            <p:strVal val="#ppt_x"/>
                                          </p:val>
                                        </p:tav>
                                        <p:tav tm="100000">
                                          <p:val>
                                            <p:strVal val="#ppt_x"/>
                                          </p:val>
                                        </p:tav>
                                      </p:tavLst>
                                    </p:anim>
                                    <p:anim calcmode="lin" valueType="num">
                                      <p:cBhvr>
                                        <p:cTn id="51" dur="250" fill="hold"/>
                                        <p:tgtEl>
                                          <p:spTgt spid="61"/>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grpId="0" nodeType="afterEffect">
                                  <p:stCondLst>
                                    <p:cond delay="0"/>
                                  </p:stCondLst>
                                  <p:childTnLst>
                                    <p:set>
                                      <p:cBhvr>
                                        <p:cTn id="54" dur="1" fill="hold">
                                          <p:stCondLst>
                                            <p:cond delay="0"/>
                                          </p:stCondLst>
                                        </p:cTn>
                                        <p:tgtEl>
                                          <p:spTgt spid="62"/>
                                        </p:tgtEl>
                                        <p:attrNameLst>
                                          <p:attrName>style.visibility</p:attrName>
                                        </p:attrNameLst>
                                      </p:cBhvr>
                                      <p:to>
                                        <p:strVal val="visible"/>
                                      </p:to>
                                    </p:set>
                                    <p:animEffect transition="in" filter="fade">
                                      <p:cBhvr>
                                        <p:cTn id="55" dur="250"/>
                                        <p:tgtEl>
                                          <p:spTgt spid="62"/>
                                        </p:tgtEl>
                                      </p:cBhvr>
                                    </p:animEffect>
                                    <p:anim calcmode="lin" valueType="num">
                                      <p:cBhvr>
                                        <p:cTn id="56" dur="250" fill="hold"/>
                                        <p:tgtEl>
                                          <p:spTgt spid="62"/>
                                        </p:tgtEl>
                                        <p:attrNameLst>
                                          <p:attrName>ppt_x</p:attrName>
                                        </p:attrNameLst>
                                      </p:cBhvr>
                                      <p:tavLst>
                                        <p:tav tm="0">
                                          <p:val>
                                            <p:strVal val="#ppt_x"/>
                                          </p:val>
                                        </p:tav>
                                        <p:tav tm="100000">
                                          <p:val>
                                            <p:strVal val="#ppt_x"/>
                                          </p:val>
                                        </p:tav>
                                      </p:tavLst>
                                    </p:anim>
                                    <p:anim calcmode="lin" valueType="num">
                                      <p:cBhvr>
                                        <p:cTn id="57" dur="250" fill="hold"/>
                                        <p:tgtEl>
                                          <p:spTgt spid="62"/>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fade">
                                      <p:cBhvr>
                                        <p:cTn id="61" dur="250"/>
                                        <p:tgtEl>
                                          <p:spTgt spid="63"/>
                                        </p:tgtEl>
                                      </p:cBhvr>
                                    </p:animEffect>
                                    <p:anim calcmode="lin" valueType="num">
                                      <p:cBhvr>
                                        <p:cTn id="62" dur="250" fill="hold"/>
                                        <p:tgtEl>
                                          <p:spTgt spid="63"/>
                                        </p:tgtEl>
                                        <p:attrNameLst>
                                          <p:attrName>ppt_x</p:attrName>
                                        </p:attrNameLst>
                                      </p:cBhvr>
                                      <p:tavLst>
                                        <p:tav tm="0">
                                          <p:val>
                                            <p:strVal val="#ppt_x"/>
                                          </p:val>
                                        </p:tav>
                                        <p:tav tm="100000">
                                          <p:val>
                                            <p:strVal val="#ppt_x"/>
                                          </p:val>
                                        </p:tav>
                                      </p:tavLst>
                                    </p:anim>
                                    <p:anim calcmode="lin" valueType="num">
                                      <p:cBhvr>
                                        <p:cTn id="63" dur="250" fill="hold"/>
                                        <p:tgtEl>
                                          <p:spTgt spid="63"/>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fade">
                                      <p:cBhvr>
                                        <p:cTn id="67" dur="250"/>
                                        <p:tgtEl>
                                          <p:spTgt spid="64"/>
                                        </p:tgtEl>
                                      </p:cBhvr>
                                    </p:animEffect>
                                    <p:anim calcmode="lin" valueType="num">
                                      <p:cBhvr>
                                        <p:cTn id="68" dur="250" fill="hold"/>
                                        <p:tgtEl>
                                          <p:spTgt spid="64"/>
                                        </p:tgtEl>
                                        <p:attrNameLst>
                                          <p:attrName>ppt_x</p:attrName>
                                        </p:attrNameLst>
                                      </p:cBhvr>
                                      <p:tavLst>
                                        <p:tav tm="0">
                                          <p:val>
                                            <p:strVal val="#ppt_x"/>
                                          </p:val>
                                        </p:tav>
                                        <p:tav tm="100000">
                                          <p:val>
                                            <p:strVal val="#ppt_x"/>
                                          </p:val>
                                        </p:tav>
                                      </p:tavLst>
                                    </p:anim>
                                    <p:anim calcmode="lin" valueType="num">
                                      <p:cBhvr>
                                        <p:cTn id="69" dur="250" fill="hold"/>
                                        <p:tgtEl>
                                          <p:spTgt spid="64"/>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fade">
                                      <p:cBhvr>
                                        <p:cTn id="73" dur="250"/>
                                        <p:tgtEl>
                                          <p:spTgt spid="65"/>
                                        </p:tgtEl>
                                      </p:cBhvr>
                                    </p:animEffect>
                                    <p:anim calcmode="lin" valueType="num">
                                      <p:cBhvr>
                                        <p:cTn id="74" dur="250" fill="hold"/>
                                        <p:tgtEl>
                                          <p:spTgt spid="65"/>
                                        </p:tgtEl>
                                        <p:attrNameLst>
                                          <p:attrName>ppt_x</p:attrName>
                                        </p:attrNameLst>
                                      </p:cBhvr>
                                      <p:tavLst>
                                        <p:tav tm="0">
                                          <p:val>
                                            <p:strVal val="#ppt_x"/>
                                          </p:val>
                                        </p:tav>
                                        <p:tav tm="100000">
                                          <p:val>
                                            <p:strVal val="#ppt_x"/>
                                          </p:val>
                                        </p:tav>
                                      </p:tavLst>
                                    </p:anim>
                                    <p:anim calcmode="lin" valueType="num">
                                      <p:cBhvr>
                                        <p:cTn id="75" dur="250" fill="hold"/>
                                        <p:tgtEl>
                                          <p:spTgt spid="65"/>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250"/>
                                        <p:tgtEl>
                                          <p:spTgt spid="66"/>
                                        </p:tgtEl>
                                      </p:cBhvr>
                                    </p:animEffect>
                                    <p:anim calcmode="lin" valueType="num">
                                      <p:cBhvr>
                                        <p:cTn id="80" dur="250" fill="hold"/>
                                        <p:tgtEl>
                                          <p:spTgt spid="66"/>
                                        </p:tgtEl>
                                        <p:attrNameLst>
                                          <p:attrName>ppt_x</p:attrName>
                                        </p:attrNameLst>
                                      </p:cBhvr>
                                      <p:tavLst>
                                        <p:tav tm="0">
                                          <p:val>
                                            <p:strVal val="#ppt_x"/>
                                          </p:val>
                                        </p:tav>
                                        <p:tav tm="100000">
                                          <p:val>
                                            <p:strVal val="#ppt_x"/>
                                          </p:val>
                                        </p:tav>
                                      </p:tavLst>
                                    </p:anim>
                                    <p:anim calcmode="lin" valueType="num">
                                      <p:cBhvr>
                                        <p:cTn id="81" dur="25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3500"/>
                            </p:stCondLst>
                            <p:childTnLst>
                              <p:par>
                                <p:cTn id="83" presetID="42" presetClass="entr" presetSubtype="0"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250"/>
                                        <p:tgtEl>
                                          <p:spTgt spid="67"/>
                                        </p:tgtEl>
                                      </p:cBhvr>
                                    </p:animEffect>
                                    <p:anim calcmode="lin" valueType="num">
                                      <p:cBhvr>
                                        <p:cTn id="86" dur="250" fill="hold"/>
                                        <p:tgtEl>
                                          <p:spTgt spid="67"/>
                                        </p:tgtEl>
                                        <p:attrNameLst>
                                          <p:attrName>ppt_x</p:attrName>
                                        </p:attrNameLst>
                                      </p:cBhvr>
                                      <p:tavLst>
                                        <p:tav tm="0">
                                          <p:val>
                                            <p:strVal val="#ppt_x"/>
                                          </p:val>
                                        </p:tav>
                                        <p:tav tm="100000">
                                          <p:val>
                                            <p:strVal val="#ppt_x"/>
                                          </p:val>
                                        </p:tav>
                                      </p:tavLst>
                                    </p:anim>
                                    <p:anim calcmode="lin" valueType="num">
                                      <p:cBhvr>
                                        <p:cTn id="87" dur="250" fill="hold"/>
                                        <p:tgtEl>
                                          <p:spTgt spid="67"/>
                                        </p:tgtEl>
                                        <p:attrNameLst>
                                          <p:attrName>ppt_y</p:attrName>
                                        </p:attrNameLst>
                                      </p:cBhvr>
                                      <p:tavLst>
                                        <p:tav tm="0">
                                          <p:val>
                                            <p:strVal val="#ppt_y+.1"/>
                                          </p:val>
                                        </p:tav>
                                        <p:tav tm="100000">
                                          <p:val>
                                            <p:strVal val="#ppt_y"/>
                                          </p:val>
                                        </p:tav>
                                      </p:tavLst>
                                    </p:anim>
                                  </p:childTnLst>
                                </p:cTn>
                              </p:par>
                            </p:childTnLst>
                          </p:cTn>
                        </p:par>
                        <p:par>
                          <p:cTn id="88" fill="hold">
                            <p:stCondLst>
                              <p:cond delay="3750"/>
                            </p:stCondLst>
                            <p:childTnLst>
                              <p:par>
                                <p:cTn id="89" presetID="42" presetClass="entr" presetSubtype="0"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fade">
                                      <p:cBhvr>
                                        <p:cTn id="91" dur="250"/>
                                        <p:tgtEl>
                                          <p:spTgt spid="68"/>
                                        </p:tgtEl>
                                      </p:cBhvr>
                                    </p:animEffect>
                                    <p:anim calcmode="lin" valueType="num">
                                      <p:cBhvr>
                                        <p:cTn id="92" dur="250" fill="hold"/>
                                        <p:tgtEl>
                                          <p:spTgt spid="68"/>
                                        </p:tgtEl>
                                        <p:attrNameLst>
                                          <p:attrName>ppt_x</p:attrName>
                                        </p:attrNameLst>
                                      </p:cBhvr>
                                      <p:tavLst>
                                        <p:tav tm="0">
                                          <p:val>
                                            <p:strVal val="#ppt_x"/>
                                          </p:val>
                                        </p:tav>
                                        <p:tav tm="100000">
                                          <p:val>
                                            <p:strVal val="#ppt_x"/>
                                          </p:val>
                                        </p:tav>
                                      </p:tavLst>
                                    </p:anim>
                                    <p:anim calcmode="lin" valueType="num">
                                      <p:cBhvr>
                                        <p:cTn id="93" dur="250" fill="hold"/>
                                        <p:tgtEl>
                                          <p:spTgt spid="68"/>
                                        </p:tgtEl>
                                        <p:attrNameLst>
                                          <p:attrName>ppt_y</p:attrName>
                                        </p:attrNameLst>
                                      </p:cBhvr>
                                      <p:tavLst>
                                        <p:tav tm="0">
                                          <p:val>
                                            <p:strVal val="#ppt_y+.1"/>
                                          </p:val>
                                        </p:tav>
                                        <p:tav tm="100000">
                                          <p:val>
                                            <p:strVal val="#ppt_y"/>
                                          </p:val>
                                        </p:tav>
                                      </p:tavLst>
                                    </p:anim>
                                  </p:childTnLst>
                                </p:cTn>
                              </p:par>
                            </p:childTnLst>
                          </p:cTn>
                        </p:par>
                        <p:par>
                          <p:cTn id="94" fill="hold">
                            <p:stCondLst>
                              <p:cond delay="4000"/>
                            </p:stCondLst>
                            <p:childTnLst>
                              <p:par>
                                <p:cTn id="95" presetID="42" presetClass="entr" presetSubtype="0"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fade">
                                      <p:cBhvr>
                                        <p:cTn id="97" dur="250"/>
                                        <p:tgtEl>
                                          <p:spTgt spid="69"/>
                                        </p:tgtEl>
                                      </p:cBhvr>
                                    </p:animEffect>
                                    <p:anim calcmode="lin" valueType="num">
                                      <p:cBhvr>
                                        <p:cTn id="98" dur="250" fill="hold"/>
                                        <p:tgtEl>
                                          <p:spTgt spid="69"/>
                                        </p:tgtEl>
                                        <p:attrNameLst>
                                          <p:attrName>ppt_x</p:attrName>
                                        </p:attrNameLst>
                                      </p:cBhvr>
                                      <p:tavLst>
                                        <p:tav tm="0">
                                          <p:val>
                                            <p:strVal val="#ppt_x"/>
                                          </p:val>
                                        </p:tav>
                                        <p:tav tm="100000">
                                          <p:val>
                                            <p:strVal val="#ppt_x"/>
                                          </p:val>
                                        </p:tav>
                                      </p:tavLst>
                                    </p:anim>
                                    <p:anim calcmode="lin" valueType="num">
                                      <p:cBhvr>
                                        <p:cTn id="99" dur="250" fill="hold"/>
                                        <p:tgtEl>
                                          <p:spTgt spid="69"/>
                                        </p:tgtEl>
                                        <p:attrNameLst>
                                          <p:attrName>ppt_y</p:attrName>
                                        </p:attrNameLst>
                                      </p:cBhvr>
                                      <p:tavLst>
                                        <p:tav tm="0">
                                          <p:val>
                                            <p:strVal val="#ppt_y+.1"/>
                                          </p:val>
                                        </p:tav>
                                        <p:tav tm="100000">
                                          <p:val>
                                            <p:strVal val="#ppt_y"/>
                                          </p:val>
                                        </p:tav>
                                      </p:tavLst>
                                    </p:anim>
                                  </p:childTnLst>
                                </p:cTn>
                              </p:par>
                            </p:childTnLst>
                          </p:cTn>
                        </p:par>
                        <p:par>
                          <p:cTn id="100" fill="hold">
                            <p:stCondLst>
                              <p:cond delay="4250"/>
                            </p:stCondLst>
                            <p:childTnLst>
                              <p:par>
                                <p:cTn id="101" presetID="42" presetClass="entr" presetSubtype="0" fill="hold" grpId="0" nodeType="afterEffect">
                                  <p:stCondLst>
                                    <p:cond delay="0"/>
                                  </p:stCondLst>
                                  <p:childTnLst>
                                    <p:set>
                                      <p:cBhvr>
                                        <p:cTn id="102" dur="1" fill="hold">
                                          <p:stCondLst>
                                            <p:cond delay="0"/>
                                          </p:stCondLst>
                                        </p:cTn>
                                        <p:tgtEl>
                                          <p:spTgt spid="70"/>
                                        </p:tgtEl>
                                        <p:attrNameLst>
                                          <p:attrName>style.visibility</p:attrName>
                                        </p:attrNameLst>
                                      </p:cBhvr>
                                      <p:to>
                                        <p:strVal val="visible"/>
                                      </p:to>
                                    </p:set>
                                    <p:animEffect transition="in" filter="fade">
                                      <p:cBhvr>
                                        <p:cTn id="103" dur="250"/>
                                        <p:tgtEl>
                                          <p:spTgt spid="70"/>
                                        </p:tgtEl>
                                      </p:cBhvr>
                                    </p:animEffect>
                                    <p:anim calcmode="lin" valueType="num">
                                      <p:cBhvr>
                                        <p:cTn id="104" dur="250" fill="hold"/>
                                        <p:tgtEl>
                                          <p:spTgt spid="70"/>
                                        </p:tgtEl>
                                        <p:attrNameLst>
                                          <p:attrName>ppt_x</p:attrName>
                                        </p:attrNameLst>
                                      </p:cBhvr>
                                      <p:tavLst>
                                        <p:tav tm="0">
                                          <p:val>
                                            <p:strVal val="#ppt_x"/>
                                          </p:val>
                                        </p:tav>
                                        <p:tav tm="100000">
                                          <p:val>
                                            <p:strVal val="#ppt_x"/>
                                          </p:val>
                                        </p:tav>
                                      </p:tavLst>
                                    </p:anim>
                                    <p:anim calcmode="lin" valueType="num">
                                      <p:cBhvr>
                                        <p:cTn id="105" dur="250" fill="hold"/>
                                        <p:tgtEl>
                                          <p:spTgt spid="70"/>
                                        </p:tgtEl>
                                        <p:attrNameLst>
                                          <p:attrName>ppt_y</p:attrName>
                                        </p:attrNameLst>
                                      </p:cBhvr>
                                      <p:tavLst>
                                        <p:tav tm="0">
                                          <p:val>
                                            <p:strVal val="#ppt_y+.1"/>
                                          </p:val>
                                        </p:tav>
                                        <p:tav tm="100000">
                                          <p:val>
                                            <p:strVal val="#ppt_y"/>
                                          </p:val>
                                        </p:tav>
                                      </p:tavLst>
                                    </p:anim>
                                  </p:childTnLst>
                                </p:cTn>
                              </p:par>
                            </p:childTnLst>
                          </p:cTn>
                        </p:par>
                        <p:par>
                          <p:cTn id="106" fill="hold">
                            <p:stCondLst>
                              <p:cond delay="4500"/>
                            </p:stCondLst>
                            <p:childTnLst>
                              <p:par>
                                <p:cTn id="107" presetID="42" presetClass="entr" presetSubtype="0" fill="hold" grpId="0" nodeType="afterEffect">
                                  <p:stCondLst>
                                    <p:cond delay="0"/>
                                  </p:stCondLst>
                                  <p:childTnLst>
                                    <p:set>
                                      <p:cBhvr>
                                        <p:cTn id="108" dur="1" fill="hold">
                                          <p:stCondLst>
                                            <p:cond delay="0"/>
                                          </p:stCondLst>
                                        </p:cTn>
                                        <p:tgtEl>
                                          <p:spTgt spid="71"/>
                                        </p:tgtEl>
                                        <p:attrNameLst>
                                          <p:attrName>style.visibility</p:attrName>
                                        </p:attrNameLst>
                                      </p:cBhvr>
                                      <p:to>
                                        <p:strVal val="visible"/>
                                      </p:to>
                                    </p:set>
                                    <p:animEffect transition="in" filter="fade">
                                      <p:cBhvr>
                                        <p:cTn id="109" dur="250"/>
                                        <p:tgtEl>
                                          <p:spTgt spid="71"/>
                                        </p:tgtEl>
                                      </p:cBhvr>
                                    </p:animEffect>
                                    <p:anim calcmode="lin" valueType="num">
                                      <p:cBhvr>
                                        <p:cTn id="110" dur="250" fill="hold"/>
                                        <p:tgtEl>
                                          <p:spTgt spid="71"/>
                                        </p:tgtEl>
                                        <p:attrNameLst>
                                          <p:attrName>ppt_x</p:attrName>
                                        </p:attrNameLst>
                                      </p:cBhvr>
                                      <p:tavLst>
                                        <p:tav tm="0">
                                          <p:val>
                                            <p:strVal val="#ppt_x"/>
                                          </p:val>
                                        </p:tav>
                                        <p:tav tm="100000">
                                          <p:val>
                                            <p:strVal val="#ppt_x"/>
                                          </p:val>
                                        </p:tav>
                                      </p:tavLst>
                                    </p:anim>
                                    <p:anim calcmode="lin" valueType="num">
                                      <p:cBhvr>
                                        <p:cTn id="111" dur="25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P spid="66" grpId="0"/>
      <p:bldP spid="67" grpId="0"/>
      <p:bldP spid="68" grpId="0"/>
      <p:bldP spid="69" grpId="0"/>
      <p:bldP spid="70" grpId="0"/>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椭圆 11"/>
          <p:cNvSpPr/>
          <p:nvPr/>
        </p:nvSpPr>
        <p:spPr>
          <a:xfrm>
            <a:off x="1389781" y="2366681"/>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3801287" y="2366680"/>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212793" y="2366681"/>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8624299" y="2366680"/>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3247643"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5673553"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8085059"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p:cNvGrpSpPr/>
          <p:nvPr/>
        </p:nvGrpSpPr>
        <p:grpSpPr>
          <a:xfrm>
            <a:off x="3512742" y="3325388"/>
            <a:ext cx="301753" cy="288591"/>
            <a:chOff x="1004888" y="993775"/>
            <a:chExt cx="2438400" cy="2332038"/>
          </a:xfrm>
          <a:solidFill>
            <a:srgbClr val="1983B7"/>
          </a:solidFill>
        </p:grpSpPr>
        <p:sp>
          <p:nvSpPr>
            <p:cNvPr id="20" name="Freeform 25"/>
            <p:cNvSpPr>
              <a:spLocks/>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prstClr val="black"/>
                </a:solidFill>
                <a:cs typeface="+mn-ea"/>
                <a:sym typeface="+mn-lt"/>
              </a:endParaRPr>
            </a:p>
          </p:txBody>
        </p:sp>
        <p:sp>
          <p:nvSpPr>
            <p:cNvPr id="21" name="任意多边形 20"/>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sz="2000">
                <a:solidFill>
                  <a:prstClr val="black"/>
                </a:solidFill>
                <a:cs typeface="+mn-ea"/>
                <a:sym typeface="+mn-lt"/>
              </a:endParaRPr>
            </a:p>
          </p:txBody>
        </p:sp>
      </p:grpSp>
      <p:grpSp>
        <p:nvGrpSpPr>
          <p:cNvPr id="22" name="组合 21"/>
          <p:cNvGrpSpPr/>
          <p:nvPr/>
        </p:nvGrpSpPr>
        <p:grpSpPr>
          <a:xfrm>
            <a:off x="8299330" y="3295911"/>
            <a:ext cx="403410" cy="306513"/>
            <a:chOff x="4268086" y="4221191"/>
            <a:chExt cx="509646" cy="387231"/>
          </a:xfrm>
          <a:solidFill>
            <a:srgbClr val="1983B7"/>
          </a:solidFill>
        </p:grpSpPr>
        <p:sp>
          <p:nvSpPr>
            <p:cNvPr id="23"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prstClr val="black"/>
                </a:solidFill>
                <a:cs typeface="+mn-ea"/>
                <a:sym typeface="+mn-lt"/>
              </a:endParaRPr>
            </a:p>
          </p:txBody>
        </p:sp>
        <p:sp>
          <p:nvSpPr>
            <p:cNvPr id="24"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000">
                <a:solidFill>
                  <a:prstClr val="black"/>
                </a:solidFill>
                <a:cs typeface="+mn-ea"/>
                <a:sym typeface="+mn-lt"/>
              </a:endParaRPr>
            </a:p>
          </p:txBody>
        </p:sp>
      </p:grpSp>
      <p:grpSp>
        <p:nvGrpSpPr>
          <p:cNvPr id="25" name="组合 24"/>
          <p:cNvGrpSpPr/>
          <p:nvPr/>
        </p:nvGrpSpPr>
        <p:grpSpPr>
          <a:xfrm>
            <a:off x="5955404" y="3238320"/>
            <a:ext cx="262019" cy="335091"/>
            <a:chOff x="1605186" y="572440"/>
            <a:chExt cx="563562" cy="720725"/>
          </a:xfrm>
          <a:solidFill>
            <a:srgbClr val="1983B7"/>
          </a:solidFill>
        </p:grpSpPr>
        <p:sp>
          <p:nvSpPr>
            <p:cNvPr id="26"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cs typeface="+mn-ea"/>
                <a:sym typeface="+mn-lt"/>
              </a:endParaRPr>
            </a:p>
          </p:txBody>
        </p:sp>
        <p:sp>
          <p:nvSpPr>
            <p:cNvPr id="27"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cs typeface="+mn-ea"/>
                <a:sym typeface="+mn-lt"/>
              </a:endParaRPr>
            </a:p>
          </p:txBody>
        </p:sp>
        <p:sp>
          <p:nvSpPr>
            <p:cNvPr id="28"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cs typeface="+mn-ea"/>
                <a:sym typeface="+mn-lt"/>
              </a:endParaRPr>
            </a:p>
          </p:txBody>
        </p:sp>
      </p:grpSp>
      <p:sp>
        <p:nvSpPr>
          <p:cNvPr id="29" name="文本框 30"/>
          <p:cNvSpPr txBox="1"/>
          <p:nvPr/>
        </p:nvSpPr>
        <p:spPr>
          <a:xfrm>
            <a:off x="1779305" y="2876044"/>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68%</a:t>
            </a:r>
          </a:p>
        </p:txBody>
      </p:sp>
      <p:sp>
        <p:nvSpPr>
          <p:cNvPr id="30" name="文本框 31"/>
          <p:cNvSpPr txBox="1"/>
          <p:nvPr/>
        </p:nvSpPr>
        <p:spPr>
          <a:xfrm>
            <a:off x="4208381" y="2886512"/>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45%</a:t>
            </a:r>
          </a:p>
        </p:txBody>
      </p:sp>
      <p:sp>
        <p:nvSpPr>
          <p:cNvPr id="31" name="文本框 32"/>
          <p:cNvSpPr txBox="1"/>
          <p:nvPr/>
        </p:nvSpPr>
        <p:spPr>
          <a:xfrm>
            <a:off x="6639565" y="2882810"/>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77%</a:t>
            </a:r>
          </a:p>
        </p:txBody>
      </p:sp>
      <p:sp>
        <p:nvSpPr>
          <p:cNvPr id="32" name="文本框 33"/>
          <p:cNvSpPr txBox="1"/>
          <p:nvPr/>
        </p:nvSpPr>
        <p:spPr>
          <a:xfrm>
            <a:off x="9095882" y="2882810"/>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59%</a:t>
            </a:r>
          </a:p>
        </p:txBody>
      </p:sp>
      <p:sp>
        <p:nvSpPr>
          <p:cNvPr id="33" name="文本框 34"/>
          <p:cNvSpPr txBox="1"/>
          <p:nvPr/>
        </p:nvSpPr>
        <p:spPr>
          <a:xfrm>
            <a:off x="1760272"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4" name="文本框 35"/>
          <p:cNvSpPr txBox="1"/>
          <p:nvPr/>
        </p:nvSpPr>
        <p:spPr>
          <a:xfrm>
            <a:off x="4213142"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5" name="文本框 36"/>
          <p:cNvSpPr txBox="1"/>
          <p:nvPr/>
        </p:nvSpPr>
        <p:spPr>
          <a:xfrm>
            <a:off x="6575460"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6" name="文本框 37"/>
          <p:cNvSpPr txBox="1"/>
          <p:nvPr/>
        </p:nvSpPr>
        <p:spPr>
          <a:xfrm>
            <a:off x="9028311"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7" name="文本框 38"/>
          <p:cNvSpPr txBox="1"/>
          <p:nvPr/>
        </p:nvSpPr>
        <p:spPr>
          <a:xfrm>
            <a:off x="161279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p>
          <a:p>
            <a:r>
              <a:rPr lang="en-US" altLang="zh-CN" sz="1400" dirty="0">
                <a:solidFill>
                  <a:schemeClr val="bg1">
                    <a:lumMod val="50000"/>
                  </a:schemeClr>
                </a:solidFill>
                <a:cs typeface="+mn-ea"/>
                <a:sym typeface="+mn-lt"/>
              </a:rPr>
              <a:t>To the  center of the </a:t>
            </a:r>
          </a:p>
          <a:p>
            <a:r>
              <a:rPr lang="en-US" altLang="zh-CN" sz="1400" dirty="0">
                <a:solidFill>
                  <a:schemeClr val="bg1">
                    <a:lumMod val="50000"/>
                  </a:schemeClr>
                </a:solidFill>
                <a:cs typeface="+mn-ea"/>
                <a:sym typeface="+mn-lt"/>
              </a:rPr>
              <a:t>narrative thought</a:t>
            </a:r>
          </a:p>
        </p:txBody>
      </p:sp>
      <p:sp>
        <p:nvSpPr>
          <p:cNvPr id="38" name="文本框 39"/>
          <p:cNvSpPr txBox="1"/>
          <p:nvPr/>
        </p:nvSpPr>
        <p:spPr>
          <a:xfrm>
            <a:off x="406566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p>
          <a:p>
            <a:r>
              <a:rPr lang="en-US" altLang="zh-CN" sz="1400" dirty="0">
                <a:solidFill>
                  <a:schemeClr val="bg1">
                    <a:lumMod val="50000"/>
                  </a:schemeClr>
                </a:solidFill>
                <a:cs typeface="+mn-ea"/>
                <a:sym typeface="+mn-lt"/>
              </a:rPr>
              <a:t>To the  center of the </a:t>
            </a:r>
          </a:p>
          <a:p>
            <a:r>
              <a:rPr lang="en-US" altLang="zh-CN" sz="1400" dirty="0">
                <a:solidFill>
                  <a:schemeClr val="bg1">
                    <a:lumMod val="50000"/>
                  </a:schemeClr>
                </a:solidFill>
                <a:cs typeface="+mn-ea"/>
                <a:sym typeface="+mn-lt"/>
              </a:rPr>
              <a:t>narrative thought</a:t>
            </a:r>
          </a:p>
        </p:txBody>
      </p:sp>
      <p:sp>
        <p:nvSpPr>
          <p:cNvPr id="39" name="文本框 40"/>
          <p:cNvSpPr txBox="1"/>
          <p:nvPr/>
        </p:nvSpPr>
        <p:spPr>
          <a:xfrm>
            <a:off x="651853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p>
          <a:p>
            <a:r>
              <a:rPr lang="en-US" altLang="zh-CN" sz="1400" dirty="0">
                <a:solidFill>
                  <a:schemeClr val="bg1">
                    <a:lumMod val="50000"/>
                  </a:schemeClr>
                </a:solidFill>
                <a:cs typeface="+mn-ea"/>
                <a:sym typeface="+mn-lt"/>
              </a:rPr>
              <a:t>To the  center of the </a:t>
            </a:r>
          </a:p>
          <a:p>
            <a:r>
              <a:rPr lang="en-US" altLang="zh-CN" sz="1400" dirty="0">
                <a:solidFill>
                  <a:schemeClr val="bg1">
                    <a:lumMod val="50000"/>
                  </a:schemeClr>
                </a:solidFill>
                <a:cs typeface="+mn-ea"/>
                <a:sym typeface="+mn-lt"/>
              </a:rPr>
              <a:t>narrative thought</a:t>
            </a:r>
          </a:p>
        </p:txBody>
      </p:sp>
      <p:sp>
        <p:nvSpPr>
          <p:cNvPr id="40" name="文本框 41"/>
          <p:cNvSpPr txBox="1"/>
          <p:nvPr/>
        </p:nvSpPr>
        <p:spPr>
          <a:xfrm>
            <a:off x="8917011"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p>
          <a:p>
            <a:r>
              <a:rPr lang="en-US" altLang="zh-CN" sz="1400" dirty="0">
                <a:solidFill>
                  <a:schemeClr val="bg1">
                    <a:lumMod val="50000"/>
                  </a:schemeClr>
                </a:solidFill>
                <a:cs typeface="+mn-ea"/>
                <a:sym typeface="+mn-lt"/>
              </a:rPr>
              <a:t>To the  center of the </a:t>
            </a:r>
          </a:p>
          <a:p>
            <a:r>
              <a:rPr lang="en-US" altLang="zh-CN" sz="1400" dirty="0">
                <a:solidFill>
                  <a:schemeClr val="bg1">
                    <a:lumMod val="50000"/>
                  </a:schemeClr>
                </a:solidFill>
                <a:cs typeface="+mn-ea"/>
                <a:sym typeface="+mn-lt"/>
              </a:rPr>
              <a:t>narrative thought</a:t>
            </a:r>
          </a:p>
        </p:txBody>
      </p:sp>
    </p:spTree>
    <p:extLst>
      <p:ext uri="{BB962C8B-B14F-4D97-AF65-F5344CB8AC3E}">
        <p14:creationId xmlns:p14="http://schemas.microsoft.com/office/powerpoint/2010/main" val="218377250"/>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250"/>
                                        <p:tgtEl>
                                          <p:spTgt spid="22"/>
                                        </p:tgtEl>
                                      </p:cBhvr>
                                    </p:animEffect>
                                    <p:anim calcmode="lin" valueType="num">
                                      <p:cBhvr>
                                        <p:cTn id="62" dur="250" fill="hold"/>
                                        <p:tgtEl>
                                          <p:spTgt spid="22"/>
                                        </p:tgtEl>
                                        <p:attrNameLst>
                                          <p:attrName>ppt_x</p:attrName>
                                        </p:attrNameLst>
                                      </p:cBhvr>
                                      <p:tavLst>
                                        <p:tav tm="0">
                                          <p:val>
                                            <p:strVal val="#ppt_x"/>
                                          </p:val>
                                        </p:tav>
                                        <p:tav tm="100000">
                                          <p:val>
                                            <p:strVal val="#ppt_x"/>
                                          </p:val>
                                        </p:tav>
                                      </p:tavLst>
                                    </p:anim>
                                    <p:anim calcmode="lin" valueType="num">
                                      <p:cBhvr>
                                        <p:cTn id="63" dur="250" fill="hold"/>
                                        <p:tgtEl>
                                          <p:spTgt spid="22"/>
                                        </p:tgtEl>
                                        <p:attrNameLst>
                                          <p:attrName>ppt_y</p:attrName>
                                        </p:attrNameLst>
                                      </p:cBhvr>
                                      <p:tavLst>
                                        <p:tav tm="0">
                                          <p:val>
                                            <p:strVal val="#ppt_y+.1"/>
                                          </p:val>
                                        </p:tav>
                                        <p:tav tm="100000">
                                          <p:val>
                                            <p:strVal val="#ppt_y"/>
                                          </p:val>
                                        </p:tav>
                                      </p:tavLst>
                                    </p:anim>
                                  </p:childTnLst>
                                </p:cTn>
                              </p:par>
                            </p:childTnLst>
                          </p:cTn>
                        </p:par>
                        <p:par>
                          <p:cTn id="64" fill="hold">
                            <p:stCondLst>
                              <p:cond delay="275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250"/>
                                        <p:tgtEl>
                                          <p:spTgt spid="25"/>
                                        </p:tgtEl>
                                      </p:cBhvr>
                                    </p:animEffect>
                                    <p:anim calcmode="lin" valueType="num">
                                      <p:cBhvr>
                                        <p:cTn id="68" dur="250" fill="hold"/>
                                        <p:tgtEl>
                                          <p:spTgt spid="25"/>
                                        </p:tgtEl>
                                        <p:attrNameLst>
                                          <p:attrName>ppt_x</p:attrName>
                                        </p:attrNameLst>
                                      </p:cBhvr>
                                      <p:tavLst>
                                        <p:tav tm="0">
                                          <p:val>
                                            <p:strVal val="#ppt_x"/>
                                          </p:val>
                                        </p:tav>
                                        <p:tav tm="100000">
                                          <p:val>
                                            <p:strVal val="#ppt_x"/>
                                          </p:val>
                                        </p:tav>
                                      </p:tavLst>
                                    </p:anim>
                                    <p:anim calcmode="lin" valueType="num">
                                      <p:cBhvr>
                                        <p:cTn id="69" dur="25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30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250"/>
                                        <p:tgtEl>
                                          <p:spTgt spid="29"/>
                                        </p:tgtEl>
                                      </p:cBhvr>
                                    </p:animEffect>
                                    <p:anim calcmode="lin" valueType="num">
                                      <p:cBhvr>
                                        <p:cTn id="74" dur="250" fill="hold"/>
                                        <p:tgtEl>
                                          <p:spTgt spid="29"/>
                                        </p:tgtEl>
                                        <p:attrNameLst>
                                          <p:attrName>ppt_x</p:attrName>
                                        </p:attrNameLst>
                                      </p:cBhvr>
                                      <p:tavLst>
                                        <p:tav tm="0">
                                          <p:val>
                                            <p:strVal val="#ppt_x"/>
                                          </p:val>
                                        </p:tav>
                                        <p:tav tm="100000">
                                          <p:val>
                                            <p:strVal val="#ppt_x"/>
                                          </p:val>
                                        </p:tav>
                                      </p:tavLst>
                                    </p:anim>
                                    <p:anim calcmode="lin" valueType="num">
                                      <p:cBhvr>
                                        <p:cTn id="75" dur="25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325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250"/>
                                        <p:tgtEl>
                                          <p:spTgt spid="30"/>
                                        </p:tgtEl>
                                      </p:cBhvr>
                                    </p:animEffect>
                                    <p:anim calcmode="lin" valueType="num">
                                      <p:cBhvr>
                                        <p:cTn id="80" dur="250" fill="hold"/>
                                        <p:tgtEl>
                                          <p:spTgt spid="30"/>
                                        </p:tgtEl>
                                        <p:attrNameLst>
                                          <p:attrName>ppt_x</p:attrName>
                                        </p:attrNameLst>
                                      </p:cBhvr>
                                      <p:tavLst>
                                        <p:tav tm="0">
                                          <p:val>
                                            <p:strVal val="#ppt_x"/>
                                          </p:val>
                                        </p:tav>
                                        <p:tav tm="100000">
                                          <p:val>
                                            <p:strVal val="#ppt_x"/>
                                          </p:val>
                                        </p:tav>
                                      </p:tavLst>
                                    </p:anim>
                                    <p:anim calcmode="lin" valueType="num">
                                      <p:cBhvr>
                                        <p:cTn id="81" dur="25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35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250"/>
                                        <p:tgtEl>
                                          <p:spTgt spid="31"/>
                                        </p:tgtEl>
                                      </p:cBhvr>
                                    </p:animEffect>
                                    <p:anim calcmode="lin" valueType="num">
                                      <p:cBhvr>
                                        <p:cTn id="86" dur="250" fill="hold"/>
                                        <p:tgtEl>
                                          <p:spTgt spid="31"/>
                                        </p:tgtEl>
                                        <p:attrNameLst>
                                          <p:attrName>ppt_x</p:attrName>
                                        </p:attrNameLst>
                                      </p:cBhvr>
                                      <p:tavLst>
                                        <p:tav tm="0">
                                          <p:val>
                                            <p:strVal val="#ppt_x"/>
                                          </p:val>
                                        </p:tav>
                                        <p:tav tm="100000">
                                          <p:val>
                                            <p:strVal val="#ppt_x"/>
                                          </p:val>
                                        </p:tav>
                                      </p:tavLst>
                                    </p:anim>
                                    <p:anim calcmode="lin" valueType="num">
                                      <p:cBhvr>
                                        <p:cTn id="87" dur="25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3750"/>
                            </p:stCondLst>
                            <p:childTnLst>
                              <p:par>
                                <p:cTn id="89" presetID="42"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250"/>
                                        <p:tgtEl>
                                          <p:spTgt spid="32"/>
                                        </p:tgtEl>
                                      </p:cBhvr>
                                    </p:animEffect>
                                    <p:anim calcmode="lin" valueType="num">
                                      <p:cBhvr>
                                        <p:cTn id="92" dur="250" fill="hold"/>
                                        <p:tgtEl>
                                          <p:spTgt spid="32"/>
                                        </p:tgtEl>
                                        <p:attrNameLst>
                                          <p:attrName>ppt_x</p:attrName>
                                        </p:attrNameLst>
                                      </p:cBhvr>
                                      <p:tavLst>
                                        <p:tav tm="0">
                                          <p:val>
                                            <p:strVal val="#ppt_x"/>
                                          </p:val>
                                        </p:tav>
                                        <p:tav tm="100000">
                                          <p:val>
                                            <p:strVal val="#ppt_x"/>
                                          </p:val>
                                        </p:tav>
                                      </p:tavLst>
                                    </p:anim>
                                    <p:anim calcmode="lin" valueType="num">
                                      <p:cBhvr>
                                        <p:cTn id="93" dur="250" fill="hold"/>
                                        <p:tgtEl>
                                          <p:spTgt spid="32"/>
                                        </p:tgtEl>
                                        <p:attrNameLst>
                                          <p:attrName>ppt_y</p:attrName>
                                        </p:attrNameLst>
                                      </p:cBhvr>
                                      <p:tavLst>
                                        <p:tav tm="0">
                                          <p:val>
                                            <p:strVal val="#ppt_y+.1"/>
                                          </p:val>
                                        </p:tav>
                                        <p:tav tm="100000">
                                          <p:val>
                                            <p:strVal val="#ppt_y"/>
                                          </p:val>
                                        </p:tav>
                                      </p:tavLst>
                                    </p:anim>
                                  </p:childTnLst>
                                </p:cTn>
                              </p:par>
                            </p:childTnLst>
                          </p:cTn>
                        </p:par>
                        <p:par>
                          <p:cTn id="94" fill="hold">
                            <p:stCondLst>
                              <p:cond delay="4000"/>
                            </p:stCondLst>
                            <p:childTnLst>
                              <p:par>
                                <p:cTn id="95" presetID="42" presetClass="entr" presetSubtype="0"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250"/>
                                        <p:tgtEl>
                                          <p:spTgt spid="33"/>
                                        </p:tgtEl>
                                      </p:cBhvr>
                                    </p:animEffect>
                                    <p:anim calcmode="lin" valueType="num">
                                      <p:cBhvr>
                                        <p:cTn id="98" dur="250" fill="hold"/>
                                        <p:tgtEl>
                                          <p:spTgt spid="33"/>
                                        </p:tgtEl>
                                        <p:attrNameLst>
                                          <p:attrName>ppt_x</p:attrName>
                                        </p:attrNameLst>
                                      </p:cBhvr>
                                      <p:tavLst>
                                        <p:tav tm="0">
                                          <p:val>
                                            <p:strVal val="#ppt_x"/>
                                          </p:val>
                                        </p:tav>
                                        <p:tav tm="100000">
                                          <p:val>
                                            <p:strVal val="#ppt_x"/>
                                          </p:val>
                                        </p:tav>
                                      </p:tavLst>
                                    </p:anim>
                                    <p:anim calcmode="lin" valueType="num">
                                      <p:cBhvr>
                                        <p:cTn id="99" dur="250" fill="hold"/>
                                        <p:tgtEl>
                                          <p:spTgt spid="33"/>
                                        </p:tgtEl>
                                        <p:attrNameLst>
                                          <p:attrName>ppt_y</p:attrName>
                                        </p:attrNameLst>
                                      </p:cBhvr>
                                      <p:tavLst>
                                        <p:tav tm="0">
                                          <p:val>
                                            <p:strVal val="#ppt_y+.1"/>
                                          </p:val>
                                        </p:tav>
                                        <p:tav tm="100000">
                                          <p:val>
                                            <p:strVal val="#ppt_y"/>
                                          </p:val>
                                        </p:tav>
                                      </p:tavLst>
                                    </p:anim>
                                  </p:childTnLst>
                                </p:cTn>
                              </p:par>
                            </p:childTnLst>
                          </p:cTn>
                        </p:par>
                        <p:par>
                          <p:cTn id="100" fill="hold">
                            <p:stCondLst>
                              <p:cond delay="4250"/>
                            </p:stCondLst>
                            <p:childTnLst>
                              <p:par>
                                <p:cTn id="101" presetID="42" presetClass="entr" presetSubtype="0" fill="hold" grpId="0"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250"/>
                                        <p:tgtEl>
                                          <p:spTgt spid="34"/>
                                        </p:tgtEl>
                                      </p:cBhvr>
                                    </p:animEffect>
                                    <p:anim calcmode="lin" valueType="num">
                                      <p:cBhvr>
                                        <p:cTn id="104" dur="250" fill="hold"/>
                                        <p:tgtEl>
                                          <p:spTgt spid="34"/>
                                        </p:tgtEl>
                                        <p:attrNameLst>
                                          <p:attrName>ppt_x</p:attrName>
                                        </p:attrNameLst>
                                      </p:cBhvr>
                                      <p:tavLst>
                                        <p:tav tm="0">
                                          <p:val>
                                            <p:strVal val="#ppt_x"/>
                                          </p:val>
                                        </p:tav>
                                        <p:tav tm="100000">
                                          <p:val>
                                            <p:strVal val="#ppt_x"/>
                                          </p:val>
                                        </p:tav>
                                      </p:tavLst>
                                    </p:anim>
                                    <p:anim calcmode="lin" valueType="num">
                                      <p:cBhvr>
                                        <p:cTn id="105" dur="250" fill="hold"/>
                                        <p:tgtEl>
                                          <p:spTgt spid="34"/>
                                        </p:tgtEl>
                                        <p:attrNameLst>
                                          <p:attrName>ppt_y</p:attrName>
                                        </p:attrNameLst>
                                      </p:cBhvr>
                                      <p:tavLst>
                                        <p:tav tm="0">
                                          <p:val>
                                            <p:strVal val="#ppt_y+.1"/>
                                          </p:val>
                                        </p:tav>
                                        <p:tav tm="100000">
                                          <p:val>
                                            <p:strVal val="#ppt_y"/>
                                          </p:val>
                                        </p:tav>
                                      </p:tavLst>
                                    </p:anim>
                                  </p:childTnLst>
                                </p:cTn>
                              </p:par>
                            </p:childTnLst>
                          </p:cTn>
                        </p:par>
                        <p:par>
                          <p:cTn id="106" fill="hold">
                            <p:stCondLst>
                              <p:cond delay="4500"/>
                            </p:stCondLst>
                            <p:childTnLst>
                              <p:par>
                                <p:cTn id="107" presetID="42" presetClass="entr" presetSubtype="0"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250"/>
                                        <p:tgtEl>
                                          <p:spTgt spid="35"/>
                                        </p:tgtEl>
                                      </p:cBhvr>
                                    </p:animEffect>
                                    <p:anim calcmode="lin" valueType="num">
                                      <p:cBhvr>
                                        <p:cTn id="110" dur="250" fill="hold"/>
                                        <p:tgtEl>
                                          <p:spTgt spid="35"/>
                                        </p:tgtEl>
                                        <p:attrNameLst>
                                          <p:attrName>ppt_x</p:attrName>
                                        </p:attrNameLst>
                                      </p:cBhvr>
                                      <p:tavLst>
                                        <p:tav tm="0">
                                          <p:val>
                                            <p:strVal val="#ppt_x"/>
                                          </p:val>
                                        </p:tav>
                                        <p:tav tm="100000">
                                          <p:val>
                                            <p:strVal val="#ppt_x"/>
                                          </p:val>
                                        </p:tav>
                                      </p:tavLst>
                                    </p:anim>
                                    <p:anim calcmode="lin" valueType="num">
                                      <p:cBhvr>
                                        <p:cTn id="111" dur="250" fill="hold"/>
                                        <p:tgtEl>
                                          <p:spTgt spid="35"/>
                                        </p:tgtEl>
                                        <p:attrNameLst>
                                          <p:attrName>ppt_y</p:attrName>
                                        </p:attrNameLst>
                                      </p:cBhvr>
                                      <p:tavLst>
                                        <p:tav tm="0">
                                          <p:val>
                                            <p:strVal val="#ppt_y+.1"/>
                                          </p:val>
                                        </p:tav>
                                        <p:tav tm="100000">
                                          <p:val>
                                            <p:strVal val="#ppt_y"/>
                                          </p:val>
                                        </p:tav>
                                      </p:tavLst>
                                    </p:anim>
                                  </p:childTnLst>
                                </p:cTn>
                              </p:par>
                            </p:childTnLst>
                          </p:cTn>
                        </p:par>
                        <p:par>
                          <p:cTn id="112" fill="hold">
                            <p:stCondLst>
                              <p:cond delay="4750"/>
                            </p:stCondLst>
                            <p:childTnLst>
                              <p:par>
                                <p:cTn id="113" presetID="42" presetClass="entr" presetSubtype="0" fill="hold" grpId="0" nodeType="after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250"/>
                                        <p:tgtEl>
                                          <p:spTgt spid="36"/>
                                        </p:tgtEl>
                                      </p:cBhvr>
                                    </p:animEffect>
                                    <p:anim calcmode="lin" valueType="num">
                                      <p:cBhvr>
                                        <p:cTn id="116" dur="250" fill="hold"/>
                                        <p:tgtEl>
                                          <p:spTgt spid="36"/>
                                        </p:tgtEl>
                                        <p:attrNameLst>
                                          <p:attrName>ppt_x</p:attrName>
                                        </p:attrNameLst>
                                      </p:cBhvr>
                                      <p:tavLst>
                                        <p:tav tm="0">
                                          <p:val>
                                            <p:strVal val="#ppt_x"/>
                                          </p:val>
                                        </p:tav>
                                        <p:tav tm="100000">
                                          <p:val>
                                            <p:strVal val="#ppt_x"/>
                                          </p:val>
                                        </p:tav>
                                      </p:tavLst>
                                    </p:anim>
                                    <p:anim calcmode="lin" valueType="num">
                                      <p:cBhvr>
                                        <p:cTn id="117" dur="250" fill="hold"/>
                                        <p:tgtEl>
                                          <p:spTgt spid="36"/>
                                        </p:tgtEl>
                                        <p:attrNameLst>
                                          <p:attrName>ppt_y</p:attrName>
                                        </p:attrNameLst>
                                      </p:cBhvr>
                                      <p:tavLst>
                                        <p:tav tm="0">
                                          <p:val>
                                            <p:strVal val="#ppt_y+.1"/>
                                          </p:val>
                                        </p:tav>
                                        <p:tav tm="100000">
                                          <p:val>
                                            <p:strVal val="#ppt_y"/>
                                          </p:val>
                                        </p:tav>
                                      </p:tavLst>
                                    </p:anim>
                                  </p:childTnLst>
                                </p:cTn>
                              </p:par>
                            </p:childTnLst>
                          </p:cTn>
                        </p:par>
                        <p:par>
                          <p:cTn id="118" fill="hold">
                            <p:stCondLst>
                              <p:cond delay="5000"/>
                            </p:stCondLst>
                            <p:childTnLst>
                              <p:par>
                                <p:cTn id="119" presetID="42" presetClass="entr" presetSubtype="0" fill="hold" grpId="0"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250"/>
                                        <p:tgtEl>
                                          <p:spTgt spid="37"/>
                                        </p:tgtEl>
                                      </p:cBhvr>
                                    </p:animEffect>
                                    <p:anim calcmode="lin" valueType="num">
                                      <p:cBhvr>
                                        <p:cTn id="122" dur="250" fill="hold"/>
                                        <p:tgtEl>
                                          <p:spTgt spid="37"/>
                                        </p:tgtEl>
                                        <p:attrNameLst>
                                          <p:attrName>ppt_x</p:attrName>
                                        </p:attrNameLst>
                                      </p:cBhvr>
                                      <p:tavLst>
                                        <p:tav tm="0">
                                          <p:val>
                                            <p:strVal val="#ppt_x"/>
                                          </p:val>
                                        </p:tav>
                                        <p:tav tm="100000">
                                          <p:val>
                                            <p:strVal val="#ppt_x"/>
                                          </p:val>
                                        </p:tav>
                                      </p:tavLst>
                                    </p:anim>
                                    <p:anim calcmode="lin" valueType="num">
                                      <p:cBhvr>
                                        <p:cTn id="123" dur="250" fill="hold"/>
                                        <p:tgtEl>
                                          <p:spTgt spid="37"/>
                                        </p:tgtEl>
                                        <p:attrNameLst>
                                          <p:attrName>ppt_y</p:attrName>
                                        </p:attrNameLst>
                                      </p:cBhvr>
                                      <p:tavLst>
                                        <p:tav tm="0">
                                          <p:val>
                                            <p:strVal val="#ppt_y+.1"/>
                                          </p:val>
                                        </p:tav>
                                        <p:tav tm="100000">
                                          <p:val>
                                            <p:strVal val="#ppt_y"/>
                                          </p:val>
                                        </p:tav>
                                      </p:tavLst>
                                    </p:anim>
                                  </p:childTnLst>
                                </p:cTn>
                              </p:par>
                            </p:childTnLst>
                          </p:cTn>
                        </p:par>
                        <p:par>
                          <p:cTn id="124" fill="hold">
                            <p:stCondLst>
                              <p:cond delay="5250"/>
                            </p:stCondLst>
                            <p:childTnLst>
                              <p:par>
                                <p:cTn id="125" presetID="42"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250"/>
                                        <p:tgtEl>
                                          <p:spTgt spid="38"/>
                                        </p:tgtEl>
                                      </p:cBhvr>
                                    </p:animEffect>
                                    <p:anim calcmode="lin" valueType="num">
                                      <p:cBhvr>
                                        <p:cTn id="128" dur="250" fill="hold"/>
                                        <p:tgtEl>
                                          <p:spTgt spid="38"/>
                                        </p:tgtEl>
                                        <p:attrNameLst>
                                          <p:attrName>ppt_x</p:attrName>
                                        </p:attrNameLst>
                                      </p:cBhvr>
                                      <p:tavLst>
                                        <p:tav tm="0">
                                          <p:val>
                                            <p:strVal val="#ppt_x"/>
                                          </p:val>
                                        </p:tav>
                                        <p:tav tm="100000">
                                          <p:val>
                                            <p:strVal val="#ppt_x"/>
                                          </p:val>
                                        </p:tav>
                                      </p:tavLst>
                                    </p:anim>
                                    <p:anim calcmode="lin" valueType="num">
                                      <p:cBhvr>
                                        <p:cTn id="129" dur="250" fill="hold"/>
                                        <p:tgtEl>
                                          <p:spTgt spid="38"/>
                                        </p:tgtEl>
                                        <p:attrNameLst>
                                          <p:attrName>ppt_y</p:attrName>
                                        </p:attrNameLst>
                                      </p:cBhvr>
                                      <p:tavLst>
                                        <p:tav tm="0">
                                          <p:val>
                                            <p:strVal val="#ppt_y+.1"/>
                                          </p:val>
                                        </p:tav>
                                        <p:tav tm="100000">
                                          <p:val>
                                            <p:strVal val="#ppt_y"/>
                                          </p:val>
                                        </p:tav>
                                      </p:tavLst>
                                    </p:anim>
                                  </p:childTnLst>
                                </p:cTn>
                              </p:par>
                            </p:childTnLst>
                          </p:cTn>
                        </p:par>
                        <p:par>
                          <p:cTn id="130" fill="hold">
                            <p:stCondLst>
                              <p:cond delay="5500"/>
                            </p:stCondLst>
                            <p:childTnLst>
                              <p:par>
                                <p:cTn id="131" presetID="42" presetClass="entr" presetSubtype="0" fill="hold" grpId="0" nodeType="after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fade">
                                      <p:cBhvr>
                                        <p:cTn id="133" dur="250"/>
                                        <p:tgtEl>
                                          <p:spTgt spid="39"/>
                                        </p:tgtEl>
                                      </p:cBhvr>
                                    </p:animEffect>
                                    <p:anim calcmode="lin" valueType="num">
                                      <p:cBhvr>
                                        <p:cTn id="134" dur="250" fill="hold"/>
                                        <p:tgtEl>
                                          <p:spTgt spid="39"/>
                                        </p:tgtEl>
                                        <p:attrNameLst>
                                          <p:attrName>ppt_x</p:attrName>
                                        </p:attrNameLst>
                                      </p:cBhvr>
                                      <p:tavLst>
                                        <p:tav tm="0">
                                          <p:val>
                                            <p:strVal val="#ppt_x"/>
                                          </p:val>
                                        </p:tav>
                                        <p:tav tm="100000">
                                          <p:val>
                                            <p:strVal val="#ppt_x"/>
                                          </p:val>
                                        </p:tav>
                                      </p:tavLst>
                                    </p:anim>
                                    <p:anim calcmode="lin" valueType="num">
                                      <p:cBhvr>
                                        <p:cTn id="135" dur="250" fill="hold"/>
                                        <p:tgtEl>
                                          <p:spTgt spid="39"/>
                                        </p:tgtEl>
                                        <p:attrNameLst>
                                          <p:attrName>ppt_y</p:attrName>
                                        </p:attrNameLst>
                                      </p:cBhvr>
                                      <p:tavLst>
                                        <p:tav tm="0">
                                          <p:val>
                                            <p:strVal val="#ppt_y+.1"/>
                                          </p:val>
                                        </p:tav>
                                        <p:tav tm="100000">
                                          <p:val>
                                            <p:strVal val="#ppt_y"/>
                                          </p:val>
                                        </p:tav>
                                      </p:tavLst>
                                    </p:anim>
                                  </p:childTnLst>
                                </p:cTn>
                              </p:par>
                            </p:childTnLst>
                          </p:cTn>
                        </p:par>
                        <p:par>
                          <p:cTn id="136" fill="hold">
                            <p:stCondLst>
                              <p:cond delay="5750"/>
                            </p:stCondLst>
                            <p:childTnLst>
                              <p:par>
                                <p:cTn id="137" presetID="42" presetClass="entr" presetSubtype="0" fill="hold" grpId="0" nodeType="after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fade">
                                      <p:cBhvr>
                                        <p:cTn id="139" dur="250"/>
                                        <p:tgtEl>
                                          <p:spTgt spid="40"/>
                                        </p:tgtEl>
                                      </p:cBhvr>
                                    </p:animEffect>
                                    <p:anim calcmode="lin" valueType="num">
                                      <p:cBhvr>
                                        <p:cTn id="140" dur="250" fill="hold"/>
                                        <p:tgtEl>
                                          <p:spTgt spid="40"/>
                                        </p:tgtEl>
                                        <p:attrNameLst>
                                          <p:attrName>ppt_x</p:attrName>
                                        </p:attrNameLst>
                                      </p:cBhvr>
                                      <p:tavLst>
                                        <p:tav tm="0">
                                          <p:val>
                                            <p:strVal val="#ppt_x"/>
                                          </p:val>
                                        </p:tav>
                                        <p:tav tm="100000">
                                          <p:val>
                                            <p:strVal val="#ppt_x"/>
                                          </p:val>
                                        </p:tav>
                                      </p:tavLst>
                                    </p:anim>
                                    <p:anim calcmode="lin" valueType="num">
                                      <p:cBhvr>
                                        <p:cTn id="141" dur="2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9" grpId="0"/>
      <p:bldP spid="30" grpId="0"/>
      <p:bldP spid="31" grpId="0"/>
      <p:bldP spid="32" grpId="0"/>
      <p:bldP spid="33" grpId="0"/>
      <p:bldP spid="34" grpId="0"/>
      <p:bldP spid="35" grpId="0"/>
      <p:bldP spid="36" grpId="0"/>
      <p:bldP spid="37" grpId="0"/>
      <p:bldP spid="38" grpId="0"/>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17790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249716"/>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02</a:t>
                </a:r>
                <a:endParaRPr lang="zh-CN" altLang="en-US" sz="6600" dirty="0">
                  <a:solidFill>
                    <a:schemeClr val="bg1"/>
                  </a:solidFill>
                  <a:cs typeface="+mn-ea"/>
                  <a:sym typeface="+mn-lt"/>
                </a:endParaRPr>
              </a:p>
            </p:txBody>
          </p:sp>
        </p:grpSp>
      </p:grpSp>
    </p:spTree>
    <p:extLst>
      <p:ext uri="{BB962C8B-B14F-4D97-AF65-F5344CB8AC3E}">
        <p14:creationId xmlns:p14="http://schemas.microsoft.com/office/powerpoint/2010/main" val="2179454169"/>
      </p:ext>
    </p:extLst>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29.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30.xml><?xml version="1.0" encoding="utf-8"?>
<p:tagLst xmlns:a="http://schemas.openxmlformats.org/drawingml/2006/main" xmlns:r="http://schemas.openxmlformats.org/officeDocument/2006/relationships" xmlns:p="http://schemas.openxmlformats.org/presentationml/2006/main">
  <p:tag name="PA" val="v3.0.1"/>
</p:tagLst>
</file>

<file path=ppt/tags/tag31.xml><?xml version="1.0" encoding="utf-8"?>
<p:tagLst xmlns:a="http://schemas.openxmlformats.org/drawingml/2006/main" xmlns:r="http://schemas.openxmlformats.org/officeDocument/2006/relationships" xmlns:p="http://schemas.openxmlformats.org/presentationml/2006/main">
  <p:tag name="PA" val="v3.0.1"/>
</p:tagLst>
</file>

<file path=ppt/tags/tag32.xml><?xml version="1.0" encoding="utf-8"?>
<p:tagLst xmlns:a="http://schemas.openxmlformats.org/drawingml/2006/main" xmlns:r="http://schemas.openxmlformats.org/officeDocument/2006/relationships" xmlns:p="http://schemas.openxmlformats.org/presentationml/2006/main">
  <p:tag name="PA" val="v3.0.1"/>
</p:tagLst>
</file>

<file path=ppt/tags/tag33.xml><?xml version="1.0" encoding="utf-8"?>
<p:tagLst xmlns:a="http://schemas.openxmlformats.org/drawingml/2006/main" xmlns:r="http://schemas.openxmlformats.org/officeDocument/2006/relationships" xmlns:p="http://schemas.openxmlformats.org/presentationml/2006/main">
  <p:tag name="PA" val="v3.0.1"/>
</p:tagLst>
</file>

<file path=ppt/tags/tag34.xml><?xml version="1.0" encoding="utf-8"?>
<p:tagLst xmlns:a="http://schemas.openxmlformats.org/drawingml/2006/main" xmlns:r="http://schemas.openxmlformats.org/officeDocument/2006/relationships" xmlns:p="http://schemas.openxmlformats.org/presentationml/2006/main">
  <p:tag name="PA" val="v3.0.1"/>
</p:tagLst>
</file>

<file path=ppt/tags/tag35.xml><?xml version="1.0" encoding="utf-8"?>
<p:tagLst xmlns:a="http://schemas.openxmlformats.org/drawingml/2006/main" xmlns:r="http://schemas.openxmlformats.org/officeDocument/2006/relationships" xmlns:p="http://schemas.openxmlformats.org/presentationml/2006/main">
  <p:tag name="PA" val="v3.0.1"/>
</p:tagLst>
</file>

<file path=ppt/tags/tag36.xml><?xml version="1.0" encoding="utf-8"?>
<p:tagLst xmlns:a="http://schemas.openxmlformats.org/drawingml/2006/main" xmlns:r="http://schemas.openxmlformats.org/officeDocument/2006/relationships" xmlns:p="http://schemas.openxmlformats.org/presentationml/2006/main">
  <p:tag name="PA" val="v3.0.1"/>
</p:tagLst>
</file>

<file path=ppt/tags/tag37.xml><?xml version="1.0" encoding="utf-8"?>
<p:tagLst xmlns:a="http://schemas.openxmlformats.org/drawingml/2006/main" xmlns:r="http://schemas.openxmlformats.org/officeDocument/2006/relationships" xmlns:p="http://schemas.openxmlformats.org/presentationml/2006/main">
  <p:tag name="PA" val="v3.0.1"/>
</p:tagLst>
</file>

<file path=ppt/tags/tag38.xml><?xml version="1.0" encoding="utf-8"?>
<p:tagLst xmlns:a="http://schemas.openxmlformats.org/drawingml/2006/main" xmlns:r="http://schemas.openxmlformats.org/officeDocument/2006/relationships" xmlns:p="http://schemas.openxmlformats.org/presentationml/2006/main">
  <p:tag name="PA" val="v3.0.1"/>
</p:tagLst>
</file>

<file path=ppt/tags/tag39.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40.xml><?xml version="1.0" encoding="utf-8"?>
<p:tagLst xmlns:a="http://schemas.openxmlformats.org/drawingml/2006/main" xmlns:r="http://schemas.openxmlformats.org/officeDocument/2006/relationships" xmlns:p="http://schemas.openxmlformats.org/presentationml/2006/main">
  <p:tag name="PA" val="v3.0.1"/>
</p:tagLst>
</file>

<file path=ppt/tags/tag41.xml><?xml version="1.0" encoding="utf-8"?>
<p:tagLst xmlns:a="http://schemas.openxmlformats.org/drawingml/2006/main" xmlns:r="http://schemas.openxmlformats.org/officeDocument/2006/relationships" xmlns:p="http://schemas.openxmlformats.org/presentationml/2006/main">
  <p:tag name="PA" val="v3.0.1"/>
</p:tagLst>
</file>

<file path=ppt/tags/tag42.xml><?xml version="1.0" encoding="utf-8"?>
<p:tagLst xmlns:a="http://schemas.openxmlformats.org/drawingml/2006/main" xmlns:r="http://schemas.openxmlformats.org/officeDocument/2006/relationships" xmlns:p="http://schemas.openxmlformats.org/presentationml/2006/main">
  <p:tag name="PA" val="v3.0.1"/>
</p:tagLst>
</file>

<file path=ppt/tags/tag43.xml><?xml version="1.0" encoding="utf-8"?>
<p:tagLst xmlns:a="http://schemas.openxmlformats.org/drawingml/2006/main" xmlns:r="http://schemas.openxmlformats.org/officeDocument/2006/relationships" xmlns:p="http://schemas.openxmlformats.org/presentationml/2006/main">
  <p:tag name="PA" val="v3.0.1"/>
</p:tagLst>
</file>

<file path=ppt/tags/tag44.xml><?xml version="1.0" encoding="utf-8"?>
<p:tagLst xmlns:a="http://schemas.openxmlformats.org/drawingml/2006/main" xmlns:r="http://schemas.openxmlformats.org/officeDocument/2006/relationships" xmlns:p="http://schemas.openxmlformats.org/presentationml/2006/main">
  <p:tag name="PA" val="v3.0.1"/>
</p:tagLst>
</file>

<file path=ppt/tags/tag45.xml><?xml version="1.0" encoding="utf-8"?>
<p:tagLst xmlns:a="http://schemas.openxmlformats.org/drawingml/2006/main" xmlns:r="http://schemas.openxmlformats.org/officeDocument/2006/relationships" xmlns:p="http://schemas.openxmlformats.org/presentationml/2006/main">
  <p:tag name="PA" val="v3.0.1"/>
</p:tagLst>
</file>

<file path=ppt/tags/tag46.xml><?xml version="1.0" encoding="utf-8"?>
<p:tagLst xmlns:a="http://schemas.openxmlformats.org/drawingml/2006/main" xmlns:r="http://schemas.openxmlformats.org/officeDocument/2006/relationships" xmlns:p="http://schemas.openxmlformats.org/presentationml/2006/main">
  <p:tag name="PA" val="v3.0.1"/>
</p:tagLst>
</file>

<file path=ppt/tags/tag47.xml><?xml version="1.0" encoding="utf-8"?>
<p:tagLst xmlns:a="http://schemas.openxmlformats.org/drawingml/2006/main" xmlns:r="http://schemas.openxmlformats.org/officeDocument/2006/relationships" xmlns:p="http://schemas.openxmlformats.org/presentationml/2006/main">
  <p:tag name="PA" val="v3.0.1"/>
</p:tagLst>
</file>

<file path=ppt/tags/tag48.xml><?xml version="1.0" encoding="utf-8"?>
<p:tagLst xmlns:a="http://schemas.openxmlformats.org/drawingml/2006/main" xmlns:r="http://schemas.openxmlformats.org/officeDocument/2006/relationships" xmlns:p="http://schemas.openxmlformats.org/presentationml/2006/main">
  <p:tag name="PA" val="v3.0.1"/>
</p:tagLst>
</file>

<file path=ppt/tags/tag49.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50.xml><?xml version="1.0" encoding="utf-8"?>
<p:tagLst xmlns:a="http://schemas.openxmlformats.org/drawingml/2006/main" xmlns:r="http://schemas.openxmlformats.org/officeDocument/2006/relationships" xmlns:p="http://schemas.openxmlformats.org/presentationml/2006/main">
  <p:tag name="PA" val="v3.0.1"/>
</p:tagLst>
</file>

<file path=ppt/tags/tag51.xml><?xml version="1.0" encoding="utf-8"?>
<p:tagLst xmlns:a="http://schemas.openxmlformats.org/drawingml/2006/main" xmlns:r="http://schemas.openxmlformats.org/officeDocument/2006/relationships" xmlns:p="http://schemas.openxmlformats.org/presentationml/2006/main">
  <p:tag name="PA" val="v3.0.1"/>
</p:tagLst>
</file>

<file path=ppt/tags/tag52.xml><?xml version="1.0" encoding="utf-8"?>
<p:tagLst xmlns:a="http://schemas.openxmlformats.org/drawingml/2006/main" xmlns:r="http://schemas.openxmlformats.org/officeDocument/2006/relationships" xmlns:p="http://schemas.openxmlformats.org/presentationml/2006/main">
  <p:tag name="PA" val="v3.0.1"/>
</p:tagLst>
</file>

<file path=ppt/tags/tag53.xml><?xml version="1.0" encoding="utf-8"?>
<p:tagLst xmlns:a="http://schemas.openxmlformats.org/drawingml/2006/main" xmlns:r="http://schemas.openxmlformats.org/officeDocument/2006/relationships" xmlns:p="http://schemas.openxmlformats.org/presentationml/2006/main">
  <p:tag name="PA" val="v3.0.1"/>
</p:tagLst>
</file>

<file path=ppt/tags/tag54.xml><?xml version="1.0" encoding="utf-8"?>
<p:tagLst xmlns:a="http://schemas.openxmlformats.org/drawingml/2006/main" xmlns:r="http://schemas.openxmlformats.org/officeDocument/2006/relationships" xmlns:p="http://schemas.openxmlformats.org/presentationml/2006/main">
  <p:tag name="PA" val="v3.0.1"/>
</p:tagLst>
</file>

<file path=ppt/tags/tag55.xml><?xml version="1.0" encoding="utf-8"?>
<p:tagLst xmlns:a="http://schemas.openxmlformats.org/drawingml/2006/main" xmlns:r="http://schemas.openxmlformats.org/officeDocument/2006/relationships" xmlns:p="http://schemas.openxmlformats.org/presentationml/2006/main">
  <p:tag name="PA" val="v3.0.1"/>
</p:tagLst>
</file>

<file path=ppt/tags/tag56.xml><?xml version="1.0" encoding="utf-8"?>
<p:tagLst xmlns:a="http://schemas.openxmlformats.org/drawingml/2006/main" xmlns:r="http://schemas.openxmlformats.org/officeDocument/2006/relationships" xmlns:p="http://schemas.openxmlformats.org/presentationml/2006/main">
  <p:tag name="PA" val="v3.0.1"/>
</p:tagLst>
</file>

<file path=ppt/tags/tag57.xml><?xml version="1.0" encoding="utf-8"?>
<p:tagLst xmlns:a="http://schemas.openxmlformats.org/drawingml/2006/main" xmlns:r="http://schemas.openxmlformats.org/officeDocument/2006/relationships" xmlns:p="http://schemas.openxmlformats.org/presentationml/2006/main">
  <p:tag name="PA" val="v3.0.1"/>
</p:tagLst>
</file>

<file path=ppt/tags/tag58.xml><?xml version="1.0" encoding="utf-8"?>
<p:tagLst xmlns:a="http://schemas.openxmlformats.org/drawingml/2006/main" xmlns:r="http://schemas.openxmlformats.org/officeDocument/2006/relationships" xmlns:p="http://schemas.openxmlformats.org/presentationml/2006/main">
  <p:tag name="PA" val="v3.0.1"/>
</p:tagLst>
</file>

<file path=ppt/tags/tag59.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60.xml><?xml version="1.0" encoding="utf-8"?>
<p:tagLst xmlns:a="http://schemas.openxmlformats.org/drawingml/2006/main" xmlns:r="http://schemas.openxmlformats.org/officeDocument/2006/relationships" xmlns:p="http://schemas.openxmlformats.org/presentationml/2006/main">
  <p:tag name="PA" val="v3.0.1"/>
</p:tagLst>
</file>

<file path=ppt/tags/tag61.xml><?xml version="1.0" encoding="utf-8"?>
<p:tagLst xmlns:a="http://schemas.openxmlformats.org/drawingml/2006/main" xmlns:r="http://schemas.openxmlformats.org/officeDocument/2006/relationships" xmlns:p="http://schemas.openxmlformats.org/presentationml/2006/main">
  <p:tag name="PA" val="v3.0.1"/>
</p:tagLst>
</file>

<file path=ppt/tags/tag62.xml><?xml version="1.0" encoding="utf-8"?>
<p:tagLst xmlns:a="http://schemas.openxmlformats.org/drawingml/2006/main" xmlns:r="http://schemas.openxmlformats.org/officeDocument/2006/relationships" xmlns:p="http://schemas.openxmlformats.org/presentationml/2006/main">
  <p:tag name="PA" val="v3.0.1"/>
</p:tagLst>
</file>

<file path=ppt/tags/tag63.xml><?xml version="1.0" encoding="utf-8"?>
<p:tagLst xmlns:a="http://schemas.openxmlformats.org/drawingml/2006/main" xmlns:r="http://schemas.openxmlformats.org/officeDocument/2006/relationships" xmlns:p="http://schemas.openxmlformats.org/presentationml/2006/main">
  <p:tag name="PA" val="v3.0.1"/>
</p:tagLst>
</file>

<file path=ppt/tags/tag64.xml><?xml version="1.0" encoding="utf-8"?>
<p:tagLst xmlns:a="http://schemas.openxmlformats.org/drawingml/2006/main" xmlns:r="http://schemas.openxmlformats.org/officeDocument/2006/relationships" xmlns:p="http://schemas.openxmlformats.org/presentationml/2006/main">
  <p:tag name="PA" val="v3.0.1"/>
</p:tagLst>
</file>

<file path=ppt/tags/tag65.xml><?xml version="1.0" encoding="utf-8"?>
<p:tagLst xmlns:a="http://schemas.openxmlformats.org/drawingml/2006/main" xmlns:r="http://schemas.openxmlformats.org/officeDocument/2006/relationships" xmlns:p="http://schemas.openxmlformats.org/presentationml/2006/main">
  <p:tag name="PA" val="v3.0.1"/>
</p:tagLst>
</file>

<file path=ppt/tags/tag66.xml><?xml version="1.0" encoding="utf-8"?>
<p:tagLst xmlns:a="http://schemas.openxmlformats.org/drawingml/2006/main" xmlns:r="http://schemas.openxmlformats.org/officeDocument/2006/relationships" xmlns:p="http://schemas.openxmlformats.org/presentationml/2006/main">
  <p:tag name="PA" val="v3.0.1"/>
</p:tagLst>
</file>

<file path=ppt/tags/tag67.xml><?xml version="1.0" encoding="utf-8"?>
<p:tagLst xmlns:a="http://schemas.openxmlformats.org/drawingml/2006/main" xmlns:r="http://schemas.openxmlformats.org/officeDocument/2006/relationships" xmlns:p="http://schemas.openxmlformats.org/presentationml/2006/main">
  <p:tag name="PA" val="v3.0.1"/>
</p:tagLst>
</file>

<file path=ppt/tags/tag68.xml><?xml version="1.0" encoding="utf-8"?>
<p:tagLst xmlns:a="http://schemas.openxmlformats.org/drawingml/2006/main" xmlns:r="http://schemas.openxmlformats.org/officeDocument/2006/relationships" xmlns:p="http://schemas.openxmlformats.org/presentationml/2006/main">
  <p:tag name="PA" val="v3.0.1"/>
</p:tagLst>
</file>

<file path=ppt/tags/tag69.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70.xml><?xml version="1.0" encoding="utf-8"?>
<p:tagLst xmlns:a="http://schemas.openxmlformats.org/drawingml/2006/main" xmlns:r="http://schemas.openxmlformats.org/officeDocument/2006/relationships" xmlns:p="http://schemas.openxmlformats.org/presentationml/2006/main">
  <p:tag name="PA" val="v3.0.1"/>
</p:tagLst>
</file>

<file path=ppt/tags/tag71.xml><?xml version="1.0" encoding="utf-8"?>
<p:tagLst xmlns:a="http://schemas.openxmlformats.org/drawingml/2006/main" xmlns:r="http://schemas.openxmlformats.org/officeDocument/2006/relationships" xmlns:p="http://schemas.openxmlformats.org/presentationml/2006/main">
  <p:tag name="PA" val="v3.0.1"/>
</p:tagLst>
</file>

<file path=ppt/tags/tag72.xml><?xml version="1.0" encoding="utf-8"?>
<p:tagLst xmlns:a="http://schemas.openxmlformats.org/drawingml/2006/main" xmlns:r="http://schemas.openxmlformats.org/officeDocument/2006/relationships" xmlns:p="http://schemas.openxmlformats.org/presentationml/2006/main">
  <p:tag name="PA" val="v3.0.1"/>
</p:tagLst>
</file>

<file path=ppt/tags/tag73.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gubp0bb">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1564</TotalTime>
  <Words>2571</Words>
  <Application>Microsoft Office PowerPoint</Application>
  <PresentationFormat>自定义</PresentationFormat>
  <Paragraphs>303</Paragraphs>
  <Slides>28</Slides>
  <Notes>28</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28</vt:i4>
      </vt:variant>
    </vt:vector>
  </HeadingPairs>
  <TitlesOfParts>
    <vt:vector size="38" baseType="lpstr">
      <vt:lpstr>Meiryo</vt:lpstr>
      <vt:lpstr>宋体</vt:lpstr>
      <vt:lpstr>微软雅黑</vt:lpstr>
      <vt:lpstr>印品黑体</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1013</cp:revision>
  <dcterms:created xsi:type="dcterms:W3CDTF">2015-12-01T09:06:39Z</dcterms:created>
  <dcterms:modified xsi:type="dcterms:W3CDTF">2023-02-04T02:53:15Z</dcterms:modified>
</cp:coreProperties>
</file>