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 id="2147483665" r:id="rId3"/>
  </p:sldMasterIdLst>
  <p:notesMasterIdLst>
    <p:notesMasterId r:id="rId42"/>
  </p:notesMasterIdLst>
  <p:sldIdLst>
    <p:sldId id="297" r:id="rId4"/>
    <p:sldId id="257" r:id="rId5"/>
    <p:sldId id="258" r:id="rId6"/>
    <p:sldId id="259" r:id="rId7"/>
    <p:sldId id="266" r:id="rId8"/>
    <p:sldId id="269" r:id="rId9"/>
    <p:sldId id="270" r:id="rId10"/>
    <p:sldId id="267" r:id="rId11"/>
    <p:sldId id="262" r:id="rId12"/>
    <p:sldId id="263" r:id="rId13"/>
    <p:sldId id="264" r:id="rId14"/>
    <p:sldId id="265"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68" r:id="rId29"/>
    <p:sldId id="284" r:id="rId30"/>
    <p:sldId id="285" r:id="rId31"/>
    <p:sldId id="286" r:id="rId32"/>
    <p:sldId id="287" r:id="rId33"/>
    <p:sldId id="288" r:id="rId34"/>
    <p:sldId id="290" r:id="rId35"/>
    <p:sldId id="296" r:id="rId36"/>
    <p:sldId id="292" r:id="rId37"/>
    <p:sldId id="293" r:id="rId38"/>
    <p:sldId id="294" r:id="rId39"/>
    <p:sldId id="300" r:id="rId40"/>
    <p:sldId id="301" r:id="rId41"/>
  </p:sldIdLst>
  <p:sldSz cx="12192000" cy="6858000"/>
  <p:notesSz cx="6858000" cy="9144000"/>
  <p:custDataLst>
    <p:tags r:id="rId43"/>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E6E6"/>
    <a:srgbClr val="34C1AA"/>
    <a:srgbClr val="F1581C"/>
    <a:srgbClr val="2B84E1"/>
    <a:srgbClr val="F59322"/>
    <a:srgbClr val="F2F2F2"/>
    <a:srgbClr val="F3F4F7"/>
    <a:srgbClr val="6C6564"/>
    <a:srgbClr val="000000"/>
    <a:srgbClr val="AFAB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55" autoAdjust="0"/>
    <p:restoredTop sz="96314" autoAdjust="0"/>
  </p:normalViewPr>
  <p:slideViewPr>
    <p:cSldViewPr snapToGrid="0">
      <p:cViewPr varScale="1">
        <p:scale>
          <a:sx n="108" d="100"/>
          <a:sy n="108" d="100"/>
        </p:scale>
        <p:origin x="786"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ags" Target="tags/tag1.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theme" Target="theme/theme1.xml"/><Relationship Id="rId20" Type="http://schemas.openxmlformats.org/officeDocument/2006/relationships/slide" Target="slides/slide17.xml"/><Relationship Id="rId41" Type="http://schemas.openxmlformats.org/officeDocument/2006/relationships/slide" Target="slides/slide3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F31441-A087-4B64-8044-FAA3A6A40C9F}" type="datetimeFigureOut">
              <a:rPr lang="zh-CN" altLang="en-US" smtClean="0"/>
              <a:t>2023/2/3</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A2B346-5E01-4944-891D-F5DCCA7D63E3}" type="slidenum">
              <a:rPr lang="zh-CN" altLang="en-US" smtClean="0"/>
              <a:t>‹#›</a:t>
            </a:fld>
            <a:endParaRPr lang="zh-CN" altLang="en-US"/>
          </a:p>
        </p:txBody>
      </p:sp>
    </p:spTree>
    <p:extLst>
      <p:ext uri="{BB962C8B-B14F-4D97-AF65-F5344CB8AC3E}">
        <p14:creationId xmlns:p14="http://schemas.microsoft.com/office/powerpoint/2010/main" val="36439797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7A2B346-5E01-4944-891D-F5DCCA7D63E3}" type="slidenum">
              <a:rPr lang="zh-CN" altLang="en-US" smtClean="0"/>
              <a:t>1</a:t>
            </a:fld>
            <a:endParaRPr lang="zh-CN" altLang="en-US"/>
          </a:p>
        </p:txBody>
      </p:sp>
    </p:spTree>
    <p:extLst>
      <p:ext uri="{BB962C8B-B14F-4D97-AF65-F5344CB8AC3E}">
        <p14:creationId xmlns:p14="http://schemas.microsoft.com/office/powerpoint/2010/main" val="27903939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7A2B346-5E01-4944-891D-F5DCCA7D63E3}" type="slidenum">
              <a:rPr lang="zh-CN" altLang="en-US" smtClean="0"/>
              <a:t>10</a:t>
            </a:fld>
            <a:endParaRPr lang="zh-CN" altLang="en-US"/>
          </a:p>
        </p:txBody>
      </p:sp>
    </p:spTree>
    <p:extLst>
      <p:ext uri="{BB962C8B-B14F-4D97-AF65-F5344CB8AC3E}">
        <p14:creationId xmlns:p14="http://schemas.microsoft.com/office/powerpoint/2010/main" val="32342698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7A2B346-5E01-4944-891D-F5DCCA7D63E3}" type="slidenum">
              <a:rPr lang="zh-CN" altLang="en-US" smtClean="0"/>
              <a:t>11</a:t>
            </a:fld>
            <a:endParaRPr lang="zh-CN" altLang="en-US"/>
          </a:p>
        </p:txBody>
      </p:sp>
    </p:spTree>
    <p:extLst>
      <p:ext uri="{BB962C8B-B14F-4D97-AF65-F5344CB8AC3E}">
        <p14:creationId xmlns:p14="http://schemas.microsoft.com/office/powerpoint/2010/main" val="32545680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7A2B346-5E01-4944-891D-F5DCCA7D63E3}" type="slidenum">
              <a:rPr lang="zh-CN" altLang="en-US" smtClean="0"/>
              <a:t>12</a:t>
            </a:fld>
            <a:endParaRPr lang="zh-CN" altLang="en-US"/>
          </a:p>
        </p:txBody>
      </p:sp>
    </p:spTree>
    <p:extLst>
      <p:ext uri="{BB962C8B-B14F-4D97-AF65-F5344CB8AC3E}">
        <p14:creationId xmlns:p14="http://schemas.microsoft.com/office/powerpoint/2010/main" val="1606360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7A2B346-5E01-4944-891D-F5DCCA7D63E3}" type="slidenum">
              <a:rPr lang="zh-CN" altLang="en-US" smtClean="0"/>
              <a:t>13</a:t>
            </a:fld>
            <a:endParaRPr lang="zh-CN" altLang="en-US"/>
          </a:p>
        </p:txBody>
      </p:sp>
    </p:spTree>
    <p:extLst>
      <p:ext uri="{BB962C8B-B14F-4D97-AF65-F5344CB8AC3E}">
        <p14:creationId xmlns:p14="http://schemas.microsoft.com/office/powerpoint/2010/main" val="8222116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7A2B346-5E01-4944-891D-F5DCCA7D63E3}" type="slidenum">
              <a:rPr lang="zh-CN" altLang="en-US" smtClean="0"/>
              <a:t>14</a:t>
            </a:fld>
            <a:endParaRPr lang="zh-CN" altLang="en-US"/>
          </a:p>
        </p:txBody>
      </p:sp>
    </p:spTree>
    <p:extLst>
      <p:ext uri="{BB962C8B-B14F-4D97-AF65-F5344CB8AC3E}">
        <p14:creationId xmlns:p14="http://schemas.microsoft.com/office/powerpoint/2010/main" val="7857454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7A2B346-5E01-4944-891D-F5DCCA7D63E3}" type="slidenum">
              <a:rPr lang="zh-CN" altLang="en-US" smtClean="0"/>
              <a:t>15</a:t>
            </a:fld>
            <a:endParaRPr lang="zh-CN" altLang="en-US"/>
          </a:p>
        </p:txBody>
      </p:sp>
    </p:spTree>
    <p:extLst>
      <p:ext uri="{BB962C8B-B14F-4D97-AF65-F5344CB8AC3E}">
        <p14:creationId xmlns:p14="http://schemas.microsoft.com/office/powerpoint/2010/main" val="8892341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7A2B346-5E01-4944-891D-F5DCCA7D63E3}" type="slidenum">
              <a:rPr lang="zh-CN" altLang="en-US" smtClean="0"/>
              <a:t>16</a:t>
            </a:fld>
            <a:endParaRPr lang="zh-CN" altLang="en-US"/>
          </a:p>
        </p:txBody>
      </p:sp>
    </p:spTree>
    <p:extLst>
      <p:ext uri="{BB962C8B-B14F-4D97-AF65-F5344CB8AC3E}">
        <p14:creationId xmlns:p14="http://schemas.microsoft.com/office/powerpoint/2010/main" val="12481110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7A2B346-5E01-4944-891D-F5DCCA7D63E3}" type="slidenum">
              <a:rPr lang="zh-CN" altLang="en-US" smtClean="0"/>
              <a:t>17</a:t>
            </a:fld>
            <a:endParaRPr lang="zh-CN" altLang="en-US"/>
          </a:p>
        </p:txBody>
      </p:sp>
    </p:spTree>
    <p:extLst>
      <p:ext uri="{BB962C8B-B14F-4D97-AF65-F5344CB8AC3E}">
        <p14:creationId xmlns:p14="http://schemas.microsoft.com/office/powerpoint/2010/main" val="29285860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E7A2B346-5E01-4944-891D-F5DCCA7D63E3}" type="slidenum">
              <a:rPr lang="zh-CN" altLang="en-US" smtClean="0"/>
              <a:t>18</a:t>
            </a:fld>
            <a:endParaRPr lang="zh-CN" altLang="en-US"/>
          </a:p>
        </p:txBody>
      </p:sp>
    </p:spTree>
    <p:extLst>
      <p:ext uri="{BB962C8B-B14F-4D97-AF65-F5344CB8AC3E}">
        <p14:creationId xmlns:p14="http://schemas.microsoft.com/office/powerpoint/2010/main" val="1179747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7A2B346-5E01-4944-891D-F5DCCA7D63E3}" type="slidenum">
              <a:rPr lang="zh-CN" altLang="en-US" smtClean="0"/>
              <a:t>19</a:t>
            </a:fld>
            <a:endParaRPr lang="zh-CN" altLang="en-US"/>
          </a:p>
        </p:txBody>
      </p:sp>
    </p:spTree>
    <p:extLst>
      <p:ext uri="{BB962C8B-B14F-4D97-AF65-F5344CB8AC3E}">
        <p14:creationId xmlns:p14="http://schemas.microsoft.com/office/powerpoint/2010/main" val="25927239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7A2B346-5E01-4944-891D-F5DCCA7D63E3}" type="slidenum">
              <a:rPr lang="zh-CN" altLang="en-US" smtClean="0"/>
              <a:t>2</a:t>
            </a:fld>
            <a:endParaRPr lang="zh-CN" altLang="en-US"/>
          </a:p>
        </p:txBody>
      </p:sp>
    </p:spTree>
    <p:extLst>
      <p:ext uri="{BB962C8B-B14F-4D97-AF65-F5344CB8AC3E}">
        <p14:creationId xmlns:p14="http://schemas.microsoft.com/office/powerpoint/2010/main" val="34150716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7A2B346-5E01-4944-891D-F5DCCA7D63E3}" type="slidenum">
              <a:rPr lang="zh-CN" altLang="en-US" smtClean="0"/>
              <a:t>20</a:t>
            </a:fld>
            <a:endParaRPr lang="zh-CN" altLang="en-US"/>
          </a:p>
        </p:txBody>
      </p:sp>
    </p:spTree>
    <p:extLst>
      <p:ext uri="{BB962C8B-B14F-4D97-AF65-F5344CB8AC3E}">
        <p14:creationId xmlns:p14="http://schemas.microsoft.com/office/powerpoint/2010/main" val="33356465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7A2B346-5E01-4944-891D-F5DCCA7D63E3}" type="slidenum">
              <a:rPr lang="zh-CN" altLang="en-US" smtClean="0"/>
              <a:t>21</a:t>
            </a:fld>
            <a:endParaRPr lang="zh-CN" altLang="en-US"/>
          </a:p>
        </p:txBody>
      </p:sp>
    </p:spTree>
    <p:extLst>
      <p:ext uri="{BB962C8B-B14F-4D97-AF65-F5344CB8AC3E}">
        <p14:creationId xmlns:p14="http://schemas.microsoft.com/office/powerpoint/2010/main" val="94222883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7A2B346-5E01-4944-891D-F5DCCA7D63E3}" type="slidenum">
              <a:rPr lang="zh-CN" altLang="en-US" smtClean="0"/>
              <a:t>22</a:t>
            </a:fld>
            <a:endParaRPr lang="zh-CN" altLang="en-US"/>
          </a:p>
        </p:txBody>
      </p:sp>
    </p:spTree>
    <p:extLst>
      <p:ext uri="{BB962C8B-B14F-4D97-AF65-F5344CB8AC3E}">
        <p14:creationId xmlns:p14="http://schemas.microsoft.com/office/powerpoint/2010/main" val="326624370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7A2B346-5E01-4944-891D-F5DCCA7D63E3}" type="slidenum">
              <a:rPr lang="zh-CN" altLang="en-US" smtClean="0"/>
              <a:t>23</a:t>
            </a:fld>
            <a:endParaRPr lang="zh-CN" altLang="en-US"/>
          </a:p>
        </p:txBody>
      </p:sp>
    </p:spTree>
    <p:extLst>
      <p:ext uri="{BB962C8B-B14F-4D97-AF65-F5344CB8AC3E}">
        <p14:creationId xmlns:p14="http://schemas.microsoft.com/office/powerpoint/2010/main" val="350582337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7A2B346-5E01-4944-891D-F5DCCA7D63E3}" type="slidenum">
              <a:rPr lang="zh-CN" altLang="en-US" smtClean="0"/>
              <a:t>24</a:t>
            </a:fld>
            <a:endParaRPr lang="zh-CN" altLang="en-US"/>
          </a:p>
        </p:txBody>
      </p:sp>
    </p:spTree>
    <p:extLst>
      <p:ext uri="{BB962C8B-B14F-4D97-AF65-F5344CB8AC3E}">
        <p14:creationId xmlns:p14="http://schemas.microsoft.com/office/powerpoint/2010/main" val="268240874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7A2B346-5E01-4944-891D-F5DCCA7D63E3}" type="slidenum">
              <a:rPr lang="zh-CN" altLang="en-US" smtClean="0"/>
              <a:t>25</a:t>
            </a:fld>
            <a:endParaRPr lang="zh-CN" altLang="en-US"/>
          </a:p>
        </p:txBody>
      </p:sp>
    </p:spTree>
    <p:extLst>
      <p:ext uri="{BB962C8B-B14F-4D97-AF65-F5344CB8AC3E}">
        <p14:creationId xmlns:p14="http://schemas.microsoft.com/office/powerpoint/2010/main" val="120516224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7A2B346-5E01-4944-891D-F5DCCA7D63E3}" type="slidenum">
              <a:rPr lang="zh-CN" altLang="en-US" smtClean="0"/>
              <a:t>26</a:t>
            </a:fld>
            <a:endParaRPr lang="zh-CN" altLang="en-US"/>
          </a:p>
        </p:txBody>
      </p:sp>
    </p:spTree>
    <p:extLst>
      <p:ext uri="{BB962C8B-B14F-4D97-AF65-F5344CB8AC3E}">
        <p14:creationId xmlns:p14="http://schemas.microsoft.com/office/powerpoint/2010/main" val="352303519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7A2B346-5E01-4944-891D-F5DCCA7D63E3}" type="slidenum">
              <a:rPr lang="zh-CN" altLang="en-US" smtClean="0"/>
              <a:t>27</a:t>
            </a:fld>
            <a:endParaRPr lang="zh-CN" altLang="en-US"/>
          </a:p>
        </p:txBody>
      </p:sp>
    </p:spTree>
    <p:extLst>
      <p:ext uri="{BB962C8B-B14F-4D97-AF65-F5344CB8AC3E}">
        <p14:creationId xmlns:p14="http://schemas.microsoft.com/office/powerpoint/2010/main" val="165406523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7A2B346-5E01-4944-891D-F5DCCA7D63E3}" type="slidenum">
              <a:rPr lang="zh-CN" altLang="en-US" smtClean="0"/>
              <a:t>28</a:t>
            </a:fld>
            <a:endParaRPr lang="zh-CN" altLang="en-US"/>
          </a:p>
        </p:txBody>
      </p:sp>
    </p:spTree>
    <p:extLst>
      <p:ext uri="{BB962C8B-B14F-4D97-AF65-F5344CB8AC3E}">
        <p14:creationId xmlns:p14="http://schemas.microsoft.com/office/powerpoint/2010/main" val="166739501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7A2B346-5E01-4944-891D-F5DCCA7D63E3}" type="slidenum">
              <a:rPr lang="zh-CN" altLang="en-US" smtClean="0"/>
              <a:t>29</a:t>
            </a:fld>
            <a:endParaRPr lang="zh-CN" altLang="en-US"/>
          </a:p>
        </p:txBody>
      </p:sp>
    </p:spTree>
    <p:extLst>
      <p:ext uri="{BB962C8B-B14F-4D97-AF65-F5344CB8AC3E}">
        <p14:creationId xmlns:p14="http://schemas.microsoft.com/office/powerpoint/2010/main" val="32188015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7A2B346-5E01-4944-891D-F5DCCA7D63E3}" type="slidenum">
              <a:rPr lang="zh-CN" altLang="en-US" smtClean="0"/>
              <a:t>3</a:t>
            </a:fld>
            <a:endParaRPr lang="zh-CN" altLang="en-US"/>
          </a:p>
        </p:txBody>
      </p:sp>
    </p:spTree>
    <p:extLst>
      <p:ext uri="{BB962C8B-B14F-4D97-AF65-F5344CB8AC3E}">
        <p14:creationId xmlns:p14="http://schemas.microsoft.com/office/powerpoint/2010/main" val="156989155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7A2B346-5E01-4944-891D-F5DCCA7D63E3}" type="slidenum">
              <a:rPr lang="zh-CN" altLang="en-US" smtClean="0"/>
              <a:t>30</a:t>
            </a:fld>
            <a:endParaRPr lang="zh-CN" altLang="en-US"/>
          </a:p>
        </p:txBody>
      </p:sp>
    </p:spTree>
    <p:extLst>
      <p:ext uri="{BB962C8B-B14F-4D97-AF65-F5344CB8AC3E}">
        <p14:creationId xmlns:p14="http://schemas.microsoft.com/office/powerpoint/2010/main" val="208067125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7A2B346-5E01-4944-891D-F5DCCA7D63E3}" type="slidenum">
              <a:rPr lang="zh-CN" altLang="en-US" smtClean="0"/>
              <a:t>31</a:t>
            </a:fld>
            <a:endParaRPr lang="zh-CN" altLang="en-US"/>
          </a:p>
        </p:txBody>
      </p:sp>
    </p:spTree>
    <p:extLst>
      <p:ext uri="{BB962C8B-B14F-4D97-AF65-F5344CB8AC3E}">
        <p14:creationId xmlns:p14="http://schemas.microsoft.com/office/powerpoint/2010/main" val="184732595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7A2B346-5E01-4944-891D-F5DCCA7D63E3}" type="slidenum">
              <a:rPr lang="zh-CN" altLang="en-US" smtClean="0"/>
              <a:t>32</a:t>
            </a:fld>
            <a:endParaRPr lang="zh-CN" altLang="en-US"/>
          </a:p>
        </p:txBody>
      </p:sp>
    </p:spTree>
    <p:extLst>
      <p:ext uri="{BB962C8B-B14F-4D97-AF65-F5344CB8AC3E}">
        <p14:creationId xmlns:p14="http://schemas.microsoft.com/office/powerpoint/2010/main" val="51385305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7A2B346-5E01-4944-891D-F5DCCA7D63E3}" type="slidenum">
              <a:rPr lang="zh-CN" altLang="en-US" smtClean="0"/>
              <a:t>33</a:t>
            </a:fld>
            <a:endParaRPr lang="zh-CN" altLang="en-US"/>
          </a:p>
        </p:txBody>
      </p:sp>
    </p:spTree>
    <p:extLst>
      <p:ext uri="{BB962C8B-B14F-4D97-AF65-F5344CB8AC3E}">
        <p14:creationId xmlns:p14="http://schemas.microsoft.com/office/powerpoint/2010/main" val="291969588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7A2B346-5E01-4944-891D-F5DCCA7D63E3}" type="slidenum">
              <a:rPr lang="zh-CN" altLang="en-US" smtClean="0"/>
              <a:t>34</a:t>
            </a:fld>
            <a:endParaRPr lang="zh-CN" altLang="en-US"/>
          </a:p>
        </p:txBody>
      </p:sp>
    </p:spTree>
    <p:extLst>
      <p:ext uri="{BB962C8B-B14F-4D97-AF65-F5344CB8AC3E}">
        <p14:creationId xmlns:p14="http://schemas.microsoft.com/office/powerpoint/2010/main" val="164422287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7A2B346-5E01-4944-891D-F5DCCA7D63E3}" type="slidenum">
              <a:rPr lang="zh-CN" altLang="en-US" smtClean="0"/>
              <a:t>35</a:t>
            </a:fld>
            <a:endParaRPr lang="zh-CN" altLang="en-US"/>
          </a:p>
        </p:txBody>
      </p:sp>
    </p:spTree>
    <p:extLst>
      <p:ext uri="{BB962C8B-B14F-4D97-AF65-F5344CB8AC3E}">
        <p14:creationId xmlns:p14="http://schemas.microsoft.com/office/powerpoint/2010/main" val="361389685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7A2B346-5E01-4944-891D-F5DCCA7D63E3}" type="slidenum">
              <a:rPr lang="zh-CN" altLang="en-US" smtClean="0"/>
              <a:t>36</a:t>
            </a:fld>
            <a:endParaRPr lang="zh-CN" altLang="en-US"/>
          </a:p>
        </p:txBody>
      </p:sp>
    </p:spTree>
    <p:extLst>
      <p:ext uri="{BB962C8B-B14F-4D97-AF65-F5344CB8AC3E}">
        <p14:creationId xmlns:p14="http://schemas.microsoft.com/office/powerpoint/2010/main" val="72759146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7A2B346-5E01-4944-891D-F5DCCA7D63E3}" type="slidenum">
              <a:rPr lang="zh-CN" altLang="en-US" smtClean="0"/>
              <a:t>37</a:t>
            </a:fld>
            <a:endParaRPr lang="zh-CN" altLang="en-US"/>
          </a:p>
        </p:txBody>
      </p:sp>
    </p:spTree>
    <p:extLst>
      <p:ext uri="{BB962C8B-B14F-4D97-AF65-F5344CB8AC3E}">
        <p14:creationId xmlns:p14="http://schemas.microsoft.com/office/powerpoint/2010/main" val="114588480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38</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1919010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7A2B346-5E01-4944-891D-F5DCCA7D63E3}" type="slidenum">
              <a:rPr lang="zh-CN" altLang="en-US" smtClean="0"/>
              <a:t>4</a:t>
            </a:fld>
            <a:endParaRPr lang="zh-CN" altLang="en-US"/>
          </a:p>
        </p:txBody>
      </p:sp>
    </p:spTree>
    <p:extLst>
      <p:ext uri="{BB962C8B-B14F-4D97-AF65-F5344CB8AC3E}">
        <p14:creationId xmlns:p14="http://schemas.microsoft.com/office/powerpoint/2010/main" val="31215335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7A2B346-5E01-4944-891D-F5DCCA7D63E3}" type="slidenum">
              <a:rPr lang="zh-CN" altLang="en-US" smtClean="0"/>
              <a:t>5</a:t>
            </a:fld>
            <a:endParaRPr lang="zh-CN" altLang="en-US"/>
          </a:p>
        </p:txBody>
      </p:sp>
    </p:spTree>
    <p:extLst>
      <p:ext uri="{BB962C8B-B14F-4D97-AF65-F5344CB8AC3E}">
        <p14:creationId xmlns:p14="http://schemas.microsoft.com/office/powerpoint/2010/main" val="13113332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7A2B346-5E01-4944-891D-F5DCCA7D63E3}" type="slidenum">
              <a:rPr lang="zh-CN" altLang="en-US" smtClean="0"/>
              <a:t>6</a:t>
            </a:fld>
            <a:endParaRPr lang="zh-CN" altLang="en-US"/>
          </a:p>
        </p:txBody>
      </p:sp>
    </p:spTree>
    <p:extLst>
      <p:ext uri="{BB962C8B-B14F-4D97-AF65-F5344CB8AC3E}">
        <p14:creationId xmlns:p14="http://schemas.microsoft.com/office/powerpoint/2010/main" val="18052748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7A2B346-5E01-4944-891D-F5DCCA7D63E3}" type="slidenum">
              <a:rPr lang="zh-CN" altLang="en-US" smtClean="0"/>
              <a:t>7</a:t>
            </a:fld>
            <a:endParaRPr lang="zh-CN" altLang="en-US"/>
          </a:p>
        </p:txBody>
      </p:sp>
    </p:spTree>
    <p:extLst>
      <p:ext uri="{BB962C8B-B14F-4D97-AF65-F5344CB8AC3E}">
        <p14:creationId xmlns:p14="http://schemas.microsoft.com/office/powerpoint/2010/main" val="3893761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7A2B346-5E01-4944-891D-F5DCCA7D63E3}" type="slidenum">
              <a:rPr lang="zh-CN" altLang="en-US" smtClean="0"/>
              <a:t>8</a:t>
            </a:fld>
            <a:endParaRPr lang="zh-CN" altLang="en-US"/>
          </a:p>
        </p:txBody>
      </p:sp>
    </p:spTree>
    <p:extLst>
      <p:ext uri="{BB962C8B-B14F-4D97-AF65-F5344CB8AC3E}">
        <p14:creationId xmlns:p14="http://schemas.microsoft.com/office/powerpoint/2010/main" val="12484882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7A2B346-5E01-4944-891D-F5DCCA7D63E3}" type="slidenum">
              <a:rPr lang="zh-CN" altLang="en-US" smtClean="0"/>
              <a:t>9</a:t>
            </a:fld>
            <a:endParaRPr lang="zh-CN" altLang="en-US"/>
          </a:p>
        </p:txBody>
      </p:sp>
    </p:spTree>
    <p:extLst>
      <p:ext uri="{BB962C8B-B14F-4D97-AF65-F5344CB8AC3E}">
        <p14:creationId xmlns:p14="http://schemas.microsoft.com/office/powerpoint/2010/main" val="18025680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www.1ppt.com/xiazai/"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t>2023/2/3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3051827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2023/2/3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477805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t>2023/2/3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3188717747"/>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t>2023/2/3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40255014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2023/2/3</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4017582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2023/2/3</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17334883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29611226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409733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8688605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8683395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2023/2/3</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36618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t>2023/2/3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598653943"/>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2023/2/3</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6045009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2023/2/3</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6742766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2023/2/3</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76577634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2023/2/3</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67627891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2023/2/3</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90698394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16221435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476170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2023/2/3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1612184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t>2023/2/3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2905825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t>2023/2/3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168117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1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t>2023/2/3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t>‹#›</a:t>
            </a:fld>
            <a:endParaRPr lang="zh-CN" altLang="en-US"/>
          </a:p>
        </p:txBody>
      </p:sp>
      <p:sp>
        <p:nvSpPr>
          <p:cNvPr id="11" name="TextBox 10"/>
          <p:cNvSpPr txBox="1"/>
          <p:nvPr userDrawn="1"/>
        </p:nvSpPr>
        <p:spPr>
          <a:xfrm>
            <a:off x="2123604" y="6749709"/>
            <a:ext cx="1224136" cy="123111"/>
          </a:xfrm>
          <a:prstGeom prst="rect">
            <a:avLst/>
          </a:prstGeom>
          <a:noFill/>
        </p:spPr>
        <p:txBody>
          <a:bodyPr wrap="square" rtlCol="0">
            <a:spAutoFit/>
          </a:bodyPr>
          <a:lstStyle/>
          <a:p>
            <a:pPr>
              <a:lnSpc>
                <a:spcPct val="200000"/>
              </a:lnSpc>
            </a:pPr>
            <a:r>
              <a:rPr lang="en-US" altLang="zh-CN" sz="100" dirty="0" smtClean="0">
                <a:solidFill>
                  <a:prstClr val="black"/>
                </a:solidFill>
                <a:latin typeface="微软雅黑" panose="020B0503020204020204" pitchFamily="34" charset="-122"/>
                <a:ea typeface="微软雅黑" panose="020B0503020204020204" pitchFamily="34" charset="-122"/>
                <a:hlinkClick r:id="rId2"/>
              </a:rPr>
              <a:t>PPT</a:t>
            </a:r>
            <a:r>
              <a:rPr lang="zh-CN" altLang="en-US" sz="100" dirty="0" smtClean="0">
                <a:solidFill>
                  <a:prstClr val="black"/>
                </a:solidFill>
                <a:latin typeface="微软雅黑" panose="020B0503020204020204" pitchFamily="34" charset="-122"/>
                <a:ea typeface="微软雅黑" panose="020B0503020204020204" pitchFamily="34" charset="-122"/>
                <a:hlinkClick r:id="rId2"/>
              </a:rPr>
              <a:t>下载</a:t>
            </a:r>
            <a:r>
              <a:rPr lang="zh-CN" altLang="en-US" sz="100" dirty="0" smtClean="0">
                <a:solidFill>
                  <a:prstClr val="black"/>
                </a:solidFill>
                <a:latin typeface="微软雅黑" panose="020B0503020204020204" pitchFamily="34" charset="-122"/>
                <a:ea typeface="微软雅黑" panose="020B0503020204020204" pitchFamily="34" charset="-122"/>
              </a:rPr>
              <a:t> </a:t>
            </a:r>
            <a:r>
              <a:rPr lang="en-US" altLang="zh-CN" sz="100" dirty="0">
                <a:solidFill>
                  <a:prstClr val="black"/>
                </a:solidFill>
                <a:latin typeface="微软雅黑" panose="020B0503020204020204" pitchFamily="34" charset="-122"/>
                <a:ea typeface="微软雅黑" panose="020B0503020204020204" pitchFamily="34" charset="-122"/>
              </a:rPr>
              <a:t>http://</a:t>
            </a:r>
            <a:r>
              <a:rPr lang="en-US" altLang="zh-CN" sz="100" dirty="0" smtClean="0">
                <a:solidFill>
                  <a:prstClr val="black"/>
                </a:solidFill>
                <a:latin typeface="微软雅黑" panose="020B0503020204020204" pitchFamily="34" charset="-122"/>
                <a:ea typeface="微软雅黑" panose="020B0503020204020204" pitchFamily="34" charset="-122"/>
              </a:rPr>
              <a:t>www.ypppt.com/xiazai</a:t>
            </a:r>
            <a:r>
              <a:rPr lang="en-US" altLang="zh-CN" sz="100" dirty="0">
                <a:solidFill>
                  <a:prstClr val="black"/>
                </a:solidFill>
                <a:latin typeface="微软雅黑" panose="020B0503020204020204" pitchFamily="34" charset="-122"/>
                <a:ea typeface="微软雅黑" panose="020B0503020204020204" pitchFamily="34" charset="-122"/>
              </a:rPr>
              <a:t>/</a:t>
            </a:r>
            <a:endParaRPr lang="en-US" altLang="zh-CN" sz="100" dirty="0" smtClean="0">
              <a:solidFill>
                <a:prstClr val="black"/>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857879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t>2023/2/3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2764406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t>2023/2/3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276523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2023/2/3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694758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3.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alphaModFix amt="40000"/>
            <a:lum/>
          </a:blip>
          <a:srcRect/>
          <a:stretch>
            <a:fillRect t="-17000" b="-17000"/>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t>2023/2/3</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20030940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60" r:id="rId6"/>
    <p:sldLayoutId id="2147483654" r:id="rId7"/>
    <p:sldLayoutId id="2147483655" r:id="rId8"/>
    <p:sldLayoutId id="2147483656" r:id="rId9"/>
    <p:sldLayoutId id="2147483657" r:id="rId10"/>
    <p:sldLayoutId id="2147483658" r:id="rId11"/>
    <p:sldLayoutId id="214748365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30567037"/>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2023/2/3</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616530298"/>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7.wmf"/><Relationship Id="rId4" Type="http://schemas.openxmlformats.org/officeDocument/2006/relationships/oleObject" Target="../embeddings/oleObject1.bin"/></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38.xml"/><Relationship Id="rId1" Type="http://schemas.openxmlformats.org/officeDocument/2006/relationships/slideLayout" Target="../slideLayouts/slideLayout22.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图片 26"/>
          <p:cNvPicPr>
            <a:picLocks noChangeAspect="1"/>
          </p:cNvPicPr>
          <p:nvPr/>
        </p:nvPicPr>
        <p:blipFill>
          <a:blip r:embed="rId3">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0" y="1419971"/>
            <a:ext cx="12192000" cy="4358640"/>
          </a:xfrm>
          <a:prstGeom prst="rect">
            <a:avLst/>
          </a:prstGeom>
        </p:spPr>
      </p:pic>
      <p:sp>
        <p:nvSpPr>
          <p:cNvPr id="9" name="文本框 8"/>
          <p:cNvSpPr txBox="1"/>
          <p:nvPr/>
        </p:nvSpPr>
        <p:spPr>
          <a:xfrm>
            <a:off x="3337074" y="4894582"/>
            <a:ext cx="2236510" cy="400110"/>
          </a:xfrm>
          <a:prstGeom prst="rect">
            <a:avLst/>
          </a:prstGeom>
          <a:noFill/>
        </p:spPr>
        <p:txBody>
          <a:bodyPr wrap="none" rtlCol="0">
            <a:spAutoFit/>
          </a:bodyPr>
          <a:lstStyle/>
          <a:p>
            <a:r>
              <a:rPr lang="zh-CN" altLang="en-US" sz="2000" b="1" dirty="0" smtClean="0">
                <a:latin typeface="微软雅黑" panose="020B0503020204020204" pitchFamily="34" charset="-122"/>
                <a:ea typeface="微软雅黑" panose="020B0503020204020204" pitchFamily="34" charset="-122"/>
              </a:rPr>
              <a:t>汇报部门：技术部</a:t>
            </a:r>
            <a:endParaRPr lang="zh-CN" altLang="en-US" sz="2000" b="1" dirty="0">
              <a:latin typeface="微软雅黑" panose="020B0503020204020204" pitchFamily="34" charset="-122"/>
              <a:ea typeface="微软雅黑" panose="020B0503020204020204" pitchFamily="34" charset="-122"/>
            </a:endParaRPr>
          </a:p>
        </p:txBody>
      </p:sp>
      <p:sp>
        <p:nvSpPr>
          <p:cNvPr id="10" name="文本框 9"/>
          <p:cNvSpPr txBox="1"/>
          <p:nvPr/>
        </p:nvSpPr>
        <p:spPr>
          <a:xfrm>
            <a:off x="6837778" y="4894581"/>
            <a:ext cx="2220480" cy="400110"/>
          </a:xfrm>
          <a:prstGeom prst="rect">
            <a:avLst/>
          </a:prstGeom>
          <a:noFill/>
        </p:spPr>
        <p:txBody>
          <a:bodyPr wrap="none" rtlCol="0">
            <a:spAutoFit/>
          </a:bodyPr>
          <a:lstStyle/>
          <a:p>
            <a:r>
              <a:rPr lang="zh-CN" altLang="en-US" sz="2000" b="1" dirty="0" smtClean="0">
                <a:latin typeface="微软雅黑" panose="020B0503020204020204" pitchFamily="34" charset="-122"/>
                <a:ea typeface="微软雅黑" panose="020B0503020204020204" pitchFamily="34" charset="-122"/>
              </a:rPr>
              <a:t>汇报人</a:t>
            </a:r>
            <a:r>
              <a:rPr lang="zh-CN" altLang="en-US" sz="2000" b="1" dirty="0" smtClean="0">
                <a:latin typeface="微软雅黑" panose="020B0503020204020204" pitchFamily="34" charset="-122"/>
                <a:ea typeface="微软雅黑" panose="020B0503020204020204" pitchFamily="34" charset="-122"/>
              </a:rPr>
              <a:t>：优品</a:t>
            </a:r>
            <a:r>
              <a:rPr lang="en-US" altLang="zh-CN" sz="2000" b="1" dirty="0" smtClean="0">
                <a:latin typeface="微软雅黑" panose="020B0503020204020204" pitchFamily="34" charset="-122"/>
                <a:ea typeface="微软雅黑" panose="020B0503020204020204" pitchFamily="34" charset="-122"/>
              </a:rPr>
              <a:t>PPT</a:t>
            </a:r>
            <a:endParaRPr lang="zh-CN" altLang="en-US" sz="2000" b="1" dirty="0">
              <a:latin typeface="微软雅黑" panose="020B0503020204020204" pitchFamily="34" charset="-122"/>
              <a:ea typeface="微软雅黑" panose="020B0503020204020204" pitchFamily="34" charset="-122"/>
            </a:endParaRPr>
          </a:p>
        </p:txBody>
      </p:sp>
      <p:sp>
        <p:nvSpPr>
          <p:cNvPr id="12" name="矩形 11"/>
          <p:cNvSpPr/>
          <p:nvPr/>
        </p:nvSpPr>
        <p:spPr>
          <a:xfrm>
            <a:off x="2660303" y="3542923"/>
            <a:ext cx="6678965" cy="988347"/>
          </a:xfrm>
          <a:prstGeom prst="rect">
            <a:avLst/>
          </a:prstGeom>
        </p:spPr>
        <p:txBody>
          <a:bodyPr wrap="square">
            <a:spAutoFit/>
          </a:bodyPr>
          <a:lstStyle/>
          <a:p>
            <a:pPr algn="ctr">
              <a:lnSpc>
                <a:spcPct val="150000"/>
              </a:lnSpc>
            </a:pPr>
            <a:r>
              <a:rPr lang="zh-CN" altLang="en-US" sz="4400" b="1" dirty="0" smtClean="0">
                <a:latin typeface="微软雅黑" panose="020B0503020204020204" pitchFamily="34" charset="-122"/>
                <a:ea typeface="微软雅黑" panose="020B0503020204020204" pitchFamily="34" charset="-122"/>
                <a:cs typeface="Lato Bold" charset="0"/>
              </a:rPr>
              <a:t>人机料法环测的分析</a:t>
            </a:r>
            <a:endParaRPr lang="en-US" altLang="zh-CN" sz="4400" b="1" dirty="0">
              <a:latin typeface="微软雅黑" panose="020B0503020204020204" pitchFamily="34" charset="-122"/>
              <a:ea typeface="微软雅黑" panose="020B0503020204020204" pitchFamily="34" charset="-122"/>
              <a:cs typeface="Lato Bold" charset="0"/>
            </a:endParaRPr>
          </a:p>
        </p:txBody>
      </p:sp>
      <p:cxnSp>
        <p:nvCxnSpPr>
          <p:cNvPr id="13" name="直线连接符 5"/>
          <p:cNvCxnSpPr/>
          <p:nvPr/>
        </p:nvCxnSpPr>
        <p:spPr>
          <a:xfrm flipH="1">
            <a:off x="2534799" y="4722968"/>
            <a:ext cx="6929972" cy="0"/>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grpSp>
        <p:nvGrpSpPr>
          <p:cNvPr id="35" name="组合 34"/>
          <p:cNvGrpSpPr/>
          <p:nvPr/>
        </p:nvGrpSpPr>
        <p:grpSpPr>
          <a:xfrm>
            <a:off x="2441831" y="788982"/>
            <a:ext cx="1629440" cy="1890149"/>
            <a:chOff x="2441831" y="788982"/>
            <a:chExt cx="1629440" cy="1890149"/>
          </a:xfrm>
        </p:grpSpPr>
        <p:sp>
          <p:nvSpPr>
            <p:cNvPr id="5" name="六边形 4"/>
            <p:cNvSpPr/>
            <p:nvPr/>
          </p:nvSpPr>
          <p:spPr>
            <a:xfrm rot="5400000">
              <a:off x="2311476" y="919337"/>
              <a:ext cx="1890149" cy="1629440"/>
            </a:xfrm>
            <a:prstGeom prst="hexagon">
              <a:avLst/>
            </a:prstGeom>
            <a:solidFill>
              <a:srgbClr val="F1581C"/>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2839043" y="1181726"/>
              <a:ext cx="753732" cy="1200329"/>
            </a:xfrm>
            <a:prstGeom prst="rect">
              <a:avLst/>
            </a:prstGeom>
          </p:spPr>
          <p:txBody>
            <a:bodyPr wrap="none">
              <a:spAutoFit/>
            </a:bodyPr>
            <a:lstStyle/>
            <a:p>
              <a:r>
                <a:rPr lang="en-US" altLang="zh-CN" sz="7200" b="1" dirty="0">
                  <a:solidFill>
                    <a:schemeClr val="bg1"/>
                  </a:solidFill>
                  <a:latin typeface="微软雅黑" panose="020B0503020204020204" pitchFamily="34" charset="-122"/>
                  <a:ea typeface="微软雅黑" panose="020B0503020204020204" pitchFamily="34" charset="-122"/>
                  <a:cs typeface="Lato Bold" charset="0"/>
                </a:rPr>
                <a:t>5</a:t>
              </a:r>
              <a:endParaRPr lang="zh-CN" altLang="en-US" sz="7200" dirty="0"/>
            </a:p>
          </p:txBody>
        </p:sp>
      </p:grpSp>
      <p:grpSp>
        <p:nvGrpSpPr>
          <p:cNvPr id="36" name="组合 35"/>
          <p:cNvGrpSpPr/>
          <p:nvPr/>
        </p:nvGrpSpPr>
        <p:grpSpPr>
          <a:xfrm>
            <a:off x="4239664" y="1777177"/>
            <a:ext cx="1629440" cy="1890149"/>
            <a:chOff x="4239664" y="1777177"/>
            <a:chExt cx="1629440" cy="1890149"/>
          </a:xfrm>
        </p:grpSpPr>
        <p:sp>
          <p:nvSpPr>
            <p:cNvPr id="18" name="六边形 17"/>
            <p:cNvSpPr/>
            <p:nvPr/>
          </p:nvSpPr>
          <p:spPr>
            <a:xfrm rot="5400000">
              <a:off x="4109309" y="1907532"/>
              <a:ext cx="1890149" cy="1629440"/>
            </a:xfrm>
            <a:prstGeom prst="hexagon">
              <a:avLst/>
            </a:prstGeom>
            <a:solidFill>
              <a:srgbClr val="34C1AA"/>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4491143" y="2196326"/>
              <a:ext cx="1133644" cy="1200329"/>
            </a:xfrm>
            <a:prstGeom prst="rect">
              <a:avLst/>
            </a:prstGeom>
          </p:spPr>
          <p:txBody>
            <a:bodyPr wrap="none">
              <a:spAutoFit/>
            </a:bodyPr>
            <a:lstStyle/>
            <a:p>
              <a:r>
                <a:rPr lang="en-US" altLang="zh-CN" sz="7200" b="1" dirty="0">
                  <a:solidFill>
                    <a:schemeClr val="bg1"/>
                  </a:solidFill>
                  <a:latin typeface="微软雅黑" panose="020B0503020204020204" pitchFamily="34" charset="-122"/>
                  <a:ea typeface="微软雅黑" panose="020B0503020204020204" pitchFamily="34" charset="-122"/>
                  <a:cs typeface="Lato Bold" charset="0"/>
                </a:rPr>
                <a:t>M</a:t>
              </a:r>
              <a:endParaRPr lang="zh-CN" altLang="en-US" sz="7200" dirty="0"/>
            </a:p>
          </p:txBody>
        </p:sp>
      </p:grpSp>
      <p:grpSp>
        <p:nvGrpSpPr>
          <p:cNvPr id="37" name="组合 36"/>
          <p:cNvGrpSpPr/>
          <p:nvPr/>
        </p:nvGrpSpPr>
        <p:grpSpPr>
          <a:xfrm>
            <a:off x="6037497" y="788982"/>
            <a:ext cx="1629440" cy="1890149"/>
            <a:chOff x="6037497" y="788982"/>
            <a:chExt cx="1629440" cy="1890149"/>
          </a:xfrm>
        </p:grpSpPr>
        <p:sp>
          <p:nvSpPr>
            <p:cNvPr id="16" name="六边形 15"/>
            <p:cNvSpPr/>
            <p:nvPr/>
          </p:nvSpPr>
          <p:spPr>
            <a:xfrm rot="5400000">
              <a:off x="5907142" y="919337"/>
              <a:ext cx="1890149" cy="1629440"/>
            </a:xfrm>
            <a:prstGeom prst="hexagon">
              <a:avLst/>
            </a:prstGeom>
            <a:solidFill>
              <a:srgbClr val="2B84E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p:cNvSpPr/>
            <p:nvPr/>
          </p:nvSpPr>
          <p:spPr>
            <a:xfrm>
              <a:off x="6476276" y="1185936"/>
              <a:ext cx="753732" cy="1200329"/>
            </a:xfrm>
            <a:prstGeom prst="rect">
              <a:avLst/>
            </a:prstGeom>
          </p:spPr>
          <p:txBody>
            <a:bodyPr wrap="none">
              <a:spAutoFit/>
            </a:bodyPr>
            <a:lstStyle/>
            <a:p>
              <a:r>
                <a:rPr lang="en-US" altLang="zh-CN" sz="7200" b="1" dirty="0">
                  <a:solidFill>
                    <a:schemeClr val="bg1"/>
                  </a:solidFill>
                  <a:latin typeface="微软雅黑" panose="020B0503020204020204" pitchFamily="34" charset="-122"/>
                  <a:ea typeface="微软雅黑" panose="020B0503020204020204" pitchFamily="34" charset="-122"/>
                  <a:cs typeface="Lato Bold" charset="0"/>
                </a:rPr>
                <a:t>1</a:t>
              </a:r>
              <a:endParaRPr lang="zh-CN" altLang="en-US" sz="7200" dirty="0"/>
            </a:p>
          </p:txBody>
        </p:sp>
      </p:grpSp>
      <p:grpSp>
        <p:nvGrpSpPr>
          <p:cNvPr id="38" name="组合 37"/>
          <p:cNvGrpSpPr/>
          <p:nvPr/>
        </p:nvGrpSpPr>
        <p:grpSpPr>
          <a:xfrm>
            <a:off x="7835331" y="1777177"/>
            <a:ext cx="1629440" cy="1890149"/>
            <a:chOff x="7835331" y="1777177"/>
            <a:chExt cx="1629440" cy="1890149"/>
          </a:xfrm>
        </p:grpSpPr>
        <p:sp>
          <p:nvSpPr>
            <p:cNvPr id="17" name="六边形 16"/>
            <p:cNvSpPr/>
            <p:nvPr/>
          </p:nvSpPr>
          <p:spPr>
            <a:xfrm rot="5400000">
              <a:off x="7704976" y="1907532"/>
              <a:ext cx="1890149" cy="1629440"/>
            </a:xfrm>
            <a:prstGeom prst="hexagon">
              <a:avLst/>
            </a:prstGeom>
            <a:solidFill>
              <a:srgbClr val="F5932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a:off x="8294259" y="2135436"/>
              <a:ext cx="712054" cy="1200329"/>
            </a:xfrm>
            <a:prstGeom prst="rect">
              <a:avLst/>
            </a:prstGeom>
          </p:spPr>
          <p:txBody>
            <a:bodyPr wrap="none">
              <a:spAutoFit/>
            </a:bodyPr>
            <a:lstStyle/>
            <a:p>
              <a:r>
                <a:rPr lang="en-US" altLang="zh-CN" sz="7200" b="1" dirty="0">
                  <a:solidFill>
                    <a:schemeClr val="bg1"/>
                  </a:solidFill>
                  <a:latin typeface="微软雅黑" panose="020B0503020204020204" pitchFamily="34" charset="-122"/>
                  <a:ea typeface="微软雅黑" panose="020B0503020204020204" pitchFamily="34" charset="-122"/>
                  <a:cs typeface="Lato Bold" charset="0"/>
                </a:rPr>
                <a:t>E</a:t>
              </a:r>
              <a:endParaRPr lang="zh-CN" altLang="en-US" sz="7200" dirty="0"/>
            </a:p>
          </p:txBody>
        </p:sp>
      </p:grpSp>
    </p:spTree>
    <p:extLst>
      <p:ext uri="{BB962C8B-B14F-4D97-AF65-F5344CB8AC3E}">
        <p14:creationId xmlns:p14="http://schemas.microsoft.com/office/powerpoint/2010/main" val="1898725739"/>
      </p:ext>
    </p:extLst>
  </p:cSld>
  <p:clrMapOvr>
    <a:masterClrMapping/>
  </p:clrMapOvr>
  <mc:AlternateContent xmlns:mc="http://schemas.openxmlformats.org/markup-compatibility/2006" xmlns:p14="http://schemas.microsoft.com/office/powerpoint/2010/main">
    <mc:Choice Requires="p14">
      <p:transition spd="slow" p14:dur="1600" advClick="0" advTm="5000">
        <p:blinds dir="vert"/>
      </p:transition>
    </mc:Choice>
    <mc:Fallback xmlns="">
      <p:transition spd="slow" advClick="0" advTm="500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cBhvr>
                                        <p:cTn id="7" dur="500" fill="hold"/>
                                        <p:tgtEl>
                                          <p:spTgt spid="35"/>
                                        </p:tgtEl>
                                        <p:attrNameLst>
                                          <p:attrName>ppt_w</p:attrName>
                                        </p:attrNameLst>
                                      </p:cBhvr>
                                      <p:tavLst>
                                        <p:tav tm="0">
                                          <p:val>
                                            <p:fltVal val="0"/>
                                          </p:val>
                                        </p:tav>
                                        <p:tav tm="100000">
                                          <p:val>
                                            <p:strVal val="#ppt_w"/>
                                          </p:val>
                                        </p:tav>
                                      </p:tavLst>
                                    </p:anim>
                                    <p:anim calcmode="lin" valueType="num">
                                      <p:cBhvr>
                                        <p:cTn id="8" dur="500" fill="hold"/>
                                        <p:tgtEl>
                                          <p:spTgt spid="35"/>
                                        </p:tgtEl>
                                        <p:attrNameLst>
                                          <p:attrName>ppt_h</p:attrName>
                                        </p:attrNameLst>
                                      </p:cBhvr>
                                      <p:tavLst>
                                        <p:tav tm="0">
                                          <p:val>
                                            <p:fltVal val="0"/>
                                          </p:val>
                                        </p:tav>
                                        <p:tav tm="100000">
                                          <p:val>
                                            <p:strVal val="#ppt_h"/>
                                          </p:val>
                                        </p:tav>
                                      </p:tavLst>
                                    </p:anim>
                                    <p:animEffect transition="in" filter="fade">
                                      <p:cBhvr>
                                        <p:cTn id="9" dur="500"/>
                                        <p:tgtEl>
                                          <p:spTgt spid="35"/>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36"/>
                                        </p:tgtEl>
                                        <p:attrNameLst>
                                          <p:attrName>style.visibility</p:attrName>
                                        </p:attrNameLst>
                                      </p:cBhvr>
                                      <p:to>
                                        <p:strVal val="visible"/>
                                      </p:to>
                                    </p:set>
                                    <p:anim calcmode="lin" valueType="num">
                                      <p:cBhvr>
                                        <p:cTn id="13" dur="500" fill="hold"/>
                                        <p:tgtEl>
                                          <p:spTgt spid="36"/>
                                        </p:tgtEl>
                                        <p:attrNameLst>
                                          <p:attrName>ppt_w</p:attrName>
                                        </p:attrNameLst>
                                      </p:cBhvr>
                                      <p:tavLst>
                                        <p:tav tm="0">
                                          <p:val>
                                            <p:fltVal val="0"/>
                                          </p:val>
                                        </p:tav>
                                        <p:tav tm="100000">
                                          <p:val>
                                            <p:strVal val="#ppt_w"/>
                                          </p:val>
                                        </p:tav>
                                      </p:tavLst>
                                    </p:anim>
                                    <p:anim calcmode="lin" valueType="num">
                                      <p:cBhvr>
                                        <p:cTn id="14" dur="500" fill="hold"/>
                                        <p:tgtEl>
                                          <p:spTgt spid="36"/>
                                        </p:tgtEl>
                                        <p:attrNameLst>
                                          <p:attrName>ppt_h</p:attrName>
                                        </p:attrNameLst>
                                      </p:cBhvr>
                                      <p:tavLst>
                                        <p:tav tm="0">
                                          <p:val>
                                            <p:fltVal val="0"/>
                                          </p:val>
                                        </p:tav>
                                        <p:tav tm="100000">
                                          <p:val>
                                            <p:strVal val="#ppt_h"/>
                                          </p:val>
                                        </p:tav>
                                      </p:tavLst>
                                    </p:anim>
                                    <p:animEffect transition="in" filter="fade">
                                      <p:cBhvr>
                                        <p:cTn id="15" dur="500"/>
                                        <p:tgtEl>
                                          <p:spTgt spid="36"/>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37"/>
                                        </p:tgtEl>
                                        <p:attrNameLst>
                                          <p:attrName>style.visibility</p:attrName>
                                        </p:attrNameLst>
                                      </p:cBhvr>
                                      <p:to>
                                        <p:strVal val="visible"/>
                                      </p:to>
                                    </p:set>
                                    <p:anim calcmode="lin" valueType="num">
                                      <p:cBhvr>
                                        <p:cTn id="19" dur="500" fill="hold"/>
                                        <p:tgtEl>
                                          <p:spTgt spid="37"/>
                                        </p:tgtEl>
                                        <p:attrNameLst>
                                          <p:attrName>ppt_w</p:attrName>
                                        </p:attrNameLst>
                                      </p:cBhvr>
                                      <p:tavLst>
                                        <p:tav tm="0">
                                          <p:val>
                                            <p:fltVal val="0"/>
                                          </p:val>
                                        </p:tav>
                                        <p:tav tm="100000">
                                          <p:val>
                                            <p:strVal val="#ppt_w"/>
                                          </p:val>
                                        </p:tav>
                                      </p:tavLst>
                                    </p:anim>
                                    <p:anim calcmode="lin" valueType="num">
                                      <p:cBhvr>
                                        <p:cTn id="20" dur="500" fill="hold"/>
                                        <p:tgtEl>
                                          <p:spTgt spid="37"/>
                                        </p:tgtEl>
                                        <p:attrNameLst>
                                          <p:attrName>ppt_h</p:attrName>
                                        </p:attrNameLst>
                                      </p:cBhvr>
                                      <p:tavLst>
                                        <p:tav tm="0">
                                          <p:val>
                                            <p:fltVal val="0"/>
                                          </p:val>
                                        </p:tav>
                                        <p:tav tm="100000">
                                          <p:val>
                                            <p:strVal val="#ppt_h"/>
                                          </p:val>
                                        </p:tav>
                                      </p:tavLst>
                                    </p:anim>
                                    <p:animEffect transition="in" filter="fade">
                                      <p:cBhvr>
                                        <p:cTn id="21" dur="500"/>
                                        <p:tgtEl>
                                          <p:spTgt spid="37"/>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38"/>
                                        </p:tgtEl>
                                        <p:attrNameLst>
                                          <p:attrName>style.visibility</p:attrName>
                                        </p:attrNameLst>
                                      </p:cBhvr>
                                      <p:to>
                                        <p:strVal val="visible"/>
                                      </p:to>
                                    </p:set>
                                    <p:anim calcmode="lin" valueType="num">
                                      <p:cBhvr>
                                        <p:cTn id="25" dur="500" fill="hold"/>
                                        <p:tgtEl>
                                          <p:spTgt spid="38"/>
                                        </p:tgtEl>
                                        <p:attrNameLst>
                                          <p:attrName>ppt_w</p:attrName>
                                        </p:attrNameLst>
                                      </p:cBhvr>
                                      <p:tavLst>
                                        <p:tav tm="0">
                                          <p:val>
                                            <p:fltVal val="0"/>
                                          </p:val>
                                        </p:tav>
                                        <p:tav tm="100000">
                                          <p:val>
                                            <p:strVal val="#ppt_w"/>
                                          </p:val>
                                        </p:tav>
                                      </p:tavLst>
                                    </p:anim>
                                    <p:anim calcmode="lin" valueType="num">
                                      <p:cBhvr>
                                        <p:cTn id="26" dur="500" fill="hold"/>
                                        <p:tgtEl>
                                          <p:spTgt spid="38"/>
                                        </p:tgtEl>
                                        <p:attrNameLst>
                                          <p:attrName>ppt_h</p:attrName>
                                        </p:attrNameLst>
                                      </p:cBhvr>
                                      <p:tavLst>
                                        <p:tav tm="0">
                                          <p:val>
                                            <p:fltVal val="0"/>
                                          </p:val>
                                        </p:tav>
                                        <p:tav tm="100000">
                                          <p:val>
                                            <p:strVal val="#ppt_h"/>
                                          </p:val>
                                        </p:tav>
                                      </p:tavLst>
                                    </p:anim>
                                    <p:animEffect transition="in" filter="fade">
                                      <p:cBhvr>
                                        <p:cTn id="27" dur="500"/>
                                        <p:tgtEl>
                                          <p:spTgt spid="38"/>
                                        </p:tgtEl>
                                      </p:cBhvr>
                                    </p:animEffect>
                                  </p:childTnLst>
                                </p:cTn>
                              </p:par>
                            </p:childTnLst>
                          </p:cTn>
                        </p:par>
                        <p:par>
                          <p:cTn id="28" fill="hold">
                            <p:stCondLst>
                              <p:cond delay="2000"/>
                            </p:stCondLst>
                            <p:childTnLst>
                              <p:par>
                                <p:cTn id="29" presetID="16" presetClass="entr" presetSubtype="21" fill="hold" nodeType="after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barn(inVertical)">
                                      <p:cBhvr>
                                        <p:cTn id="31" dur="500"/>
                                        <p:tgtEl>
                                          <p:spTgt spid="13"/>
                                        </p:tgtEl>
                                      </p:cBhvr>
                                    </p:animEffect>
                                  </p:childTnLst>
                                </p:cTn>
                              </p:par>
                            </p:childTnLst>
                          </p:cTn>
                        </p:par>
                        <p:par>
                          <p:cTn id="32" fill="hold">
                            <p:stCondLst>
                              <p:cond delay="2500"/>
                            </p:stCondLst>
                            <p:childTnLst>
                              <p:par>
                                <p:cTn id="33" presetID="14" presetClass="entr" presetSubtype="10" fill="hold" nodeType="afterEffect">
                                  <p:stCondLst>
                                    <p:cond delay="0"/>
                                  </p:stCondLst>
                                  <p:childTnLst>
                                    <p:set>
                                      <p:cBhvr>
                                        <p:cTn id="34" dur="1" fill="hold">
                                          <p:stCondLst>
                                            <p:cond delay="0"/>
                                          </p:stCondLst>
                                        </p:cTn>
                                        <p:tgtEl>
                                          <p:spTgt spid="12">
                                            <p:txEl>
                                              <p:pRg st="0" end="0"/>
                                            </p:txEl>
                                          </p:spTgt>
                                        </p:tgtEl>
                                        <p:attrNameLst>
                                          <p:attrName>style.visibility</p:attrName>
                                        </p:attrNameLst>
                                      </p:cBhvr>
                                      <p:to>
                                        <p:strVal val="visible"/>
                                      </p:to>
                                    </p:set>
                                    <p:animEffect transition="in" filter="randombar(horizontal)">
                                      <p:cBhvr>
                                        <p:cTn id="35" dur="500"/>
                                        <p:tgtEl>
                                          <p:spTgt spid="12">
                                            <p:txEl>
                                              <p:pRg st="0" end="0"/>
                                            </p:txEl>
                                          </p:spTgt>
                                        </p:tgtEl>
                                      </p:cBhvr>
                                    </p:animEffect>
                                  </p:childTnLst>
                                </p:cTn>
                              </p:par>
                            </p:childTnLst>
                          </p:cTn>
                        </p:par>
                        <p:par>
                          <p:cTn id="36" fill="hold">
                            <p:stCondLst>
                              <p:cond delay="3000"/>
                            </p:stCondLst>
                            <p:childTnLst>
                              <p:par>
                                <p:cTn id="37" presetID="22" presetClass="entr" presetSubtype="1" fill="hold" grpId="0" nodeType="after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wipe(up)">
                                      <p:cBhvr>
                                        <p:cTn id="39" dur="500"/>
                                        <p:tgtEl>
                                          <p:spTgt spid="9"/>
                                        </p:tgtEl>
                                      </p:cBhvr>
                                    </p:animEffect>
                                  </p:childTnLst>
                                </p:cTn>
                              </p:par>
                              <p:par>
                                <p:cTn id="40" presetID="22" presetClass="entr" presetSubtype="1" fill="hold" grpId="0" nodeType="with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wipe(up)">
                                      <p:cBhvr>
                                        <p:cTn id="42" dur="500"/>
                                        <p:tgtEl>
                                          <p:spTgt spid="10"/>
                                        </p:tgtEl>
                                      </p:cBhvr>
                                    </p:animEffect>
                                  </p:childTnLst>
                                </p:cTn>
                              </p:par>
                            </p:childTnLst>
                          </p:cTn>
                        </p:par>
                        <p:par>
                          <p:cTn id="43" fill="hold">
                            <p:stCondLst>
                              <p:cond delay="3500"/>
                            </p:stCondLst>
                            <p:childTnLst>
                              <p:par>
                                <p:cTn id="44" presetID="22" presetClass="entr" presetSubtype="8" fill="hold" nodeType="afterEffect">
                                  <p:stCondLst>
                                    <p:cond delay="0"/>
                                  </p:stCondLst>
                                  <p:childTnLst>
                                    <p:set>
                                      <p:cBhvr>
                                        <p:cTn id="45" dur="1" fill="hold">
                                          <p:stCondLst>
                                            <p:cond delay="0"/>
                                          </p:stCondLst>
                                        </p:cTn>
                                        <p:tgtEl>
                                          <p:spTgt spid="27"/>
                                        </p:tgtEl>
                                        <p:attrNameLst>
                                          <p:attrName>style.visibility</p:attrName>
                                        </p:attrNameLst>
                                      </p:cBhvr>
                                      <p:to>
                                        <p:strVal val="visible"/>
                                      </p:to>
                                    </p:set>
                                    <p:animEffect transition="in" filter="wipe(left)">
                                      <p:cBhvr>
                                        <p:cTn id="46"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25"/>
          <p:cNvCxnSpPr/>
          <p:nvPr/>
        </p:nvCxnSpPr>
        <p:spPr>
          <a:xfrm>
            <a:off x="0" y="545427"/>
            <a:ext cx="627797" cy="0"/>
          </a:xfrm>
          <a:prstGeom prst="line">
            <a:avLst/>
          </a:prstGeom>
          <a:ln w="1016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Straight Connector 25"/>
          <p:cNvCxnSpPr/>
          <p:nvPr/>
        </p:nvCxnSpPr>
        <p:spPr>
          <a:xfrm>
            <a:off x="5376213" y="545427"/>
            <a:ext cx="6815787" cy="0"/>
          </a:xfrm>
          <a:prstGeom prst="line">
            <a:avLst/>
          </a:prstGeom>
          <a:ln w="1016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矩形 3"/>
          <p:cNvSpPr/>
          <p:nvPr/>
        </p:nvSpPr>
        <p:spPr>
          <a:xfrm>
            <a:off x="627797" y="47100"/>
            <a:ext cx="4748416" cy="719556"/>
          </a:xfrm>
          <a:prstGeom prst="rect">
            <a:avLst/>
          </a:prstGeom>
        </p:spPr>
        <p:txBody>
          <a:bodyPr wrap="none">
            <a:spAutoFit/>
          </a:bodyPr>
          <a:lstStyle/>
          <a:p>
            <a:pPr>
              <a:lnSpc>
                <a:spcPct val="200000"/>
              </a:lnSpc>
            </a:pPr>
            <a:r>
              <a:rPr lang="zh-CN" altLang="en-US" sz="2400" b="1" dirty="0" smtClean="0">
                <a:latin typeface="微软雅黑" panose="020B0503020204020204" pitchFamily="34" charset="-122"/>
                <a:ea typeface="微软雅黑" panose="020B0503020204020204" pitchFamily="34" charset="-122"/>
              </a:rPr>
              <a:t>三</a:t>
            </a:r>
            <a:r>
              <a:rPr lang="zh-CN" altLang="en-US" sz="2400" b="1" dirty="0">
                <a:latin typeface="微软雅黑" panose="020B0503020204020204" pitchFamily="34" charset="-122"/>
                <a:ea typeface="微软雅黑" panose="020B0503020204020204" pitchFamily="34" charset="-122"/>
              </a:rPr>
              <a:t>、</a:t>
            </a:r>
            <a:r>
              <a:rPr lang="en-US" altLang="zh-CN" sz="2400" b="1" dirty="0">
                <a:latin typeface="微软雅黑" panose="020B0503020204020204" pitchFamily="34" charset="-122"/>
                <a:ea typeface="微软雅黑" panose="020B0503020204020204" pitchFamily="34" charset="-122"/>
              </a:rPr>
              <a:t>5M1E</a:t>
            </a:r>
            <a:r>
              <a:rPr lang="zh-CN" altLang="en-US" sz="2400" b="1" dirty="0">
                <a:latin typeface="微软雅黑" panose="020B0503020204020204" pitchFamily="34" charset="-122"/>
                <a:ea typeface="微软雅黑" panose="020B0503020204020204" pitchFamily="34" charset="-122"/>
              </a:rPr>
              <a:t>各因素分析及控制措施</a:t>
            </a:r>
          </a:p>
        </p:txBody>
      </p:sp>
      <p:sp>
        <p:nvSpPr>
          <p:cNvPr id="6" name="箭头3"/>
          <p:cNvSpPr>
            <a:spLocks/>
          </p:cNvSpPr>
          <p:nvPr/>
        </p:nvSpPr>
        <p:spPr bwMode="gray">
          <a:xfrm flipV="1">
            <a:off x="1450715" y="3508279"/>
            <a:ext cx="2005473" cy="2338281"/>
          </a:xfrm>
          <a:custGeom>
            <a:avLst/>
            <a:gdLst>
              <a:gd name="T0" fmla="*/ 118 w 933"/>
              <a:gd name="T1" fmla="*/ 1044 h 1182"/>
              <a:gd name="T2" fmla="*/ 128 w 933"/>
              <a:gd name="T3" fmla="*/ 340 h 1182"/>
              <a:gd name="T4" fmla="*/ 264 w 933"/>
              <a:gd name="T5" fmla="*/ 210 h 1182"/>
              <a:gd name="T6" fmla="*/ 720 w 933"/>
              <a:gd name="T7" fmla="*/ 202 h 1182"/>
              <a:gd name="T8" fmla="*/ 720 w 933"/>
              <a:gd name="T9" fmla="*/ 320 h 1182"/>
              <a:gd name="T10" fmla="*/ 933 w 933"/>
              <a:gd name="T11" fmla="*/ 153 h 1182"/>
              <a:gd name="T12" fmla="*/ 712 w 933"/>
              <a:gd name="T13" fmla="*/ 0 h 1182"/>
              <a:gd name="T14" fmla="*/ 714 w 933"/>
              <a:gd name="T15" fmla="*/ 92 h 1182"/>
              <a:gd name="T16" fmla="*/ 234 w 933"/>
              <a:gd name="T17" fmla="*/ 94 h 1182"/>
              <a:gd name="T18" fmla="*/ 0 w 933"/>
              <a:gd name="T19" fmla="*/ 298 h 1182"/>
              <a:gd name="T20" fmla="*/ 0 w 933"/>
              <a:gd name="T21" fmla="*/ 1058 h 1182"/>
              <a:gd name="T22" fmla="*/ 118 w 933"/>
              <a:gd name="T23" fmla="*/ 1044 h 1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33" h="1182">
                <a:moveTo>
                  <a:pt x="118" y="1044"/>
                </a:moveTo>
                <a:lnTo>
                  <a:pt x="128" y="340"/>
                </a:lnTo>
                <a:cubicBezTo>
                  <a:pt x="134" y="214"/>
                  <a:pt x="182" y="212"/>
                  <a:pt x="264" y="210"/>
                </a:cubicBezTo>
                <a:lnTo>
                  <a:pt x="720" y="202"/>
                </a:lnTo>
                <a:lnTo>
                  <a:pt x="720" y="320"/>
                </a:lnTo>
                <a:lnTo>
                  <a:pt x="933" y="153"/>
                </a:lnTo>
                <a:lnTo>
                  <a:pt x="712" y="0"/>
                </a:lnTo>
                <a:lnTo>
                  <a:pt x="714" y="92"/>
                </a:lnTo>
                <a:cubicBezTo>
                  <a:pt x="714" y="92"/>
                  <a:pt x="406" y="94"/>
                  <a:pt x="234" y="94"/>
                </a:cubicBezTo>
                <a:cubicBezTo>
                  <a:pt x="60" y="96"/>
                  <a:pt x="2" y="156"/>
                  <a:pt x="0" y="298"/>
                </a:cubicBezTo>
                <a:lnTo>
                  <a:pt x="0" y="1058"/>
                </a:lnTo>
                <a:cubicBezTo>
                  <a:pt x="20" y="1182"/>
                  <a:pt x="93" y="1170"/>
                  <a:pt x="118" y="1044"/>
                </a:cubicBezTo>
                <a:close/>
              </a:path>
            </a:pathLst>
          </a:custGeom>
          <a:noFill/>
          <a:ln w="25400">
            <a:solidFill>
              <a:srgbClr val="2B84E1"/>
            </a:solidFill>
          </a:ln>
          <a:effectLst/>
          <a:extLst/>
        </p:spPr>
        <p:txBody>
          <a:bodyPr wrap="none"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85434">
              <a:defRPr/>
            </a:pPr>
            <a:endParaRPr lang="zh-CN" altLang="en-US" sz="1349">
              <a:solidFill>
                <a:sysClr val="windowText" lastClr="000000"/>
              </a:solidFill>
              <a:latin typeface="Calibri"/>
              <a:ea typeface="宋体"/>
            </a:endParaRPr>
          </a:p>
        </p:txBody>
      </p:sp>
      <p:sp>
        <p:nvSpPr>
          <p:cNvPr id="7" name="箭头2"/>
          <p:cNvSpPr>
            <a:spLocks/>
          </p:cNvSpPr>
          <p:nvPr/>
        </p:nvSpPr>
        <p:spPr bwMode="gray">
          <a:xfrm rot="16200000">
            <a:off x="1979466" y="2646784"/>
            <a:ext cx="595451" cy="2383782"/>
          </a:xfrm>
          <a:custGeom>
            <a:avLst/>
            <a:gdLst>
              <a:gd name="T0" fmla="*/ 37 w 142"/>
              <a:gd name="T1" fmla="*/ 1 h 604"/>
              <a:gd name="T2" fmla="*/ 45 w 142"/>
              <a:gd name="T3" fmla="*/ 472 h 604"/>
              <a:gd name="T4" fmla="*/ 0 w 142"/>
              <a:gd name="T5" fmla="*/ 474 h 604"/>
              <a:gd name="T6" fmla="*/ 72 w 142"/>
              <a:gd name="T7" fmla="*/ 604 h 604"/>
              <a:gd name="T8" fmla="*/ 142 w 142"/>
              <a:gd name="T9" fmla="*/ 474 h 604"/>
              <a:gd name="T10" fmla="*/ 100 w 142"/>
              <a:gd name="T11" fmla="*/ 474 h 604"/>
              <a:gd name="T12" fmla="*/ 99 w 142"/>
              <a:gd name="T13" fmla="*/ 0 h 604"/>
              <a:gd name="T14" fmla="*/ 37 w 142"/>
              <a:gd name="T15" fmla="*/ 1 h 6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604">
                <a:moveTo>
                  <a:pt x="37" y="1"/>
                </a:moveTo>
                <a:lnTo>
                  <a:pt x="45" y="472"/>
                </a:lnTo>
                <a:lnTo>
                  <a:pt x="0" y="474"/>
                </a:lnTo>
                <a:lnTo>
                  <a:pt x="72" y="604"/>
                </a:lnTo>
                <a:lnTo>
                  <a:pt x="142" y="474"/>
                </a:lnTo>
                <a:lnTo>
                  <a:pt x="100" y="474"/>
                </a:lnTo>
                <a:lnTo>
                  <a:pt x="99" y="0"/>
                </a:lnTo>
                <a:lnTo>
                  <a:pt x="37" y="1"/>
                </a:lnTo>
                <a:close/>
              </a:path>
            </a:pathLst>
          </a:custGeom>
          <a:noFill/>
          <a:ln w="25400">
            <a:solidFill>
              <a:srgbClr val="2B84E1"/>
            </a:solidFill>
          </a:ln>
          <a:effectLst/>
          <a:extLst/>
        </p:spPr>
        <p:txBody>
          <a:bodyPr wrap="none"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85434">
              <a:defRPr/>
            </a:pPr>
            <a:endParaRPr lang="zh-CN" altLang="en-US" sz="1349">
              <a:solidFill>
                <a:sysClr val="windowText" lastClr="000000"/>
              </a:solidFill>
              <a:latin typeface="Calibri"/>
              <a:ea typeface="宋体"/>
            </a:endParaRPr>
          </a:p>
        </p:txBody>
      </p:sp>
      <p:sp>
        <p:nvSpPr>
          <p:cNvPr id="8" name="箭头1"/>
          <p:cNvSpPr>
            <a:spLocks/>
          </p:cNvSpPr>
          <p:nvPr/>
        </p:nvSpPr>
        <p:spPr bwMode="gray">
          <a:xfrm>
            <a:off x="1437816" y="1708388"/>
            <a:ext cx="2005473" cy="2338281"/>
          </a:xfrm>
          <a:custGeom>
            <a:avLst/>
            <a:gdLst>
              <a:gd name="T0" fmla="*/ 118 w 933"/>
              <a:gd name="T1" fmla="*/ 1044 h 1182"/>
              <a:gd name="T2" fmla="*/ 128 w 933"/>
              <a:gd name="T3" fmla="*/ 340 h 1182"/>
              <a:gd name="T4" fmla="*/ 264 w 933"/>
              <a:gd name="T5" fmla="*/ 210 h 1182"/>
              <a:gd name="T6" fmla="*/ 720 w 933"/>
              <a:gd name="T7" fmla="*/ 202 h 1182"/>
              <a:gd name="T8" fmla="*/ 720 w 933"/>
              <a:gd name="T9" fmla="*/ 320 h 1182"/>
              <a:gd name="T10" fmla="*/ 933 w 933"/>
              <a:gd name="T11" fmla="*/ 153 h 1182"/>
              <a:gd name="T12" fmla="*/ 712 w 933"/>
              <a:gd name="T13" fmla="*/ 0 h 1182"/>
              <a:gd name="T14" fmla="*/ 714 w 933"/>
              <a:gd name="T15" fmla="*/ 92 h 1182"/>
              <a:gd name="T16" fmla="*/ 234 w 933"/>
              <a:gd name="T17" fmla="*/ 94 h 1182"/>
              <a:gd name="T18" fmla="*/ 0 w 933"/>
              <a:gd name="T19" fmla="*/ 298 h 1182"/>
              <a:gd name="T20" fmla="*/ 0 w 933"/>
              <a:gd name="T21" fmla="*/ 1058 h 1182"/>
              <a:gd name="T22" fmla="*/ 118 w 933"/>
              <a:gd name="T23" fmla="*/ 1044 h 1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33" h="1182">
                <a:moveTo>
                  <a:pt x="118" y="1044"/>
                </a:moveTo>
                <a:lnTo>
                  <a:pt x="128" y="340"/>
                </a:lnTo>
                <a:cubicBezTo>
                  <a:pt x="134" y="214"/>
                  <a:pt x="182" y="212"/>
                  <a:pt x="264" y="210"/>
                </a:cubicBezTo>
                <a:lnTo>
                  <a:pt x="720" y="202"/>
                </a:lnTo>
                <a:lnTo>
                  <a:pt x="720" y="320"/>
                </a:lnTo>
                <a:lnTo>
                  <a:pt x="933" y="153"/>
                </a:lnTo>
                <a:lnTo>
                  <a:pt x="712" y="0"/>
                </a:lnTo>
                <a:lnTo>
                  <a:pt x="714" y="92"/>
                </a:lnTo>
                <a:cubicBezTo>
                  <a:pt x="714" y="92"/>
                  <a:pt x="406" y="94"/>
                  <a:pt x="234" y="94"/>
                </a:cubicBezTo>
                <a:cubicBezTo>
                  <a:pt x="60" y="96"/>
                  <a:pt x="2" y="156"/>
                  <a:pt x="0" y="298"/>
                </a:cubicBezTo>
                <a:lnTo>
                  <a:pt x="0" y="1058"/>
                </a:lnTo>
                <a:cubicBezTo>
                  <a:pt x="20" y="1182"/>
                  <a:pt x="93" y="1170"/>
                  <a:pt x="118" y="1044"/>
                </a:cubicBezTo>
                <a:close/>
              </a:path>
            </a:pathLst>
          </a:custGeom>
          <a:noFill/>
          <a:ln w="25400">
            <a:solidFill>
              <a:srgbClr val="2B84E1"/>
            </a:solidFill>
          </a:ln>
          <a:effectLst/>
          <a:extLst/>
        </p:spPr>
        <p:txBody>
          <a:bodyPr wrap="none"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85434">
              <a:defRPr/>
            </a:pPr>
            <a:endParaRPr lang="zh-CN" altLang="en-US" sz="1349">
              <a:solidFill>
                <a:sysClr val="windowText" lastClr="000000"/>
              </a:solidFill>
              <a:latin typeface="Calibri"/>
              <a:ea typeface="宋体"/>
            </a:endParaRPr>
          </a:p>
        </p:txBody>
      </p:sp>
      <p:sp>
        <p:nvSpPr>
          <p:cNvPr id="9" name="文本1"/>
          <p:cNvSpPr>
            <a:spLocks noChangeArrowheads="1"/>
          </p:cNvSpPr>
          <p:nvPr/>
        </p:nvSpPr>
        <p:spPr bwMode="gray">
          <a:xfrm>
            <a:off x="6895614" y="1264983"/>
            <a:ext cx="4213438" cy="1440036"/>
          </a:xfrm>
          <a:prstGeom prst="roundRect">
            <a:avLst>
              <a:gd name="adj" fmla="val 11505"/>
            </a:avLst>
          </a:prstGeom>
          <a:solidFill>
            <a:srgbClr val="F2F2F2"/>
          </a:solidFill>
          <a:ln w="25400" cap="flat" cmpd="sng" algn="ctr">
            <a:noFill/>
            <a:prstDash val="solid"/>
          </a:ln>
          <a:effectLst>
            <a:outerShdw blurRad="50800" dist="38100" dir="5400000" algn="t" rotWithShape="0">
              <a:prstClr val="black">
                <a:alpha val="40000"/>
              </a:prstClr>
            </a:outerShdw>
          </a:effectLst>
          <a:extLst/>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50000"/>
              </a:lnSpc>
            </a:pPr>
            <a:r>
              <a:rPr lang="zh-CN" altLang="en-US" sz="2000" b="1" dirty="0">
                <a:latin typeface="微软雅黑" panose="020B0503020204020204" pitchFamily="34" charset="-122"/>
                <a:ea typeface="微软雅黑" panose="020B0503020204020204" pitchFamily="34" charset="-122"/>
              </a:rPr>
              <a:t>围绕着</a:t>
            </a:r>
            <a:r>
              <a:rPr lang="en-US" altLang="zh-CN" sz="2000" b="1" dirty="0">
                <a:latin typeface="微软雅黑" panose="020B0503020204020204" pitchFamily="34" charset="-122"/>
                <a:ea typeface="微软雅黑" panose="020B0503020204020204" pitchFamily="34" charset="-122"/>
              </a:rPr>
              <a:t>"</a:t>
            </a:r>
            <a:r>
              <a:rPr lang="zh-CN" altLang="en-US" sz="2000" b="1" dirty="0">
                <a:latin typeface="微软雅黑" panose="020B0503020204020204" pitchFamily="34" charset="-122"/>
                <a:ea typeface="微软雅黑" panose="020B0503020204020204" pitchFamily="34" charset="-122"/>
              </a:rPr>
              <a:t>人</a:t>
            </a:r>
            <a:r>
              <a:rPr lang="en-US" altLang="zh-CN" sz="2000" b="1" dirty="0">
                <a:latin typeface="微软雅黑" panose="020B0503020204020204" pitchFamily="34" charset="-122"/>
                <a:ea typeface="微软雅黑" panose="020B0503020204020204" pitchFamily="34" charset="-122"/>
              </a:rPr>
              <a:t>"</a:t>
            </a:r>
            <a:r>
              <a:rPr lang="zh-CN" altLang="en-US" sz="2000" b="1" dirty="0">
                <a:latin typeface="微软雅黑" panose="020B0503020204020204" pitchFamily="34" charset="-122"/>
                <a:ea typeface="微软雅黑" panose="020B0503020204020204" pitchFamily="34" charset="-122"/>
              </a:rPr>
              <a:t>的因素，不同的企业有不同的管理方法。</a:t>
            </a:r>
          </a:p>
        </p:txBody>
      </p:sp>
      <p:sp>
        <p:nvSpPr>
          <p:cNvPr id="10" name="标题1"/>
          <p:cNvSpPr>
            <a:spLocks noChangeArrowheads="1"/>
          </p:cNvSpPr>
          <p:nvPr/>
        </p:nvSpPr>
        <p:spPr bwMode="gray">
          <a:xfrm>
            <a:off x="3581842" y="1264983"/>
            <a:ext cx="3313773" cy="1440036"/>
          </a:xfrm>
          <a:prstGeom prst="roundRect">
            <a:avLst>
              <a:gd name="adj" fmla="val 11921"/>
            </a:avLst>
          </a:prstGeom>
          <a:solidFill>
            <a:srgbClr val="F1581C"/>
          </a:solidFill>
          <a:ln w="25400" cap="flat" cmpd="sng" algn="ctr">
            <a:noFill/>
            <a:prstDash val="solid"/>
          </a:ln>
          <a:effectLst>
            <a:outerShdw blurRad="50800" dist="38100" dir="5400000" algn="t" rotWithShape="0">
              <a:prstClr val="black">
                <a:alpha val="40000"/>
              </a:prstClr>
            </a:outerShdw>
          </a:effectLst>
          <a:scene3d>
            <a:camera prst="orthographicFront">
              <a:rot lat="0" lon="0" rev="0"/>
            </a:camera>
            <a:lightRig rig="contrasting" dir="t">
              <a:rot lat="0" lon="0" rev="7800000"/>
            </a:lightRig>
          </a:scene3d>
          <a:sp3d/>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fontAlgn="base">
              <a:lnSpc>
                <a:spcPct val="120000"/>
              </a:lnSpc>
              <a:spcBef>
                <a:spcPct val="0"/>
              </a:spcBef>
              <a:spcAft>
                <a:spcPct val="0"/>
              </a:spcAft>
              <a:defRPr/>
            </a:pPr>
            <a:r>
              <a:rPr lang="zh-CN" altLang="en-US" sz="2000" b="1" dirty="0">
                <a:solidFill>
                  <a:schemeClr val="bg1"/>
                </a:solidFill>
                <a:latin typeface="微软雅黑" panose="020B0503020204020204" pitchFamily="34" charset="-122"/>
                <a:ea typeface="微软雅黑" panose="020B0503020204020204" pitchFamily="34" charset="-122"/>
              </a:rPr>
              <a:t>人是生产管理中最大的难点，也是目前所有管理理论中讨论的重点，</a:t>
            </a:r>
            <a:endParaRPr lang="zh-CN" altLang="zh-CN" sz="2000" b="1" dirty="0">
              <a:solidFill>
                <a:schemeClr val="bg1"/>
              </a:solidFill>
              <a:latin typeface="微软雅黑" pitchFamily="34" charset="-122"/>
              <a:ea typeface="微软雅黑" pitchFamily="34" charset="-122"/>
            </a:endParaRPr>
          </a:p>
        </p:txBody>
      </p:sp>
      <p:sp>
        <p:nvSpPr>
          <p:cNvPr id="11" name="文本2"/>
          <p:cNvSpPr>
            <a:spLocks noChangeArrowheads="1"/>
          </p:cNvSpPr>
          <p:nvPr/>
        </p:nvSpPr>
        <p:spPr bwMode="gray">
          <a:xfrm>
            <a:off x="6895614" y="3055292"/>
            <a:ext cx="4213438" cy="1440036"/>
          </a:xfrm>
          <a:prstGeom prst="roundRect">
            <a:avLst>
              <a:gd name="adj" fmla="val 11505"/>
            </a:avLst>
          </a:prstGeom>
          <a:solidFill>
            <a:srgbClr val="F2F2F2"/>
          </a:solidFill>
          <a:ln w="25400" cap="flat" cmpd="sng" algn="ctr">
            <a:noFill/>
            <a:prstDash val="solid"/>
          </a:ln>
          <a:effectLst>
            <a:outerShdw blurRad="50800" dist="38100" dir="5400000" algn="t" rotWithShape="0">
              <a:prstClr val="black">
                <a:alpha val="40000"/>
              </a:prstClr>
            </a:outerShdw>
          </a:effectLst>
          <a:extLst/>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50000"/>
              </a:lnSpc>
            </a:pPr>
            <a:r>
              <a:rPr lang="zh-CN" altLang="en-US" sz="2000" b="1" dirty="0" smtClean="0">
                <a:latin typeface="微软雅黑" panose="020B0503020204020204" pitchFamily="34" charset="-122"/>
                <a:ea typeface="微软雅黑" panose="020B0503020204020204" pitchFamily="34" charset="-122"/>
              </a:rPr>
              <a:t>对</a:t>
            </a:r>
            <a:r>
              <a:rPr lang="zh-CN" altLang="en-US" sz="2000" b="1" dirty="0">
                <a:latin typeface="微软雅黑" panose="020B0503020204020204" pitchFamily="34" charset="-122"/>
                <a:ea typeface="微软雅黑" panose="020B0503020204020204" pitchFamily="34" charset="-122"/>
              </a:rPr>
              <a:t>不同性格的人用不同的方法，使他们</a:t>
            </a:r>
            <a:r>
              <a:rPr lang="zh-CN" altLang="en-US" sz="2000" b="1" dirty="0" smtClean="0">
                <a:latin typeface="微软雅黑" panose="020B0503020204020204" pitchFamily="34" charset="-122"/>
                <a:ea typeface="微软雅黑" panose="020B0503020204020204" pitchFamily="34" charset="-122"/>
              </a:rPr>
              <a:t>能</a:t>
            </a:r>
            <a:r>
              <a:rPr lang="en-US" altLang="zh-CN" sz="2000" b="1" dirty="0" smtClean="0">
                <a:latin typeface="微软雅黑" panose="020B0503020204020204" pitchFamily="34" charset="-122"/>
                <a:ea typeface="微软雅黑" panose="020B0503020204020204" pitchFamily="34" charset="-122"/>
              </a:rPr>
              <a:t>“</a:t>
            </a:r>
            <a:r>
              <a:rPr lang="zh-CN" altLang="en-US" sz="2000" b="1" dirty="0" smtClean="0">
                <a:latin typeface="微软雅黑" panose="020B0503020204020204" pitchFamily="34" charset="-122"/>
                <a:ea typeface="微软雅黑" panose="020B0503020204020204" pitchFamily="34" charset="-122"/>
              </a:rPr>
              <a:t>人尽其才</a:t>
            </a:r>
            <a:r>
              <a:rPr lang="en-US" altLang="zh-CN" sz="2000" b="1" dirty="0" smtClean="0">
                <a:latin typeface="微软雅黑" panose="020B0503020204020204" pitchFamily="34" charset="-122"/>
                <a:ea typeface="微软雅黑" panose="020B0503020204020204" pitchFamily="34" charset="-122"/>
              </a:rPr>
              <a:t>“</a:t>
            </a:r>
            <a:r>
              <a:rPr lang="zh-CN" altLang="en-US" sz="2000" b="1" dirty="0" smtClean="0">
                <a:latin typeface="微软雅黑" panose="020B0503020204020204" pitchFamily="34" charset="-122"/>
                <a:ea typeface="微软雅黑" panose="020B0503020204020204" pitchFamily="34" charset="-122"/>
              </a:rPr>
              <a:t>，就是</a:t>
            </a:r>
            <a:r>
              <a:rPr lang="zh-CN" altLang="en-US" sz="2000" b="1" dirty="0">
                <a:latin typeface="微软雅黑" panose="020B0503020204020204" pitchFamily="34" charset="-122"/>
                <a:ea typeface="微软雅黑" panose="020B0503020204020204" pitchFamily="34" charset="-122"/>
              </a:rPr>
              <a:t>要你能善于用人。 </a:t>
            </a:r>
          </a:p>
        </p:txBody>
      </p:sp>
      <p:sp>
        <p:nvSpPr>
          <p:cNvPr id="12" name="标题2"/>
          <p:cNvSpPr>
            <a:spLocks noChangeArrowheads="1"/>
          </p:cNvSpPr>
          <p:nvPr/>
        </p:nvSpPr>
        <p:spPr bwMode="gray">
          <a:xfrm>
            <a:off x="3597669" y="3055292"/>
            <a:ext cx="3297945" cy="1440036"/>
          </a:xfrm>
          <a:prstGeom prst="roundRect">
            <a:avLst>
              <a:gd name="adj" fmla="val 11921"/>
            </a:avLst>
          </a:prstGeom>
          <a:solidFill>
            <a:srgbClr val="34C1AA"/>
          </a:solidFill>
          <a:ln w="25400" cap="flat" cmpd="sng" algn="ctr">
            <a:noFill/>
            <a:prstDash val="solid"/>
          </a:ln>
          <a:effectLst>
            <a:outerShdw blurRad="50800" dist="38100" dir="5400000" algn="t" rotWithShape="0">
              <a:prstClr val="black">
                <a:alpha val="40000"/>
              </a:prstClr>
            </a:outerShdw>
          </a:effectLst>
          <a:scene3d>
            <a:camera prst="orthographicFront">
              <a:rot lat="0" lon="0" rev="0"/>
            </a:camera>
            <a:lightRig rig="contrasting" dir="t">
              <a:rot lat="0" lon="0" rev="7800000"/>
            </a:lightRig>
          </a:scene3d>
          <a:sp3d/>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fontAlgn="base">
              <a:lnSpc>
                <a:spcPct val="120000"/>
              </a:lnSpc>
              <a:spcBef>
                <a:spcPct val="0"/>
              </a:spcBef>
              <a:spcAft>
                <a:spcPct val="0"/>
              </a:spcAft>
              <a:defRPr/>
            </a:pPr>
            <a:r>
              <a:rPr lang="zh-CN" altLang="en-US" sz="2000" b="1" dirty="0" smtClean="0">
                <a:solidFill>
                  <a:schemeClr val="bg1"/>
                </a:solidFill>
                <a:latin typeface="微软雅黑" panose="020B0503020204020204" pitchFamily="34" charset="-122"/>
                <a:ea typeface="微软雅黑" panose="020B0503020204020204" pitchFamily="34" charset="-122"/>
              </a:rPr>
              <a:t>作为</a:t>
            </a:r>
            <a:r>
              <a:rPr lang="zh-CN" altLang="en-US" sz="2000" b="1" dirty="0">
                <a:solidFill>
                  <a:schemeClr val="bg1"/>
                </a:solidFill>
                <a:latin typeface="微软雅黑" panose="020B0503020204020204" pitchFamily="34" charset="-122"/>
                <a:ea typeface="微软雅黑" panose="020B0503020204020204" pitchFamily="34" charset="-122"/>
              </a:rPr>
              <a:t>他们的领导者，你就不能用同样的态度或方法去领导所有人。</a:t>
            </a:r>
            <a:endParaRPr lang="zh-CN" altLang="zh-CN" sz="2000" b="1" dirty="0">
              <a:solidFill>
                <a:schemeClr val="bg1"/>
              </a:solidFill>
              <a:latin typeface="微软雅黑" pitchFamily="34" charset="-122"/>
              <a:ea typeface="微软雅黑" pitchFamily="34" charset="-122"/>
            </a:endParaRPr>
          </a:p>
        </p:txBody>
      </p:sp>
      <p:sp>
        <p:nvSpPr>
          <p:cNvPr id="13" name="文本3"/>
          <p:cNvSpPr>
            <a:spLocks noChangeArrowheads="1"/>
          </p:cNvSpPr>
          <p:nvPr/>
        </p:nvSpPr>
        <p:spPr bwMode="ltGray">
          <a:xfrm>
            <a:off x="6895614" y="4863096"/>
            <a:ext cx="4217395" cy="1426868"/>
          </a:xfrm>
          <a:prstGeom prst="roundRect">
            <a:avLst>
              <a:gd name="adj" fmla="val 11505"/>
            </a:avLst>
          </a:prstGeom>
          <a:solidFill>
            <a:srgbClr val="F2F2F2"/>
          </a:solidFill>
          <a:ln w="25400" cap="flat" cmpd="sng" algn="ctr">
            <a:noFill/>
            <a:prstDash val="solid"/>
          </a:ln>
          <a:effectLst>
            <a:outerShdw blurRad="50800" dist="38100" dir="5400000" algn="t" rotWithShape="0">
              <a:prstClr val="black">
                <a:alpha val="40000"/>
              </a:prstClr>
            </a:outerShdw>
          </a:effectLst>
          <a:extLst/>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50000"/>
              </a:lnSpc>
            </a:pPr>
            <a:r>
              <a:rPr lang="zh-CN" altLang="en-US" sz="2000" b="1" dirty="0">
                <a:latin typeface="微软雅黑" panose="020B0503020204020204" pitchFamily="34" charset="-122"/>
                <a:ea typeface="微软雅黑" panose="020B0503020204020204" pitchFamily="34" charset="-122"/>
              </a:rPr>
              <a:t>人力资源</a:t>
            </a:r>
            <a:r>
              <a:rPr lang="zh-CN" altLang="en-US" sz="2000" b="1" dirty="0" smtClean="0">
                <a:latin typeface="微软雅黑" panose="020B0503020204020204" pitchFamily="34" charset="-122"/>
                <a:ea typeface="微软雅黑" panose="020B0503020204020204" pitchFamily="34" charset="-122"/>
              </a:rPr>
              <a:t>课程是研究激发</a:t>
            </a:r>
            <a:r>
              <a:rPr lang="zh-CN" altLang="en-US" sz="2000" b="1" dirty="0">
                <a:latin typeface="微软雅黑" panose="020B0503020204020204" pitchFamily="34" charset="-122"/>
                <a:ea typeface="微软雅黑" panose="020B0503020204020204" pitchFamily="34" charset="-122"/>
              </a:rPr>
              <a:t>员工工作热情的一门</a:t>
            </a:r>
            <a:r>
              <a:rPr lang="zh-CN" altLang="en-US" sz="2000" b="1" dirty="0" smtClean="0">
                <a:latin typeface="微软雅黑" panose="020B0503020204020204" pitchFamily="34" charset="-122"/>
                <a:ea typeface="微软雅黑" panose="020B0503020204020204" pitchFamily="34" charset="-122"/>
              </a:rPr>
              <a:t>科学</a:t>
            </a:r>
            <a:r>
              <a:rPr lang="en-US" altLang="zh-CN" sz="2000" b="1" dirty="0" smtClean="0">
                <a:latin typeface="微软雅黑" panose="020B0503020204020204" pitchFamily="34" charset="-122"/>
                <a:ea typeface="微软雅黑" panose="020B0503020204020204" pitchFamily="34" charset="-122"/>
              </a:rPr>
              <a:t>,</a:t>
            </a:r>
            <a:r>
              <a:rPr lang="zh-CN" altLang="en-US" sz="2000" b="1" dirty="0" smtClean="0">
                <a:latin typeface="微软雅黑" panose="020B0503020204020204" pitchFamily="34" charset="-122"/>
                <a:ea typeface="微软雅黑" panose="020B0503020204020204" pitchFamily="34" charset="-122"/>
              </a:rPr>
              <a:t>是</a:t>
            </a:r>
            <a:r>
              <a:rPr lang="zh-CN" altLang="en-US" sz="2000" b="1" dirty="0">
                <a:latin typeface="微软雅黑" panose="020B0503020204020204" pitchFamily="34" charset="-122"/>
                <a:ea typeface="微软雅黑" panose="020B0503020204020204" pitchFamily="34" charset="-122"/>
              </a:rPr>
              <a:t>生产管理</a:t>
            </a:r>
            <a:r>
              <a:rPr lang="zh-CN" altLang="en-US" sz="2000" b="1" dirty="0" smtClean="0">
                <a:latin typeface="微软雅黑" panose="020B0503020204020204" pitchFamily="34" charset="-122"/>
                <a:ea typeface="微软雅黑" panose="020B0503020204020204" pitchFamily="34" charset="-122"/>
              </a:rPr>
              <a:t>中最</a:t>
            </a:r>
            <a:r>
              <a:rPr lang="zh-CN" altLang="en-US" sz="2000" b="1" dirty="0">
                <a:latin typeface="微软雅黑" panose="020B0503020204020204" pitchFamily="34" charset="-122"/>
                <a:ea typeface="微软雅黑" panose="020B0503020204020204" pitchFamily="34" charset="-122"/>
              </a:rPr>
              <a:t>难理解和运用的一种形式。 </a:t>
            </a:r>
          </a:p>
        </p:txBody>
      </p:sp>
      <p:sp>
        <p:nvSpPr>
          <p:cNvPr id="14" name="标题3"/>
          <p:cNvSpPr>
            <a:spLocks noChangeArrowheads="1"/>
          </p:cNvSpPr>
          <p:nvPr/>
        </p:nvSpPr>
        <p:spPr bwMode="gray">
          <a:xfrm>
            <a:off x="3573929" y="4851227"/>
            <a:ext cx="3321686" cy="1438737"/>
          </a:xfrm>
          <a:prstGeom prst="roundRect">
            <a:avLst>
              <a:gd name="adj" fmla="val 11921"/>
            </a:avLst>
          </a:prstGeom>
          <a:solidFill>
            <a:srgbClr val="F59322"/>
          </a:solidFill>
          <a:ln w="25400" cap="flat" cmpd="sng" algn="ctr">
            <a:noFill/>
            <a:prstDash val="solid"/>
          </a:ln>
          <a:effectLst>
            <a:outerShdw blurRad="50800" dist="38100" dir="5400000" algn="t" rotWithShape="0">
              <a:prstClr val="black">
                <a:alpha val="40000"/>
              </a:prstClr>
            </a:outerShdw>
          </a:effectLst>
          <a:scene3d>
            <a:camera prst="orthographicFront">
              <a:rot lat="0" lon="0" rev="0"/>
            </a:camera>
            <a:lightRig rig="contrasting" dir="t">
              <a:rot lat="0" lon="0" rev="7800000"/>
            </a:lightRig>
          </a:scene3d>
          <a:sp3d/>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fontAlgn="base">
              <a:lnSpc>
                <a:spcPct val="120000"/>
              </a:lnSpc>
              <a:spcBef>
                <a:spcPct val="0"/>
              </a:spcBef>
              <a:spcAft>
                <a:spcPct val="0"/>
              </a:spcAft>
              <a:defRPr/>
            </a:pPr>
            <a:r>
              <a:rPr lang="zh-CN" altLang="en-US" sz="2000" b="1" dirty="0" smtClean="0">
                <a:solidFill>
                  <a:schemeClr val="bg1"/>
                </a:solidFill>
                <a:latin typeface="微软雅黑" panose="020B0503020204020204" pitchFamily="34" charset="-122"/>
                <a:ea typeface="微软雅黑" panose="020B0503020204020204" pitchFamily="34" charset="-122"/>
              </a:rPr>
              <a:t>提高</a:t>
            </a:r>
            <a:r>
              <a:rPr lang="zh-CN" altLang="en-US" sz="2000" b="1" dirty="0">
                <a:solidFill>
                  <a:schemeClr val="bg1"/>
                </a:solidFill>
                <a:latin typeface="微软雅黑" panose="020B0503020204020204" pitchFamily="34" charset="-122"/>
                <a:ea typeface="微软雅黑" panose="020B0503020204020204" pitchFamily="34" charset="-122"/>
              </a:rPr>
              <a:t>生产效率</a:t>
            </a:r>
            <a:r>
              <a:rPr lang="zh-CN" altLang="en-US" sz="2000" b="1" dirty="0" smtClean="0">
                <a:solidFill>
                  <a:schemeClr val="bg1"/>
                </a:solidFill>
                <a:latin typeface="微软雅黑" panose="020B0503020204020204" pitchFamily="34" charset="-122"/>
                <a:ea typeface="微软雅黑" panose="020B0503020204020204" pitchFamily="34" charset="-122"/>
              </a:rPr>
              <a:t>，要激发</a:t>
            </a:r>
            <a:r>
              <a:rPr lang="zh-CN" altLang="en-US" sz="2000" b="1" dirty="0">
                <a:solidFill>
                  <a:schemeClr val="bg1"/>
                </a:solidFill>
                <a:latin typeface="微软雅黑" panose="020B0503020204020204" pitchFamily="34" charset="-122"/>
                <a:ea typeface="微软雅黑" panose="020B0503020204020204" pitchFamily="34" charset="-122"/>
              </a:rPr>
              <a:t>员工的工作热情，提高其工作的积极性。</a:t>
            </a:r>
            <a:endParaRPr lang="zh-CN" altLang="zh-CN" sz="2000" b="1" dirty="0">
              <a:solidFill>
                <a:schemeClr val="bg1"/>
              </a:solidFill>
              <a:latin typeface="微软雅黑" pitchFamily="34" charset="-122"/>
              <a:ea typeface="微软雅黑" pitchFamily="34" charset="-122"/>
            </a:endParaRPr>
          </a:p>
        </p:txBody>
      </p:sp>
      <p:sp>
        <p:nvSpPr>
          <p:cNvPr id="15" name="Oval 19"/>
          <p:cNvSpPr>
            <a:spLocks noChangeArrowheads="1"/>
          </p:cNvSpPr>
          <p:nvPr/>
        </p:nvSpPr>
        <p:spPr bwMode="auto">
          <a:xfrm>
            <a:off x="794051" y="3408218"/>
            <a:ext cx="1794437" cy="845127"/>
          </a:xfrm>
          <a:prstGeom prst="roundRect">
            <a:avLst/>
          </a:prstGeom>
          <a:solidFill>
            <a:srgbClr val="2B84E1"/>
          </a:solidFill>
          <a:ln w="3175" cap="flat" cmpd="sng" algn="ctr">
            <a:noFill/>
            <a:prstDash val="solid"/>
          </a:ln>
          <a:effectLst>
            <a:outerShdw blurRad="50800" dist="38100" dir="2700000" algn="tl" rotWithShape="0">
              <a:prstClr val="black">
                <a:alpha val="40000"/>
              </a:prstClr>
            </a:outerShdw>
          </a:effectLst>
        </p:spPr>
        <p:txBody>
          <a:bodyPr lIns="94451" rIns="94451" bIns="134930" anchor="ctr"/>
          <a:lstStyle/>
          <a:p>
            <a:pPr algn="ctr">
              <a:lnSpc>
                <a:spcPct val="120000"/>
              </a:lnSpc>
            </a:pPr>
            <a:r>
              <a:rPr lang="zh-CN" altLang="en-US" sz="2000" b="1" kern="0" dirty="0" smtClean="0">
                <a:solidFill>
                  <a:srgbClr val="F9F9F9"/>
                </a:solidFill>
                <a:latin typeface="微软雅黑" pitchFamily="34" charset="-122"/>
                <a:ea typeface="微软雅黑" pitchFamily="34" charset="-122"/>
              </a:rPr>
              <a:t>键入文本</a:t>
            </a:r>
            <a:endParaRPr lang="zh-CN" altLang="en-US" sz="2000" b="1" kern="0" dirty="0">
              <a:solidFill>
                <a:srgbClr val="F9F9F9"/>
              </a:solidFill>
              <a:latin typeface="微软雅黑" pitchFamily="34" charset="-122"/>
              <a:ea typeface="微软雅黑" pitchFamily="34" charset="-122"/>
            </a:endParaRPr>
          </a:p>
        </p:txBody>
      </p:sp>
    </p:spTree>
    <p:extLst>
      <p:ext uri="{BB962C8B-B14F-4D97-AF65-F5344CB8AC3E}">
        <p14:creationId xmlns:p14="http://schemas.microsoft.com/office/powerpoint/2010/main" val="2653567859"/>
      </p:ext>
    </p:extLst>
  </p:cSld>
  <p:clrMapOvr>
    <a:masterClrMapping/>
  </p:clrMapOvr>
  <mc:AlternateContent xmlns:mc="http://schemas.openxmlformats.org/markup-compatibility/2006" xmlns:p14="http://schemas.microsoft.com/office/powerpoint/2010/main">
    <mc:Choice Requires="p14">
      <p:transition spd="slow" p14:dur="1600" advClick="0" advTm="5000">
        <p14:gallery dir="l"/>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par>
                                <p:cTn id="8" presetID="22" presetClass="entr" presetSubtype="2"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right)">
                                      <p:cBhvr>
                                        <p:cTn id="10" dur="500"/>
                                        <p:tgtEl>
                                          <p:spTgt spid="3"/>
                                        </p:tgtEl>
                                      </p:cBhvr>
                                    </p:animEffect>
                                  </p:childTnLst>
                                </p:cTn>
                              </p:par>
                            </p:childTnLst>
                          </p:cTn>
                        </p:par>
                        <p:par>
                          <p:cTn id="11" fill="hold">
                            <p:stCondLst>
                              <p:cond delay="500"/>
                            </p:stCondLst>
                            <p:childTnLst>
                              <p:par>
                                <p:cTn id="12" presetID="16" presetClass="entr" presetSubtype="37" fill="hold" grpId="0"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arn(outVertical)">
                                      <p:cBhvr>
                                        <p:cTn id="14" dur="500"/>
                                        <p:tgtEl>
                                          <p:spTgt spid="4"/>
                                        </p:tgtEl>
                                      </p:cBhvr>
                                    </p:animEffect>
                                  </p:childTnLst>
                                </p:cTn>
                              </p:par>
                            </p:childTnLst>
                          </p:cTn>
                        </p:par>
                        <p:par>
                          <p:cTn id="15" fill="hold">
                            <p:stCondLst>
                              <p:cond delay="1000"/>
                            </p:stCondLst>
                            <p:childTnLst>
                              <p:par>
                                <p:cTn id="16" presetID="2" presetClass="entr" presetSubtype="8" fill="hold" grpId="0" nodeType="afterEffect">
                                  <p:stCondLst>
                                    <p:cond delay="0"/>
                                  </p:stCondLst>
                                  <p:childTnLst>
                                    <p:set>
                                      <p:cBhvr>
                                        <p:cTn id="17" dur="1" fill="hold">
                                          <p:stCondLst>
                                            <p:cond delay="0"/>
                                          </p:stCondLst>
                                        </p:cTn>
                                        <p:tgtEl>
                                          <p:spTgt spid="15"/>
                                        </p:tgtEl>
                                        <p:attrNameLst>
                                          <p:attrName>style.visibility</p:attrName>
                                        </p:attrNameLst>
                                      </p:cBhvr>
                                      <p:to>
                                        <p:strVal val="visible"/>
                                      </p:to>
                                    </p:set>
                                    <p:anim calcmode="lin" valueType="num">
                                      <p:cBhvr additive="base">
                                        <p:cTn id="18" dur="500" fill="hold"/>
                                        <p:tgtEl>
                                          <p:spTgt spid="15"/>
                                        </p:tgtEl>
                                        <p:attrNameLst>
                                          <p:attrName>ppt_x</p:attrName>
                                        </p:attrNameLst>
                                      </p:cBhvr>
                                      <p:tavLst>
                                        <p:tav tm="0">
                                          <p:val>
                                            <p:strVal val="0-#ppt_w/2"/>
                                          </p:val>
                                        </p:tav>
                                        <p:tav tm="100000">
                                          <p:val>
                                            <p:strVal val="#ppt_x"/>
                                          </p:val>
                                        </p:tav>
                                      </p:tavLst>
                                    </p:anim>
                                    <p:anim calcmode="lin" valueType="num">
                                      <p:cBhvr additive="base">
                                        <p:cTn id="19" dur="500" fill="hold"/>
                                        <p:tgtEl>
                                          <p:spTgt spid="15"/>
                                        </p:tgtEl>
                                        <p:attrNameLst>
                                          <p:attrName>ppt_y</p:attrName>
                                        </p:attrNameLst>
                                      </p:cBhvr>
                                      <p:tavLst>
                                        <p:tav tm="0">
                                          <p:val>
                                            <p:strVal val="#ppt_y"/>
                                          </p:val>
                                        </p:tav>
                                        <p:tav tm="100000">
                                          <p:val>
                                            <p:strVal val="#ppt_y"/>
                                          </p:val>
                                        </p:tav>
                                      </p:tavLst>
                                    </p:anim>
                                  </p:childTnLst>
                                </p:cTn>
                              </p:par>
                            </p:childTnLst>
                          </p:cTn>
                        </p:par>
                        <p:par>
                          <p:cTn id="20" fill="hold">
                            <p:stCondLst>
                              <p:cond delay="1500"/>
                            </p:stCondLst>
                            <p:childTnLst>
                              <p:par>
                                <p:cTn id="21" presetID="22" presetClass="entr" presetSubtype="8"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ipe(left)">
                                      <p:cBhvr>
                                        <p:cTn id="23" dur="500"/>
                                        <p:tgtEl>
                                          <p:spTgt spid="8"/>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wipe(left)">
                                      <p:cBhvr>
                                        <p:cTn id="26" dur="500"/>
                                        <p:tgtEl>
                                          <p:spTgt spid="6"/>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wipe(left)">
                                      <p:cBhvr>
                                        <p:cTn id="29" dur="500"/>
                                        <p:tgtEl>
                                          <p:spTgt spid="7"/>
                                        </p:tgtEl>
                                      </p:cBhvr>
                                    </p:animEffect>
                                  </p:childTnLst>
                                </p:cTn>
                              </p:par>
                            </p:childTnLst>
                          </p:cTn>
                        </p:par>
                        <p:par>
                          <p:cTn id="30" fill="hold">
                            <p:stCondLst>
                              <p:cond delay="2000"/>
                            </p:stCondLst>
                            <p:childTnLst>
                              <p:par>
                                <p:cTn id="31" presetID="22" presetClass="entr" presetSubtype="1" fill="hold" grpId="0" nodeType="after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wipe(up)">
                                      <p:cBhvr>
                                        <p:cTn id="33" dur="500"/>
                                        <p:tgtEl>
                                          <p:spTgt spid="10"/>
                                        </p:tgtEl>
                                      </p:cBhvr>
                                    </p:animEffect>
                                  </p:childTnLst>
                                </p:cTn>
                              </p:par>
                              <p:par>
                                <p:cTn id="34" presetID="22" presetClass="entr" presetSubtype="1" fill="hold" grpId="0" nodeType="with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wipe(up)">
                                      <p:cBhvr>
                                        <p:cTn id="36" dur="500"/>
                                        <p:tgtEl>
                                          <p:spTgt spid="12"/>
                                        </p:tgtEl>
                                      </p:cBhvr>
                                    </p:animEffect>
                                  </p:childTnLst>
                                </p:cTn>
                              </p:par>
                              <p:par>
                                <p:cTn id="37" presetID="22" presetClass="entr" presetSubtype="1" fill="hold" grpId="0" nodeType="with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wipe(up)">
                                      <p:cBhvr>
                                        <p:cTn id="39" dur="500"/>
                                        <p:tgtEl>
                                          <p:spTgt spid="14"/>
                                        </p:tgtEl>
                                      </p:cBhvr>
                                    </p:animEffect>
                                  </p:childTnLst>
                                </p:cTn>
                              </p:par>
                            </p:childTnLst>
                          </p:cTn>
                        </p:par>
                        <p:par>
                          <p:cTn id="40" fill="hold">
                            <p:stCondLst>
                              <p:cond delay="2500"/>
                            </p:stCondLst>
                            <p:childTnLst>
                              <p:par>
                                <p:cTn id="41" presetID="22" presetClass="entr" presetSubtype="8" fill="hold" grpId="0" nodeType="afterEffect">
                                  <p:stCondLst>
                                    <p:cond delay="0"/>
                                  </p:stCondLst>
                                  <p:childTnLst>
                                    <p:set>
                                      <p:cBhvr>
                                        <p:cTn id="42" dur="1" fill="hold">
                                          <p:stCondLst>
                                            <p:cond delay="0"/>
                                          </p:stCondLst>
                                        </p:cTn>
                                        <p:tgtEl>
                                          <p:spTgt spid="9"/>
                                        </p:tgtEl>
                                        <p:attrNameLst>
                                          <p:attrName>style.visibility</p:attrName>
                                        </p:attrNameLst>
                                      </p:cBhvr>
                                      <p:to>
                                        <p:strVal val="visible"/>
                                      </p:to>
                                    </p:set>
                                    <p:animEffect transition="in" filter="wipe(left)">
                                      <p:cBhvr>
                                        <p:cTn id="43" dur="500"/>
                                        <p:tgtEl>
                                          <p:spTgt spid="9"/>
                                        </p:tgtEl>
                                      </p:cBhvr>
                                    </p:animEffect>
                                  </p:childTnLst>
                                </p:cTn>
                              </p:par>
                              <p:par>
                                <p:cTn id="44" presetID="22" presetClass="entr" presetSubtype="8" fill="hold" grpId="0" nodeType="withEffect">
                                  <p:stCondLst>
                                    <p:cond delay="0"/>
                                  </p:stCondLst>
                                  <p:childTnLst>
                                    <p:set>
                                      <p:cBhvr>
                                        <p:cTn id="45" dur="1" fill="hold">
                                          <p:stCondLst>
                                            <p:cond delay="0"/>
                                          </p:stCondLst>
                                        </p:cTn>
                                        <p:tgtEl>
                                          <p:spTgt spid="11"/>
                                        </p:tgtEl>
                                        <p:attrNameLst>
                                          <p:attrName>style.visibility</p:attrName>
                                        </p:attrNameLst>
                                      </p:cBhvr>
                                      <p:to>
                                        <p:strVal val="visible"/>
                                      </p:to>
                                    </p:set>
                                    <p:animEffect transition="in" filter="wipe(left)">
                                      <p:cBhvr>
                                        <p:cTn id="46" dur="500"/>
                                        <p:tgtEl>
                                          <p:spTgt spid="11"/>
                                        </p:tgtEl>
                                      </p:cBhvr>
                                    </p:animEffect>
                                  </p:childTnLst>
                                </p:cTn>
                              </p:par>
                              <p:par>
                                <p:cTn id="47" presetID="22" presetClass="entr" presetSubtype="8" fill="hold" grpId="0" nodeType="with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wipe(left)">
                                      <p:cBhvr>
                                        <p:cTn id="4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25"/>
          <p:cNvCxnSpPr/>
          <p:nvPr/>
        </p:nvCxnSpPr>
        <p:spPr>
          <a:xfrm>
            <a:off x="0" y="545427"/>
            <a:ext cx="627797" cy="0"/>
          </a:xfrm>
          <a:prstGeom prst="line">
            <a:avLst/>
          </a:prstGeom>
          <a:ln w="1016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Straight Connector 25"/>
          <p:cNvCxnSpPr/>
          <p:nvPr/>
        </p:nvCxnSpPr>
        <p:spPr>
          <a:xfrm>
            <a:off x="5376213" y="545427"/>
            <a:ext cx="6815787" cy="0"/>
          </a:xfrm>
          <a:prstGeom prst="line">
            <a:avLst/>
          </a:prstGeom>
          <a:ln w="1016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矩形 3"/>
          <p:cNvSpPr/>
          <p:nvPr/>
        </p:nvSpPr>
        <p:spPr>
          <a:xfrm>
            <a:off x="627797" y="47100"/>
            <a:ext cx="4748416" cy="719556"/>
          </a:xfrm>
          <a:prstGeom prst="rect">
            <a:avLst/>
          </a:prstGeom>
        </p:spPr>
        <p:txBody>
          <a:bodyPr wrap="none">
            <a:spAutoFit/>
          </a:bodyPr>
          <a:lstStyle/>
          <a:p>
            <a:pPr>
              <a:lnSpc>
                <a:spcPct val="200000"/>
              </a:lnSpc>
            </a:pPr>
            <a:r>
              <a:rPr lang="zh-CN" altLang="en-US" sz="2400" b="1" dirty="0" smtClean="0">
                <a:latin typeface="微软雅黑" panose="020B0503020204020204" pitchFamily="34" charset="-122"/>
                <a:ea typeface="微软雅黑" panose="020B0503020204020204" pitchFamily="34" charset="-122"/>
              </a:rPr>
              <a:t>三</a:t>
            </a:r>
            <a:r>
              <a:rPr lang="zh-CN" altLang="en-US" sz="2400" b="1" dirty="0">
                <a:latin typeface="微软雅黑" panose="020B0503020204020204" pitchFamily="34" charset="-122"/>
                <a:ea typeface="微软雅黑" panose="020B0503020204020204" pitchFamily="34" charset="-122"/>
              </a:rPr>
              <a:t>、</a:t>
            </a:r>
            <a:r>
              <a:rPr lang="en-US" altLang="zh-CN" sz="2400" b="1" dirty="0">
                <a:latin typeface="微软雅黑" panose="020B0503020204020204" pitchFamily="34" charset="-122"/>
                <a:ea typeface="微软雅黑" panose="020B0503020204020204" pitchFamily="34" charset="-122"/>
              </a:rPr>
              <a:t>5M1E</a:t>
            </a:r>
            <a:r>
              <a:rPr lang="zh-CN" altLang="en-US" sz="2400" b="1" dirty="0">
                <a:latin typeface="微软雅黑" panose="020B0503020204020204" pitchFamily="34" charset="-122"/>
                <a:ea typeface="微软雅黑" panose="020B0503020204020204" pitchFamily="34" charset="-122"/>
              </a:rPr>
              <a:t>各因素分析及控制措施</a:t>
            </a:r>
          </a:p>
        </p:txBody>
      </p:sp>
      <p:sp>
        <p:nvSpPr>
          <p:cNvPr id="13" name="矩形 12"/>
          <p:cNvSpPr/>
          <p:nvPr/>
        </p:nvSpPr>
        <p:spPr>
          <a:xfrm>
            <a:off x="629529" y="1264983"/>
            <a:ext cx="1939707" cy="2270451"/>
          </a:xfrm>
          <a:prstGeom prst="rect">
            <a:avLst/>
          </a:prstGeom>
          <a:solidFill>
            <a:srgbClr val="2B84E1"/>
          </a:solidFill>
          <a:ln>
            <a:noFill/>
          </a:ln>
        </p:spPr>
        <p:style>
          <a:lnRef idx="2">
            <a:schemeClr val="accent1">
              <a:shade val="50000"/>
            </a:schemeClr>
          </a:lnRef>
          <a:fillRef idx="1">
            <a:schemeClr val="accent1"/>
          </a:fillRef>
          <a:effectRef idx="0">
            <a:schemeClr val="accent1"/>
          </a:effectRef>
          <a:fontRef idx="minor">
            <a:schemeClr val="lt1"/>
          </a:fontRef>
        </p:style>
        <p:txBody>
          <a:bodyPr lIns="67073" tIns="33536" rIns="67073" bIns="33536" rtlCol="0" anchor="ctr"/>
          <a:lstStyle/>
          <a:p>
            <a:pPr algn="ctr">
              <a:lnSpc>
                <a:spcPct val="150000"/>
              </a:lnSpc>
              <a:buFontTx/>
              <a:buNone/>
            </a:pPr>
            <a:r>
              <a:rPr lang="zh-CN" altLang="en-US" sz="1600" b="1" dirty="0">
                <a:latin typeface="微软雅黑" panose="020B0503020204020204" pitchFamily="34" charset="-122"/>
                <a:ea typeface="微软雅黑" panose="020B0503020204020204" pitchFamily="34" charset="-122"/>
              </a:rPr>
              <a:t>加强“</a:t>
            </a:r>
            <a:r>
              <a:rPr lang="zh-CN" altLang="en-US" sz="1600" b="1" dirty="0" smtClean="0">
                <a:latin typeface="微软雅黑" panose="020B0503020204020204" pitchFamily="34" charset="-122"/>
                <a:ea typeface="微软雅黑" panose="020B0503020204020204" pitchFamily="34" charset="-122"/>
              </a:rPr>
              <a:t>质量优品、用户优品、</a:t>
            </a:r>
            <a:r>
              <a:rPr lang="zh-CN" altLang="en-US" sz="1600" b="1" dirty="0">
                <a:latin typeface="微软雅黑" panose="020B0503020204020204" pitchFamily="34" charset="-122"/>
                <a:ea typeface="微软雅黑" panose="020B0503020204020204" pitchFamily="34" charset="-122"/>
              </a:rPr>
              <a:t>下道工序是用户”的质量意识教育，建立健全责任制</a:t>
            </a:r>
          </a:p>
        </p:txBody>
      </p:sp>
      <p:sp>
        <p:nvSpPr>
          <p:cNvPr id="14" name="矩形 13"/>
          <p:cNvSpPr/>
          <p:nvPr/>
        </p:nvSpPr>
        <p:spPr>
          <a:xfrm>
            <a:off x="629529" y="3535435"/>
            <a:ext cx="1939707" cy="1168507"/>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lIns="67073" tIns="33536" rIns="67073" bIns="33536" rtlCol="0" anchor="ctr"/>
          <a:lstStyle/>
          <a:p>
            <a:pPr algn="ctr"/>
            <a:endParaRPr lang="zh-CN" altLang="en-US" sz="1199" dirty="0">
              <a:solidFill>
                <a:schemeClr val="tx1">
                  <a:lumMod val="85000"/>
                  <a:lumOff val="15000"/>
                </a:schemeClr>
              </a:solidFill>
              <a:latin typeface="微软雅黑" pitchFamily="34" charset="-122"/>
              <a:ea typeface="微软雅黑" pitchFamily="34" charset="-122"/>
              <a:cs typeface="华文黑体" pitchFamily="2" charset="-122"/>
            </a:endParaRPr>
          </a:p>
        </p:txBody>
      </p:sp>
      <p:sp>
        <p:nvSpPr>
          <p:cNvPr id="15" name="矩形 14"/>
          <p:cNvSpPr/>
          <p:nvPr/>
        </p:nvSpPr>
        <p:spPr>
          <a:xfrm>
            <a:off x="2821397" y="1264983"/>
            <a:ext cx="1939707" cy="2270451"/>
          </a:xfrm>
          <a:prstGeom prst="rect">
            <a:avLst/>
          </a:prstGeom>
          <a:solidFill>
            <a:srgbClr val="F59322"/>
          </a:solidFill>
          <a:ln>
            <a:noFill/>
          </a:ln>
        </p:spPr>
        <p:style>
          <a:lnRef idx="2">
            <a:schemeClr val="accent1">
              <a:shade val="50000"/>
            </a:schemeClr>
          </a:lnRef>
          <a:fillRef idx="1">
            <a:schemeClr val="accent1"/>
          </a:fillRef>
          <a:effectRef idx="0">
            <a:schemeClr val="accent1"/>
          </a:effectRef>
          <a:fontRef idx="minor">
            <a:schemeClr val="lt1"/>
          </a:fontRef>
        </p:style>
        <p:txBody>
          <a:bodyPr lIns="67073" tIns="33536" rIns="67073" bIns="33536" rtlCol="0" anchor="ctr"/>
          <a:lstStyle/>
          <a:p>
            <a:pPr algn="ctr">
              <a:lnSpc>
                <a:spcPct val="150000"/>
              </a:lnSpc>
              <a:buFontTx/>
              <a:buNone/>
            </a:pPr>
            <a:r>
              <a:rPr lang="zh-CN" altLang="en-US" sz="1600" b="1" dirty="0">
                <a:latin typeface="微软雅黑" panose="020B0503020204020204" pitchFamily="34" charset="-122"/>
                <a:ea typeface="微软雅黑" panose="020B0503020204020204" pitchFamily="34" charset="-122"/>
              </a:rPr>
              <a:t>编写明确详细的操作流程，加强工序专业培训，颁发操作</a:t>
            </a:r>
            <a:r>
              <a:rPr lang="zh-CN" altLang="en-US" sz="1600" b="1" dirty="0" smtClean="0">
                <a:latin typeface="微软雅黑" panose="020B0503020204020204" pitchFamily="34" charset="-122"/>
                <a:ea typeface="微软雅黑" panose="020B0503020204020204" pitchFamily="34" charset="-122"/>
              </a:rPr>
              <a:t>合格证 </a:t>
            </a:r>
            <a:endParaRPr lang="zh-CN" altLang="en-US" sz="1600" b="1" dirty="0">
              <a:latin typeface="微软雅黑" panose="020B0503020204020204" pitchFamily="34" charset="-122"/>
              <a:ea typeface="微软雅黑" panose="020B0503020204020204" pitchFamily="34" charset="-122"/>
            </a:endParaRPr>
          </a:p>
        </p:txBody>
      </p:sp>
      <p:sp>
        <p:nvSpPr>
          <p:cNvPr id="16" name="矩形 15"/>
          <p:cNvSpPr/>
          <p:nvPr/>
        </p:nvSpPr>
        <p:spPr>
          <a:xfrm>
            <a:off x="2821397" y="3535435"/>
            <a:ext cx="1939707" cy="1168507"/>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lIns="67073" tIns="33536" rIns="67073" bIns="33536" rtlCol="0" anchor="ctr"/>
          <a:lstStyle/>
          <a:p>
            <a:pPr algn="ctr"/>
            <a:endParaRPr lang="zh-CN" altLang="en-US" sz="1199" dirty="0">
              <a:solidFill>
                <a:schemeClr val="tx1">
                  <a:lumMod val="85000"/>
                  <a:lumOff val="15000"/>
                </a:schemeClr>
              </a:solidFill>
              <a:latin typeface="微软雅黑" pitchFamily="34" charset="-122"/>
              <a:ea typeface="微软雅黑" pitchFamily="34" charset="-122"/>
              <a:cs typeface="华文黑体" pitchFamily="2" charset="-122"/>
            </a:endParaRPr>
          </a:p>
        </p:txBody>
      </p:sp>
      <p:sp>
        <p:nvSpPr>
          <p:cNvPr id="17" name="矩形 16"/>
          <p:cNvSpPr/>
          <p:nvPr/>
        </p:nvSpPr>
        <p:spPr>
          <a:xfrm>
            <a:off x="5013269" y="1264983"/>
            <a:ext cx="1939707" cy="2270451"/>
          </a:xfrm>
          <a:prstGeom prst="rect">
            <a:avLst/>
          </a:prstGeom>
          <a:solidFill>
            <a:srgbClr val="34C1AA"/>
          </a:solidFill>
          <a:ln>
            <a:noFill/>
          </a:ln>
        </p:spPr>
        <p:style>
          <a:lnRef idx="2">
            <a:schemeClr val="accent1">
              <a:shade val="50000"/>
            </a:schemeClr>
          </a:lnRef>
          <a:fillRef idx="1">
            <a:schemeClr val="accent1"/>
          </a:fillRef>
          <a:effectRef idx="0">
            <a:schemeClr val="accent1"/>
          </a:effectRef>
          <a:fontRef idx="minor">
            <a:schemeClr val="lt1"/>
          </a:fontRef>
        </p:style>
        <p:txBody>
          <a:bodyPr lIns="67073" tIns="33536" rIns="67073" bIns="33536" rtlCol="0" anchor="ctr"/>
          <a:lstStyle/>
          <a:p>
            <a:pPr algn="ctr">
              <a:lnSpc>
                <a:spcPct val="150000"/>
              </a:lnSpc>
              <a:buFontTx/>
              <a:buNone/>
            </a:pPr>
            <a:r>
              <a:rPr lang="zh-CN" altLang="en-US" sz="1600" b="1" dirty="0">
                <a:latin typeface="微软雅黑" panose="020B0503020204020204" pitchFamily="34" charset="-122"/>
                <a:ea typeface="微软雅黑" panose="020B0503020204020204" pitchFamily="34" charset="-122"/>
              </a:rPr>
              <a:t>加强检验工作，适当增加检验的</a:t>
            </a:r>
            <a:r>
              <a:rPr lang="zh-CN" altLang="en-US" sz="1600" b="1" dirty="0" smtClean="0">
                <a:latin typeface="微软雅黑" panose="020B0503020204020204" pitchFamily="34" charset="-122"/>
                <a:ea typeface="微软雅黑" panose="020B0503020204020204" pitchFamily="34" charset="-122"/>
              </a:rPr>
              <a:t>频次 </a:t>
            </a:r>
            <a:endParaRPr lang="zh-CN" altLang="en-US" sz="1600" b="1" dirty="0">
              <a:latin typeface="微软雅黑" panose="020B0503020204020204" pitchFamily="34" charset="-122"/>
              <a:ea typeface="微软雅黑" panose="020B0503020204020204" pitchFamily="34" charset="-122"/>
            </a:endParaRPr>
          </a:p>
        </p:txBody>
      </p:sp>
      <p:sp>
        <p:nvSpPr>
          <p:cNvPr id="18" name="矩形 17"/>
          <p:cNvSpPr/>
          <p:nvPr/>
        </p:nvSpPr>
        <p:spPr>
          <a:xfrm>
            <a:off x="5013269" y="3535435"/>
            <a:ext cx="1939707" cy="1168507"/>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lIns="67073" tIns="33536" rIns="67073" bIns="33536" rtlCol="0" anchor="ctr"/>
          <a:lstStyle/>
          <a:p>
            <a:pPr algn="ctr"/>
            <a:endParaRPr lang="zh-CN" altLang="en-US" sz="1199" dirty="0">
              <a:solidFill>
                <a:schemeClr val="tx1">
                  <a:lumMod val="85000"/>
                  <a:lumOff val="15000"/>
                </a:schemeClr>
              </a:solidFill>
              <a:latin typeface="微软雅黑" pitchFamily="34" charset="-122"/>
              <a:ea typeface="微软雅黑" pitchFamily="34" charset="-122"/>
              <a:cs typeface="华文黑体" pitchFamily="2" charset="-122"/>
            </a:endParaRPr>
          </a:p>
        </p:txBody>
      </p:sp>
      <p:sp>
        <p:nvSpPr>
          <p:cNvPr id="19" name="矩形 18"/>
          <p:cNvSpPr/>
          <p:nvPr/>
        </p:nvSpPr>
        <p:spPr>
          <a:xfrm>
            <a:off x="7205139" y="1264983"/>
            <a:ext cx="1939707" cy="2270451"/>
          </a:xfrm>
          <a:prstGeom prst="rect">
            <a:avLst/>
          </a:prstGeom>
          <a:solidFill>
            <a:srgbClr val="F1581C"/>
          </a:solidFill>
          <a:ln>
            <a:noFill/>
          </a:ln>
        </p:spPr>
        <p:style>
          <a:lnRef idx="2">
            <a:schemeClr val="accent1">
              <a:shade val="50000"/>
            </a:schemeClr>
          </a:lnRef>
          <a:fillRef idx="1">
            <a:schemeClr val="accent1"/>
          </a:fillRef>
          <a:effectRef idx="0">
            <a:schemeClr val="accent1"/>
          </a:effectRef>
          <a:fontRef idx="minor">
            <a:schemeClr val="lt1"/>
          </a:fontRef>
        </p:style>
        <p:txBody>
          <a:bodyPr lIns="67073" tIns="33536" rIns="67073" bIns="33536" rtlCol="0" anchor="ctr"/>
          <a:lstStyle/>
          <a:p>
            <a:pPr algn="ctr">
              <a:lnSpc>
                <a:spcPct val="150000"/>
              </a:lnSpc>
              <a:buFontTx/>
              <a:buNone/>
            </a:pPr>
            <a:r>
              <a:rPr lang="zh-CN" altLang="en-US" sz="1600" b="1" dirty="0">
                <a:latin typeface="微软雅黑" panose="020B0503020204020204" pitchFamily="34" charset="-122"/>
                <a:ea typeface="微软雅黑" panose="020B0503020204020204" pitchFamily="34" charset="-122"/>
              </a:rPr>
              <a:t>通过工种</a:t>
            </a:r>
            <a:r>
              <a:rPr lang="zh-CN" altLang="en-US" sz="1600" b="1" dirty="0" smtClean="0">
                <a:latin typeface="微软雅黑" panose="020B0503020204020204" pitchFamily="34" charset="-122"/>
                <a:ea typeface="微软雅黑" panose="020B0503020204020204" pitchFamily="34" charset="-122"/>
              </a:rPr>
              <a:t>间人员</a:t>
            </a:r>
            <a:r>
              <a:rPr lang="zh-CN" altLang="en-US" sz="1600" b="1" dirty="0">
                <a:latin typeface="微软雅黑" panose="020B0503020204020204" pitchFamily="34" charset="-122"/>
                <a:ea typeface="微软雅黑" panose="020B0503020204020204" pitchFamily="34" charset="-122"/>
              </a:rPr>
              <a:t>调整、工作经验丰富化等方法，消除操作人员的厌烦</a:t>
            </a:r>
            <a:r>
              <a:rPr lang="zh-CN" altLang="en-US" sz="1600" b="1" dirty="0" smtClean="0">
                <a:latin typeface="微软雅黑" panose="020B0503020204020204" pitchFamily="34" charset="-122"/>
                <a:ea typeface="微软雅黑" panose="020B0503020204020204" pitchFamily="34" charset="-122"/>
              </a:rPr>
              <a:t>情绪 </a:t>
            </a:r>
            <a:endParaRPr lang="zh-CN" altLang="en-US" sz="1600" b="1" dirty="0">
              <a:latin typeface="微软雅黑" panose="020B0503020204020204" pitchFamily="34" charset="-122"/>
              <a:ea typeface="微软雅黑" panose="020B0503020204020204" pitchFamily="34" charset="-122"/>
            </a:endParaRPr>
          </a:p>
        </p:txBody>
      </p:sp>
      <p:sp>
        <p:nvSpPr>
          <p:cNvPr id="20" name="矩形 19"/>
          <p:cNvSpPr/>
          <p:nvPr/>
        </p:nvSpPr>
        <p:spPr>
          <a:xfrm>
            <a:off x="7205139" y="3535435"/>
            <a:ext cx="1939707" cy="1168507"/>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lIns="67073" tIns="33536" rIns="67073" bIns="33536" rtlCol="0" anchor="ctr"/>
          <a:lstStyle/>
          <a:p>
            <a:pPr algn="ctr"/>
            <a:endParaRPr lang="zh-CN" altLang="en-US" sz="1199" dirty="0">
              <a:solidFill>
                <a:schemeClr val="tx1">
                  <a:lumMod val="85000"/>
                  <a:lumOff val="15000"/>
                </a:schemeClr>
              </a:solidFill>
              <a:latin typeface="微软雅黑" pitchFamily="34" charset="-122"/>
              <a:ea typeface="微软雅黑" pitchFamily="34" charset="-122"/>
              <a:cs typeface="华文黑体" pitchFamily="2" charset="-122"/>
            </a:endParaRPr>
          </a:p>
        </p:txBody>
      </p:sp>
      <p:sp>
        <p:nvSpPr>
          <p:cNvPr id="21" name="矩形 20"/>
          <p:cNvSpPr/>
          <p:nvPr/>
        </p:nvSpPr>
        <p:spPr>
          <a:xfrm>
            <a:off x="9397007" y="1264983"/>
            <a:ext cx="1939707" cy="2270451"/>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lIns="67073" tIns="33536" rIns="67073" bIns="33536" rtlCol="0" anchor="ctr"/>
          <a:lstStyle/>
          <a:p>
            <a:pPr algn="ctr">
              <a:lnSpc>
                <a:spcPct val="150000"/>
              </a:lnSpc>
              <a:buFontTx/>
              <a:buNone/>
            </a:pPr>
            <a:r>
              <a:rPr lang="zh-CN" altLang="en-US" sz="1600" b="1" dirty="0">
                <a:solidFill>
                  <a:schemeClr val="tx1"/>
                </a:solidFill>
                <a:latin typeface="微软雅黑" panose="020B0503020204020204" pitchFamily="34" charset="-122"/>
                <a:ea typeface="微软雅黑" panose="020B0503020204020204" pitchFamily="34" charset="-122"/>
              </a:rPr>
              <a:t>广泛开展</a:t>
            </a:r>
            <a:r>
              <a:rPr lang="en-US" altLang="zh-CN" sz="1600" b="1" dirty="0">
                <a:solidFill>
                  <a:schemeClr val="tx1"/>
                </a:solidFill>
                <a:latin typeface="微软雅黑" panose="020B0503020204020204" pitchFamily="34" charset="-122"/>
                <a:ea typeface="微软雅黑" panose="020B0503020204020204" pitchFamily="34" charset="-122"/>
              </a:rPr>
              <a:t>QCC</a:t>
            </a:r>
            <a:r>
              <a:rPr lang="zh-CN" altLang="en-US" sz="1600" b="1" dirty="0">
                <a:solidFill>
                  <a:schemeClr val="tx1"/>
                </a:solidFill>
                <a:latin typeface="微软雅黑" panose="020B0503020204020204" pitchFamily="34" charset="-122"/>
                <a:ea typeface="微软雅黑" panose="020B0503020204020204" pitchFamily="34" charset="-122"/>
              </a:rPr>
              <a:t>品管圈活动，促进自我提高和自我</a:t>
            </a:r>
            <a:r>
              <a:rPr lang="zh-CN" altLang="en-US" sz="1600" b="1" dirty="0" smtClean="0">
                <a:solidFill>
                  <a:schemeClr val="tx1"/>
                </a:solidFill>
                <a:latin typeface="微软雅黑" panose="020B0503020204020204" pitchFamily="34" charset="-122"/>
                <a:ea typeface="微软雅黑" panose="020B0503020204020204" pitchFamily="34" charset="-122"/>
              </a:rPr>
              <a:t>改进</a:t>
            </a:r>
            <a:endParaRPr lang="zh-CN" altLang="en-US" sz="1600" b="1" dirty="0">
              <a:solidFill>
                <a:schemeClr val="tx1"/>
              </a:solidFill>
              <a:latin typeface="微软雅黑" panose="020B0503020204020204" pitchFamily="34" charset="-122"/>
              <a:ea typeface="微软雅黑" panose="020B0503020204020204" pitchFamily="34" charset="-122"/>
            </a:endParaRPr>
          </a:p>
        </p:txBody>
      </p:sp>
      <p:sp>
        <p:nvSpPr>
          <p:cNvPr id="22" name="矩形 21"/>
          <p:cNvSpPr/>
          <p:nvPr/>
        </p:nvSpPr>
        <p:spPr>
          <a:xfrm>
            <a:off x="9397007" y="3535435"/>
            <a:ext cx="1939707" cy="1168507"/>
          </a:xfrm>
          <a:prstGeom prst="rect">
            <a:avLst/>
          </a:prstGeom>
          <a:solidFill>
            <a:srgbClr val="2B84E1"/>
          </a:solidFill>
          <a:ln>
            <a:noFill/>
          </a:ln>
        </p:spPr>
        <p:style>
          <a:lnRef idx="2">
            <a:schemeClr val="accent1">
              <a:shade val="50000"/>
            </a:schemeClr>
          </a:lnRef>
          <a:fillRef idx="1">
            <a:schemeClr val="accent1"/>
          </a:fillRef>
          <a:effectRef idx="0">
            <a:schemeClr val="accent1"/>
          </a:effectRef>
          <a:fontRef idx="minor">
            <a:schemeClr val="lt1"/>
          </a:fontRef>
        </p:style>
        <p:txBody>
          <a:bodyPr lIns="67073" tIns="33536" rIns="67073" bIns="33536" rtlCol="0" anchor="ctr"/>
          <a:lstStyle/>
          <a:p>
            <a:pPr algn="ctr"/>
            <a:endParaRPr lang="zh-CN" altLang="en-US" sz="1199" dirty="0">
              <a:solidFill>
                <a:schemeClr val="tx1">
                  <a:lumMod val="85000"/>
                  <a:lumOff val="15000"/>
                </a:schemeClr>
              </a:solidFill>
              <a:latin typeface="微软雅黑" pitchFamily="34" charset="-122"/>
              <a:ea typeface="微软雅黑" pitchFamily="34" charset="-122"/>
              <a:cs typeface="华文黑体" pitchFamily="2" charset="-122"/>
            </a:endParaRPr>
          </a:p>
        </p:txBody>
      </p:sp>
      <p:grpSp>
        <p:nvGrpSpPr>
          <p:cNvPr id="23" name="组合 22"/>
          <p:cNvGrpSpPr/>
          <p:nvPr/>
        </p:nvGrpSpPr>
        <p:grpSpPr>
          <a:xfrm>
            <a:off x="1371861" y="3862667"/>
            <a:ext cx="471153" cy="608077"/>
            <a:chOff x="3095876" y="2479873"/>
            <a:chExt cx="366231" cy="470769"/>
          </a:xfrm>
          <a:noFill/>
        </p:grpSpPr>
        <p:sp>
          <p:nvSpPr>
            <p:cNvPr id="24" name="Freeform 108"/>
            <p:cNvSpPr>
              <a:spLocks/>
            </p:cNvSpPr>
            <p:nvPr/>
          </p:nvSpPr>
          <p:spPr bwMode="auto">
            <a:xfrm flipH="1">
              <a:off x="3095876" y="2898027"/>
              <a:ext cx="51923" cy="52615"/>
            </a:xfrm>
            <a:custGeom>
              <a:avLst/>
              <a:gdLst>
                <a:gd name="T0" fmla="*/ 0 w 32"/>
                <a:gd name="T1" fmla="*/ 32 h 32"/>
                <a:gd name="T2" fmla="*/ 16 w 32"/>
                <a:gd name="T3" fmla="*/ 32 h 32"/>
                <a:gd name="T4" fmla="*/ 32 w 32"/>
                <a:gd name="T5" fmla="*/ 16 h 32"/>
                <a:gd name="T6" fmla="*/ 32 w 32"/>
                <a:gd name="T7" fmla="*/ 0 h 32"/>
                <a:gd name="T8" fmla="*/ 0 w 32"/>
                <a:gd name="T9" fmla="*/ 0 h 32"/>
                <a:gd name="T10" fmla="*/ 0 w 32"/>
                <a:gd name="T11" fmla="*/ 32 h 32"/>
              </a:gdLst>
              <a:ahLst/>
              <a:cxnLst>
                <a:cxn ang="0">
                  <a:pos x="T0" y="T1"/>
                </a:cxn>
                <a:cxn ang="0">
                  <a:pos x="T2" y="T3"/>
                </a:cxn>
                <a:cxn ang="0">
                  <a:pos x="T4" y="T5"/>
                </a:cxn>
                <a:cxn ang="0">
                  <a:pos x="T6" y="T7"/>
                </a:cxn>
                <a:cxn ang="0">
                  <a:pos x="T8" y="T9"/>
                </a:cxn>
                <a:cxn ang="0">
                  <a:pos x="T10" y="T11"/>
                </a:cxn>
              </a:cxnLst>
              <a:rect l="0" t="0" r="r" b="b"/>
              <a:pathLst>
                <a:path w="32" h="32">
                  <a:moveTo>
                    <a:pt x="0" y="32"/>
                  </a:moveTo>
                  <a:cubicBezTo>
                    <a:pt x="16" y="32"/>
                    <a:pt x="16" y="32"/>
                    <a:pt x="16" y="32"/>
                  </a:cubicBezTo>
                  <a:cubicBezTo>
                    <a:pt x="25" y="32"/>
                    <a:pt x="32" y="25"/>
                    <a:pt x="32" y="16"/>
                  </a:cubicBezTo>
                  <a:cubicBezTo>
                    <a:pt x="32" y="0"/>
                    <a:pt x="32" y="0"/>
                    <a:pt x="32" y="0"/>
                  </a:cubicBezTo>
                  <a:cubicBezTo>
                    <a:pt x="0" y="0"/>
                    <a:pt x="0" y="0"/>
                    <a:pt x="0" y="0"/>
                  </a:cubicBezTo>
                  <a:lnTo>
                    <a:pt x="0" y="32"/>
                  </a:lnTo>
                  <a:close/>
                </a:path>
              </a:pathLst>
            </a:custGeom>
            <a:grpFill/>
            <a:ln w="25400">
              <a:solidFill>
                <a:schemeClr val="tx1"/>
              </a:solidFill>
              <a:round/>
              <a:headEnd/>
              <a:tailEnd/>
            </a:ln>
            <a:extLst/>
          </p:spPr>
          <p:txBody>
            <a:bodyPr vert="horz" wrap="square" lIns="68544" tIns="34272" rIns="68544" bIns="34272"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70724">
                <a:defRPr/>
              </a:pPr>
              <a:endParaRPr lang="zh-CN" altLang="en-US" sz="1199">
                <a:solidFill>
                  <a:sysClr val="windowText" lastClr="000000"/>
                </a:solidFill>
                <a:latin typeface="Calibri"/>
                <a:ea typeface="宋体"/>
              </a:endParaRPr>
            </a:p>
          </p:txBody>
        </p:sp>
        <p:sp>
          <p:nvSpPr>
            <p:cNvPr id="25" name="Freeform 109"/>
            <p:cNvSpPr>
              <a:spLocks noEditPoints="1"/>
            </p:cNvSpPr>
            <p:nvPr/>
          </p:nvSpPr>
          <p:spPr bwMode="auto">
            <a:xfrm flipH="1">
              <a:off x="3095876" y="2479873"/>
              <a:ext cx="366231" cy="470769"/>
            </a:xfrm>
            <a:custGeom>
              <a:avLst/>
              <a:gdLst>
                <a:gd name="T0" fmla="*/ 208 w 224"/>
                <a:gd name="T1" fmla="*/ 0 h 288"/>
                <a:gd name="T2" fmla="*/ 16 w 224"/>
                <a:gd name="T3" fmla="*/ 0 h 288"/>
                <a:gd name="T4" fmla="*/ 0 w 224"/>
                <a:gd name="T5" fmla="*/ 16 h 288"/>
                <a:gd name="T6" fmla="*/ 0 w 224"/>
                <a:gd name="T7" fmla="*/ 272 h 288"/>
                <a:gd name="T8" fmla="*/ 16 w 224"/>
                <a:gd name="T9" fmla="*/ 288 h 288"/>
                <a:gd name="T10" fmla="*/ 176 w 224"/>
                <a:gd name="T11" fmla="*/ 288 h 288"/>
                <a:gd name="T12" fmla="*/ 176 w 224"/>
                <a:gd name="T13" fmla="*/ 144 h 288"/>
                <a:gd name="T14" fmla="*/ 224 w 224"/>
                <a:gd name="T15" fmla="*/ 144 h 288"/>
                <a:gd name="T16" fmla="*/ 224 w 224"/>
                <a:gd name="T17" fmla="*/ 16 h 288"/>
                <a:gd name="T18" fmla="*/ 208 w 224"/>
                <a:gd name="T19" fmla="*/ 0 h 288"/>
                <a:gd name="T20" fmla="*/ 168 w 224"/>
                <a:gd name="T21" fmla="*/ 104 h 288"/>
                <a:gd name="T22" fmla="*/ 56 w 224"/>
                <a:gd name="T23" fmla="*/ 104 h 288"/>
                <a:gd name="T24" fmla="*/ 56 w 224"/>
                <a:gd name="T25" fmla="*/ 88 h 288"/>
                <a:gd name="T26" fmla="*/ 168 w 224"/>
                <a:gd name="T27" fmla="*/ 88 h 288"/>
                <a:gd name="T28" fmla="*/ 168 w 224"/>
                <a:gd name="T29" fmla="*/ 104 h 288"/>
                <a:gd name="T30" fmla="*/ 168 w 224"/>
                <a:gd name="T31" fmla="*/ 72 h 288"/>
                <a:gd name="T32" fmla="*/ 56 w 224"/>
                <a:gd name="T33" fmla="*/ 72 h 288"/>
                <a:gd name="T34" fmla="*/ 56 w 224"/>
                <a:gd name="T35" fmla="*/ 56 h 288"/>
                <a:gd name="T36" fmla="*/ 168 w 224"/>
                <a:gd name="T37" fmla="*/ 56 h 288"/>
                <a:gd name="T38" fmla="*/ 168 w 224"/>
                <a:gd name="T39" fmla="*/ 72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4" h="288">
                  <a:moveTo>
                    <a:pt x="208" y="0"/>
                  </a:moveTo>
                  <a:cubicBezTo>
                    <a:pt x="16" y="0"/>
                    <a:pt x="16" y="0"/>
                    <a:pt x="16" y="0"/>
                  </a:cubicBezTo>
                  <a:cubicBezTo>
                    <a:pt x="7" y="0"/>
                    <a:pt x="0" y="7"/>
                    <a:pt x="0" y="16"/>
                  </a:cubicBezTo>
                  <a:cubicBezTo>
                    <a:pt x="0" y="272"/>
                    <a:pt x="0" y="272"/>
                    <a:pt x="0" y="272"/>
                  </a:cubicBezTo>
                  <a:cubicBezTo>
                    <a:pt x="0" y="281"/>
                    <a:pt x="7" y="288"/>
                    <a:pt x="16" y="288"/>
                  </a:cubicBezTo>
                  <a:cubicBezTo>
                    <a:pt x="176" y="288"/>
                    <a:pt x="176" y="288"/>
                    <a:pt x="176" y="288"/>
                  </a:cubicBezTo>
                  <a:cubicBezTo>
                    <a:pt x="176" y="144"/>
                    <a:pt x="176" y="144"/>
                    <a:pt x="176" y="144"/>
                  </a:cubicBezTo>
                  <a:cubicBezTo>
                    <a:pt x="224" y="144"/>
                    <a:pt x="224" y="144"/>
                    <a:pt x="224" y="144"/>
                  </a:cubicBezTo>
                  <a:cubicBezTo>
                    <a:pt x="224" y="16"/>
                    <a:pt x="224" y="16"/>
                    <a:pt x="224" y="16"/>
                  </a:cubicBezTo>
                  <a:cubicBezTo>
                    <a:pt x="224" y="7"/>
                    <a:pt x="217" y="0"/>
                    <a:pt x="208" y="0"/>
                  </a:cubicBezTo>
                  <a:close/>
                  <a:moveTo>
                    <a:pt x="168" y="104"/>
                  </a:moveTo>
                  <a:cubicBezTo>
                    <a:pt x="56" y="104"/>
                    <a:pt x="56" y="104"/>
                    <a:pt x="56" y="104"/>
                  </a:cubicBezTo>
                  <a:cubicBezTo>
                    <a:pt x="56" y="88"/>
                    <a:pt x="56" y="88"/>
                    <a:pt x="56" y="88"/>
                  </a:cubicBezTo>
                  <a:cubicBezTo>
                    <a:pt x="168" y="88"/>
                    <a:pt x="168" y="88"/>
                    <a:pt x="168" y="88"/>
                  </a:cubicBezTo>
                  <a:lnTo>
                    <a:pt x="168" y="104"/>
                  </a:lnTo>
                  <a:close/>
                  <a:moveTo>
                    <a:pt x="168" y="72"/>
                  </a:moveTo>
                  <a:cubicBezTo>
                    <a:pt x="56" y="72"/>
                    <a:pt x="56" y="72"/>
                    <a:pt x="56" y="72"/>
                  </a:cubicBezTo>
                  <a:cubicBezTo>
                    <a:pt x="56" y="56"/>
                    <a:pt x="56" y="56"/>
                    <a:pt x="56" y="56"/>
                  </a:cubicBezTo>
                  <a:cubicBezTo>
                    <a:pt x="168" y="56"/>
                    <a:pt x="168" y="56"/>
                    <a:pt x="168" y="56"/>
                  </a:cubicBezTo>
                  <a:lnTo>
                    <a:pt x="168" y="72"/>
                  </a:lnTo>
                  <a:close/>
                </a:path>
              </a:pathLst>
            </a:custGeom>
            <a:grpFill/>
            <a:ln w="25400">
              <a:solidFill>
                <a:schemeClr val="tx1"/>
              </a:solidFill>
              <a:round/>
              <a:headEnd/>
              <a:tailEnd/>
            </a:ln>
            <a:extLst/>
          </p:spPr>
          <p:txBody>
            <a:bodyPr vert="horz" wrap="square" lIns="68544" tIns="34272" rIns="68544" bIns="34272"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70724">
                <a:defRPr/>
              </a:pPr>
              <a:endParaRPr lang="zh-CN" altLang="en-US" sz="1199">
                <a:solidFill>
                  <a:sysClr val="windowText" lastClr="000000"/>
                </a:solidFill>
                <a:latin typeface="Calibri"/>
                <a:ea typeface="宋体"/>
              </a:endParaRPr>
            </a:p>
          </p:txBody>
        </p:sp>
        <p:sp>
          <p:nvSpPr>
            <p:cNvPr id="26" name="Rectangle 110"/>
            <p:cNvSpPr>
              <a:spLocks noChangeArrowheads="1"/>
            </p:cNvSpPr>
            <p:nvPr/>
          </p:nvSpPr>
          <p:spPr bwMode="auto">
            <a:xfrm flipH="1">
              <a:off x="3095876" y="2741565"/>
              <a:ext cx="51923" cy="51923"/>
            </a:xfrm>
            <a:prstGeom prst="rect">
              <a:avLst/>
            </a:prstGeom>
            <a:grpFill/>
            <a:ln w="25400">
              <a:solidFill>
                <a:schemeClr val="tx1"/>
              </a:solidFill>
              <a:miter lim="800000"/>
              <a:headEnd/>
              <a:tailEnd/>
            </a:ln>
            <a:extLst/>
          </p:spPr>
          <p:txBody>
            <a:bodyPr vert="horz" wrap="square" lIns="68544" tIns="34272" rIns="68544" bIns="34272"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70724">
                <a:defRPr/>
              </a:pPr>
              <a:endParaRPr lang="zh-CN" altLang="en-US" sz="1199">
                <a:solidFill>
                  <a:sysClr val="windowText" lastClr="000000"/>
                </a:solidFill>
                <a:latin typeface="Calibri"/>
                <a:ea typeface="宋体"/>
              </a:endParaRPr>
            </a:p>
          </p:txBody>
        </p:sp>
        <p:sp>
          <p:nvSpPr>
            <p:cNvPr id="27" name="Rectangle 111"/>
            <p:cNvSpPr>
              <a:spLocks noChangeArrowheads="1"/>
            </p:cNvSpPr>
            <p:nvPr/>
          </p:nvSpPr>
          <p:spPr bwMode="auto">
            <a:xfrm flipH="1">
              <a:off x="3095876" y="2819796"/>
              <a:ext cx="51923" cy="52615"/>
            </a:xfrm>
            <a:prstGeom prst="rect">
              <a:avLst/>
            </a:prstGeom>
            <a:grpFill/>
            <a:ln w="25400">
              <a:solidFill>
                <a:schemeClr val="tx1"/>
              </a:solidFill>
              <a:miter lim="800000"/>
              <a:headEnd/>
              <a:tailEnd/>
            </a:ln>
            <a:extLst/>
          </p:spPr>
          <p:txBody>
            <a:bodyPr vert="horz" wrap="square" lIns="68544" tIns="34272" rIns="68544" bIns="34272"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70724">
                <a:defRPr/>
              </a:pPr>
              <a:endParaRPr lang="zh-CN" altLang="en-US" sz="1199">
                <a:solidFill>
                  <a:sysClr val="windowText" lastClr="000000"/>
                </a:solidFill>
                <a:latin typeface="Calibri"/>
                <a:ea typeface="宋体"/>
              </a:endParaRPr>
            </a:p>
          </p:txBody>
        </p:sp>
      </p:grpSp>
      <p:sp>
        <p:nvSpPr>
          <p:cNvPr id="28" name="Freeform 64"/>
          <p:cNvSpPr>
            <a:spLocks noEditPoints="1"/>
          </p:cNvSpPr>
          <p:nvPr/>
        </p:nvSpPr>
        <p:spPr bwMode="auto">
          <a:xfrm flipH="1">
            <a:off x="3509337" y="3886175"/>
            <a:ext cx="648604" cy="539875"/>
          </a:xfrm>
          <a:custGeom>
            <a:avLst/>
            <a:gdLst>
              <a:gd name="T0" fmla="*/ 188 w 308"/>
              <a:gd name="T1" fmla="*/ 19 h 256"/>
              <a:gd name="T2" fmla="*/ 154 w 308"/>
              <a:gd name="T3" fmla="*/ 0 h 256"/>
              <a:gd name="T4" fmla="*/ 120 w 308"/>
              <a:gd name="T5" fmla="*/ 19 h 256"/>
              <a:gd name="T6" fmla="*/ 8 w 308"/>
              <a:gd name="T7" fmla="*/ 195 h 256"/>
              <a:gd name="T8" fmla="*/ 7 w 308"/>
              <a:gd name="T9" fmla="*/ 235 h 256"/>
              <a:gd name="T10" fmla="*/ 42 w 308"/>
              <a:gd name="T11" fmla="*/ 256 h 256"/>
              <a:gd name="T12" fmla="*/ 266 w 308"/>
              <a:gd name="T13" fmla="*/ 256 h 256"/>
              <a:gd name="T14" fmla="*/ 301 w 308"/>
              <a:gd name="T15" fmla="*/ 235 h 256"/>
              <a:gd name="T16" fmla="*/ 300 w 308"/>
              <a:gd name="T17" fmla="*/ 195 h 256"/>
              <a:gd name="T18" fmla="*/ 188 w 308"/>
              <a:gd name="T19" fmla="*/ 19 h 256"/>
              <a:gd name="T20" fmla="*/ 154 w 308"/>
              <a:gd name="T21" fmla="*/ 216 h 256"/>
              <a:gd name="T22" fmla="*/ 138 w 308"/>
              <a:gd name="T23" fmla="*/ 200 h 256"/>
              <a:gd name="T24" fmla="*/ 154 w 308"/>
              <a:gd name="T25" fmla="*/ 184 h 256"/>
              <a:gd name="T26" fmla="*/ 170 w 308"/>
              <a:gd name="T27" fmla="*/ 200 h 256"/>
              <a:gd name="T28" fmla="*/ 154 w 308"/>
              <a:gd name="T29" fmla="*/ 216 h 256"/>
              <a:gd name="T30" fmla="*/ 170 w 308"/>
              <a:gd name="T31" fmla="*/ 152 h 256"/>
              <a:gd name="T32" fmla="*/ 154 w 308"/>
              <a:gd name="T33" fmla="*/ 168 h 256"/>
              <a:gd name="T34" fmla="*/ 138 w 308"/>
              <a:gd name="T35" fmla="*/ 152 h 256"/>
              <a:gd name="T36" fmla="*/ 138 w 308"/>
              <a:gd name="T37" fmla="*/ 96 h 256"/>
              <a:gd name="T38" fmla="*/ 154 w 308"/>
              <a:gd name="T39" fmla="*/ 80 h 256"/>
              <a:gd name="T40" fmla="*/ 170 w 308"/>
              <a:gd name="T41" fmla="*/ 96 h 256"/>
              <a:gd name="T42" fmla="*/ 170 w 308"/>
              <a:gd name="T43" fmla="*/ 152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08" h="256">
                <a:moveTo>
                  <a:pt x="188" y="19"/>
                </a:moveTo>
                <a:cubicBezTo>
                  <a:pt x="180" y="7"/>
                  <a:pt x="168" y="0"/>
                  <a:pt x="154" y="0"/>
                </a:cubicBezTo>
                <a:cubicBezTo>
                  <a:pt x="140" y="0"/>
                  <a:pt x="128" y="7"/>
                  <a:pt x="120" y="19"/>
                </a:cubicBezTo>
                <a:cubicBezTo>
                  <a:pt x="8" y="195"/>
                  <a:pt x="8" y="195"/>
                  <a:pt x="8" y="195"/>
                </a:cubicBezTo>
                <a:cubicBezTo>
                  <a:pt x="0" y="207"/>
                  <a:pt x="0" y="222"/>
                  <a:pt x="7" y="235"/>
                </a:cubicBezTo>
                <a:cubicBezTo>
                  <a:pt x="14" y="248"/>
                  <a:pt x="27" y="256"/>
                  <a:pt x="42" y="256"/>
                </a:cubicBezTo>
                <a:cubicBezTo>
                  <a:pt x="266" y="256"/>
                  <a:pt x="266" y="256"/>
                  <a:pt x="266" y="256"/>
                </a:cubicBezTo>
                <a:cubicBezTo>
                  <a:pt x="281" y="256"/>
                  <a:pt x="294" y="248"/>
                  <a:pt x="301" y="235"/>
                </a:cubicBezTo>
                <a:cubicBezTo>
                  <a:pt x="308" y="222"/>
                  <a:pt x="308" y="207"/>
                  <a:pt x="300" y="195"/>
                </a:cubicBezTo>
                <a:lnTo>
                  <a:pt x="188" y="19"/>
                </a:lnTo>
                <a:close/>
                <a:moveTo>
                  <a:pt x="154" y="216"/>
                </a:moveTo>
                <a:cubicBezTo>
                  <a:pt x="145" y="216"/>
                  <a:pt x="138" y="209"/>
                  <a:pt x="138" y="200"/>
                </a:cubicBezTo>
                <a:cubicBezTo>
                  <a:pt x="138" y="191"/>
                  <a:pt x="145" y="184"/>
                  <a:pt x="154" y="184"/>
                </a:cubicBezTo>
                <a:cubicBezTo>
                  <a:pt x="163" y="184"/>
                  <a:pt x="170" y="191"/>
                  <a:pt x="170" y="200"/>
                </a:cubicBezTo>
                <a:cubicBezTo>
                  <a:pt x="170" y="209"/>
                  <a:pt x="163" y="216"/>
                  <a:pt x="154" y="216"/>
                </a:cubicBezTo>
                <a:close/>
                <a:moveTo>
                  <a:pt x="170" y="152"/>
                </a:moveTo>
                <a:cubicBezTo>
                  <a:pt x="170" y="161"/>
                  <a:pt x="163" y="168"/>
                  <a:pt x="154" y="168"/>
                </a:cubicBezTo>
                <a:cubicBezTo>
                  <a:pt x="145" y="168"/>
                  <a:pt x="138" y="161"/>
                  <a:pt x="138" y="152"/>
                </a:cubicBezTo>
                <a:cubicBezTo>
                  <a:pt x="138" y="96"/>
                  <a:pt x="138" y="96"/>
                  <a:pt x="138" y="96"/>
                </a:cubicBezTo>
                <a:cubicBezTo>
                  <a:pt x="138" y="87"/>
                  <a:pt x="145" y="80"/>
                  <a:pt x="154" y="80"/>
                </a:cubicBezTo>
                <a:cubicBezTo>
                  <a:pt x="163" y="80"/>
                  <a:pt x="170" y="87"/>
                  <a:pt x="170" y="96"/>
                </a:cubicBezTo>
                <a:lnTo>
                  <a:pt x="170" y="152"/>
                </a:lnTo>
                <a:close/>
              </a:path>
            </a:pathLst>
          </a:custGeom>
          <a:noFill/>
          <a:ln w="25400">
            <a:solidFill>
              <a:schemeClr val="tx1"/>
            </a:solidFill>
          </a:ln>
          <a:extLst/>
        </p:spPr>
        <p:txBody>
          <a:bodyPr vert="horz" wrap="square" lIns="67073" tIns="33536" rIns="67073" bIns="33536"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70724">
              <a:defRPr/>
            </a:pPr>
            <a:endParaRPr lang="zh-CN" altLang="en-US" sz="1199">
              <a:solidFill>
                <a:sysClr val="windowText" lastClr="000000"/>
              </a:solidFill>
              <a:latin typeface="Calibri"/>
              <a:ea typeface="宋体"/>
            </a:endParaRPr>
          </a:p>
        </p:txBody>
      </p:sp>
      <p:grpSp>
        <p:nvGrpSpPr>
          <p:cNvPr id="29" name="组合 28"/>
          <p:cNvGrpSpPr/>
          <p:nvPr/>
        </p:nvGrpSpPr>
        <p:grpSpPr>
          <a:xfrm>
            <a:off x="5768073" y="3860161"/>
            <a:ext cx="404898" cy="591661"/>
            <a:chOff x="5690315" y="3674507"/>
            <a:chExt cx="314729" cy="458061"/>
          </a:xfrm>
          <a:noFill/>
        </p:grpSpPr>
        <p:sp>
          <p:nvSpPr>
            <p:cNvPr id="30" name="Freeform 36"/>
            <p:cNvSpPr>
              <a:spLocks/>
            </p:cNvSpPr>
            <p:nvPr/>
          </p:nvSpPr>
          <p:spPr bwMode="auto">
            <a:xfrm flipH="1">
              <a:off x="5782528" y="4054387"/>
              <a:ext cx="130302" cy="78181"/>
            </a:xfrm>
            <a:custGeom>
              <a:avLst/>
              <a:gdLst>
                <a:gd name="T0" fmla="*/ 73 w 80"/>
                <a:gd name="T1" fmla="*/ 2 h 48"/>
                <a:gd name="T2" fmla="*/ 44 w 80"/>
                <a:gd name="T3" fmla="*/ 8 h 48"/>
                <a:gd name="T4" fmla="*/ 40 w 80"/>
                <a:gd name="T5" fmla="*/ 8 h 48"/>
                <a:gd name="T6" fmla="*/ 36 w 80"/>
                <a:gd name="T7" fmla="*/ 8 h 48"/>
                <a:gd name="T8" fmla="*/ 7 w 80"/>
                <a:gd name="T9" fmla="*/ 2 h 48"/>
                <a:gd name="T10" fmla="*/ 0 w 80"/>
                <a:gd name="T11" fmla="*/ 0 h 48"/>
                <a:gd name="T12" fmla="*/ 0 w 80"/>
                <a:gd name="T13" fmla="*/ 0 h 48"/>
                <a:gd name="T14" fmla="*/ 40 w 80"/>
                <a:gd name="T15" fmla="*/ 48 h 48"/>
                <a:gd name="T16" fmla="*/ 80 w 80"/>
                <a:gd name="T17" fmla="*/ 0 h 48"/>
                <a:gd name="T18" fmla="*/ 80 w 80"/>
                <a:gd name="T19" fmla="*/ 0 h 48"/>
                <a:gd name="T20" fmla="*/ 73 w 80"/>
                <a:gd name="T21" fmla="*/ 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 h="48">
                  <a:moveTo>
                    <a:pt x="73" y="2"/>
                  </a:moveTo>
                  <a:cubicBezTo>
                    <a:pt x="65" y="5"/>
                    <a:pt x="55" y="7"/>
                    <a:pt x="44" y="8"/>
                  </a:cubicBezTo>
                  <a:cubicBezTo>
                    <a:pt x="42" y="8"/>
                    <a:pt x="41" y="8"/>
                    <a:pt x="40" y="8"/>
                  </a:cubicBezTo>
                  <a:cubicBezTo>
                    <a:pt x="39" y="8"/>
                    <a:pt x="38" y="8"/>
                    <a:pt x="36" y="8"/>
                  </a:cubicBezTo>
                  <a:cubicBezTo>
                    <a:pt x="25" y="7"/>
                    <a:pt x="15" y="5"/>
                    <a:pt x="7" y="2"/>
                  </a:cubicBezTo>
                  <a:cubicBezTo>
                    <a:pt x="3" y="1"/>
                    <a:pt x="0" y="0"/>
                    <a:pt x="0" y="0"/>
                  </a:cubicBezTo>
                  <a:cubicBezTo>
                    <a:pt x="0" y="0"/>
                    <a:pt x="0" y="0"/>
                    <a:pt x="0" y="0"/>
                  </a:cubicBezTo>
                  <a:cubicBezTo>
                    <a:pt x="0" y="27"/>
                    <a:pt x="13" y="48"/>
                    <a:pt x="40" y="48"/>
                  </a:cubicBezTo>
                  <a:cubicBezTo>
                    <a:pt x="67" y="48"/>
                    <a:pt x="80" y="27"/>
                    <a:pt x="80" y="0"/>
                  </a:cubicBezTo>
                  <a:cubicBezTo>
                    <a:pt x="80" y="0"/>
                    <a:pt x="80" y="0"/>
                    <a:pt x="80" y="0"/>
                  </a:cubicBezTo>
                  <a:cubicBezTo>
                    <a:pt x="80" y="0"/>
                    <a:pt x="77" y="1"/>
                    <a:pt x="73" y="2"/>
                  </a:cubicBezTo>
                  <a:close/>
                </a:path>
              </a:pathLst>
            </a:custGeom>
            <a:grpFill/>
            <a:ln w="25400">
              <a:solidFill>
                <a:schemeClr val="tx1"/>
              </a:solidFill>
              <a:round/>
              <a:headEnd/>
              <a:tailEnd/>
            </a:ln>
            <a:extLst/>
          </p:spPr>
          <p:txBody>
            <a:bodyPr vert="horz" wrap="square" lIns="68544" tIns="34272" rIns="68544" bIns="34272"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70724">
                <a:defRPr/>
              </a:pPr>
              <a:endParaRPr lang="zh-CN" altLang="en-US" sz="1199">
                <a:solidFill>
                  <a:sysClr val="windowText" lastClr="000000"/>
                </a:solidFill>
                <a:latin typeface="Calibri"/>
                <a:ea typeface="宋体"/>
              </a:endParaRPr>
            </a:p>
          </p:txBody>
        </p:sp>
        <p:sp>
          <p:nvSpPr>
            <p:cNvPr id="31" name="Freeform 37"/>
            <p:cNvSpPr>
              <a:spLocks noEditPoints="1"/>
            </p:cNvSpPr>
            <p:nvPr/>
          </p:nvSpPr>
          <p:spPr bwMode="auto">
            <a:xfrm flipH="1">
              <a:off x="5690315" y="3674507"/>
              <a:ext cx="314729" cy="366849"/>
            </a:xfrm>
            <a:custGeom>
              <a:avLst/>
              <a:gdLst>
                <a:gd name="T0" fmla="*/ 96 w 192"/>
                <a:gd name="T1" fmla="*/ 0 h 224"/>
                <a:gd name="T2" fmla="*/ 0 w 192"/>
                <a:gd name="T3" fmla="*/ 96 h 224"/>
                <a:gd name="T4" fmla="*/ 48 w 192"/>
                <a:gd name="T5" fmla="*/ 200 h 224"/>
                <a:gd name="T6" fmla="*/ 67 w 192"/>
                <a:gd name="T7" fmla="*/ 219 h 224"/>
                <a:gd name="T8" fmla="*/ 90 w 192"/>
                <a:gd name="T9" fmla="*/ 224 h 224"/>
                <a:gd name="T10" fmla="*/ 96 w 192"/>
                <a:gd name="T11" fmla="*/ 224 h 224"/>
                <a:gd name="T12" fmla="*/ 125 w 192"/>
                <a:gd name="T13" fmla="*/ 218 h 224"/>
                <a:gd name="T14" fmla="*/ 144 w 192"/>
                <a:gd name="T15" fmla="*/ 200 h 224"/>
                <a:gd name="T16" fmla="*/ 192 w 192"/>
                <a:gd name="T17" fmla="*/ 96 h 224"/>
                <a:gd name="T18" fmla="*/ 96 w 192"/>
                <a:gd name="T19" fmla="*/ 0 h 224"/>
                <a:gd name="T20" fmla="*/ 113 w 192"/>
                <a:gd name="T21" fmla="*/ 40 h 224"/>
                <a:gd name="T22" fmla="*/ 31 w 192"/>
                <a:gd name="T23" fmla="*/ 121 h 224"/>
                <a:gd name="T24" fmla="*/ 31 w 192"/>
                <a:gd name="T25" fmla="*/ 128 h 224"/>
                <a:gd name="T26" fmla="*/ 24 w 192"/>
                <a:gd name="T27" fmla="*/ 98 h 224"/>
                <a:gd name="T28" fmla="*/ 99 w 192"/>
                <a:gd name="T29" fmla="*/ 24 h 224"/>
                <a:gd name="T30" fmla="*/ 160 w 192"/>
                <a:gd name="T31" fmla="*/ 54 h 224"/>
                <a:gd name="T32" fmla="*/ 113 w 192"/>
                <a:gd name="T33" fmla="*/ 40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2" h="224">
                  <a:moveTo>
                    <a:pt x="96" y="0"/>
                  </a:moveTo>
                  <a:cubicBezTo>
                    <a:pt x="43" y="0"/>
                    <a:pt x="0" y="43"/>
                    <a:pt x="0" y="96"/>
                  </a:cubicBezTo>
                  <a:cubicBezTo>
                    <a:pt x="0" y="144"/>
                    <a:pt x="48" y="184"/>
                    <a:pt x="48" y="200"/>
                  </a:cubicBezTo>
                  <a:cubicBezTo>
                    <a:pt x="48" y="205"/>
                    <a:pt x="54" y="213"/>
                    <a:pt x="67" y="219"/>
                  </a:cubicBezTo>
                  <a:cubicBezTo>
                    <a:pt x="73" y="220"/>
                    <a:pt x="82" y="223"/>
                    <a:pt x="90" y="224"/>
                  </a:cubicBezTo>
                  <a:cubicBezTo>
                    <a:pt x="92" y="224"/>
                    <a:pt x="94" y="224"/>
                    <a:pt x="96" y="224"/>
                  </a:cubicBezTo>
                  <a:cubicBezTo>
                    <a:pt x="103" y="224"/>
                    <a:pt x="113" y="222"/>
                    <a:pt x="125" y="218"/>
                  </a:cubicBezTo>
                  <a:cubicBezTo>
                    <a:pt x="138" y="213"/>
                    <a:pt x="144" y="205"/>
                    <a:pt x="144" y="200"/>
                  </a:cubicBezTo>
                  <a:cubicBezTo>
                    <a:pt x="144" y="184"/>
                    <a:pt x="192" y="144"/>
                    <a:pt x="192" y="96"/>
                  </a:cubicBezTo>
                  <a:cubicBezTo>
                    <a:pt x="192" y="43"/>
                    <a:pt x="149" y="0"/>
                    <a:pt x="96" y="0"/>
                  </a:cubicBezTo>
                  <a:close/>
                  <a:moveTo>
                    <a:pt x="113" y="40"/>
                  </a:moveTo>
                  <a:cubicBezTo>
                    <a:pt x="68" y="40"/>
                    <a:pt x="31" y="76"/>
                    <a:pt x="31" y="121"/>
                  </a:cubicBezTo>
                  <a:cubicBezTo>
                    <a:pt x="31" y="123"/>
                    <a:pt x="31" y="126"/>
                    <a:pt x="31" y="128"/>
                  </a:cubicBezTo>
                  <a:cubicBezTo>
                    <a:pt x="27" y="119"/>
                    <a:pt x="24" y="109"/>
                    <a:pt x="24" y="98"/>
                  </a:cubicBezTo>
                  <a:cubicBezTo>
                    <a:pt x="24" y="57"/>
                    <a:pt x="58" y="24"/>
                    <a:pt x="99" y="24"/>
                  </a:cubicBezTo>
                  <a:cubicBezTo>
                    <a:pt x="124" y="24"/>
                    <a:pt x="146" y="36"/>
                    <a:pt x="160" y="54"/>
                  </a:cubicBezTo>
                  <a:cubicBezTo>
                    <a:pt x="147" y="45"/>
                    <a:pt x="131" y="40"/>
                    <a:pt x="113" y="40"/>
                  </a:cubicBezTo>
                  <a:close/>
                </a:path>
              </a:pathLst>
            </a:custGeom>
            <a:grpFill/>
            <a:ln w="25400">
              <a:solidFill>
                <a:schemeClr val="tx1"/>
              </a:solidFill>
              <a:round/>
              <a:headEnd/>
              <a:tailEnd/>
            </a:ln>
            <a:extLst/>
          </p:spPr>
          <p:txBody>
            <a:bodyPr vert="horz" wrap="square" lIns="68544" tIns="34272" rIns="68544" bIns="34272"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70724">
                <a:defRPr/>
              </a:pPr>
              <a:endParaRPr lang="zh-CN" altLang="en-US" sz="1199">
                <a:solidFill>
                  <a:sysClr val="windowText" lastClr="000000"/>
                </a:solidFill>
                <a:latin typeface="Calibri"/>
                <a:ea typeface="宋体"/>
              </a:endParaRPr>
            </a:p>
          </p:txBody>
        </p:sp>
      </p:grpSp>
      <p:sp>
        <p:nvSpPr>
          <p:cNvPr id="32" name="Freeform 9"/>
          <p:cNvSpPr>
            <a:spLocks/>
          </p:cNvSpPr>
          <p:nvPr/>
        </p:nvSpPr>
        <p:spPr bwMode="auto">
          <a:xfrm flipH="1">
            <a:off x="7838440" y="3945404"/>
            <a:ext cx="673103" cy="423355"/>
          </a:xfrm>
          <a:custGeom>
            <a:avLst/>
            <a:gdLst>
              <a:gd name="T0" fmla="*/ 262 w 320"/>
              <a:gd name="T1" fmla="*/ 70 h 200"/>
              <a:gd name="T2" fmla="*/ 163 w 320"/>
              <a:gd name="T3" fmla="*/ 0 h 200"/>
              <a:gd name="T4" fmla="*/ 63 w 320"/>
              <a:gd name="T5" fmla="*/ 94 h 200"/>
              <a:gd name="T6" fmla="*/ 54 w 320"/>
              <a:gd name="T7" fmla="*/ 93 h 200"/>
              <a:gd name="T8" fmla="*/ 0 w 320"/>
              <a:gd name="T9" fmla="*/ 146 h 200"/>
              <a:gd name="T10" fmla="*/ 43 w 320"/>
              <a:gd name="T11" fmla="*/ 200 h 200"/>
              <a:gd name="T12" fmla="*/ 251 w 320"/>
              <a:gd name="T13" fmla="*/ 200 h 200"/>
              <a:gd name="T14" fmla="*/ 320 w 320"/>
              <a:gd name="T15" fmla="*/ 134 h 200"/>
              <a:gd name="T16" fmla="*/ 262 w 320"/>
              <a:gd name="T17" fmla="*/ 7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0" h="200">
                <a:moveTo>
                  <a:pt x="262" y="70"/>
                </a:moveTo>
                <a:cubicBezTo>
                  <a:pt x="249" y="29"/>
                  <a:pt x="209" y="0"/>
                  <a:pt x="163" y="0"/>
                </a:cubicBezTo>
                <a:cubicBezTo>
                  <a:pt x="108" y="0"/>
                  <a:pt x="66" y="41"/>
                  <a:pt x="63" y="94"/>
                </a:cubicBezTo>
                <a:cubicBezTo>
                  <a:pt x="60" y="94"/>
                  <a:pt x="57" y="93"/>
                  <a:pt x="54" y="93"/>
                </a:cubicBezTo>
                <a:cubicBezTo>
                  <a:pt x="24" y="93"/>
                  <a:pt x="0" y="117"/>
                  <a:pt x="0" y="146"/>
                </a:cubicBezTo>
                <a:cubicBezTo>
                  <a:pt x="0" y="171"/>
                  <a:pt x="19" y="195"/>
                  <a:pt x="43" y="200"/>
                </a:cubicBezTo>
                <a:cubicBezTo>
                  <a:pt x="251" y="200"/>
                  <a:pt x="251" y="200"/>
                  <a:pt x="251" y="200"/>
                </a:cubicBezTo>
                <a:cubicBezTo>
                  <a:pt x="287" y="200"/>
                  <a:pt x="320" y="170"/>
                  <a:pt x="320" y="134"/>
                </a:cubicBezTo>
                <a:cubicBezTo>
                  <a:pt x="320" y="101"/>
                  <a:pt x="295" y="74"/>
                  <a:pt x="262" y="70"/>
                </a:cubicBezTo>
                <a:close/>
              </a:path>
            </a:pathLst>
          </a:custGeom>
          <a:noFill/>
          <a:ln w="25400">
            <a:solidFill>
              <a:schemeClr val="tx1"/>
            </a:solidFill>
          </a:ln>
          <a:extLst/>
        </p:spPr>
        <p:txBody>
          <a:bodyPr vert="horz" wrap="square" lIns="67073" tIns="33536" rIns="67073" bIns="33536"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70724">
              <a:defRPr/>
            </a:pPr>
            <a:endParaRPr lang="zh-CN" altLang="en-US" sz="1199">
              <a:solidFill>
                <a:sysClr val="windowText" lastClr="000000"/>
              </a:solidFill>
              <a:latin typeface="Calibri"/>
              <a:ea typeface="宋体"/>
            </a:endParaRPr>
          </a:p>
        </p:txBody>
      </p:sp>
      <p:grpSp>
        <p:nvGrpSpPr>
          <p:cNvPr id="33" name="组合 32"/>
          <p:cNvGrpSpPr/>
          <p:nvPr/>
        </p:nvGrpSpPr>
        <p:grpSpPr>
          <a:xfrm>
            <a:off x="10079952" y="3886175"/>
            <a:ext cx="573816" cy="541171"/>
            <a:chOff x="1784487" y="2486066"/>
            <a:chExt cx="446032" cy="418971"/>
          </a:xfrm>
          <a:noFill/>
        </p:grpSpPr>
        <p:sp>
          <p:nvSpPr>
            <p:cNvPr id="34" name="Freeform 68"/>
            <p:cNvSpPr>
              <a:spLocks/>
            </p:cNvSpPr>
            <p:nvPr/>
          </p:nvSpPr>
          <p:spPr bwMode="auto">
            <a:xfrm flipH="1">
              <a:off x="1784487" y="2669491"/>
              <a:ext cx="66153" cy="235546"/>
            </a:xfrm>
            <a:custGeom>
              <a:avLst/>
              <a:gdLst>
                <a:gd name="T0" fmla="*/ 24 w 40"/>
                <a:gd name="T1" fmla="*/ 0 h 144"/>
                <a:gd name="T2" fmla="*/ 0 w 40"/>
                <a:gd name="T3" fmla="*/ 0 h 144"/>
                <a:gd name="T4" fmla="*/ 0 w 40"/>
                <a:gd name="T5" fmla="*/ 100 h 144"/>
                <a:gd name="T6" fmla="*/ 9 w 40"/>
                <a:gd name="T7" fmla="*/ 108 h 144"/>
                <a:gd name="T8" fmla="*/ 9 w 40"/>
                <a:gd name="T9" fmla="*/ 109 h 144"/>
                <a:gd name="T10" fmla="*/ 11 w 40"/>
                <a:gd name="T11" fmla="*/ 111 h 144"/>
                <a:gd name="T12" fmla="*/ 12 w 40"/>
                <a:gd name="T13" fmla="*/ 113 h 144"/>
                <a:gd name="T14" fmla="*/ 13 w 40"/>
                <a:gd name="T15" fmla="*/ 115 h 144"/>
                <a:gd name="T16" fmla="*/ 14 w 40"/>
                <a:gd name="T17" fmla="*/ 117 h 144"/>
                <a:gd name="T18" fmla="*/ 15 w 40"/>
                <a:gd name="T19" fmla="*/ 119 h 144"/>
                <a:gd name="T20" fmla="*/ 15 w 40"/>
                <a:gd name="T21" fmla="*/ 122 h 144"/>
                <a:gd name="T22" fmla="*/ 16 w 40"/>
                <a:gd name="T23" fmla="*/ 123 h 144"/>
                <a:gd name="T24" fmla="*/ 16 w 40"/>
                <a:gd name="T25" fmla="*/ 128 h 144"/>
                <a:gd name="T26" fmla="*/ 15 w 40"/>
                <a:gd name="T27" fmla="*/ 133 h 144"/>
                <a:gd name="T28" fmla="*/ 15 w 40"/>
                <a:gd name="T29" fmla="*/ 136 h 144"/>
                <a:gd name="T30" fmla="*/ 14 w 40"/>
                <a:gd name="T31" fmla="*/ 138 h 144"/>
                <a:gd name="T32" fmla="*/ 12 w 40"/>
                <a:gd name="T33" fmla="*/ 144 h 144"/>
                <a:gd name="T34" fmla="*/ 24 w 40"/>
                <a:gd name="T35" fmla="*/ 144 h 144"/>
                <a:gd name="T36" fmla="*/ 40 w 40"/>
                <a:gd name="T37" fmla="*/ 128 h 144"/>
                <a:gd name="T38" fmla="*/ 40 w 40"/>
                <a:gd name="T39" fmla="*/ 16 h 144"/>
                <a:gd name="T40" fmla="*/ 24 w 40"/>
                <a:gd name="T41" fmla="*/ 0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 h="144">
                  <a:moveTo>
                    <a:pt x="24" y="0"/>
                  </a:moveTo>
                  <a:cubicBezTo>
                    <a:pt x="0" y="0"/>
                    <a:pt x="0" y="0"/>
                    <a:pt x="0" y="0"/>
                  </a:cubicBezTo>
                  <a:cubicBezTo>
                    <a:pt x="0" y="100"/>
                    <a:pt x="0" y="100"/>
                    <a:pt x="0" y="100"/>
                  </a:cubicBezTo>
                  <a:cubicBezTo>
                    <a:pt x="3" y="102"/>
                    <a:pt x="6" y="105"/>
                    <a:pt x="9" y="108"/>
                  </a:cubicBezTo>
                  <a:cubicBezTo>
                    <a:pt x="9" y="109"/>
                    <a:pt x="9" y="109"/>
                    <a:pt x="9" y="109"/>
                  </a:cubicBezTo>
                  <a:cubicBezTo>
                    <a:pt x="10" y="109"/>
                    <a:pt x="10" y="110"/>
                    <a:pt x="11" y="111"/>
                  </a:cubicBezTo>
                  <a:cubicBezTo>
                    <a:pt x="11" y="112"/>
                    <a:pt x="12" y="112"/>
                    <a:pt x="12" y="113"/>
                  </a:cubicBezTo>
                  <a:cubicBezTo>
                    <a:pt x="12" y="113"/>
                    <a:pt x="13" y="114"/>
                    <a:pt x="13" y="115"/>
                  </a:cubicBezTo>
                  <a:cubicBezTo>
                    <a:pt x="13" y="115"/>
                    <a:pt x="14" y="116"/>
                    <a:pt x="14" y="117"/>
                  </a:cubicBezTo>
                  <a:cubicBezTo>
                    <a:pt x="14" y="118"/>
                    <a:pt x="14" y="118"/>
                    <a:pt x="15" y="119"/>
                  </a:cubicBezTo>
                  <a:cubicBezTo>
                    <a:pt x="15" y="120"/>
                    <a:pt x="15" y="121"/>
                    <a:pt x="15" y="122"/>
                  </a:cubicBezTo>
                  <a:cubicBezTo>
                    <a:pt x="15" y="122"/>
                    <a:pt x="16" y="123"/>
                    <a:pt x="16" y="123"/>
                  </a:cubicBezTo>
                  <a:cubicBezTo>
                    <a:pt x="16" y="125"/>
                    <a:pt x="16" y="126"/>
                    <a:pt x="16" y="128"/>
                  </a:cubicBezTo>
                  <a:cubicBezTo>
                    <a:pt x="16" y="130"/>
                    <a:pt x="16" y="132"/>
                    <a:pt x="15" y="133"/>
                  </a:cubicBezTo>
                  <a:cubicBezTo>
                    <a:pt x="15" y="134"/>
                    <a:pt x="15" y="135"/>
                    <a:pt x="15" y="136"/>
                  </a:cubicBezTo>
                  <a:cubicBezTo>
                    <a:pt x="15" y="136"/>
                    <a:pt x="15" y="137"/>
                    <a:pt x="14" y="138"/>
                  </a:cubicBezTo>
                  <a:cubicBezTo>
                    <a:pt x="14" y="140"/>
                    <a:pt x="13" y="142"/>
                    <a:pt x="12" y="144"/>
                  </a:cubicBezTo>
                  <a:cubicBezTo>
                    <a:pt x="24" y="144"/>
                    <a:pt x="24" y="144"/>
                    <a:pt x="24" y="144"/>
                  </a:cubicBezTo>
                  <a:cubicBezTo>
                    <a:pt x="33" y="144"/>
                    <a:pt x="40" y="137"/>
                    <a:pt x="40" y="128"/>
                  </a:cubicBezTo>
                  <a:cubicBezTo>
                    <a:pt x="40" y="16"/>
                    <a:pt x="40" y="16"/>
                    <a:pt x="40" y="16"/>
                  </a:cubicBezTo>
                  <a:cubicBezTo>
                    <a:pt x="40" y="7"/>
                    <a:pt x="33" y="0"/>
                    <a:pt x="24" y="0"/>
                  </a:cubicBezTo>
                  <a:close/>
                </a:path>
              </a:pathLst>
            </a:custGeom>
            <a:grpFill/>
            <a:ln w="25400">
              <a:solidFill>
                <a:schemeClr val="bg1"/>
              </a:solidFill>
              <a:round/>
              <a:headEnd/>
              <a:tailEnd/>
            </a:ln>
            <a:extLst/>
          </p:spPr>
          <p:txBody>
            <a:bodyPr vert="horz" wrap="square" lIns="68544" tIns="34272" rIns="68544" bIns="34272"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70724">
                <a:defRPr/>
              </a:pPr>
              <a:endParaRPr lang="zh-CN" altLang="en-US" sz="1199">
                <a:solidFill>
                  <a:sysClr val="windowText" lastClr="000000"/>
                </a:solidFill>
                <a:latin typeface="Calibri"/>
                <a:ea typeface="宋体"/>
              </a:endParaRPr>
            </a:p>
          </p:txBody>
        </p:sp>
        <p:sp>
          <p:nvSpPr>
            <p:cNvPr id="35" name="Freeform 69"/>
            <p:cNvSpPr>
              <a:spLocks/>
            </p:cNvSpPr>
            <p:nvPr/>
          </p:nvSpPr>
          <p:spPr bwMode="auto">
            <a:xfrm flipH="1">
              <a:off x="1850640" y="2852915"/>
              <a:ext cx="313727" cy="52121"/>
            </a:xfrm>
            <a:custGeom>
              <a:avLst/>
              <a:gdLst>
                <a:gd name="T0" fmla="*/ 191 w 192"/>
                <a:gd name="T1" fmla="*/ 10 h 32"/>
                <a:gd name="T2" fmla="*/ 189 w 192"/>
                <a:gd name="T3" fmla="*/ 8 h 32"/>
                <a:gd name="T4" fmla="*/ 188 w 192"/>
                <a:gd name="T5" fmla="*/ 6 h 32"/>
                <a:gd name="T6" fmla="*/ 187 w 192"/>
                <a:gd name="T7" fmla="*/ 4 h 32"/>
                <a:gd name="T8" fmla="*/ 184 w 192"/>
                <a:gd name="T9" fmla="*/ 3 h 32"/>
                <a:gd name="T10" fmla="*/ 181 w 192"/>
                <a:gd name="T11" fmla="*/ 1 h 32"/>
                <a:gd name="T12" fmla="*/ 176 w 192"/>
                <a:gd name="T13" fmla="*/ 0 h 32"/>
                <a:gd name="T14" fmla="*/ 16 w 192"/>
                <a:gd name="T15" fmla="*/ 0 h 32"/>
                <a:gd name="T16" fmla="*/ 11 w 192"/>
                <a:gd name="T17" fmla="*/ 1 h 32"/>
                <a:gd name="T18" fmla="*/ 8 w 192"/>
                <a:gd name="T19" fmla="*/ 3 h 32"/>
                <a:gd name="T20" fmla="*/ 5 w 192"/>
                <a:gd name="T21" fmla="*/ 4 h 32"/>
                <a:gd name="T22" fmla="*/ 4 w 192"/>
                <a:gd name="T23" fmla="*/ 6 h 32"/>
                <a:gd name="T24" fmla="*/ 3 w 192"/>
                <a:gd name="T25" fmla="*/ 8 h 32"/>
                <a:gd name="T26" fmla="*/ 1 w 192"/>
                <a:gd name="T27" fmla="*/ 10 h 32"/>
                <a:gd name="T28" fmla="*/ 1 w 192"/>
                <a:gd name="T29" fmla="*/ 11 h 32"/>
                <a:gd name="T30" fmla="*/ 0 w 192"/>
                <a:gd name="T31" fmla="*/ 16 h 32"/>
                <a:gd name="T32" fmla="*/ 2 w 192"/>
                <a:gd name="T33" fmla="*/ 24 h 32"/>
                <a:gd name="T34" fmla="*/ 3 w 192"/>
                <a:gd name="T35" fmla="*/ 25 h 32"/>
                <a:gd name="T36" fmla="*/ 16 w 192"/>
                <a:gd name="T37" fmla="*/ 32 h 32"/>
                <a:gd name="T38" fmla="*/ 176 w 192"/>
                <a:gd name="T39" fmla="*/ 32 h 32"/>
                <a:gd name="T40" fmla="*/ 189 w 192"/>
                <a:gd name="T41" fmla="*/ 25 h 32"/>
                <a:gd name="T42" fmla="*/ 190 w 192"/>
                <a:gd name="T43" fmla="*/ 24 h 32"/>
                <a:gd name="T44" fmla="*/ 192 w 192"/>
                <a:gd name="T45" fmla="*/ 16 h 32"/>
                <a:gd name="T46" fmla="*/ 191 w 192"/>
                <a:gd name="T47" fmla="*/ 11 h 32"/>
                <a:gd name="T48" fmla="*/ 191 w 192"/>
                <a:gd name="T49" fmla="*/ 10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2" h="32">
                  <a:moveTo>
                    <a:pt x="191" y="10"/>
                  </a:moveTo>
                  <a:cubicBezTo>
                    <a:pt x="190" y="9"/>
                    <a:pt x="190" y="8"/>
                    <a:pt x="189" y="8"/>
                  </a:cubicBezTo>
                  <a:cubicBezTo>
                    <a:pt x="189" y="7"/>
                    <a:pt x="188" y="6"/>
                    <a:pt x="188" y="6"/>
                  </a:cubicBezTo>
                  <a:cubicBezTo>
                    <a:pt x="188" y="5"/>
                    <a:pt x="187" y="5"/>
                    <a:pt x="187" y="4"/>
                  </a:cubicBezTo>
                  <a:cubicBezTo>
                    <a:pt x="186" y="4"/>
                    <a:pt x="185" y="3"/>
                    <a:pt x="184" y="3"/>
                  </a:cubicBezTo>
                  <a:cubicBezTo>
                    <a:pt x="183" y="2"/>
                    <a:pt x="182" y="1"/>
                    <a:pt x="181" y="1"/>
                  </a:cubicBezTo>
                  <a:cubicBezTo>
                    <a:pt x="180" y="0"/>
                    <a:pt x="178" y="0"/>
                    <a:pt x="176" y="0"/>
                  </a:cubicBezTo>
                  <a:cubicBezTo>
                    <a:pt x="16" y="0"/>
                    <a:pt x="16" y="0"/>
                    <a:pt x="16" y="0"/>
                  </a:cubicBezTo>
                  <a:cubicBezTo>
                    <a:pt x="14" y="0"/>
                    <a:pt x="12" y="0"/>
                    <a:pt x="11" y="1"/>
                  </a:cubicBezTo>
                  <a:cubicBezTo>
                    <a:pt x="10" y="1"/>
                    <a:pt x="9" y="2"/>
                    <a:pt x="8" y="3"/>
                  </a:cubicBezTo>
                  <a:cubicBezTo>
                    <a:pt x="7" y="3"/>
                    <a:pt x="6" y="4"/>
                    <a:pt x="5" y="4"/>
                  </a:cubicBezTo>
                  <a:cubicBezTo>
                    <a:pt x="5" y="5"/>
                    <a:pt x="4" y="5"/>
                    <a:pt x="4" y="6"/>
                  </a:cubicBezTo>
                  <a:cubicBezTo>
                    <a:pt x="4" y="6"/>
                    <a:pt x="3" y="7"/>
                    <a:pt x="3" y="8"/>
                  </a:cubicBezTo>
                  <a:cubicBezTo>
                    <a:pt x="2" y="8"/>
                    <a:pt x="2" y="9"/>
                    <a:pt x="1" y="10"/>
                  </a:cubicBezTo>
                  <a:cubicBezTo>
                    <a:pt x="1" y="10"/>
                    <a:pt x="1" y="11"/>
                    <a:pt x="1" y="11"/>
                  </a:cubicBezTo>
                  <a:cubicBezTo>
                    <a:pt x="0" y="13"/>
                    <a:pt x="0" y="14"/>
                    <a:pt x="0" y="16"/>
                  </a:cubicBezTo>
                  <a:cubicBezTo>
                    <a:pt x="0" y="19"/>
                    <a:pt x="1" y="21"/>
                    <a:pt x="2" y="24"/>
                  </a:cubicBezTo>
                  <a:cubicBezTo>
                    <a:pt x="3" y="25"/>
                    <a:pt x="3" y="25"/>
                    <a:pt x="3" y="25"/>
                  </a:cubicBezTo>
                  <a:cubicBezTo>
                    <a:pt x="5" y="29"/>
                    <a:pt x="10" y="32"/>
                    <a:pt x="16" y="32"/>
                  </a:cubicBezTo>
                  <a:cubicBezTo>
                    <a:pt x="176" y="32"/>
                    <a:pt x="176" y="32"/>
                    <a:pt x="176" y="32"/>
                  </a:cubicBezTo>
                  <a:cubicBezTo>
                    <a:pt x="182" y="32"/>
                    <a:pt x="187" y="29"/>
                    <a:pt x="189" y="25"/>
                  </a:cubicBezTo>
                  <a:cubicBezTo>
                    <a:pt x="190" y="24"/>
                    <a:pt x="190" y="24"/>
                    <a:pt x="190" y="24"/>
                  </a:cubicBezTo>
                  <a:cubicBezTo>
                    <a:pt x="191" y="21"/>
                    <a:pt x="192" y="19"/>
                    <a:pt x="192" y="16"/>
                  </a:cubicBezTo>
                  <a:cubicBezTo>
                    <a:pt x="192" y="14"/>
                    <a:pt x="192" y="13"/>
                    <a:pt x="191" y="11"/>
                  </a:cubicBezTo>
                  <a:cubicBezTo>
                    <a:pt x="191" y="11"/>
                    <a:pt x="191" y="10"/>
                    <a:pt x="191" y="10"/>
                  </a:cubicBezTo>
                  <a:close/>
                </a:path>
              </a:pathLst>
            </a:custGeom>
            <a:grpFill/>
            <a:ln w="25400">
              <a:solidFill>
                <a:schemeClr val="bg1"/>
              </a:solidFill>
              <a:round/>
              <a:headEnd/>
              <a:tailEnd/>
            </a:ln>
            <a:extLst/>
          </p:spPr>
          <p:txBody>
            <a:bodyPr vert="horz" wrap="square" lIns="68544" tIns="34272" rIns="68544" bIns="34272"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70724">
                <a:defRPr/>
              </a:pPr>
              <a:endParaRPr lang="zh-CN" altLang="en-US" sz="1199">
                <a:solidFill>
                  <a:sysClr val="windowText" lastClr="000000"/>
                </a:solidFill>
                <a:latin typeface="Calibri"/>
                <a:ea typeface="宋体"/>
              </a:endParaRPr>
            </a:p>
          </p:txBody>
        </p:sp>
        <p:sp>
          <p:nvSpPr>
            <p:cNvPr id="36" name="Freeform 70"/>
            <p:cNvSpPr>
              <a:spLocks/>
            </p:cNvSpPr>
            <p:nvPr/>
          </p:nvSpPr>
          <p:spPr bwMode="auto">
            <a:xfrm flipH="1">
              <a:off x="2164366" y="2669491"/>
              <a:ext cx="66153" cy="235546"/>
            </a:xfrm>
            <a:custGeom>
              <a:avLst/>
              <a:gdLst>
                <a:gd name="T0" fmla="*/ 40 w 40"/>
                <a:gd name="T1" fmla="*/ 96 h 144"/>
                <a:gd name="T2" fmla="*/ 40 w 40"/>
                <a:gd name="T3" fmla="*/ 64 h 144"/>
                <a:gd name="T4" fmla="*/ 24 w 40"/>
                <a:gd name="T5" fmla="*/ 64 h 144"/>
                <a:gd name="T6" fmla="*/ 24 w 40"/>
                <a:gd name="T7" fmla="*/ 48 h 144"/>
                <a:gd name="T8" fmla="*/ 40 w 40"/>
                <a:gd name="T9" fmla="*/ 48 h 144"/>
                <a:gd name="T10" fmla="*/ 40 w 40"/>
                <a:gd name="T11" fmla="*/ 32 h 144"/>
                <a:gd name="T12" fmla="*/ 24 w 40"/>
                <a:gd name="T13" fmla="*/ 32 h 144"/>
                <a:gd name="T14" fmla="*/ 24 w 40"/>
                <a:gd name="T15" fmla="*/ 16 h 144"/>
                <a:gd name="T16" fmla="*/ 40 w 40"/>
                <a:gd name="T17" fmla="*/ 16 h 144"/>
                <a:gd name="T18" fmla="*/ 40 w 40"/>
                <a:gd name="T19" fmla="*/ 0 h 144"/>
                <a:gd name="T20" fmla="*/ 16 w 40"/>
                <a:gd name="T21" fmla="*/ 0 h 144"/>
                <a:gd name="T22" fmla="*/ 0 w 40"/>
                <a:gd name="T23" fmla="*/ 16 h 144"/>
                <a:gd name="T24" fmla="*/ 0 w 40"/>
                <a:gd name="T25" fmla="*/ 128 h 144"/>
                <a:gd name="T26" fmla="*/ 16 w 40"/>
                <a:gd name="T27" fmla="*/ 144 h 144"/>
                <a:gd name="T28" fmla="*/ 28 w 40"/>
                <a:gd name="T29" fmla="*/ 144 h 144"/>
                <a:gd name="T30" fmla="*/ 26 w 40"/>
                <a:gd name="T31" fmla="*/ 138 h 144"/>
                <a:gd name="T32" fmla="*/ 25 w 40"/>
                <a:gd name="T33" fmla="*/ 136 h 144"/>
                <a:gd name="T34" fmla="*/ 25 w 40"/>
                <a:gd name="T35" fmla="*/ 133 h 144"/>
                <a:gd name="T36" fmla="*/ 24 w 40"/>
                <a:gd name="T37" fmla="*/ 128 h 144"/>
                <a:gd name="T38" fmla="*/ 24 w 40"/>
                <a:gd name="T39" fmla="*/ 123 h 144"/>
                <a:gd name="T40" fmla="*/ 25 w 40"/>
                <a:gd name="T41" fmla="*/ 122 h 144"/>
                <a:gd name="T42" fmla="*/ 25 w 40"/>
                <a:gd name="T43" fmla="*/ 119 h 144"/>
                <a:gd name="T44" fmla="*/ 26 w 40"/>
                <a:gd name="T45" fmla="*/ 117 h 144"/>
                <a:gd name="T46" fmla="*/ 27 w 40"/>
                <a:gd name="T47" fmla="*/ 115 h 144"/>
                <a:gd name="T48" fmla="*/ 28 w 40"/>
                <a:gd name="T49" fmla="*/ 113 h 144"/>
                <a:gd name="T50" fmla="*/ 29 w 40"/>
                <a:gd name="T51" fmla="*/ 111 h 144"/>
                <a:gd name="T52" fmla="*/ 31 w 40"/>
                <a:gd name="T53" fmla="*/ 109 h 144"/>
                <a:gd name="T54" fmla="*/ 31 w 40"/>
                <a:gd name="T55" fmla="*/ 108 h 144"/>
                <a:gd name="T56" fmla="*/ 40 w 40"/>
                <a:gd name="T57" fmla="*/ 100 h 144"/>
                <a:gd name="T58" fmla="*/ 40 w 40"/>
                <a:gd name="T59" fmla="*/ 96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0" h="144">
                  <a:moveTo>
                    <a:pt x="40" y="96"/>
                  </a:moveTo>
                  <a:cubicBezTo>
                    <a:pt x="40" y="64"/>
                    <a:pt x="40" y="64"/>
                    <a:pt x="40" y="64"/>
                  </a:cubicBezTo>
                  <a:cubicBezTo>
                    <a:pt x="24" y="64"/>
                    <a:pt x="24" y="64"/>
                    <a:pt x="24" y="64"/>
                  </a:cubicBezTo>
                  <a:cubicBezTo>
                    <a:pt x="24" y="48"/>
                    <a:pt x="24" y="48"/>
                    <a:pt x="24" y="48"/>
                  </a:cubicBezTo>
                  <a:cubicBezTo>
                    <a:pt x="40" y="48"/>
                    <a:pt x="40" y="48"/>
                    <a:pt x="40" y="48"/>
                  </a:cubicBezTo>
                  <a:cubicBezTo>
                    <a:pt x="40" y="32"/>
                    <a:pt x="40" y="32"/>
                    <a:pt x="40" y="32"/>
                  </a:cubicBezTo>
                  <a:cubicBezTo>
                    <a:pt x="24" y="32"/>
                    <a:pt x="24" y="32"/>
                    <a:pt x="24" y="32"/>
                  </a:cubicBezTo>
                  <a:cubicBezTo>
                    <a:pt x="24" y="16"/>
                    <a:pt x="24" y="16"/>
                    <a:pt x="24" y="16"/>
                  </a:cubicBezTo>
                  <a:cubicBezTo>
                    <a:pt x="40" y="16"/>
                    <a:pt x="40" y="16"/>
                    <a:pt x="40" y="16"/>
                  </a:cubicBezTo>
                  <a:cubicBezTo>
                    <a:pt x="40" y="0"/>
                    <a:pt x="40" y="0"/>
                    <a:pt x="40" y="0"/>
                  </a:cubicBezTo>
                  <a:cubicBezTo>
                    <a:pt x="16" y="0"/>
                    <a:pt x="16" y="0"/>
                    <a:pt x="16" y="0"/>
                  </a:cubicBezTo>
                  <a:cubicBezTo>
                    <a:pt x="7" y="0"/>
                    <a:pt x="0" y="7"/>
                    <a:pt x="0" y="16"/>
                  </a:cubicBezTo>
                  <a:cubicBezTo>
                    <a:pt x="0" y="128"/>
                    <a:pt x="0" y="128"/>
                    <a:pt x="0" y="128"/>
                  </a:cubicBezTo>
                  <a:cubicBezTo>
                    <a:pt x="0" y="137"/>
                    <a:pt x="7" y="144"/>
                    <a:pt x="16" y="144"/>
                  </a:cubicBezTo>
                  <a:cubicBezTo>
                    <a:pt x="28" y="144"/>
                    <a:pt x="28" y="144"/>
                    <a:pt x="28" y="144"/>
                  </a:cubicBezTo>
                  <a:cubicBezTo>
                    <a:pt x="27" y="142"/>
                    <a:pt x="26" y="140"/>
                    <a:pt x="26" y="138"/>
                  </a:cubicBezTo>
                  <a:cubicBezTo>
                    <a:pt x="25" y="137"/>
                    <a:pt x="25" y="136"/>
                    <a:pt x="25" y="136"/>
                  </a:cubicBezTo>
                  <a:cubicBezTo>
                    <a:pt x="25" y="135"/>
                    <a:pt x="25" y="134"/>
                    <a:pt x="25" y="133"/>
                  </a:cubicBezTo>
                  <a:cubicBezTo>
                    <a:pt x="24" y="132"/>
                    <a:pt x="24" y="130"/>
                    <a:pt x="24" y="128"/>
                  </a:cubicBezTo>
                  <a:cubicBezTo>
                    <a:pt x="24" y="126"/>
                    <a:pt x="24" y="125"/>
                    <a:pt x="24" y="123"/>
                  </a:cubicBezTo>
                  <a:cubicBezTo>
                    <a:pt x="24" y="123"/>
                    <a:pt x="25" y="122"/>
                    <a:pt x="25" y="122"/>
                  </a:cubicBezTo>
                  <a:cubicBezTo>
                    <a:pt x="25" y="121"/>
                    <a:pt x="25" y="120"/>
                    <a:pt x="25" y="119"/>
                  </a:cubicBezTo>
                  <a:cubicBezTo>
                    <a:pt x="26" y="118"/>
                    <a:pt x="26" y="118"/>
                    <a:pt x="26" y="117"/>
                  </a:cubicBezTo>
                  <a:cubicBezTo>
                    <a:pt x="26" y="116"/>
                    <a:pt x="27" y="115"/>
                    <a:pt x="27" y="115"/>
                  </a:cubicBezTo>
                  <a:cubicBezTo>
                    <a:pt x="27" y="114"/>
                    <a:pt x="28" y="113"/>
                    <a:pt x="28" y="113"/>
                  </a:cubicBezTo>
                  <a:cubicBezTo>
                    <a:pt x="28" y="112"/>
                    <a:pt x="29" y="112"/>
                    <a:pt x="29" y="111"/>
                  </a:cubicBezTo>
                  <a:cubicBezTo>
                    <a:pt x="30" y="110"/>
                    <a:pt x="30" y="109"/>
                    <a:pt x="31" y="109"/>
                  </a:cubicBezTo>
                  <a:cubicBezTo>
                    <a:pt x="31" y="108"/>
                    <a:pt x="31" y="108"/>
                    <a:pt x="31" y="108"/>
                  </a:cubicBezTo>
                  <a:cubicBezTo>
                    <a:pt x="34" y="105"/>
                    <a:pt x="37" y="102"/>
                    <a:pt x="40" y="100"/>
                  </a:cubicBezTo>
                  <a:lnTo>
                    <a:pt x="40" y="96"/>
                  </a:lnTo>
                  <a:close/>
                </a:path>
              </a:pathLst>
            </a:custGeom>
            <a:grpFill/>
            <a:ln w="25400">
              <a:solidFill>
                <a:schemeClr val="bg1"/>
              </a:solidFill>
              <a:round/>
              <a:headEnd/>
              <a:tailEnd/>
            </a:ln>
            <a:extLst/>
          </p:spPr>
          <p:txBody>
            <a:bodyPr vert="horz" wrap="square" lIns="68544" tIns="34272" rIns="68544" bIns="34272"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70724">
                <a:defRPr/>
              </a:pPr>
              <a:endParaRPr lang="zh-CN" altLang="en-US" sz="1199">
                <a:solidFill>
                  <a:sysClr val="windowText" lastClr="000000"/>
                </a:solidFill>
                <a:latin typeface="Calibri"/>
                <a:ea typeface="宋体"/>
              </a:endParaRPr>
            </a:p>
          </p:txBody>
        </p:sp>
        <p:sp>
          <p:nvSpPr>
            <p:cNvPr id="37" name="Freeform 71"/>
            <p:cNvSpPr>
              <a:spLocks/>
            </p:cNvSpPr>
            <p:nvPr/>
          </p:nvSpPr>
          <p:spPr bwMode="auto">
            <a:xfrm flipH="1">
              <a:off x="1863670" y="2486066"/>
              <a:ext cx="91211" cy="91211"/>
            </a:xfrm>
            <a:custGeom>
              <a:avLst/>
              <a:gdLst>
                <a:gd name="T0" fmla="*/ 16 w 56"/>
                <a:gd name="T1" fmla="*/ 56 h 56"/>
                <a:gd name="T2" fmla="*/ 56 w 56"/>
                <a:gd name="T3" fmla="*/ 56 h 56"/>
                <a:gd name="T4" fmla="*/ 0 w 56"/>
                <a:gd name="T5" fmla="*/ 0 h 56"/>
                <a:gd name="T6" fmla="*/ 0 w 56"/>
                <a:gd name="T7" fmla="*/ 40 h 56"/>
                <a:gd name="T8" fmla="*/ 16 w 56"/>
                <a:gd name="T9" fmla="*/ 56 h 56"/>
              </a:gdLst>
              <a:ahLst/>
              <a:cxnLst>
                <a:cxn ang="0">
                  <a:pos x="T0" y="T1"/>
                </a:cxn>
                <a:cxn ang="0">
                  <a:pos x="T2" y="T3"/>
                </a:cxn>
                <a:cxn ang="0">
                  <a:pos x="T4" y="T5"/>
                </a:cxn>
                <a:cxn ang="0">
                  <a:pos x="T6" y="T7"/>
                </a:cxn>
                <a:cxn ang="0">
                  <a:pos x="T8" y="T9"/>
                </a:cxn>
              </a:cxnLst>
              <a:rect l="0" t="0" r="r" b="b"/>
              <a:pathLst>
                <a:path w="56" h="56">
                  <a:moveTo>
                    <a:pt x="16" y="56"/>
                  </a:moveTo>
                  <a:cubicBezTo>
                    <a:pt x="56" y="56"/>
                    <a:pt x="56" y="56"/>
                    <a:pt x="56" y="56"/>
                  </a:cubicBezTo>
                  <a:cubicBezTo>
                    <a:pt x="0" y="0"/>
                    <a:pt x="0" y="0"/>
                    <a:pt x="0" y="0"/>
                  </a:cubicBezTo>
                  <a:cubicBezTo>
                    <a:pt x="0" y="40"/>
                    <a:pt x="0" y="40"/>
                    <a:pt x="0" y="40"/>
                  </a:cubicBezTo>
                  <a:cubicBezTo>
                    <a:pt x="0" y="49"/>
                    <a:pt x="7" y="56"/>
                    <a:pt x="16" y="56"/>
                  </a:cubicBezTo>
                  <a:close/>
                </a:path>
              </a:pathLst>
            </a:custGeom>
            <a:grpFill/>
            <a:ln w="25400">
              <a:solidFill>
                <a:schemeClr val="bg1"/>
              </a:solidFill>
              <a:round/>
              <a:headEnd/>
              <a:tailEnd/>
            </a:ln>
            <a:extLst/>
          </p:spPr>
          <p:txBody>
            <a:bodyPr vert="horz" wrap="square" lIns="68544" tIns="34272" rIns="68544" bIns="34272"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70724">
                <a:defRPr/>
              </a:pPr>
              <a:endParaRPr lang="zh-CN" altLang="en-US" sz="1199">
                <a:solidFill>
                  <a:sysClr val="windowText" lastClr="000000"/>
                </a:solidFill>
                <a:latin typeface="Calibri"/>
                <a:ea typeface="宋体"/>
              </a:endParaRPr>
            </a:p>
          </p:txBody>
        </p:sp>
        <p:sp>
          <p:nvSpPr>
            <p:cNvPr id="38" name="Freeform 72"/>
            <p:cNvSpPr>
              <a:spLocks/>
            </p:cNvSpPr>
            <p:nvPr/>
          </p:nvSpPr>
          <p:spPr bwMode="auto">
            <a:xfrm flipH="1">
              <a:off x="1863670" y="2486066"/>
              <a:ext cx="287666" cy="157365"/>
            </a:xfrm>
            <a:custGeom>
              <a:avLst/>
              <a:gdLst>
                <a:gd name="T0" fmla="*/ 176 w 176"/>
                <a:gd name="T1" fmla="*/ 72 h 96"/>
                <a:gd name="T2" fmla="*/ 120 w 176"/>
                <a:gd name="T3" fmla="*/ 72 h 96"/>
                <a:gd name="T4" fmla="*/ 104 w 176"/>
                <a:gd name="T5" fmla="*/ 56 h 96"/>
                <a:gd name="T6" fmla="*/ 104 w 176"/>
                <a:gd name="T7" fmla="*/ 40 h 96"/>
                <a:gd name="T8" fmla="*/ 104 w 176"/>
                <a:gd name="T9" fmla="*/ 0 h 96"/>
                <a:gd name="T10" fmla="*/ 16 w 176"/>
                <a:gd name="T11" fmla="*/ 0 h 96"/>
                <a:gd name="T12" fmla="*/ 0 w 176"/>
                <a:gd name="T13" fmla="*/ 16 h 96"/>
                <a:gd name="T14" fmla="*/ 0 w 176"/>
                <a:gd name="T15" fmla="*/ 96 h 96"/>
                <a:gd name="T16" fmla="*/ 176 w 176"/>
                <a:gd name="T17" fmla="*/ 96 h 96"/>
                <a:gd name="T18" fmla="*/ 176 w 176"/>
                <a:gd name="T19" fmla="*/ 7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6" h="96">
                  <a:moveTo>
                    <a:pt x="176" y="72"/>
                  </a:moveTo>
                  <a:cubicBezTo>
                    <a:pt x="120" y="72"/>
                    <a:pt x="120" y="72"/>
                    <a:pt x="120" y="72"/>
                  </a:cubicBezTo>
                  <a:cubicBezTo>
                    <a:pt x="111" y="72"/>
                    <a:pt x="104" y="65"/>
                    <a:pt x="104" y="56"/>
                  </a:cubicBezTo>
                  <a:cubicBezTo>
                    <a:pt x="104" y="40"/>
                    <a:pt x="104" y="40"/>
                    <a:pt x="104" y="40"/>
                  </a:cubicBezTo>
                  <a:cubicBezTo>
                    <a:pt x="104" y="0"/>
                    <a:pt x="104" y="0"/>
                    <a:pt x="104" y="0"/>
                  </a:cubicBezTo>
                  <a:cubicBezTo>
                    <a:pt x="16" y="0"/>
                    <a:pt x="16" y="0"/>
                    <a:pt x="16" y="0"/>
                  </a:cubicBezTo>
                  <a:cubicBezTo>
                    <a:pt x="7" y="0"/>
                    <a:pt x="0" y="7"/>
                    <a:pt x="0" y="16"/>
                  </a:cubicBezTo>
                  <a:cubicBezTo>
                    <a:pt x="0" y="96"/>
                    <a:pt x="0" y="96"/>
                    <a:pt x="0" y="96"/>
                  </a:cubicBezTo>
                  <a:cubicBezTo>
                    <a:pt x="176" y="96"/>
                    <a:pt x="176" y="96"/>
                    <a:pt x="176" y="96"/>
                  </a:cubicBezTo>
                  <a:lnTo>
                    <a:pt x="176" y="72"/>
                  </a:lnTo>
                  <a:close/>
                </a:path>
              </a:pathLst>
            </a:custGeom>
            <a:grpFill/>
            <a:ln w="25400">
              <a:solidFill>
                <a:schemeClr val="bg1"/>
              </a:solidFill>
              <a:round/>
              <a:headEnd/>
              <a:tailEnd/>
            </a:ln>
            <a:extLst/>
          </p:spPr>
          <p:txBody>
            <a:bodyPr vert="horz" wrap="square" lIns="68544" tIns="34272" rIns="68544" bIns="34272"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70724">
                <a:defRPr/>
              </a:pPr>
              <a:endParaRPr lang="zh-CN" altLang="en-US" sz="1199">
                <a:solidFill>
                  <a:sysClr val="windowText" lastClr="000000"/>
                </a:solidFill>
                <a:latin typeface="Calibri"/>
                <a:ea typeface="宋体"/>
              </a:endParaRPr>
            </a:p>
          </p:txBody>
        </p:sp>
        <p:sp>
          <p:nvSpPr>
            <p:cNvPr id="39" name="Rectangle 73"/>
            <p:cNvSpPr>
              <a:spLocks noChangeArrowheads="1"/>
            </p:cNvSpPr>
            <p:nvPr/>
          </p:nvSpPr>
          <p:spPr bwMode="auto">
            <a:xfrm flipH="1">
              <a:off x="1876700" y="2669491"/>
              <a:ext cx="261606" cy="156362"/>
            </a:xfrm>
            <a:prstGeom prst="rect">
              <a:avLst/>
            </a:prstGeom>
            <a:grpFill/>
            <a:ln w="25400">
              <a:solidFill>
                <a:schemeClr val="bg1"/>
              </a:solidFill>
              <a:miter lim="800000"/>
              <a:headEnd/>
              <a:tailEnd/>
            </a:ln>
            <a:extLst/>
          </p:spPr>
          <p:txBody>
            <a:bodyPr vert="horz" wrap="square" lIns="68544" tIns="34272" rIns="68544" bIns="34272"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70724">
                <a:defRPr/>
              </a:pPr>
              <a:endParaRPr lang="zh-CN" altLang="en-US" sz="1199">
                <a:solidFill>
                  <a:sysClr val="windowText" lastClr="000000"/>
                </a:solidFill>
                <a:latin typeface="Calibri"/>
                <a:ea typeface="宋体"/>
              </a:endParaRPr>
            </a:p>
          </p:txBody>
        </p:sp>
      </p:grpSp>
      <p:sp>
        <p:nvSpPr>
          <p:cNvPr id="47" name="等腰三角形 46"/>
          <p:cNvSpPr/>
          <p:nvPr/>
        </p:nvSpPr>
        <p:spPr>
          <a:xfrm flipV="1">
            <a:off x="1464381" y="4703939"/>
            <a:ext cx="270008" cy="233702"/>
          </a:xfrm>
          <a:prstGeom prst="triangle">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lIns="67073" tIns="33536" rIns="67073" bIns="33536" rtlCol="0" anchor="ctr"/>
          <a:lstStyle/>
          <a:p>
            <a:pPr algn="ctr"/>
            <a:endParaRPr lang="zh-CN" altLang="en-US" sz="1574"/>
          </a:p>
        </p:txBody>
      </p:sp>
      <p:sp>
        <p:nvSpPr>
          <p:cNvPr id="48" name="等腰三角形 47"/>
          <p:cNvSpPr/>
          <p:nvPr/>
        </p:nvSpPr>
        <p:spPr>
          <a:xfrm flipV="1">
            <a:off x="3656251" y="4703939"/>
            <a:ext cx="270008" cy="233702"/>
          </a:xfrm>
          <a:prstGeom prst="triangle">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lIns="67073" tIns="33536" rIns="67073" bIns="33536" rtlCol="0" anchor="ctr"/>
          <a:lstStyle/>
          <a:p>
            <a:pPr algn="ctr"/>
            <a:endParaRPr lang="zh-CN" altLang="en-US" sz="1574"/>
          </a:p>
        </p:txBody>
      </p:sp>
      <p:sp>
        <p:nvSpPr>
          <p:cNvPr id="49" name="等腰三角形 48"/>
          <p:cNvSpPr/>
          <p:nvPr/>
        </p:nvSpPr>
        <p:spPr>
          <a:xfrm flipV="1">
            <a:off x="5848121" y="4703939"/>
            <a:ext cx="270008" cy="233702"/>
          </a:xfrm>
          <a:prstGeom prst="triangle">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lIns="67073" tIns="33536" rIns="67073" bIns="33536" rtlCol="0" anchor="ctr"/>
          <a:lstStyle/>
          <a:p>
            <a:pPr algn="ctr"/>
            <a:endParaRPr lang="zh-CN" altLang="en-US" sz="1574"/>
          </a:p>
        </p:txBody>
      </p:sp>
      <p:sp>
        <p:nvSpPr>
          <p:cNvPr id="50" name="等腰三角形 49"/>
          <p:cNvSpPr/>
          <p:nvPr/>
        </p:nvSpPr>
        <p:spPr>
          <a:xfrm flipV="1">
            <a:off x="8039989" y="4703939"/>
            <a:ext cx="270008" cy="233702"/>
          </a:xfrm>
          <a:prstGeom prst="triangle">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lIns="67073" tIns="33536" rIns="67073" bIns="33536" rtlCol="0" anchor="ctr"/>
          <a:lstStyle/>
          <a:p>
            <a:pPr algn="ctr"/>
            <a:endParaRPr lang="zh-CN" altLang="en-US" sz="1574"/>
          </a:p>
        </p:txBody>
      </p:sp>
      <p:sp>
        <p:nvSpPr>
          <p:cNvPr id="51" name="等腰三角形 50"/>
          <p:cNvSpPr/>
          <p:nvPr/>
        </p:nvSpPr>
        <p:spPr>
          <a:xfrm flipV="1">
            <a:off x="10231860" y="4703939"/>
            <a:ext cx="270008" cy="233702"/>
          </a:xfrm>
          <a:prstGeom prst="triangle">
            <a:avLst/>
          </a:prstGeom>
          <a:solidFill>
            <a:srgbClr val="6C6564"/>
          </a:solidFill>
          <a:ln>
            <a:noFill/>
          </a:ln>
        </p:spPr>
        <p:style>
          <a:lnRef idx="2">
            <a:schemeClr val="accent1">
              <a:shade val="50000"/>
            </a:schemeClr>
          </a:lnRef>
          <a:fillRef idx="1">
            <a:schemeClr val="accent1"/>
          </a:fillRef>
          <a:effectRef idx="0">
            <a:schemeClr val="accent1"/>
          </a:effectRef>
          <a:fontRef idx="minor">
            <a:schemeClr val="lt1"/>
          </a:fontRef>
        </p:style>
        <p:txBody>
          <a:bodyPr lIns="67073" tIns="33536" rIns="67073" bIns="33536" rtlCol="0" anchor="ctr"/>
          <a:lstStyle/>
          <a:p>
            <a:pPr algn="ctr"/>
            <a:endParaRPr lang="zh-CN" altLang="en-US" sz="1574"/>
          </a:p>
        </p:txBody>
      </p:sp>
      <p:sp>
        <p:nvSpPr>
          <p:cNvPr id="52" name="矩形 51"/>
          <p:cNvSpPr/>
          <p:nvPr/>
        </p:nvSpPr>
        <p:spPr>
          <a:xfrm>
            <a:off x="629530" y="5638747"/>
            <a:ext cx="10707187" cy="637424"/>
          </a:xfrm>
          <a:prstGeom prst="rect">
            <a:avLst/>
          </a:prstGeom>
          <a:solidFill>
            <a:srgbClr val="2B84E1"/>
          </a:solidFill>
          <a:ln>
            <a:noFill/>
          </a:ln>
        </p:spPr>
        <p:style>
          <a:lnRef idx="2">
            <a:schemeClr val="accent1">
              <a:shade val="50000"/>
            </a:schemeClr>
          </a:lnRef>
          <a:fillRef idx="1">
            <a:schemeClr val="accent1"/>
          </a:fillRef>
          <a:effectRef idx="0">
            <a:schemeClr val="accent1"/>
          </a:effectRef>
          <a:fontRef idx="minor">
            <a:schemeClr val="lt1"/>
          </a:fontRef>
        </p:style>
        <p:txBody>
          <a:bodyPr lIns="67073" tIns="33536" rIns="67073" bIns="33536" rtlCol="0" anchor="ctr"/>
          <a:lstStyle/>
          <a:p>
            <a:pPr algn="ctr">
              <a:buFontTx/>
              <a:buNone/>
            </a:pPr>
            <a:r>
              <a:rPr lang="zh-CN" altLang="en-US" sz="2400" b="1" dirty="0">
                <a:latin typeface="微软雅黑" panose="020B0503020204020204" pitchFamily="34" charset="-122"/>
                <a:ea typeface="微软雅黑" panose="020B0503020204020204" pitchFamily="34" charset="-122"/>
              </a:rPr>
              <a:t>可采取的控制</a:t>
            </a:r>
            <a:r>
              <a:rPr lang="zh-CN" altLang="en-US" sz="2400" b="1" dirty="0" smtClean="0">
                <a:latin typeface="微软雅黑" panose="020B0503020204020204" pitchFamily="34" charset="-122"/>
                <a:ea typeface="微软雅黑" panose="020B0503020204020204" pitchFamily="34" charset="-122"/>
              </a:rPr>
              <a:t>措施</a:t>
            </a:r>
            <a:endParaRPr lang="zh-CN" altLang="en-US" sz="2400" b="1" dirty="0">
              <a:latin typeface="微软雅黑" panose="020B0503020204020204" pitchFamily="34" charset="-122"/>
              <a:ea typeface="微软雅黑" panose="020B0503020204020204" pitchFamily="34" charset="-122"/>
            </a:endParaRPr>
          </a:p>
        </p:txBody>
      </p:sp>
      <p:sp>
        <p:nvSpPr>
          <p:cNvPr id="54" name="矩形 53"/>
          <p:cNvSpPr/>
          <p:nvPr/>
        </p:nvSpPr>
        <p:spPr>
          <a:xfrm>
            <a:off x="1204882" y="5081355"/>
            <a:ext cx="788999" cy="369332"/>
          </a:xfrm>
          <a:prstGeom prst="rect">
            <a:avLst/>
          </a:prstGeom>
        </p:spPr>
        <p:txBody>
          <a:bodyPr wrap="none">
            <a:spAutoFit/>
          </a:bodyPr>
          <a:lstStyle/>
          <a:p>
            <a:r>
              <a:rPr lang="zh-CN" altLang="en-US" b="1" dirty="0">
                <a:latin typeface="微软雅黑" panose="020B0503020204020204" pitchFamily="34" charset="-122"/>
                <a:ea typeface="微软雅黑" panose="020B0503020204020204" pitchFamily="34" charset="-122"/>
              </a:rPr>
              <a:t>（</a:t>
            </a:r>
            <a:r>
              <a:rPr lang="en-US" altLang="zh-CN" b="1" dirty="0">
                <a:latin typeface="微软雅黑" panose="020B0503020204020204" pitchFamily="34" charset="-122"/>
                <a:ea typeface="微软雅黑" panose="020B0503020204020204" pitchFamily="34" charset="-122"/>
              </a:rPr>
              <a:t>1</a:t>
            </a:r>
            <a:r>
              <a:rPr lang="zh-CN" altLang="en-US" b="1" dirty="0">
                <a:latin typeface="微软雅黑" panose="020B0503020204020204" pitchFamily="34" charset="-122"/>
                <a:ea typeface="微软雅黑" panose="020B0503020204020204" pitchFamily="34" charset="-122"/>
              </a:rPr>
              <a:t>）</a:t>
            </a:r>
            <a:endParaRPr lang="zh-CN" altLang="en-US" dirty="0"/>
          </a:p>
        </p:txBody>
      </p:sp>
      <p:sp>
        <p:nvSpPr>
          <p:cNvPr id="55" name="矩形 54"/>
          <p:cNvSpPr/>
          <p:nvPr/>
        </p:nvSpPr>
        <p:spPr>
          <a:xfrm>
            <a:off x="3396750" y="5086777"/>
            <a:ext cx="788999" cy="369332"/>
          </a:xfrm>
          <a:prstGeom prst="rect">
            <a:avLst/>
          </a:prstGeom>
        </p:spPr>
        <p:txBody>
          <a:bodyPr wrap="none">
            <a:spAutoFit/>
          </a:bodyPr>
          <a:lstStyle/>
          <a:p>
            <a:r>
              <a:rPr lang="zh-CN" altLang="en-US" b="1" dirty="0">
                <a:latin typeface="微软雅黑" panose="020B0503020204020204" pitchFamily="34" charset="-122"/>
                <a:ea typeface="微软雅黑" panose="020B0503020204020204" pitchFamily="34" charset="-122"/>
              </a:rPr>
              <a:t>（</a:t>
            </a:r>
            <a:r>
              <a:rPr lang="en-US" altLang="zh-CN" b="1" dirty="0">
                <a:latin typeface="微软雅黑" panose="020B0503020204020204" pitchFamily="34" charset="-122"/>
                <a:ea typeface="微软雅黑" panose="020B0503020204020204" pitchFamily="34" charset="-122"/>
              </a:rPr>
              <a:t>2</a:t>
            </a:r>
            <a:r>
              <a:rPr lang="zh-CN" altLang="en-US" b="1" dirty="0">
                <a:latin typeface="微软雅黑" panose="020B0503020204020204" pitchFamily="34" charset="-122"/>
                <a:ea typeface="微软雅黑" panose="020B0503020204020204" pitchFamily="34" charset="-122"/>
              </a:rPr>
              <a:t>）</a:t>
            </a:r>
            <a:endParaRPr lang="zh-CN" altLang="en-US" dirty="0"/>
          </a:p>
        </p:txBody>
      </p:sp>
      <p:sp>
        <p:nvSpPr>
          <p:cNvPr id="56" name="矩形 55"/>
          <p:cNvSpPr/>
          <p:nvPr/>
        </p:nvSpPr>
        <p:spPr>
          <a:xfrm>
            <a:off x="5588618" y="5093675"/>
            <a:ext cx="788999" cy="369332"/>
          </a:xfrm>
          <a:prstGeom prst="rect">
            <a:avLst/>
          </a:prstGeom>
        </p:spPr>
        <p:txBody>
          <a:bodyPr wrap="none">
            <a:spAutoFit/>
          </a:bodyPr>
          <a:lstStyle/>
          <a:p>
            <a:r>
              <a:rPr lang="zh-CN" altLang="en-US" b="1" dirty="0">
                <a:latin typeface="微软雅黑" panose="020B0503020204020204" pitchFamily="34" charset="-122"/>
                <a:ea typeface="微软雅黑" panose="020B0503020204020204" pitchFamily="34" charset="-122"/>
              </a:rPr>
              <a:t>（</a:t>
            </a:r>
            <a:r>
              <a:rPr lang="en-US" altLang="zh-CN" b="1" dirty="0">
                <a:latin typeface="微软雅黑" panose="020B0503020204020204" pitchFamily="34" charset="-122"/>
                <a:ea typeface="微软雅黑" panose="020B0503020204020204" pitchFamily="34" charset="-122"/>
              </a:rPr>
              <a:t>3</a:t>
            </a:r>
            <a:r>
              <a:rPr lang="zh-CN" altLang="en-US" b="1" dirty="0">
                <a:latin typeface="微软雅黑" panose="020B0503020204020204" pitchFamily="34" charset="-122"/>
                <a:ea typeface="微软雅黑" panose="020B0503020204020204" pitchFamily="34" charset="-122"/>
              </a:rPr>
              <a:t>）</a:t>
            </a:r>
            <a:endParaRPr lang="zh-CN" altLang="en-US" dirty="0"/>
          </a:p>
        </p:txBody>
      </p:sp>
      <p:sp>
        <p:nvSpPr>
          <p:cNvPr id="57" name="矩形 56"/>
          <p:cNvSpPr/>
          <p:nvPr/>
        </p:nvSpPr>
        <p:spPr>
          <a:xfrm>
            <a:off x="7780486" y="5092520"/>
            <a:ext cx="788999" cy="369332"/>
          </a:xfrm>
          <a:prstGeom prst="rect">
            <a:avLst/>
          </a:prstGeom>
        </p:spPr>
        <p:txBody>
          <a:bodyPr wrap="none">
            <a:spAutoFit/>
          </a:bodyPr>
          <a:lstStyle/>
          <a:p>
            <a:r>
              <a:rPr lang="zh-CN" altLang="en-US" b="1" dirty="0">
                <a:latin typeface="微软雅黑" panose="020B0503020204020204" pitchFamily="34" charset="-122"/>
                <a:ea typeface="微软雅黑" panose="020B0503020204020204" pitchFamily="34" charset="-122"/>
              </a:rPr>
              <a:t>（</a:t>
            </a:r>
            <a:r>
              <a:rPr lang="en-US" altLang="zh-CN" b="1" dirty="0">
                <a:latin typeface="微软雅黑" panose="020B0503020204020204" pitchFamily="34" charset="-122"/>
                <a:ea typeface="微软雅黑" panose="020B0503020204020204" pitchFamily="34" charset="-122"/>
              </a:rPr>
              <a:t>4</a:t>
            </a:r>
            <a:r>
              <a:rPr lang="zh-CN" altLang="en-US" b="1" dirty="0">
                <a:latin typeface="微软雅黑" panose="020B0503020204020204" pitchFamily="34" charset="-122"/>
                <a:ea typeface="微软雅黑" panose="020B0503020204020204" pitchFamily="34" charset="-122"/>
              </a:rPr>
              <a:t>）</a:t>
            </a:r>
            <a:endParaRPr lang="zh-CN" altLang="en-US" dirty="0"/>
          </a:p>
        </p:txBody>
      </p:sp>
      <p:sp>
        <p:nvSpPr>
          <p:cNvPr id="58" name="矩形 57"/>
          <p:cNvSpPr/>
          <p:nvPr/>
        </p:nvSpPr>
        <p:spPr>
          <a:xfrm>
            <a:off x="9972360" y="5080620"/>
            <a:ext cx="788999" cy="369332"/>
          </a:xfrm>
          <a:prstGeom prst="rect">
            <a:avLst/>
          </a:prstGeom>
        </p:spPr>
        <p:txBody>
          <a:bodyPr wrap="none">
            <a:spAutoFit/>
          </a:bodyPr>
          <a:lstStyle/>
          <a:p>
            <a:r>
              <a:rPr lang="zh-CN" altLang="en-US" b="1" dirty="0">
                <a:latin typeface="微软雅黑" panose="020B0503020204020204" pitchFamily="34" charset="-122"/>
                <a:ea typeface="微软雅黑" panose="020B0503020204020204" pitchFamily="34" charset="-122"/>
              </a:rPr>
              <a:t>（</a:t>
            </a:r>
            <a:r>
              <a:rPr lang="en-US" altLang="zh-CN" b="1" dirty="0">
                <a:latin typeface="微软雅黑" panose="020B0503020204020204" pitchFamily="34" charset="-122"/>
                <a:ea typeface="微软雅黑" panose="020B0503020204020204" pitchFamily="34" charset="-122"/>
              </a:rPr>
              <a:t>5</a:t>
            </a:r>
            <a:r>
              <a:rPr lang="zh-CN" altLang="en-US" b="1" dirty="0">
                <a:latin typeface="微软雅黑" panose="020B0503020204020204" pitchFamily="34" charset="-122"/>
                <a:ea typeface="微软雅黑" panose="020B0503020204020204" pitchFamily="34" charset="-122"/>
              </a:rPr>
              <a:t>）</a:t>
            </a:r>
            <a:endParaRPr lang="zh-CN" altLang="en-US" dirty="0"/>
          </a:p>
        </p:txBody>
      </p:sp>
    </p:spTree>
    <p:extLst>
      <p:ext uri="{BB962C8B-B14F-4D97-AF65-F5344CB8AC3E}">
        <p14:creationId xmlns:p14="http://schemas.microsoft.com/office/powerpoint/2010/main" val="3275671419"/>
      </p:ext>
    </p:extLst>
  </p:cSld>
  <p:clrMapOvr>
    <a:masterClrMapping/>
  </p:clrMapOvr>
  <mc:AlternateContent xmlns:mc="http://schemas.openxmlformats.org/markup-compatibility/2006" xmlns:p14="http://schemas.microsoft.com/office/powerpoint/2010/main">
    <mc:Choice Requires="p14">
      <p:transition spd="slow" p14:dur="1600" advClick="0" advTm="5000">
        <p14:gallery dir="l"/>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par>
                                <p:cTn id="8" presetID="22" presetClass="entr" presetSubtype="2"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right)">
                                      <p:cBhvr>
                                        <p:cTn id="10" dur="500"/>
                                        <p:tgtEl>
                                          <p:spTgt spid="3"/>
                                        </p:tgtEl>
                                      </p:cBhvr>
                                    </p:animEffect>
                                  </p:childTnLst>
                                </p:cTn>
                              </p:par>
                            </p:childTnLst>
                          </p:cTn>
                        </p:par>
                        <p:par>
                          <p:cTn id="11" fill="hold">
                            <p:stCondLst>
                              <p:cond delay="500"/>
                            </p:stCondLst>
                            <p:childTnLst>
                              <p:par>
                                <p:cTn id="12" presetID="16" presetClass="entr" presetSubtype="37" fill="hold" grpId="0"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arn(outVertical)">
                                      <p:cBhvr>
                                        <p:cTn id="14" dur="500"/>
                                        <p:tgtEl>
                                          <p:spTgt spid="4"/>
                                        </p:tgtEl>
                                      </p:cBhvr>
                                    </p:animEffect>
                                  </p:childTnLst>
                                </p:cTn>
                              </p:par>
                            </p:childTnLst>
                          </p:cTn>
                        </p:par>
                        <p:par>
                          <p:cTn id="15" fill="hold">
                            <p:stCondLst>
                              <p:cond delay="1000"/>
                            </p:stCondLst>
                            <p:childTnLst>
                              <p:par>
                                <p:cTn id="16" presetID="16" presetClass="entr" presetSubtype="21" fill="hold" grpId="0" nodeType="afterEffect">
                                  <p:stCondLst>
                                    <p:cond delay="0"/>
                                  </p:stCondLst>
                                  <p:childTnLst>
                                    <p:set>
                                      <p:cBhvr>
                                        <p:cTn id="17" dur="1" fill="hold">
                                          <p:stCondLst>
                                            <p:cond delay="0"/>
                                          </p:stCondLst>
                                        </p:cTn>
                                        <p:tgtEl>
                                          <p:spTgt spid="52"/>
                                        </p:tgtEl>
                                        <p:attrNameLst>
                                          <p:attrName>style.visibility</p:attrName>
                                        </p:attrNameLst>
                                      </p:cBhvr>
                                      <p:to>
                                        <p:strVal val="visible"/>
                                      </p:to>
                                    </p:set>
                                    <p:animEffect transition="in" filter="barn(inVertical)">
                                      <p:cBhvr>
                                        <p:cTn id="18" dur="500"/>
                                        <p:tgtEl>
                                          <p:spTgt spid="52"/>
                                        </p:tgtEl>
                                      </p:cBhvr>
                                    </p:animEffect>
                                  </p:childTnLst>
                                </p:cTn>
                              </p:par>
                            </p:childTnLst>
                          </p:cTn>
                        </p:par>
                        <p:par>
                          <p:cTn id="19" fill="hold">
                            <p:stCondLst>
                              <p:cond delay="1500"/>
                            </p:stCondLst>
                            <p:childTnLst>
                              <p:par>
                                <p:cTn id="20" presetID="10" presetClass="entr" presetSubtype="0" fill="hold" grpId="0" nodeType="afterEffect">
                                  <p:stCondLst>
                                    <p:cond delay="0"/>
                                  </p:stCondLst>
                                  <p:childTnLst>
                                    <p:set>
                                      <p:cBhvr>
                                        <p:cTn id="21" dur="1" fill="hold">
                                          <p:stCondLst>
                                            <p:cond delay="0"/>
                                          </p:stCondLst>
                                        </p:cTn>
                                        <p:tgtEl>
                                          <p:spTgt spid="54"/>
                                        </p:tgtEl>
                                        <p:attrNameLst>
                                          <p:attrName>style.visibility</p:attrName>
                                        </p:attrNameLst>
                                      </p:cBhvr>
                                      <p:to>
                                        <p:strVal val="visible"/>
                                      </p:to>
                                    </p:set>
                                    <p:animEffect transition="in" filter="fade">
                                      <p:cBhvr>
                                        <p:cTn id="22" dur="500"/>
                                        <p:tgtEl>
                                          <p:spTgt spid="54"/>
                                        </p:tgtEl>
                                      </p:cBhvr>
                                    </p:animEffect>
                                  </p:childTnLst>
                                </p:cTn>
                              </p:par>
                            </p:childTnLst>
                          </p:cTn>
                        </p:par>
                        <p:par>
                          <p:cTn id="23" fill="hold">
                            <p:stCondLst>
                              <p:cond delay="2000"/>
                            </p:stCondLst>
                            <p:childTnLst>
                              <p:par>
                                <p:cTn id="24" presetID="22" presetClass="entr" presetSubtype="4" fill="hold" grpId="0" nodeType="afterEffect">
                                  <p:stCondLst>
                                    <p:cond delay="0"/>
                                  </p:stCondLst>
                                  <p:childTnLst>
                                    <p:set>
                                      <p:cBhvr>
                                        <p:cTn id="25" dur="1" fill="hold">
                                          <p:stCondLst>
                                            <p:cond delay="0"/>
                                          </p:stCondLst>
                                        </p:cTn>
                                        <p:tgtEl>
                                          <p:spTgt spid="47"/>
                                        </p:tgtEl>
                                        <p:attrNameLst>
                                          <p:attrName>style.visibility</p:attrName>
                                        </p:attrNameLst>
                                      </p:cBhvr>
                                      <p:to>
                                        <p:strVal val="visible"/>
                                      </p:to>
                                    </p:set>
                                    <p:animEffect transition="in" filter="wipe(down)">
                                      <p:cBhvr>
                                        <p:cTn id="26" dur="500"/>
                                        <p:tgtEl>
                                          <p:spTgt spid="47"/>
                                        </p:tgtEl>
                                      </p:cBhvr>
                                    </p:animEffect>
                                  </p:childTnLst>
                                </p:cTn>
                              </p:par>
                            </p:childTnLst>
                          </p:cTn>
                        </p:par>
                        <p:par>
                          <p:cTn id="27" fill="hold">
                            <p:stCondLst>
                              <p:cond delay="2500"/>
                            </p:stCondLst>
                            <p:childTnLst>
                              <p:par>
                                <p:cTn id="28" presetID="14" presetClass="entr" presetSubtype="10" fill="hold" grpId="0" nodeType="after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randombar(horizontal)">
                                      <p:cBhvr>
                                        <p:cTn id="30" dur="500"/>
                                        <p:tgtEl>
                                          <p:spTgt spid="14"/>
                                        </p:tgtEl>
                                      </p:cBhvr>
                                    </p:animEffect>
                                  </p:childTnLst>
                                </p:cTn>
                              </p:par>
                            </p:childTnLst>
                          </p:cTn>
                        </p:par>
                        <p:par>
                          <p:cTn id="31" fill="hold">
                            <p:stCondLst>
                              <p:cond delay="3000"/>
                            </p:stCondLst>
                            <p:childTnLst>
                              <p:par>
                                <p:cTn id="32" presetID="14" presetClass="entr" presetSubtype="10" fill="hold" grpId="0" nodeType="after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randombar(horizontal)">
                                      <p:cBhvr>
                                        <p:cTn id="34" dur="500"/>
                                        <p:tgtEl>
                                          <p:spTgt spid="13"/>
                                        </p:tgtEl>
                                      </p:cBhvr>
                                    </p:animEffect>
                                  </p:childTnLst>
                                </p:cTn>
                              </p:par>
                            </p:childTnLst>
                          </p:cTn>
                        </p:par>
                        <p:par>
                          <p:cTn id="35" fill="hold">
                            <p:stCondLst>
                              <p:cond delay="3500"/>
                            </p:stCondLst>
                            <p:childTnLst>
                              <p:par>
                                <p:cTn id="36" presetID="10" presetClass="entr" presetSubtype="0" fill="hold" nodeType="afterEffect">
                                  <p:stCondLst>
                                    <p:cond delay="0"/>
                                  </p:stCondLst>
                                  <p:childTnLst>
                                    <p:set>
                                      <p:cBhvr>
                                        <p:cTn id="37" dur="1" fill="hold">
                                          <p:stCondLst>
                                            <p:cond delay="0"/>
                                          </p:stCondLst>
                                        </p:cTn>
                                        <p:tgtEl>
                                          <p:spTgt spid="23"/>
                                        </p:tgtEl>
                                        <p:attrNameLst>
                                          <p:attrName>style.visibility</p:attrName>
                                        </p:attrNameLst>
                                      </p:cBhvr>
                                      <p:to>
                                        <p:strVal val="visible"/>
                                      </p:to>
                                    </p:set>
                                    <p:animEffect transition="in" filter="fade">
                                      <p:cBhvr>
                                        <p:cTn id="38" dur="500"/>
                                        <p:tgtEl>
                                          <p:spTgt spid="23"/>
                                        </p:tgtEl>
                                      </p:cBhvr>
                                    </p:animEffect>
                                  </p:childTnLst>
                                </p:cTn>
                              </p:par>
                            </p:childTnLst>
                          </p:cTn>
                        </p:par>
                        <p:par>
                          <p:cTn id="39" fill="hold">
                            <p:stCondLst>
                              <p:cond delay="4000"/>
                            </p:stCondLst>
                            <p:childTnLst>
                              <p:par>
                                <p:cTn id="40" presetID="10" presetClass="entr" presetSubtype="0" fill="hold" grpId="0" nodeType="afterEffect">
                                  <p:stCondLst>
                                    <p:cond delay="0"/>
                                  </p:stCondLst>
                                  <p:childTnLst>
                                    <p:set>
                                      <p:cBhvr>
                                        <p:cTn id="41" dur="1" fill="hold">
                                          <p:stCondLst>
                                            <p:cond delay="0"/>
                                          </p:stCondLst>
                                        </p:cTn>
                                        <p:tgtEl>
                                          <p:spTgt spid="55"/>
                                        </p:tgtEl>
                                        <p:attrNameLst>
                                          <p:attrName>style.visibility</p:attrName>
                                        </p:attrNameLst>
                                      </p:cBhvr>
                                      <p:to>
                                        <p:strVal val="visible"/>
                                      </p:to>
                                    </p:set>
                                    <p:animEffect transition="in" filter="fade">
                                      <p:cBhvr>
                                        <p:cTn id="42" dur="500"/>
                                        <p:tgtEl>
                                          <p:spTgt spid="55"/>
                                        </p:tgtEl>
                                      </p:cBhvr>
                                    </p:animEffect>
                                  </p:childTnLst>
                                </p:cTn>
                              </p:par>
                            </p:childTnLst>
                          </p:cTn>
                        </p:par>
                        <p:par>
                          <p:cTn id="43" fill="hold">
                            <p:stCondLst>
                              <p:cond delay="4500"/>
                            </p:stCondLst>
                            <p:childTnLst>
                              <p:par>
                                <p:cTn id="44" presetID="22" presetClass="entr" presetSubtype="4" fill="hold" grpId="0" nodeType="afterEffect">
                                  <p:stCondLst>
                                    <p:cond delay="0"/>
                                  </p:stCondLst>
                                  <p:childTnLst>
                                    <p:set>
                                      <p:cBhvr>
                                        <p:cTn id="45" dur="1" fill="hold">
                                          <p:stCondLst>
                                            <p:cond delay="0"/>
                                          </p:stCondLst>
                                        </p:cTn>
                                        <p:tgtEl>
                                          <p:spTgt spid="48"/>
                                        </p:tgtEl>
                                        <p:attrNameLst>
                                          <p:attrName>style.visibility</p:attrName>
                                        </p:attrNameLst>
                                      </p:cBhvr>
                                      <p:to>
                                        <p:strVal val="visible"/>
                                      </p:to>
                                    </p:set>
                                    <p:animEffect transition="in" filter="wipe(down)">
                                      <p:cBhvr>
                                        <p:cTn id="46" dur="500"/>
                                        <p:tgtEl>
                                          <p:spTgt spid="48"/>
                                        </p:tgtEl>
                                      </p:cBhvr>
                                    </p:animEffect>
                                  </p:childTnLst>
                                </p:cTn>
                              </p:par>
                            </p:childTnLst>
                          </p:cTn>
                        </p:par>
                        <p:par>
                          <p:cTn id="47" fill="hold">
                            <p:stCondLst>
                              <p:cond delay="5000"/>
                            </p:stCondLst>
                            <p:childTnLst>
                              <p:par>
                                <p:cTn id="48" presetID="14" presetClass="entr" presetSubtype="5" fill="hold" grpId="0" nodeType="afterEffect">
                                  <p:stCondLst>
                                    <p:cond delay="0"/>
                                  </p:stCondLst>
                                  <p:childTnLst>
                                    <p:set>
                                      <p:cBhvr>
                                        <p:cTn id="49" dur="1" fill="hold">
                                          <p:stCondLst>
                                            <p:cond delay="0"/>
                                          </p:stCondLst>
                                        </p:cTn>
                                        <p:tgtEl>
                                          <p:spTgt spid="16"/>
                                        </p:tgtEl>
                                        <p:attrNameLst>
                                          <p:attrName>style.visibility</p:attrName>
                                        </p:attrNameLst>
                                      </p:cBhvr>
                                      <p:to>
                                        <p:strVal val="visible"/>
                                      </p:to>
                                    </p:set>
                                    <p:animEffect transition="in" filter="randombar(vertical)">
                                      <p:cBhvr>
                                        <p:cTn id="50" dur="500"/>
                                        <p:tgtEl>
                                          <p:spTgt spid="16"/>
                                        </p:tgtEl>
                                      </p:cBhvr>
                                    </p:animEffect>
                                  </p:childTnLst>
                                </p:cTn>
                              </p:par>
                            </p:childTnLst>
                          </p:cTn>
                        </p:par>
                        <p:par>
                          <p:cTn id="51" fill="hold">
                            <p:stCondLst>
                              <p:cond delay="5500"/>
                            </p:stCondLst>
                            <p:childTnLst>
                              <p:par>
                                <p:cTn id="52" presetID="14" presetClass="entr" presetSubtype="5" fill="hold" grpId="0" nodeType="afterEffect">
                                  <p:stCondLst>
                                    <p:cond delay="0"/>
                                  </p:stCondLst>
                                  <p:childTnLst>
                                    <p:set>
                                      <p:cBhvr>
                                        <p:cTn id="53" dur="1" fill="hold">
                                          <p:stCondLst>
                                            <p:cond delay="0"/>
                                          </p:stCondLst>
                                        </p:cTn>
                                        <p:tgtEl>
                                          <p:spTgt spid="15"/>
                                        </p:tgtEl>
                                        <p:attrNameLst>
                                          <p:attrName>style.visibility</p:attrName>
                                        </p:attrNameLst>
                                      </p:cBhvr>
                                      <p:to>
                                        <p:strVal val="visible"/>
                                      </p:to>
                                    </p:set>
                                    <p:animEffect transition="in" filter="randombar(vertical)">
                                      <p:cBhvr>
                                        <p:cTn id="54" dur="500"/>
                                        <p:tgtEl>
                                          <p:spTgt spid="15"/>
                                        </p:tgtEl>
                                      </p:cBhvr>
                                    </p:animEffect>
                                  </p:childTnLst>
                                </p:cTn>
                              </p:par>
                            </p:childTnLst>
                          </p:cTn>
                        </p:par>
                        <p:par>
                          <p:cTn id="55" fill="hold">
                            <p:stCondLst>
                              <p:cond delay="6000"/>
                            </p:stCondLst>
                            <p:childTnLst>
                              <p:par>
                                <p:cTn id="56" presetID="10" presetClass="entr" presetSubtype="0" fill="hold" grpId="0" nodeType="afterEffect">
                                  <p:stCondLst>
                                    <p:cond delay="0"/>
                                  </p:stCondLst>
                                  <p:childTnLst>
                                    <p:set>
                                      <p:cBhvr>
                                        <p:cTn id="57" dur="1" fill="hold">
                                          <p:stCondLst>
                                            <p:cond delay="0"/>
                                          </p:stCondLst>
                                        </p:cTn>
                                        <p:tgtEl>
                                          <p:spTgt spid="28"/>
                                        </p:tgtEl>
                                        <p:attrNameLst>
                                          <p:attrName>style.visibility</p:attrName>
                                        </p:attrNameLst>
                                      </p:cBhvr>
                                      <p:to>
                                        <p:strVal val="visible"/>
                                      </p:to>
                                    </p:set>
                                    <p:animEffect transition="in" filter="fade">
                                      <p:cBhvr>
                                        <p:cTn id="58" dur="500"/>
                                        <p:tgtEl>
                                          <p:spTgt spid="28"/>
                                        </p:tgtEl>
                                      </p:cBhvr>
                                    </p:animEffect>
                                  </p:childTnLst>
                                </p:cTn>
                              </p:par>
                            </p:childTnLst>
                          </p:cTn>
                        </p:par>
                        <p:par>
                          <p:cTn id="59" fill="hold">
                            <p:stCondLst>
                              <p:cond delay="6500"/>
                            </p:stCondLst>
                            <p:childTnLst>
                              <p:par>
                                <p:cTn id="60" presetID="10" presetClass="entr" presetSubtype="0" fill="hold" grpId="0" nodeType="afterEffect">
                                  <p:stCondLst>
                                    <p:cond delay="0"/>
                                  </p:stCondLst>
                                  <p:childTnLst>
                                    <p:set>
                                      <p:cBhvr>
                                        <p:cTn id="61" dur="1" fill="hold">
                                          <p:stCondLst>
                                            <p:cond delay="0"/>
                                          </p:stCondLst>
                                        </p:cTn>
                                        <p:tgtEl>
                                          <p:spTgt spid="56"/>
                                        </p:tgtEl>
                                        <p:attrNameLst>
                                          <p:attrName>style.visibility</p:attrName>
                                        </p:attrNameLst>
                                      </p:cBhvr>
                                      <p:to>
                                        <p:strVal val="visible"/>
                                      </p:to>
                                    </p:set>
                                    <p:animEffect transition="in" filter="fade">
                                      <p:cBhvr>
                                        <p:cTn id="62" dur="500"/>
                                        <p:tgtEl>
                                          <p:spTgt spid="56"/>
                                        </p:tgtEl>
                                      </p:cBhvr>
                                    </p:animEffect>
                                  </p:childTnLst>
                                </p:cTn>
                              </p:par>
                            </p:childTnLst>
                          </p:cTn>
                        </p:par>
                        <p:par>
                          <p:cTn id="63" fill="hold">
                            <p:stCondLst>
                              <p:cond delay="7000"/>
                            </p:stCondLst>
                            <p:childTnLst>
                              <p:par>
                                <p:cTn id="64" presetID="22" presetClass="entr" presetSubtype="4" fill="hold" grpId="0" nodeType="afterEffect">
                                  <p:stCondLst>
                                    <p:cond delay="0"/>
                                  </p:stCondLst>
                                  <p:childTnLst>
                                    <p:set>
                                      <p:cBhvr>
                                        <p:cTn id="65" dur="1" fill="hold">
                                          <p:stCondLst>
                                            <p:cond delay="0"/>
                                          </p:stCondLst>
                                        </p:cTn>
                                        <p:tgtEl>
                                          <p:spTgt spid="49"/>
                                        </p:tgtEl>
                                        <p:attrNameLst>
                                          <p:attrName>style.visibility</p:attrName>
                                        </p:attrNameLst>
                                      </p:cBhvr>
                                      <p:to>
                                        <p:strVal val="visible"/>
                                      </p:to>
                                    </p:set>
                                    <p:animEffect transition="in" filter="wipe(down)">
                                      <p:cBhvr>
                                        <p:cTn id="66" dur="500"/>
                                        <p:tgtEl>
                                          <p:spTgt spid="49"/>
                                        </p:tgtEl>
                                      </p:cBhvr>
                                    </p:animEffect>
                                  </p:childTnLst>
                                </p:cTn>
                              </p:par>
                            </p:childTnLst>
                          </p:cTn>
                        </p:par>
                        <p:par>
                          <p:cTn id="67" fill="hold">
                            <p:stCondLst>
                              <p:cond delay="7500"/>
                            </p:stCondLst>
                            <p:childTnLst>
                              <p:par>
                                <p:cTn id="68" presetID="14" presetClass="entr" presetSubtype="10" fill="hold" grpId="0" nodeType="afterEffect">
                                  <p:stCondLst>
                                    <p:cond delay="0"/>
                                  </p:stCondLst>
                                  <p:childTnLst>
                                    <p:set>
                                      <p:cBhvr>
                                        <p:cTn id="69" dur="1" fill="hold">
                                          <p:stCondLst>
                                            <p:cond delay="0"/>
                                          </p:stCondLst>
                                        </p:cTn>
                                        <p:tgtEl>
                                          <p:spTgt spid="18"/>
                                        </p:tgtEl>
                                        <p:attrNameLst>
                                          <p:attrName>style.visibility</p:attrName>
                                        </p:attrNameLst>
                                      </p:cBhvr>
                                      <p:to>
                                        <p:strVal val="visible"/>
                                      </p:to>
                                    </p:set>
                                    <p:animEffect transition="in" filter="randombar(horizontal)">
                                      <p:cBhvr>
                                        <p:cTn id="70" dur="500"/>
                                        <p:tgtEl>
                                          <p:spTgt spid="18"/>
                                        </p:tgtEl>
                                      </p:cBhvr>
                                    </p:animEffect>
                                  </p:childTnLst>
                                </p:cTn>
                              </p:par>
                            </p:childTnLst>
                          </p:cTn>
                        </p:par>
                        <p:par>
                          <p:cTn id="71" fill="hold">
                            <p:stCondLst>
                              <p:cond delay="8000"/>
                            </p:stCondLst>
                            <p:childTnLst>
                              <p:par>
                                <p:cTn id="72" presetID="14" presetClass="entr" presetSubtype="10" fill="hold" grpId="0" nodeType="afterEffect">
                                  <p:stCondLst>
                                    <p:cond delay="0"/>
                                  </p:stCondLst>
                                  <p:childTnLst>
                                    <p:set>
                                      <p:cBhvr>
                                        <p:cTn id="73" dur="1" fill="hold">
                                          <p:stCondLst>
                                            <p:cond delay="0"/>
                                          </p:stCondLst>
                                        </p:cTn>
                                        <p:tgtEl>
                                          <p:spTgt spid="17"/>
                                        </p:tgtEl>
                                        <p:attrNameLst>
                                          <p:attrName>style.visibility</p:attrName>
                                        </p:attrNameLst>
                                      </p:cBhvr>
                                      <p:to>
                                        <p:strVal val="visible"/>
                                      </p:to>
                                    </p:set>
                                    <p:animEffect transition="in" filter="randombar(horizontal)">
                                      <p:cBhvr>
                                        <p:cTn id="74" dur="500"/>
                                        <p:tgtEl>
                                          <p:spTgt spid="17"/>
                                        </p:tgtEl>
                                      </p:cBhvr>
                                    </p:animEffect>
                                  </p:childTnLst>
                                </p:cTn>
                              </p:par>
                            </p:childTnLst>
                          </p:cTn>
                        </p:par>
                        <p:par>
                          <p:cTn id="75" fill="hold">
                            <p:stCondLst>
                              <p:cond delay="8500"/>
                            </p:stCondLst>
                            <p:childTnLst>
                              <p:par>
                                <p:cTn id="76" presetID="10" presetClass="entr" presetSubtype="0" fill="hold" nodeType="afterEffect">
                                  <p:stCondLst>
                                    <p:cond delay="0"/>
                                  </p:stCondLst>
                                  <p:childTnLst>
                                    <p:set>
                                      <p:cBhvr>
                                        <p:cTn id="77" dur="1" fill="hold">
                                          <p:stCondLst>
                                            <p:cond delay="0"/>
                                          </p:stCondLst>
                                        </p:cTn>
                                        <p:tgtEl>
                                          <p:spTgt spid="29"/>
                                        </p:tgtEl>
                                        <p:attrNameLst>
                                          <p:attrName>style.visibility</p:attrName>
                                        </p:attrNameLst>
                                      </p:cBhvr>
                                      <p:to>
                                        <p:strVal val="visible"/>
                                      </p:to>
                                    </p:set>
                                    <p:animEffect transition="in" filter="fade">
                                      <p:cBhvr>
                                        <p:cTn id="78" dur="500"/>
                                        <p:tgtEl>
                                          <p:spTgt spid="29"/>
                                        </p:tgtEl>
                                      </p:cBhvr>
                                    </p:animEffect>
                                  </p:childTnLst>
                                </p:cTn>
                              </p:par>
                            </p:childTnLst>
                          </p:cTn>
                        </p:par>
                        <p:par>
                          <p:cTn id="79" fill="hold">
                            <p:stCondLst>
                              <p:cond delay="9000"/>
                            </p:stCondLst>
                            <p:childTnLst>
                              <p:par>
                                <p:cTn id="80" presetID="10" presetClass="entr" presetSubtype="0" fill="hold" grpId="0" nodeType="afterEffect">
                                  <p:stCondLst>
                                    <p:cond delay="0"/>
                                  </p:stCondLst>
                                  <p:childTnLst>
                                    <p:set>
                                      <p:cBhvr>
                                        <p:cTn id="81" dur="1" fill="hold">
                                          <p:stCondLst>
                                            <p:cond delay="0"/>
                                          </p:stCondLst>
                                        </p:cTn>
                                        <p:tgtEl>
                                          <p:spTgt spid="57"/>
                                        </p:tgtEl>
                                        <p:attrNameLst>
                                          <p:attrName>style.visibility</p:attrName>
                                        </p:attrNameLst>
                                      </p:cBhvr>
                                      <p:to>
                                        <p:strVal val="visible"/>
                                      </p:to>
                                    </p:set>
                                    <p:animEffect transition="in" filter="fade">
                                      <p:cBhvr>
                                        <p:cTn id="82" dur="500"/>
                                        <p:tgtEl>
                                          <p:spTgt spid="57"/>
                                        </p:tgtEl>
                                      </p:cBhvr>
                                    </p:animEffect>
                                  </p:childTnLst>
                                </p:cTn>
                              </p:par>
                            </p:childTnLst>
                          </p:cTn>
                        </p:par>
                        <p:par>
                          <p:cTn id="83" fill="hold">
                            <p:stCondLst>
                              <p:cond delay="9500"/>
                            </p:stCondLst>
                            <p:childTnLst>
                              <p:par>
                                <p:cTn id="84" presetID="22" presetClass="entr" presetSubtype="4" fill="hold" grpId="0" nodeType="afterEffect">
                                  <p:stCondLst>
                                    <p:cond delay="0"/>
                                  </p:stCondLst>
                                  <p:childTnLst>
                                    <p:set>
                                      <p:cBhvr>
                                        <p:cTn id="85" dur="1" fill="hold">
                                          <p:stCondLst>
                                            <p:cond delay="0"/>
                                          </p:stCondLst>
                                        </p:cTn>
                                        <p:tgtEl>
                                          <p:spTgt spid="50"/>
                                        </p:tgtEl>
                                        <p:attrNameLst>
                                          <p:attrName>style.visibility</p:attrName>
                                        </p:attrNameLst>
                                      </p:cBhvr>
                                      <p:to>
                                        <p:strVal val="visible"/>
                                      </p:to>
                                    </p:set>
                                    <p:animEffect transition="in" filter="wipe(down)">
                                      <p:cBhvr>
                                        <p:cTn id="86" dur="500"/>
                                        <p:tgtEl>
                                          <p:spTgt spid="50"/>
                                        </p:tgtEl>
                                      </p:cBhvr>
                                    </p:animEffect>
                                  </p:childTnLst>
                                </p:cTn>
                              </p:par>
                            </p:childTnLst>
                          </p:cTn>
                        </p:par>
                        <p:par>
                          <p:cTn id="87" fill="hold">
                            <p:stCondLst>
                              <p:cond delay="10000"/>
                            </p:stCondLst>
                            <p:childTnLst>
                              <p:par>
                                <p:cTn id="88" presetID="14" presetClass="entr" presetSubtype="5" fill="hold" grpId="0" nodeType="afterEffect">
                                  <p:stCondLst>
                                    <p:cond delay="0"/>
                                  </p:stCondLst>
                                  <p:childTnLst>
                                    <p:set>
                                      <p:cBhvr>
                                        <p:cTn id="89" dur="1" fill="hold">
                                          <p:stCondLst>
                                            <p:cond delay="0"/>
                                          </p:stCondLst>
                                        </p:cTn>
                                        <p:tgtEl>
                                          <p:spTgt spid="20"/>
                                        </p:tgtEl>
                                        <p:attrNameLst>
                                          <p:attrName>style.visibility</p:attrName>
                                        </p:attrNameLst>
                                      </p:cBhvr>
                                      <p:to>
                                        <p:strVal val="visible"/>
                                      </p:to>
                                    </p:set>
                                    <p:animEffect transition="in" filter="randombar(vertical)">
                                      <p:cBhvr>
                                        <p:cTn id="90" dur="500"/>
                                        <p:tgtEl>
                                          <p:spTgt spid="20"/>
                                        </p:tgtEl>
                                      </p:cBhvr>
                                    </p:animEffect>
                                  </p:childTnLst>
                                </p:cTn>
                              </p:par>
                            </p:childTnLst>
                          </p:cTn>
                        </p:par>
                        <p:par>
                          <p:cTn id="91" fill="hold">
                            <p:stCondLst>
                              <p:cond delay="10500"/>
                            </p:stCondLst>
                            <p:childTnLst>
                              <p:par>
                                <p:cTn id="92" presetID="14" presetClass="entr" presetSubtype="5" fill="hold" grpId="0" nodeType="afterEffect">
                                  <p:stCondLst>
                                    <p:cond delay="0"/>
                                  </p:stCondLst>
                                  <p:childTnLst>
                                    <p:set>
                                      <p:cBhvr>
                                        <p:cTn id="93" dur="1" fill="hold">
                                          <p:stCondLst>
                                            <p:cond delay="0"/>
                                          </p:stCondLst>
                                        </p:cTn>
                                        <p:tgtEl>
                                          <p:spTgt spid="19"/>
                                        </p:tgtEl>
                                        <p:attrNameLst>
                                          <p:attrName>style.visibility</p:attrName>
                                        </p:attrNameLst>
                                      </p:cBhvr>
                                      <p:to>
                                        <p:strVal val="visible"/>
                                      </p:to>
                                    </p:set>
                                    <p:animEffect transition="in" filter="randombar(vertical)">
                                      <p:cBhvr>
                                        <p:cTn id="94" dur="500"/>
                                        <p:tgtEl>
                                          <p:spTgt spid="19"/>
                                        </p:tgtEl>
                                      </p:cBhvr>
                                    </p:animEffect>
                                  </p:childTnLst>
                                </p:cTn>
                              </p:par>
                            </p:childTnLst>
                          </p:cTn>
                        </p:par>
                        <p:par>
                          <p:cTn id="95" fill="hold">
                            <p:stCondLst>
                              <p:cond delay="11000"/>
                            </p:stCondLst>
                            <p:childTnLst>
                              <p:par>
                                <p:cTn id="96" presetID="10" presetClass="entr" presetSubtype="0" fill="hold" grpId="0" nodeType="afterEffect">
                                  <p:stCondLst>
                                    <p:cond delay="0"/>
                                  </p:stCondLst>
                                  <p:childTnLst>
                                    <p:set>
                                      <p:cBhvr>
                                        <p:cTn id="97" dur="1" fill="hold">
                                          <p:stCondLst>
                                            <p:cond delay="0"/>
                                          </p:stCondLst>
                                        </p:cTn>
                                        <p:tgtEl>
                                          <p:spTgt spid="32"/>
                                        </p:tgtEl>
                                        <p:attrNameLst>
                                          <p:attrName>style.visibility</p:attrName>
                                        </p:attrNameLst>
                                      </p:cBhvr>
                                      <p:to>
                                        <p:strVal val="visible"/>
                                      </p:to>
                                    </p:set>
                                    <p:animEffect transition="in" filter="fade">
                                      <p:cBhvr>
                                        <p:cTn id="98" dur="500"/>
                                        <p:tgtEl>
                                          <p:spTgt spid="32"/>
                                        </p:tgtEl>
                                      </p:cBhvr>
                                    </p:animEffect>
                                  </p:childTnLst>
                                </p:cTn>
                              </p:par>
                            </p:childTnLst>
                          </p:cTn>
                        </p:par>
                        <p:par>
                          <p:cTn id="99" fill="hold">
                            <p:stCondLst>
                              <p:cond delay="11500"/>
                            </p:stCondLst>
                            <p:childTnLst>
                              <p:par>
                                <p:cTn id="100" presetID="10" presetClass="entr" presetSubtype="0" fill="hold" grpId="0" nodeType="afterEffect">
                                  <p:stCondLst>
                                    <p:cond delay="0"/>
                                  </p:stCondLst>
                                  <p:childTnLst>
                                    <p:set>
                                      <p:cBhvr>
                                        <p:cTn id="101" dur="1" fill="hold">
                                          <p:stCondLst>
                                            <p:cond delay="0"/>
                                          </p:stCondLst>
                                        </p:cTn>
                                        <p:tgtEl>
                                          <p:spTgt spid="58"/>
                                        </p:tgtEl>
                                        <p:attrNameLst>
                                          <p:attrName>style.visibility</p:attrName>
                                        </p:attrNameLst>
                                      </p:cBhvr>
                                      <p:to>
                                        <p:strVal val="visible"/>
                                      </p:to>
                                    </p:set>
                                    <p:animEffect transition="in" filter="fade">
                                      <p:cBhvr>
                                        <p:cTn id="102" dur="500"/>
                                        <p:tgtEl>
                                          <p:spTgt spid="58"/>
                                        </p:tgtEl>
                                      </p:cBhvr>
                                    </p:animEffect>
                                  </p:childTnLst>
                                </p:cTn>
                              </p:par>
                            </p:childTnLst>
                          </p:cTn>
                        </p:par>
                        <p:par>
                          <p:cTn id="103" fill="hold">
                            <p:stCondLst>
                              <p:cond delay="12000"/>
                            </p:stCondLst>
                            <p:childTnLst>
                              <p:par>
                                <p:cTn id="104" presetID="22" presetClass="entr" presetSubtype="4" fill="hold" grpId="0" nodeType="afterEffect">
                                  <p:stCondLst>
                                    <p:cond delay="0"/>
                                  </p:stCondLst>
                                  <p:childTnLst>
                                    <p:set>
                                      <p:cBhvr>
                                        <p:cTn id="105" dur="1" fill="hold">
                                          <p:stCondLst>
                                            <p:cond delay="0"/>
                                          </p:stCondLst>
                                        </p:cTn>
                                        <p:tgtEl>
                                          <p:spTgt spid="51"/>
                                        </p:tgtEl>
                                        <p:attrNameLst>
                                          <p:attrName>style.visibility</p:attrName>
                                        </p:attrNameLst>
                                      </p:cBhvr>
                                      <p:to>
                                        <p:strVal val="visible"/>
                                      </p:to>
                                    </p:set>
                                    <p:animEffect transition="in" filter="wipe(down)">
                                      <p:cBhvr>
                                        <p:cTn id="106" dur="500"/>
                                        <p:tgtEl>
                                          <p:spTgt spid="51"/>
                                        </p:tgtEl>
                                      </p:cBhvr>
                                    </p:animEffect>
                                  </p:childTnLst>
                                </p:cTn>
                              </p:par>
                            </p:childTnLst>
                          </p:cTn>
                        </p:par>
                        <p:par>
                          <p:cTn id="107" fill="hold">
                            <p:stCondLst>
                              <p:cond delay="12500"/>
                            </p:stCondLst>
                            <p:childTnLst>
                              <p:par>
                                <p:cTn id="108" presetID="14" presetClass="entr" presetSubtype="10" fill="hold" grpId="0" nodeType="afterEffect">
                                  <p:stCondLst>
                                    <p:cond delay="0"/>
                                  </p:stCondLst>
                                  <p:childTnLst>
                                    <p:set>
                                      <p:cBhvr>
                                        <p:cTn id="109" dur="1" fill="hold">
                                          <p:stCondLst>
                                            <p:cond delay="0"/>
                                          </p:stCondLst>
                                        </p:cTn>
                                        <p:tgtEl>
                                          <p:spTgt spid="22"/>
                                        </p:tgtEl>
                                        <p:attrNameLst>
                                          <p:attrName>style.visibility</p:attrName>
                                        </p:attrNameLst>
                                      </p:cBhvr>
                                      <p:to>
                                        <p:strVal val="visible"/>
                                      </p:to>
                                    </p:set>
                                    <p:animEffect transition="in" filter="randombar(horizontal)">
                                      <p:cBhvr>
                                        <p:cTn id="110" dur="500"/>
                                        <p:tgtEl>
                                          <p:spTgt spid="22"/>
                                        </p:tgtEl>
                                      </p:cBhvr>
                                    </p:animEffect>
                                  </p:childTnLst>
                                </p:cTn>
                              </p:par>
                            </p:childTnLst>
                          </p:cTn>
                        </p:par>
                        <p:par>
                          <p:cTn id="111" fill="hold">
                            <p:stCondLst>
                              <p:cond delay="13000"/>
                            </p:stCondLst>
                            <p:childTnLst>
                              <p:par>
                                <p:cTn id="112" presetID="14" presetClass="entr" presetSubtype="10" fill="hold" grpId="0" nodeType="afterEffect">
                                  <p:stCondLst>
                                    <p:cond delay="0"/>
                                  </p:stCondLst>
                                  <p:childTnLst>
                                    <p:set>
                                      <p:cBhvr>
                                        <p:cTn id="113" dur="1" fill="hold">
                                          <p:stCondLst>
                                            <p:cond delay="0"/>
                                          </p:stCondLst>
                                        </p:cTn>
                                        <p:tgtEl>
                                          <p:spTgt spid="21"/>
                                        </p:tgtEl>
                                        <p:attrNameLst>
                                          <p:attrName>style.visibility</p:attrName>
                                        </p:attrNameLst>
                                      </p:cBhvr>
                                      <p:to>
                                        <p:strVal val="visible"/>
                                      </p:to>
                                    </p:set>
                                    <p:animEffect transition="in" filter="randombar(horizontal)">
                                      <p:cBhvr>
                                        <p:cTn id="114" dur="500"/>
                                        <p:tgtEl>
                                          <p:spTgt spid="21"/>
                                        </p:tgtEl>
                                      </p:cBhvr>
                                    </p:animEffect>
                                  </p:childTnLst>
                                </p:cTn>
                              </p:par>
                            </p:childTnLst>
                          </p:cTn>
                        </p:par>
                        <p:par>
                          <p:cTn id="115" fill="hold">
                            <p:stCondLst>
                              <p:cond delay="13500"/>
                            </p:stCondLst>
                            <p:childTnLst>
                              <p:par>
                                <p:cTn id="116" presetID="10" presetClass="entr" presetSubtype="0" fill="hold" nodeType="afterEffect">
                                  <p:stCondLst>
                                    <p:cond delay="0"/>
                                  </p:stCondLst>
                                  <p:childTnLst>
                                    <p:set>
                                      <p:cBhvr>
                                        <p:cTn id="117" dur="1" fill="hold">
                                          <p:stCondLst>
                                            <p:cond delay="0"/>
                                          </p:stCondLst>
                                        </p:cTn>
                                        <p:tgtEl>
                                          <p:spTgt spid="33"/>
                                        </p:tgtEl>
                                        <p:attrNameLst>
                                          <p:attrName>style.visibility</p:attrName>
                                        </p:attrNameLst>
                                      </p:cBhvr>
                                      <p:to>
                                        <p:strVal val="visible"/>
                                      </p:to>
                                    </p:set>
                                    <p:animEffect transition="in" filter="fade">
                                      <p:cBhvr>
                                        <p:cTn id="118"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8" grpId="0" animBg="1"/>
      <p:bldP spid="32" grpId="0" animBg="1"/>
      <p:bldP spid="47" grpId="0" animBg="1"/>
      <p:bldP spid="48" grpId="0" animBg="1"/>
      <p:bldP spid="49" grpId="0" animBg="1"/>
      <p:bldP spid="50" grpId="0" animBg="1"/>
      <p:bldP spid="51" grpId="0" animBg="1"/>
      <p:bldP spid="52" grpId="0" animBg="1"/>
      <p:bldP spid="54" grpId="0"/>
      <p:bldP spid="55" grpId="0"/>
      <p:bldP spid="56" grpId="0"/>
      <p:bldP spid="57" grpId="0"/>
      <p:bldP spid="5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5447657" y="1127979"/>
            <a:ext cx="1881191" cy="671345"/>
          </a:xfrm>
          <a:prstGeom prst="rect">
            <a:avLst/>
          </a:prstGeom>
          <a:solidFill>
            <a:srgbClr val="2B84E1"/>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buFontTx/>
              <a:buNone/>
            </a:pPr>
            <a:r>
              <a:rPr lang="zh-CN" altLang="en-US" sz="2400" b="1" dirty="0">
                <a:latin typeface="微软雅黑" panose="020B0503020204020204" pitchFamily="34" charset="-122"/>
                <a:ea typeface="微软雅黑" panose="020B0503020204020204" pitchFamily="34" charset="-122"/>
              </a:rPr>
              <a:t>机的分析</a:t>
            </a:r>
            <a:endParaRPr lang="en-US" altLang="zh-CN" sz="2400" b="1" dirty="0">
              <a:latin typeface="微软雅黑" panose="020B0503020204020204" pitchFamily="34" charset="-122"/>
              <a:ea typeface="微软雅黑" panose="020B0503020204020204" pitchFamily="34" charset="-122"/>
            </a:endParaRPr>
          </a:p>
        </p:txBody>
      </p:sp>
      <p:sp>
        <p:nvSpPr>
          <p:cNvPr id="12" name="椭圆 64"/>
          <p:cNvSpPr>
            <a:spLocks noChangeArrowheads="1"/>
          </p:cNvSpPr>
          <p:nvPr/>
        </p:nvSpPr>
        <p:spPr bwMode="auto">
          <a:xfrm>
            <a:off x="4449242" y="1127979"/>
            <a:ext cx="680249" cy="679684"/>
          </a:xfrm>
          <a:prstGeom prst="ellipse">
            <a:avLst/>
          </a:prstGeom>
          <a:solidFill>
            <a:srgbClr val="2B84E1"/>
          </a:solidFill>
          <a:ln w="190500" cap="sq" cmpd="sng">
            <a:noFill/>
            <a:round/>
            <a:headEnd/>
            <a:tailEnd/>
          </a:ln>
        </p:spPr>
        <p:txBody>
          <a:bodyPr lIns="68568" tIns="34284" rIns="68568" bIns="34284" anchor="ctr"/>
          <a:lstStyle/>
          <a:p>
            <a:pPr algn="ctr"/>
            <a:r>
              <a:rPr lang="en-US" altLang="zh-CN" sz="3200" b="1" dirty="0">
                <a:solidFill>
                  <a:schemeClr val="bg1"/>
                </a:solidFill>
                <a:latin typeface="Agency FB" panose="020B0503020202020204" pitchFamily="34" charset="0"/>
                <a:ea typeface="微软雅黑" pitchFamily="34" charset="-122"/>
                <a:sym typeface="宋体" panose="02010600030101010101" pitchFamily="2" charset="-122"/>
              </a:rPr>
              <a:t>2</a:t>
            </a:r>
            <a:endParaRPr lang="zh-CN" altLang="zh-CN" sz="3200" b="1" dirty="0">
              <a:solidFill>
                <a:schemeClr val="bg1"/>
              </a:solidFill>
              <a:latin typeface="Agency FB" panose="020B0503020202020204" pitchFamily="34" charset="0"/>
              <a:ea typeface="微软雅黑" pitchFamily="34" charset="-122"/>
              <a:sym typeface="宋体" panose="02010600030101010101" pitchFamily="2" charset="-122"/>
            </a:endParaRPr>
          </a:p>
        </p:txBody>
      </p:sp>
      <p:cxnSp>
        <p:nvCxnSpPr>
          <p:cNvPr id="2" name="Straight Connector 25"/>
          <p:cNvCxnSpPr/>
          <p:nvPr/>
        </p:nvCxnSpPr>
        <p:spPr>
          <a:xfrm>
            <a:off x="0" y="545427"/>
            <a:ext cx="627797" cy="0"/>
          </a:xfrm>
          <a:prstGeom prst="line">
            <a:avLst/>
          </a:prstGeom>
          <a:ln w="1016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Straight Connector 25"/>
          <p:cNvCxnSpPr/>
          <p:nvPr/>
        </p:nvCxnSpPr>
        <p:spPr>
          <a:xfrm>
            <a:off x="5376213" y="545427"/>
            <a:ext cx="6815787" cy="0"/>
          </a:xfrm>
          <a:prstGeom prst="line">
            <a:avLst/>
          </a:prstGeom>
          <a:ln w="1016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矩形 3"/>
          <p:cNvSpPr/>
          <p:nvPr/>
        </p:nvSpPr>
        <p:spPr>
          <a:xfrm>
            <a:off x="627797" y="47100"/>
            <a:ext cx="4748416" cy="719556"/>
          </a:xfrm>
          <a:prstGeom prst="rect">
            <a:avLst/>
          </a:prstGeom>
        </p:spPr>
        <p:txBody>
          <a:bodyPr wrap="none">
            <a:spAutoFit/>
          </a:bodyPr>
          <a:lstStyle/>
          <a:p>
            <a:pPr>
              <a:lnSpc>
                <a:spcPct val="200000"/>
              </a:lnSpc>
            </a:pPr>
            <a:r>
              <a:rPr lang="zh-CN" altLang="en-US" sz="2400" b="1" dirty="0" smtClean="0">
                <a:latin typeface="微软雅黑" panose="020B0503020204020204" pitchFamily="34" charset="-122"/>
                <a:ea typeface="微软雅黑" panose="020B0503020204020204" pitchFamily="34" charset="-122"/>
              </a:rPr>
              <a:t>三</a:t>
            </a:r>
            <a:r>
              <a:rPr lang="zh-CN" altLang="en-US" sz="2400" b="1" dirty="0">
                <a:latin typeface="微软雅黑" panose="020B0503020204020204" pitchFamily="34" charset="-122"/>
                <a:ea typeface="微软雅黑" panose="020B0503020204020204" pitchFamily="34" charset="-122"/>
              </a:rPr>
              <a:t>、</a:t>
            </a:r>
            <a:r>
              <a:rPr lang="en-US" altLang="zh-CN" sz="2400" b="1" dirty="0">
                <a:latin typeface="微软雅黑" panose="020B0503020204020204" pitchFamily="34" charset="-122"/>
                <a:ea typeface="微软雅黑" panose="020B0503020204020204" pitchFamily="34" charset="-122"/>
              </a:rPr>
              <a:t>5M1E</a:t>
            </a:r>
            <a:r>
              <a:rPr lang="zh-CN" altLang="en-US" sz="2400" b="1" dirty="0">
                <a:latin typeface="微软雅黑" panose="020B0503020204020204" pitchFamily="34" charset="-122"/>
                <a:ea typeface="微软雅黑" panose="020B0503020204020204" pitchFamily="34" charset="-122"/>
              </a:rPr>
              <a:t>各因素分析及控制措施</a:t>
            </a:r>
          </a:p>
        </p:txBody>
      </p:sp>
      <p:cxnSp>
        <p:nvCxnSpPr>
          <p:cNvPr id="13" name="直接连接符 12"/>
          <p:cNvCxnSpPr>
            <a:stCxn id="22" idx="0"/>
          </p:cNvCxnSpPr>
          <p:nvPr/>
        </p:nvCxnSpPr>
        <p:spPr>
          <a:xfrm flipV="1">
            <a:off x="3062007" y="2580921"/>
            <a:ext cx="0" cy="552993"/>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flipH="1">
            <a:off x="2683203" y="2580921"/>
            <a:ext cx="378804"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a:stCxn id="25" idx="0"/>
          </p:cNvCxnSpPr>
          <p:nvPr/>
        </p:nvCxnSpPr>
        <p:spPr>
          <a:xfrm flipV="1">
            <a:off x="4651039" y="2580921"/>
            <a:ext cx="0" cy="552993"/>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4651041" y="2580921"/>
            <a:ext cx="3419665"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a:stCxn id="28" idx="4"/>
          </p:cNvCxnSpPr>
          <p:nvPr/>
        </p:nvCxnSpPr>
        <p:spPr>
          <a:xfrm>
            <a:off x="6240074" y="5040754"/>
            <a:ext cx="6621" cy="637555"/>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flipH="1">
            <a:off x="4803007" y="5678311"/>
            <a:ext cx="1443689"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a:stCxn id="31" idx="4"/>
          </p:cNvCxnSpPr>
          <p:nvPr/>
        </p:nvCxnSpPr>
        <p:spPr>
          <a:xfrm>
            <a:off x="7906656" y="5040754"/>
            <a:ext cx="0" cy="939302"/>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7906656" y="5980043"/>
            <a:ext cx="401679" cy="13"/>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sp>
        <p:nvSpPr>
          <p:cNvPr id="22" name="Oval 8"/>
          <p:cNvSpPr/>
          <p:nvPr/>
        </p:nvSpPr>
        <p:spPr>
          <a:xfrm>
            <a:off x="2108587" y="3133914"/>
            <a:ext cx="1906839" cy="1906839"/>
          </a:xfrm>
          <a:prstGeom prst="ellipse">
            <a:avLst/>
          </a:prstGeom>
          <a:solidFill>
            <a:srgbClr val="F1581C"/>
          </a:solidFill>
          <a:ln w="25400">
            <a:solidFill>
              <a:srgbClr val="F2F2F2"/>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44" tIns="34272" rIns="68544" bIns="34272" numCol="1" spcCol="0" rtlCol="0" fromWordArt="0" anchor="ctr" anchorCtr="0" forceAA="0" compatLnSpc="1">
            <a:prstTxWarp prst="textNoShape">
              <a:avLst/>
            </a:prstTxWarp>
            <a:noAutofit/>
          </a:bodyPr>
          <a:lstStyle/>
          <a:p>
            <a:pPr algn="ctr"/>
            <a:r>
              <a:rPr lang="en-US" sz="6600" b="1" dirty="0" smtClean="0">
                <a:latin typeface="Agency FB" panose="020B0503020202020204" pitchFamily="34" charset="0"/>
                <a:ea typeface="微软雅黑" pitchFamily="34" charset="-122"/>
              </a:rPr>
              <a:t>1</a:t>
            </a:r>
            <a:endParaRPr lang="en-US" sz="6600" b="1" dirty="0">
              <a:latin typeface="Agency FB" panose="020B0503020202020204" pitchFamily="34" charset="0"/>
              <a:ea typeface="微软雅黑" pitchFamily="34" charset="-122"/>
            </a:endParaRPr>
          </a:p>
        </p:txBody>
      </p:sp>
      <p:sp>
        <p:nvSpPr>
          <p:cNvPr id="25" name="Oval 9"/>
          <p:cNvSpPr/>
          <p:nvPr/>
        </p:nvSpPr>
        <p:spPr>
          <a:xfrm>
            <a:off x="3697620" y="3133914"/>
            <a:ext cx="1906839" cy="1906839"/>
          </a:xfrm>
          <a:prstGeom prst="ellipse">
            <a:avLst/>
          </a:prstGeom>
          <a:solidFill>
            <a:srgbClr val="F2F2F2"/>
          </a:solidFill>
          <a:ln w="25400">
            <a:solidFill>
              <a:srgbClr val="F1581C"/>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44" tIns="34272" rIns="68544" bIns="34272" numCol="1" spcCol="0" rtlCol="0" fromWordArt="0" anchor="ctr" anchorCtr="0" forceAA="0" compatLnSpc="1">
            <a:prstTxWarp prst="textNoShape">
              <a:avLst/>
            </a:prstTxWarp>
            <a:noAutofit/>
          </a:bodyPr>
          <a:lstStyle/>
          <a:p>
            <a:pPr algn="ctr"/>
            <a:r>
              <a:rPr lang="en-US" sz="6600" b="1" dirty="0">
                <a:solidFill>
                  <a:schemeClr val="tx1"/>
                </a:solidFill>
                <a:latin typeface="Agency FB" panose="020B0503020202020204" pitchFamily="34" charset="0"/>
                <a:ea typeface="微软雅黑" pitchFamily="34" charset="-122"/>
              </a:rPr>
              <a:t>2</a:t>
            </a:r>
          </a:p>
        </p:txBody>
      </p:sp>
      <p:sp>
        <p:nvSpPr>
          <p:cNvPr id="28" name="Oval 10"/>
          <p:cNvSpPr/>
          <p:nvPr/>
        </p:nvSpPr>
        <p:spPr>
          <a:xfrm>
            <a:off x="5286653" y="3133914"/>
            <a:ext cx="1906839" cy="1906839"/>
          </a:xfrm>
          <a:prstGeom prst="ellipse">
            <a:avLst/>
          </a:prstGeom>
          <a:solidFill>
            <a:srgbClr val="F59322"/>
          </a:solidFill>
          <a:ln w="25400">
            <a:solidFill>
              <a:srgbClr val="F2F2F2"/>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44" tIns="34272" rIns="68544" bIns="34272" numCol="1" spcCol="0" rtlCol="0" fromWordArt="0" anchor="ctr" anchorCtr="0" forceAA="0" compatLnSpc="1">
            <a:prstTxWarp prst="textNoShape">
              <a:avLst/>
            </a:prstTxWarp>
            <a:noAutofit/>
          </a:bodyPr>
          <a:lstStyle/>
          <a:p>
            <a:pPr algn="ctr"/>
            <a:r>
              <a:rPr lang="en-US" sz="6600" b="1" dirty="0" smtClean="0">
                <a:latin typeface="Agency FB" panose="020B0503020202020204" pitchFamily="34" charset="0"/>
                <a:ea typeface="微软雅黑" pitchFamily="34" charset="-122"/>
              </a:rPr>
              <a:t>3</a:t>
            </a:r>
            <a:endParaRPr lang="en-US" sz="6600" b="1" dirty="0">
              <a:latin typeface="Agency FB" panose="020B0503020202020204" pitchFamily="34" charset="0"/>
              <a:ea typeface="微软雅黑" pitchFamily="34" charset="-122"/>
            </a:endParaRPr>
          </a:p>
        </p:txBody>
      </p:sp>
      <p:sp>
        <p:nvSpPr>
          <p:cNvPr id="31" name="Oval 11"/>
          <p:cNvSpPr/>
          <p:nvPr/>
        </p:nvSpPr>
        <p:spPr>
          <a:xfrm>
            <a:off x="6953237" y="3133914"/>
            <a:ext cx="1906839" cy="1906839"/>
          </a:xfrm>
          <a:prstGeom prst="ellipse">
            <a:avLst/>
          </a:prstGeom>
          <a:solidFill>
            <a:srgbClr val="F2F2F2"/>
          </a:solidFill>
          <a:ln w="25400">
            <a:solidFill>
              <a:srgbClr val="F59322"/>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44" tIns="34272" rIns="68544" bIns="34272" numCol="1" spcCol="0" rtlCol="0" fromWordArt="0" anchor="ctr" anchorCtr="0" forceAA="0" compatLnSpc="1">
            <a:prstTxWarp prst="textNoShape">
              <a:avLst/>
            </a:prstTxWarp>
            <a:noAutofit/>
          </a:bodyPr>
          <a:lstStyle/>
          <a:p>
            <a:pPr algn="ctr"/>
            <a:r>
              <a:rPr lang="en-US" sz="6600" b="1" dirty="0" smtClean="0">
                <a:solidFill>
                  <a:schemeClr val="tx1"/>
                </a:solidFill>
                <a:latin typeface="Agency FB" panose="020B0503020202020204" pitchFamily="34" charset="0"/>
                <a:ea typeface="微软雅黑" pitchFamily="34" charset="-122"/>
              </a:rPr>
              <a:t>4</a:t>
            </a:r>
            <a:endParaRPr lang="en-US" sz="6600" b="1" dirty="0">
              <a:solidFill>
                <a:schemeClr val="tx1"/>
              </a:solidFill>
              <a:latin typeface="Agency FB" panose="020B0503020202020204" pitchFamily="34" charset="0"/>
              <a:ea typeface="微软雅黑" pitchFamily="34" charset="-122"/>
            </a:endParaRPr>
          </a:p>
        </p:txBody>
      </p:sp>
      <p:sp>
        <p:nvSpPr>
          <p:cNvPr id="7" name="矩形 6"/>
          <p:cNvSpPr/>
          <p:nvPr/>
        </p:nvSpPr>
        <p:spPr>
          <a:xfrm>
            <a:off x="1122762" y="2303419"/>
            <a:ext cx="1475084" cy="553998"/>
          </a:xfrm>
          <a:prstGeom prst="rect">
            <a:avLst/>
          </a:prstGeom>
        </p:spPr>
        <p:txBody>
          <a:bodyPr wrap="none">
            <a:spAutoFit/>
          </a:bodyPr>
          <a:lstStyle/>
          <a:p>
            <a:pPr>
              <a:lnSpc>
                <a:spcPct val="150000"/>
              </a:lnSpc>
              <a:buFontTx/>
              <a:buNone/>
            </a:pPr>
            <a:r>
              <a:rPr lang="zh-CN" altLang="en-US" sz="2000" b="1" dirty="0" smtClean="0">
                <a:latin typeface="黑体" panose="02010609060101010101" pitchFamily="49" charset="-122"/>
                <a:ea typeface="黑体" panose="02010609060101010101" pitchFamily="49" charset="-122"/>
              </a:rPr>
              <a:t>选型</a:t>
            </a:r>
            <a:r>
              <a:rPr lang="zh-CN" altLang="en-US" sz="2000" b="1" dirty="0">
                <a:latin typeface="黑体" panose="02010609060101010101" pitchFamily="49" charset="-122"/>
                <a:ea typeface="黑体" panose="02010609060101010101" pitchFamily="49" charset="-122"/>
              </a:rPr>
              <a:t>对吗？</a:t>
            </a:r>
          </a:p>
        </p:txBody>
      </p:sp>
      <p:sp>
        <p:nvSpPr>
          <p:cNvPr id="8" name="矩形 7"/>
          <p:cNvSpPr/>
          <p:nvPr/>
        </p:nvSpPr>
        <p:spPr>
          <a:xfrm>
            <a:off x="8124187" y="2303419"/>
            <a:ext cx="1733167" cy="553998"/>
          </a:xfrm>
          <a:prstGeom prst="rect">
            <a:avLst/>
          </a:prstGeom>
        </p:spPr>
        <p:txBody>
          <a:bodyPr wrap="none">
            <a:spAutoFit/>
          </a:bodyPr>
          <a:lstStyle/>
          <a:p>
            <a:pPr>
              <a:lnSpc>
                <a:spcPct val="150000"/>
              </a:lnSpc>
              <a:buFontTx/>
              <a:buNone/>
            </a:pPr>
            <a:r>
              <a:rPr lang="zh-CN" altLang="en-US" sz="2000" b="1" dirty="0" smtClean="0">
                <a:latin typeface="黑体" panose="02010609060101010101" pitchFamily="49" charset="-122"/>
                <a:ea typeface="黑体" panose="02010609060101010101" pitchFamily="49" charset="-122"/>
              </a:rPr>
              <a:t>保养</a:t>
            </a:r>
            <a:r>
              <a:rPr lang="zh-CN" altLang="en-US" sz="2000" b="1" dirty="0">
                <a:latin typeface="黑体" panose="02010609060101010101" pitchFamily="49" charset="-122"/>
                <a:ea typeface="黑体" panose="02010609060101010101" pitchFamily="49" charset="-122"/>
              </a:rPr>
              <a:t>问题吗？</a:t>
            </a:r>
          </a:p>
        </p:txBody>
      </p:sp>
      <p:sp>
        <p:nvSpPr>
          <p:cNvPr id="9" name="矩形 8"/>
          <p:cNvSpPr/>
          <p:nvPr/>
        </p:nvSpPr>
        <p:spPr>
          <a:xfrm>
            <a:off x="8436165" y="5703044"/>
            <a:ext cx="2765501" cy="553998"/>
          </a:xfrm>
          <a:prstGeom prst="rect">
            <a:avLst/>
          </a:prstGeom>
        </p:spPr>
        <p:txBody>
          <a:bodyPr wrap="none">
            <a:spAutoFit/>
          </a:bodyPr>
          <a:lstStyle/>
          <a:p>
            <a:pPr>
              <a:lnSpc>
                <a:spcPct val="150000"/>
              </a:lnSpc>
              <a:buFontTx/>
              <a:buNone/>
            </a:pPr>
            <a:r>
              <a:rPr lang="zh-CN" altLang="en-US" sz="2000" b="1" dirty="0" smtClean="0">
                <a:latin typeface="黑体" panose="02010609060101010101" pitchFamily="49" charset="-122"/>
                <a:ea typeface="黑体" panose="02010609060101010101" pitchFamily="49" charset="-122"/>
              </a:rPr>
              <a:t>给</a:t>
            </a:r>
            <a:r>
              <a:rPr lang="zh-CN" altLang="en-US" sz="2000" b="1" dirty="0">
                <a:latin typeface="黑体" panose="02010609060101010101" pitchFamily="49" charset="-122"/>
                <a:ea typeface="黑体" panose="02010609060101010101" pitchFamily="49" charset="-122"/>
              </a:rPr>
              <a:t>机器的配套对应吗？</a:t>
            </a:r>
          </a:p>
        </p:txBody>
      </p:sp>
      <p:sp>
        <p:nvSpPr>
          <p:cNvPr id="10" name="矩形 9"/>
          <p:cNvSpPr/>
          <p:nvPr/>
        </p:nvSpPr>
        <p:spPr>
          <a:xfrm>
            <a:off x="1141075" y="5287545"/>
            <a:ext cx="3538347" cy="1015663"/>
          </a:xfrm>
          <a:prstGeom prst="rect">
            <a:avLst/>
          </a:prstGeom>
        </p:spPr>
        <p:txBody>
          <a:bodyPr wrap="square">
            <a:spAutoFit/>
          </a:bodyPr>
          <a:lstStyle/>
          <a:p>
            <a:pPr>
              <a:lnSpc>
                <a:spcPct val="150000"/>
              </a:lnSpc>
              <a:buFontTx/>
              <a:buNone/>
            </a:pPr>
            <a:r>
              <a:rPr lang="zh-CN" altLang="en-US" sz="2000" b="1" dirty="0" smtClean="0">
                <a:latin typeface="黑体" panose="02010609060101010101" pitchFamily="49" charset="-122"/>
                <a:ea typeface="黑体" panose="02010609060101010101" pitchFamily="49" charset="-122"/>
              </a:rPr>
              <a:t>作</a:t>
            </a:r>
            <a:r>
              <a:rPr lang="zh-CN" altLang="en-US" sz="2000" b="1" dirty="0">
                <a:latin typeface="黑体" panose="02010609060101010101" pitchFamily="49" charset="-122"/>
                <a:ea typeface="黑体" panose="02010609060101010101" pitchFamily="49" charset="-122"/>
              </a:rPr>
              <a:t>机器的人对吗？机器的操作方法对吗？</a:t>
            </a:r>
            <a:r>
              <a:rPr lang="zh-CN" altLang="en-US" sz="2000" b="1" dirty="0" smtClean="0">
                <a:latin typeface="黑体" panose="02010609060101010101" pitchFamily="49" charset="-122"/>
                <a:ea typeface="黑体" panose="02010609060101010101" pitchFamily="49" charset="-122"/>
              </a:rPr>
              <a:t>机器的</a:t>
            </a:r>
            <a:r>
              <a:rPr lang="zh-CN" altLang="en-US" sz="2000" b="1" dirty="0">
                <a:latin typeface="黑体" panose="02010609060101010101" pitchFamily="49" charset="-122"/>
                <a:ea typeface="黑体" panose="02010609060101010101" pitchFamily="49" charset="-122"/>
              </a:rPr>
              <a:t>环境适应吗？</a:t>
            </a:r>
          </a:p>
        </p:txBody>
      </p:sp>
    </p:spTree>
    <p:extLst>
      <p:ext uri="{BB962C8B-B14F-4D97-AF65-F5344CB8AC3E}">
        <p14:creationId xmlns:p14="http://schemas.microsoft.com/office/powerpoint/2010/main" val="1501670135"/>
      </p:ext>
    </p:extLst>
  </p:cSld>
  <p:clrMapOvr>
    <a:masterClrMapping/>
  </p:clrMapOvr>
  <mc:AlternateContent xmlns:mc="http://schemas.openxmlformats.org/markup-compatibility/2006" xmlns:p14="http://schemas.microsoft.com/office/powerpoint/2010/main">
    <mc:Choice Requires="p14">
      <p:transition spd="slow" p14:dur="1600" advClick="0" advTm="5000">
        <p14:gallery dir="l"/>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par>
                                <p:cTn id="8" presetID="22" presetClass="entr" presetSubtype="2"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right)">
                                      <p:cBhvr>
                                        <p:cTn id="10" dur="500"/>
                                        <p:tgtEl>
                                          <p:spTgt spid="3"/>
                                        </p:tgtEl>
                                      </p:cBhvr>
                                    </p:animEffect>
                                  </p:childTnLst>
                                </p:cTn>
                              </p:par>
                            </p:childTnLst>
                          </p:cTn>
                        </p:par>
                        <p:par>
                          <p:cTn id="11" fill="hold">
                            <p:stCondLst>
                              <p:cond delay="500"/>
                            </p:stCondLst>
                            <p:childTnLst>
                              <p:par>
                                <p:cTn id="12" presetID="16" presetClass="entr" presetSubtype="37" fill="hold" grpId="0"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arn(outVertical)">
                                      <p:cBhvr>
                                        <p:cTn id="14" dur="500"/>
                                        <p:tgtEl>
                                          <p:spTgt spid="4"/>
                                        </p:tgtEl>
                                      </p:cBhvr>
                                    </p:animEffect>
                                  </p:childTnLst>
                                </p:cTn>
                              </p:par>
                            </p:childTnLst>
                          </p:cTn>
                        </p:par>
                        <p:par>
                          <p:cTn id="15" fill="hold">
                            <p:stCondLst>
                              <p:cond delay="1000"/>
                            </p:stCondLst>
                            <p:childTnLst>
                              <p:par>
                                <p:cTn id="16" presetID="2" presetClass="entr" presetSubtype="8" fill="hold" grpId="0" nodeType="afterEffect">
                                  <p:stCondLst>
                                    <p:cond delay="0"/>
                                  </p:stCondLst>
                                  <p:childTnLst>
                                    <p:set>
                                      <p:cBhvr>
                                        <p:cTn id="17" dur="1" fill="hold">
                                          <p:stCondLst>
                                            <p:cond delay="0"/>
                                          </p:stCondLst>
                                        </p:cTn>
                                        <p:tgtEl>
                                          <p:spTgt spid="12"/>
                                        </p:tgtEl>
                                        <p:attrNameLst>
                                          <p:attrName>style.visibility</p:attrName>
                                        </p:attrNameLst>
                                      </p:cBhvr>
                                      <p:to>
                                        <p:strVal val="visible"/>
                                      </p:to>
                                    </p:set>
                                    <p:anim calcmode="lin" valueType="num">
                                      <p:cBhvr additive="base">
                                        <p:cTn id="18" dur="500" fill="hold"/>
                                        <p:tgtEl>
                                          <p:spTgt spid="12"/>
                                        </p:tgtEl>
                                        <p:attrNameLst>
                                          <p:attrName>ppt_x</p:attrName>
                                        </p:attrNameLst>
                                      </p:cBhvr>
                                      <p:tavLst>
                                        <p:tav tm="0">
                                          <p:val>
                                            <p:strVal val="0-#ppt_w/2"/>
                                          </p:val>
                                        </p:tav>
                                        <p:tav tm="100000">
                                          <p:val>
                                            <p:strVal val="#ppt_x"/>
                                          </p:val>
                                        </p:tav>
                                      </p:tavLst>
                                    </p:anim>
                                    <p:anim calcmode="lin" valueType="num">
                                      <p:cBhvr additive="base">
                                        <p:cTn id="19" dur="500" fill="hold"/>
                                        <p:tgtEl>
                                          <p:spTgt spid="12"/>
                                        </p:tgtEl>
                                        <p:attrNameLst>
                                          <p:attrName>ppt_y</p:attrName>
                                        </p:attrNameLst>
                                      </p:cBhvr>
                                      <p:tavLst>
                                        <p:tav tm="0">
                                          <p:val>
                                            <p:strVal val="#ppt_y"/>
                                          </p:val>
                                        </p:tav>
                                        <p:tav tm="100000">
                                          <p:val>
                                            <p:strVal val="#ppt_y"/>
                                          </p:val>
                                        </p:tav>
                                      </p:tavLst>
                                    </p:anim>
                                  </p:childTnLst>
                                </p:cTn>
                              </p:par>
                              <p:par>
                                <p:cTn id="20" presetID="8" presetClass="emph" presetSubtype="0" fill="hold" grpId="1" nodeType="withEffect">
                                  <p:stCondLst>
                                    <p:cond delay="0"/>
                                  </p:stCondLst>
                                  <p:childTnLst>
                                    <p:animRot by="21600000">
                                      <p:cBhvr>
                                        <p:cTn id="21" dur="500" fill="hold"/>
                                        <p:tgtEl>
                                          <p:spTgt spid="12"/>
                                        </p:tgtEl>
                                        <p:attrNameLst>
                                          <p:attrName>r</p:attrName>
                                        </p:attrNameLst>
                                      </p:cBhvr>
                                    </p:animRot>
                                  </p:childTnLst>
                                </p:cTn>
                              </p:par>
                            </p:childTnLst>
                          </p:cTn>
                        </p:par>
                        <p:par>
                          <p:cTn id="22" fill="hold">
                            <p:stCondLst>
                              <p:cond delay="1500"/>
                            </p:stCondLst>
                            <p:childTnLst>
                              <p:par>
                                <p:cTn id="23" presetID="16" presetClass="entr" presetSubtype="37" fill="hold" grpId="0" nodeType="after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barn(outVertical)">
                                      <p:cBhvr>
                                        <p:cTn id="25" dur="500"/>
                                        <p:tgtEl>
                                          <p:spTgt spid="11"/>
                                        </p:tgtEl>
                                      </p:cBhvr>
                                    </p:animEffect>
                                  </p:childTnLst>
                                </p:cTn>
                              </p:par>
                            </p:childTnLst>
                          </p:cTn>
                        </p:par>
                        <p:par>
                          <p:cTn id="26" fill="hold">
                            <p:stCondLst>
                              <p:cond delay="2000"/>
                            </p:stCondLst>
                            <p:childTnLst>
                              <p:par>
                                <p:cTn id="27" presetID="10" presetClass="entr" presetSubtype="0" fill="hold" grpId="0" nodeType="afterEffect">
                                  <p:stCondLst>
                                    <p:cond delay="0"/>
                                  </p:stCondLst>
                                  <p:childTnLst>
                                    <p:set>
                                      <p:cBhvr>
                                        <p:cTn id="28" dur="1" fill="hold">
                                          <p:stCondLst>
                                            <p:cond delay="0"/>
                                          </p:stCondLst>
                                        </p:cTn>
                                        <p:tgtEl>
                                          <p:spTgt spid="22"/>
                                        </p:tgtEl>
                                        <p:attrNameLst>
                                          <p:attrName>style.visibility</p:attrName>
                                        </p:attrNameLst>
                                      </p:cBhvr>
                                      <p:to>
                                        <p:strVal val="visible"/>
                                      </p:to>
                                    </p:set>
                                    <p:animEffect transition="in" filter="fade">
                                      <p:cBhvr>
                                        <p:cTn id="29" dur="500"/>
                                        <p:tgtEl>
                                          <p:spTgt spid="22"/>
                                        </p:tgtEl>
                                      </p:cBhvr>
                                    </p:animEffect>
                                  </p:childTnLst>
                                </p:cTn>
                              </p:par>
                            </p:childTnLst>
                          </p:cTn>
                        </p:par>
                        <p:par>
                          <p:cTn id="30" fill="hold">
                            <p:stCondLst>
                              <p:cond delay="2500"/>
                            </p:stCondLst>
                            <p:childTnLst>
                              <p:par>
                                <p:cTn id="31" presetID="10" presetClass="entr" presetSubtype="0" fill="hold" grpId="0" nodeType="afterEffect">
                                  <p:stCondLst>
                                    <p:cond delay="0"/>
                                  </p:stCondLst>
                                  <p:childTnLst>
                                    <p:set>
                                      <p:cBhvr>
                                        <p:cTn id="32" dur="1" fill="hold">
                                          <p:stCondLst>
                                            <p:cond delay="0"/>
                                          </p:stCondLst>
                                        </p:cTn>
                                        <p:tgtEl>
                                          <p:spTgt spid="25"/>
                                        </p:tgtEl>
                                        <p:attrNameLst>
                                          <p:attrName>style.visibility</p:attrName>
                                        </p:attrNameLst>
                                      </p:cBhvr>
                                      <p:to>
                                        <p:strVal val="visible"/>
                                      </p:to>
                                    </p:set>
                                    <p:animEffect transition="in" filter="fade">
                                      <p:cBhvr>
                                        <p:cTn id="33" dur="500"/>
                                        <p:tgtEl>
                                          <p:spTgt spid="25"/>
                                        </p:tgtEl>
                                      </p:cBhvr>
                                    </p:animEffect>
                                  </p:childTnLst>
                                </p:cTn>
                              </p:par>
                            </p:childTnLst>
                          </p:cTn>
                        </p:par>
                        <p:par>
                          <p:cTn id="34" fill="hold">
                            <p:stCondLst>
                              <p:cond delay="3000"/>
                            </p:stCondLst>
                            <p:childTnLst>
                              <p:par>
                                <p:cTn id="35" presetID="10" presetClass="entr" presetSubtype="0" fill="hold" grpId="0" nodeType="after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fade">
                                      <p:cBhvr>
                                        <p:cTn id="37" dur="500"/>
                                        <p:tgtEl>
                                          <p:spTgt spid="28"/>
                                        </p:tgtEl>
                                      </p:cBhvr>
                                    </p:animEffect>
                                  </p:childTnLst>
                                </p:cTn>
                              </p:par>
                            </p:childTnLst>
                          </p:cTn>
                        </p:par>
                        <p:par>
                          <p:cTn id="38" fill="hold">
                            <p:stCondLst>
                              <p:cond delay="3500"/>
                            </p:stCondLst>
                            <p:childTnLst>
                              <p:par>
                                <p:cTn id="39" presetID="10" presetClass="entr" presetSubtype="0" fill="hold" grpId="0" nodeType="afterEffect">
                                  <p:stCondLst>
                                    <p:cond delay="0"/>
                                  </p:stCondLst>
                                  <p:childTnLst>
                                    <p:set>
                                      <p:cBhvr>
                                        <p:cTn id="40" dur="1" fill="hold">
                                          <p:stCondLst>
                                            <p:cond delay="0"/>
                                          </p:stCondLst>
                                        </p:cTn>
                                        <p:tgtEl>
                                          <p:spTgt spid="31"/>
                                        </p:tgtEl>
                                        <p:attrNameLst>
                                          <p:attrName>style.visibility</p:attrName>
                                        </p:attrNameLst>
                                      </p:cBhvr>
                                      <p:to>
                                        <p:strVal val="visible"/>
                                      </p:to>
                                    </p:set>
                                    <p:animEffect transition="in" filter="fade">
                                      <p:cBhvr>
                                        <p:cTn id="41" dur="500"/>
                                        <p:tgtEl>
                                          <p:spTgt spid="31"/>
                                        </p:tgtEl>
                                      </p:cBhvr>
                                    </p:animEffect>
                                  </p:childTnLst>
                                </p:cTn>
                              </p:par>
                            </p:childTnLst>
                          </p:cTn>
                        </p:par>
                        <p:par>
                          <p:cTn id="42" fill="hold">
                            <p:stCondLst>
                              <p:cond delay="4000"/>
                            </p:stCondLst>
                            <p:childTnLst>
                              <p:par>
                                <p:cTn id="43" presetID="22" presetClass="entr" presetSubtype="4" fill="hold" nodeType="afterEffect">
                                  <p:stCondLst>
                                    <p:cond delay="0"/>
                                  </p:stCondLst>
                                  <p:childTnLst>
                                    <p:set>
                                      <p:cBhvr>
                                        <p:cTn id="44" dur="1" fill="hold">
                                          <p:stCondLst>
                                            <p:cond delay="0"/>
                                          </p:stCondLst>
                                        </p:cTn>
                                        <p:tgtEl>
                                          <p:spTgt spid="13"/>
                                        </p:tgtEl>
                                        <p:attrNameLst>
                                          <p:attrName>style.visibility</p:attrName>
                                        </p:attrNameLst>
                                      </p:cBhvr>
                                      <p:to>
                                        <p:strVal val="visible"/>
                                      </p:to>
                                    </p:set>
                                    <p:animEffect transition="in" filter="wipe(down)">
                                      <p:cBhvr>
                                        <p:cTn id="45" dur="500"/>
                                        <p:tgtEl>
                                          <p:spTgt spid="13"/>
                                        </p:tgtEl>
                                      </p:cBhvr>
                                    </p:animEffect>
                                  </p:childTnLst>
                                </p:cTn>
                              </p:par>
                            </p:childTnLst>
                          </p:cTn>
                        </p:par>
                        <p:par>
                          <p:cTn id="46" fill="hold">
                            <p:stCondLst>
                              <p:cond delay="4500"/>
                            </p:stCondLst>
                            <p:childTnLst>
                              <p:par>
                                <p:cTn id="47" presetID="22" presetClass="entr" presetSubtype="2" fill="hold" nodeType="afterEffect">
                                  <p:stCondLst>
                                    <p:cond delay="0"/>
                                  </p:stCondLst>
                                  <p:childTnLst>
                                    <p:set>
                                      <p:cBhvr>
                                        <p:cTn id="48" dur="1" fill="hold">
                                          <p:stCondLst>
                                            <p:cond delay="0"/>
                                          </p:stCondLst>
                                        </p:cTn>
                                        <p:tgtEl>
                                          <p:spTgt spid="14"/>
                                        </p:tgtEl>
                                        <p:attrNameLst>
                                          <p:attrName>style.visibility</p:attrName>
                                        </p:attrNameLst>
                                      </p:cBhvr>
                                      <p:to>
                                        <p:strVal val="visible"/>
                                      </p:to>
                                    </p:set>
                                    <p:animEffect transition="in" filter="wipe(right)">
                                      <p:cBhvr>
                                        <p:cTn id="49" dur="500"/>
                                        <p:tgtEl>
                                          <p:spTgt spid="14"/>
                                        </p:tgtEl>
                                      </p:cBhvr>
                                    </p:animEffect>
                                  </p:childTnLst>
                                </p:cTn>
                              </p:par>
                            </p:childTnLst>
                          </p:cTn>
                        </p:par>
                        <p:par>
                          <p:cTn id="50" fill="hold">
                            <p:stCondLst>
                              <p:cond delay="5000"/>
                            </p:stCondLst>
                            <p:childTnLst>
                              <p:par>
                                <p:cTn id="51" presetID="2" presetClass="entr" presetSubtype="8" fill="hold" grpId="0" nodeType="afterEffect">
                                  <p:stCondLst>
                                    <p:cond delay="0"/>
                                  </p:stCondLst>
                                  <p:childTnLst>
                                    <p:set>
                                      <p:cBhvr>
                                        <p:cTn id="52" dur="1" fill="hold">
                                          <p:stCondLst>
                                            <p:cond delay="0"/>
                                          </p:stCondLst>
                                        </p:cTn>
                                        <p:tgtEl>
                                          <p:spTgt spid="7"/>
                                        </p:tgtEl>
                                        <p:attrNameLst>
                                          <p:attrName>style.visibility</p:attrName>
                                        </p:attrNameLst>
                                      </p:cBhvr>
                                      <p:to>
                                        <p:strVal val="visible"/>
                                      </p:to>
                                    </p:set>
                                    <p:anim calcmode="lin" valueType="num">
                                      <p:cBhvr additive="base">
                                        <p:cTn id="53" dur="500" fill="hold"/>
                                        <p:tgtEl>
                                          <p:spTgt spid="7"/>
                                        </p:tgtEl>
                                        <p:attrNameLst>
                                          <p:attrName>ppt_x</p:attrName>
                                        </p:attrNameLst>
                                      </p:cBhvr>
                                      <p:tavLst>
                                        <p:tav tm="0">
                                          <p:val>
                                            <p:strVal val="0-#ppt_w/2"/>
                                          </p:val>
                                        </p:tav>
                                        <p:tav tm="100000">
                                          <p:val>
                                            <p:strVal val="#ppt_x"/>
                                          </p:val>
                                        </p:tav>
                                      </p:tavLst>
                                    </p:anim>
                                    <p:anim calcmode="lin" valueType="num">
                                      <p:cBhvr additive="base">
                                        <p:cTn id="54" dur="500" fill="hold"/>
                                        <p:tgtEl>
                                          <p:spTgt spid="7"/>
                                        </p:tgtEl>
                                        <p:attrNameLst>
                                          <p:attrName>ppt_y</p:attrName>
                                        </p:attrNameLst>
                                      </p:cBhvr>
                                      <p:tavLst>
                                        <p:tav tm="0">
                                          <p:val>
                                            <p:strVal val="#ppt_y"/>
                                          </p:val>
                                        </p:tav>
                                        <p:tav tm="100000">
                                          <p:val>
                                            <p:strVal val="#ppt_y"/>
                                          </p:val>
                                        </p:tav>
                                      </p:tavLst>
                                    </p:anim>
                                  </p:childTnLst>
                                </p:cTn>
                              </p:par>
                            </p:childTnLst>
                          </p:cTn>
                        </p:par>
                        <p:par>
                          <p:cTn id="55" fill="hold">
                            <p:stCondLst>
                              <p:cond delay="5500"/>
                            </p:stCondLst>
                            <p:childTnLst>
                              <p:par>
                                <p:cTn id="56" presetID="22" presetClass="entr" presetSubtype="4" fill="hold" nodeType="afterEffect">
                                  <p:stCondLst>
                                    <p:cond delay="0"/>
                                  </p:stCondLst>
                                  <p:childTnLst>
                                    <p:set>
                                      <p:cBhvr>
                                        <p:cTn id="57" dur="1" fill="hold">
                                          <p:stCondLst>
                                            <p:cond delay="0"/>
                                          </p:stCondLst>
                                        </p:cTn>
                                        <p:tgtEl>
                                          <p:spTgt spid="15"/>
                                        </p:tgtEl>
                                        <p:attrNameLst>
                                          <p:attrName>style.visibility</p:attrName>
                                        </p:attrNameLst>
                                      </p:cBhvr>
                                      <p:to>
                                        <p:strVal val="visible"/>
                                      </p:to>
                                    </p:set>
                                    <p:animEffect transition="in" filter="wipe(down)">
                                      <p:cBhvr>
                                        <p:cTn id="58" dur="500"/>
                                        <p:tgtEl>
                                          <p:spTgt spid="15"/>
                                        </p:tgtEl>
                                      </p:cBhvr>
                                    </p:animEffect>
                                  </p:childTnLst>
                                </p:cTn>
                              </p:par>
                            </p:childTnLst>
                          </p:cTn>
                        </p:par>
                        <p:par>
                          <p:cTn id="59" fill="hold">
                            <p:stCondLst>
                              <p:cond delay="6000"/>
                            </p:stCondLst>
                            <p:childTnLst>
                              <p:par>
                                <p:cTn id="60" presetID="22" presetClass="entr" presetSubtype="8" fill="hold" nodeType="afterEffect">
                                  <p:stCondLst>
                                    <p:cond delay="0"/>
                                  </p:stCondLst>
                                  <p:childTnLst>
                                    <p:set>
                                      <p:cBhvr>
                                        <p:cTn id="61" dur="1" fill="hold">
                                          <p:stCondLst>
                                            <p:cond delay="0"/>
                                          </p:stCondLst>
                                        </p:cTn>
                                        <p:tgtEl>
                                          <p:spTgt spid="16"/>
                                        </p:tgtEl>
                                        <p:attrNameLst>
                                          <p:attrName>style.visibility</p:attrName>
                                        </p:attrNameLst>
                                      </p:cBhvr>
                                      <p:to>
                                        <p:strVal val="visible"/>
                                      </p:to>
                                    </p:set>
                                    <p:animEffect transition="in" filter="wipe(left)">
                                      <p:cBhvr>
                                        <p:cTn id="62" dur="500"/>
                                        <p:tgtEl>
                                          <p:spTgt spid="16"/>
                                        </p:tgtEl>
                                      </p:cBhvr>
                                    </p:animEffect>
                                  </p:childTnLst>
                                </p:cTn>
                              </p:par>
                            </p:childTnLst>
                          </p:cTn>
                        </p:par>
                        <p:par>
                          <p:cTn id="63" fill="hold">
                            <p:stCondLst>
                              <p:cond delay="6500"/>
                            </p:stCondLst>
                            <p:childTnLst>
                              <p:par>
                                <p:cTn id="64" presetID="2" presetClass="entr" presetSubtype="2" fill="hold" grpId="0" nodeType="afterEffect">
                                  <p:stCondLst>
                                    <p:cond delay="0"/>
                                  </p:stCondLst>
                                  <p:childTnLst>
                                    <p:set>
                                      <p:cBhvr>
                                        <p:cTn id="65" dur="1" fill="hold">
                                          <p:stCondLst>
                                            <p:cond delay="0"/>
                                          </p:stCondLst>
                                        </p:cTn>
                                        <p:tgtEl>
                                          <p:spTgt spid="8"/>
                                        </p:tgtEl>
                                        <p:attrNameLst>
                                          <p:attrName>style.visibility</p:attrName>
                                        </p:attrNameLst>
                                      </p:cBhvr>
                                      <p:to>
                                        <p:strVal val="visible"/>
                                      </p:to>
                                    </p:set>
                                    <p:anim calcmode="lin" valueType="num">
                                      <p:cBhvr additive="base">
                                        <p:cTn id="66" dur="500" fill="hold"/>
                                        <p:tgtEl>
                                          <p:spTgt spid="8"/>
                                        </p:tgtEl>
                                        <p:attrNameLst>
                                          <p:attrName>ppt_x</p:attrName>
                                        </p:attrNameLst>
                                      </p:cBhvr>
                                      <p:tavLst>
                                        <p:tav tm="0">
                                          <p:val>
                                            <p:strVal val="1+#ppt_w/2"/>
                                          </p:val>
                                        </p:tav>
                                        <p:tav tm="100000">
                                          <p:val>
                                            <p:strVal val="#ppt_x"/>
                                          </p:val>
                                        </p:tav>
                                      </p:tavLst>
                                    </p:anim>
                                    <p:anim calcmode="lin" valueType="num">
                                      <p:cBhvr additive="base">
                                        <p:cTn id="67" dur="500" fill="hold"/>
                                        <p:tgtEl>
                                          <p:spTgt spid="8"/>
                                        </p:tgtEl>
                                        <p:attrNameLst>
                                          <p:attrName>ppt_y</p:attrName>
                                        </p:attrNameLst>
                                      </p:cBhvr>
                                      <p:tavLst>
                                        <p:tav tm="0">
                                          <p:val>
                                            <p:strVal val="#ppt_y"/>
                                          </p:val>
                                        </p:tav>
                                        <p:tav tm="100000">
                                          <p:val>
                                            <p:strVal val="#ppt_y"/>
                                          </p:val>
                                        </p:tav>
                                      </p:tavLst>
                                    </p:anim>
                                  </p:childTnLst>
                                </p:cTn>
                              </p:par>
                            </p:childTnLst>
                          </p:cTn>
                        </p:par>
                        <p:par>
                          <p:cTn id="68" fill="hold">
                            <p:stCondLst>
                              <p:cond delay="7000"/>
                            </p:stCondLst>
                            <p:childTnLst>
                              <p:par>
                                <p:cTn id="69" presetID="22" presetClass="entr" presetSubtype="1" fill="hold" nodeType="afterEffect">
                                  <p:stCondLst>
                                    <p:cond delay="0"/>
                                  </p:stCondLst>
                                  <p:childTnLst>
                                    <p:set>
                                      <p:cBhvr>
                                        <p:cTn id="70" dur="1" fill="hold">
                                          <p:stCondLst>
                                            <p:cond delay="0"/>
                                          </p:stCondLst>
                                        </p:cTn>
                                        <p:tgtEl>
                                          <p:spTgt spid="17"/>
                                        </p:tgtEl>
                                        <p:attrNameLst>
                                          <p:attrName>style.visibility</p:attrName>
                                        </p:attrNameLst>
                                      </p:cBhvr>
                                      <p:to>
                                        <p:strVal val="visible"/>
                                      </p:to>
                                    </p:set>
                                    <p:animEffect transition="in" filter="wipe(up)">
                                      <p:cBhvr>
                                        <p:cTn id="71" dur="500"/>
                                        <p:tgtEl>
                                          <p:spTgt spid="17"/>
                                        </p:tgtEl>
                                      </p:cBhvr>
                                    </p:animEffect>
                                  </p:childTnLst>
                                </p:cTn>
                              </p:par>
                            </p:childTnLst>
                          </p:cTn>
                        </p:par>
                        <p:par>
                          <p:cTn id="72" fill="hold">
                            <p:stCondLst>
                              <p:cond delay="7500"/>
                            </p:stCondLst>
                            <p:childTnLst>
                              <p:par>
                                <p:cTn id="73" presetID="22" presetClass="entr" presetSubtype="2" fill="hold" nodeType="afterEffect">
                                  <p:stCondLst>
                                    <p:cond delay="0"/>
                                  </p:stCondLst>
                                  <p:childTnLst>
                                    <p:set>
                                      <p:cBhvr>
                                        <p:cTn id="74" dur="1" fill="hold">
                                          <p:stCondLst>
                                            <p:cond delay="0"/>
                                          </p:stCondLst>
                                        </p:cTn>
                                        <p:tgtEl>
                                          <p:spTgt spid="18"/>
                                        </p:tgtEl>
                                        <p:attrNameLst>
                                          <p:attrName>style.visibility</p:attrName>
                                        </p:attrNameLst>
                                      </p:cBhvr>
                                      <p:to>
                                        <p:strVal val="visible"/>
                                      </p:to>
                                    </p:set>
                                    <p:animEffect transition="in" filter="wipe(right)">
                                      <p:cBhvr>
                                        <p:cTn id="75" dur="500"/>
                                        <p:tgtEl>
                                          <p:spTgt spid="18"/>
                                        </p:tgtEl>
                                      </p:cBhvr>
                                    </p:animEffect>
                                  </p:childTnLst>
                                </p:cTn>
                              </p:par>
                            </p:childTnLst>
                          </p:cTn>
                        </p:par>
                        <p:par>
                          <p:cTn id="76" fill="hold">
                            <p:stCondLst>
                              <p:cond delay="8000"/>
                            </p:stCondLst>
                            <p:childTnLst>
                              <p:par>
                                <p:cTn id="77" presetID="2" presetClass="entr" presetSubtype="8" fill="hold" grpId="0" nodeType="afterEffect">
                                  <p:stCondLst>
                                    <p:cond delay="0"/>
                                  </p:stCondLst>
                                  <p:childTnLst>
                                    <p:set>
                                      <p:cBhvr>
                                        <p:cTn id="78" dur="1" fill="hold">
                                          <p:stCondLst>
                                            <p:cond delay="0"/>
                                          </p:stCondLst>
                                        </p:cTn>
                                        <p:tgtEl>
                                          <p:spTgt spid="10"/>
                                        </p:tgtEl>
                                        <p:attrNameLst>
                                          <p:attrName>style.visibility</p:attrName>
                                        </p:attrNameLst>
                                      </p:cBhvr>
                                      <p:to>
                                        <p:strVal val="visible"/>
                                      </p:to>
                                    </p:set>
                                    <p:anim calcmode="lin" valueType="num">
                                      <p:cBhvr additive="base">
                                        <p:cTn id="79" dur="500" fill="hold"/>
                                        <p:tgtEl>
                                          <p:spTgt spid="10"/>
                                        </p:tgtEl>
                                        <p:attrNameLst>
                                          <p:attrName>ppt_x</p:attrName>
                                        </p:attrNameLst>
                                      </p:cBhvr>
                                      <p:tavLst>
                                        <p:tav tm="0">
                                          <p:val>
                                            <p:strVal val="0-#ppt_w/2"/>
                                          </p:val>
                                        </p:tav>
                                        <p:tav tm="100000">
                                          <p:val>
                                            <p:strVal val="#ppt_x"/>
                                          </p:val>
                                        </p:tav>
                                      </p:tavLst>
                                    </p:anim>
                                    <p:anim calcmode="lin" valueType="num">
                                      <p:cBhvr additive="base">
                                        <p:cTn id="80" dur="500" fill="hold"/>
                                        <p:tgtEl>
                                          <p:spTgt spid="10"/>
                                        </p:tgtEl>
                                        <p:attrNameLst>
                                          <p:attrName>ppt_y</p:attrName>
                                        </p:attrNameLst>
                                      </p:cBhvr>
                                      <p:tavLst>
                                        <p:tav tm="0">
                                          <p:val>
                                            <p:strVal val="#ppt_y"/>
                                          </p:val>
                                        </p:tav>
                                        <p:tav tm="100000">
                                          <p:val>
                                            <p:strVal val="#ppt_y"/>
                                          </p:val>
                                        </p:tav>
                                      </p:tavLst>
                                    </p:anim>
                                  </p:childTnLst>
                                </p:cTn>
                              </p:par>
                            </p:childTnLst>
                          </p:cTn>
                        </p:par>
                        <p:par>
                          <p:cTn id="81" fill="hold">
                            <p:stCondLst>
                              <p:cond delay="8500"/>
                            </p:stCondLst>
                            <p:childTnLst>
                              <p:par>
                                <p:cTn id="82" presetID="22" presetClass="entr" presetSubtype="1" fill="hold" nodeType="afterEffect">
                                  <p:stCondLst>
                                    <p:cond delay="0"/>
                                  </p:stCondLst>
                                  <p:childTnLst>
                                    <p:set>
                                      <p:cBhvr>
                                        <p:cTn id="83" dur="1" fill="hold">
                                          <p:stCondLst>
                                            <p:cond delay="0"/>
                                          </p:stCondLst>
                                        </p:cTn>
                                        <p:tgtEl>
                                          <p:spTgt spid="19"/>
                                        </p:tgtEl>
                                        <p:attrNameLst>
                                          <p:attrName>style.visibility</p:attrName>
                                        </p:attrNameLst>
                                      </p:cBhvr>
                                      <p:to>
                                        <p:strVal val="visible"/>
                                      </p:to>
                                    </p:set>
                                    <p:animEffect transition="in" filter="wipe(up)">
                                      <p:cBhvr>
                                        <p:cTn id="84" dur="500"/>
                                        <p:tgtEl>
                                          <p:spTgt spid="19"/>
                                        </p:tgtEl>
                                      </p:cBhvr>
                                    </p:animEffect>
                                  </p:childTnLst>
                                </p:cTn>
                              </p:par>
                            </p:childTnLst>
                          </p:cTn>
                        </p:par>
                        <p:par>
                          <p:cTn id="85" fill="hold">
                            <p:stCondLst>
                              <p:cond delay="9000"/>
                            </p:stCondLst>
                            <p:childTnLst>
                              <p:par>
                                <p:cTn id="86" presetID="22" presetClass="entr" presetSubtype="8" fill="hold" nodeType="afterEffect">
                                  <p:stCondLst>
                                    <p:cond delay="0"/>
                                  </p:stCondLst>
                                  <p:childTnLst>
                                    <p:set>
                                      <p:cBhvr>
                                        <p:cTn id="87" dur="1" fill="hold">
                                          <p:stCondLst>
                                            <p:cond delay="0"/>
                                          </p:stCondLst>
                                        </p:cTn>
                                        <p:tgtEl>
                                          <p:spTgt spid="20"/>
                                        </p:tgtEl>
                                        <p:attrNameLst>
                                          <p:attrName>style.visibility</p:attrName>
                                        </p:attrNameLst>
                                      </p:cBhvr>
                                      <p:to>
                                        <p:strVal val="visible"/>
                                      </p:to>
                                    </p:set>
                                    <p:animEffect transition="in" filter="wipe(left)">
                                      <p:cBhvr>
                                        <p:cTn id="88" dur="500"/>
                                        <p:tgtEl>
                                          <p:spTgt spid="20"/>
                                        </p:tgtEl>
                                      </p:cBhvr>
                                    </p:animEffect>
                                  </p:childTnLst>
                                </p:cTn>
                              </p:par>
                            </p:childTnLst>
                          </p:cTn>
                        </p:par>
                        <p:par>
                          <p:cTn id="89" fill="hold">
                            <p:stCondLst>
                              <p:cond delay="9500"/>
                            </p:stCondLst>
                            <p:childTnLst>
                              <p:par>
                                <p:cTn id="90" presetID="2" presetClass="entr" presetSubtype="2" fill="hold" grpId="0" nodeType="afterEffect">
                                  <p:stCondLst>
                                    <p:cond delay="0"/>
                                  </p:stCondLst>
                                  <p:childTnLst>
                                    <p:set>
                                      <p:cBhvr>
                                        <p:cTn id="91" dur="1" fill="hold">
                                          <p:stCondLst>
                                            <p:cond delay="0"/>
                                          </p:stCondLst>
                                        </p:cTn>
                                        <p:tgtEl>
                                          <p:spTgt spid="9"/>
                                        </p:tgtEl>
                                        <p:attrNameLst>
                                          <p:attrName>style.visibility</p:attrName>
                                        </p:attrNameLst>
                                      </p:cBhvr>
                                      <p:to>
                                        <p:strVal val="visible"/>
                                      </p:to>
                                    </p:set>
                                    <p:anim calcmode="lin" valueType="num">
                                      <p:cBhvr additive="base">
                                        <p:cTn id="92" dur="500" fill="hold"/>
                                        <p:tgtEl>
                                          <p:spTgt spid="9"/>
                                        </p:tgtEl>
                                        <p:attrNameLst>
                                          <p:attrName>ppt_x</p:attrName>
                                        </p:attrNameLst>
                                      </p:cBhvr>
                                      <p:tavLst>
                                        <p:tav tm="0">
                                          <p:val>
                                            <p:strVal val="1+#ppt_w/2"/>
                                          </p:val>
                                        </p:tav>
                                        <p:tav tm="100000">
                                          <p:val>
                                            <p:strVal val="#ppt_x"/>
                                          </p:val>
                                        </p:tav>
                                      </p:tavLst>
                                    </p:anim>
                                    <p:anim calcmode="lin" valueType="num">
                                      <p:cBhvr additive="base">
                                        <p:cTn id="93"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2" grpId="1" animBg="1"/>
      <p:bldP spid="4" grpId="0"/>
      <p:bldP spid="22" grpId="0" animBg="1"/>
      <p:bldP spid="25" grpId="0" animBg="1"/>
      <p:bldP spid="28" grpId="0" animBg="1"/>
      <p:bldP spid="31" grpId="0" animBg="1"/>
      <p:bldP spid="7" grpId="0"/>
      <p:bldP spid="8" grpId="0"/>
      <p:bldP spid="9" grpId="0"/>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25"/>
          <p:cNvCxnSpPr/>
          <p:nvPr/>
        </p:nvCxnSpPr>
        <p:spPr>
          <a:xfrm>
            <a:off x="0" y="545427"/>
            <a:ext cx="627797" cy="0"/>
          </a:xfrm>
          <a:prstGeom prst="line">
            <a:avLst/>
          </a:prstGeom>
          <a:ln w="1016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Straight Connector 25"/>
          <p:cNvCxnSpPr/>
          <p:nvPr/>
        </p:nvCxnSpPr>
        <p:spPr>
          <a:xfrm>
            <a:off x="5376213" y="545427"/>
            <a:ext cx="6815787" cy="0"/>
          </a:xfrm>
          <a:prstGeom prst="line">
            <a:avLst/>
          </a:prstGeom>
          <a:ln w="1016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矩形 3"/>
          <p:cNvSpPr/>
          <p:nvPr/>
        </p:nvSpPr>
        <p:spPr>
          <a:xfrm>
            <a:off x="627797" y="47100"/>
            <a:ext cx="4748416" cy="719556"/>
          </a:xfrm>
          <a:prstGeom prst="rect">
            <a:avLst/>
          </a:prstGeom>
        </p:spPr>
        <p:txBody>
          <a:bodyPr wrap="none">
            <a:spAutoFit/>
          </a:bodyPr>
          <a:lstStyle/>
          <a:p>
            <a:pPr>
              <a:lnSpc>
                <a:spcPct val="200000"/>
              </a:lnSpc>
            </a:pPr>
            <a:r>
              <a:rPr lang="zh-CN" altLang="en-US" sz="2400" b="1" dirty="0" smtClean="0">
                <a:latin typeface="微软雅黑" panose="020B0503020204020204" pitchFamily="34" charset="-122"/>
                <a:ea typeface="微软雅黑" panose="020B0503020204020204" pitchFamily="34" charset="-122"/>
              </a:rPr>
              <a:t>三</a:t>
            </a:r>
            <a:r>
              <a:rPr lang="zh-CN" altLang="en-US" sz="2400" b="1" dirty="0">
                <a:latin typeface="微软雅黑" panose="020B0503020204020204" pitchFamily="34" charset="-122"/>
                <a:ea typeface="微软雅黑" panose="020B0503020204020204" pitchFamily="34" charset="-122"/>
              </a:rPr>
              <a:t>、</a:t>
            </a:r>
            <a:r>
              <a:rPr lang="en-US" altLang="zh-CN" sz="2400" b="1" dirty="0">
                <a:latin typeface="微软雅黑" panose="020B0503020204020204" pitchFamily="34" charset="-122"/>
                <a:ea typeface="微软雅黑" panose="020B0503020204020204" pitchFamily="34" charset="-122"/>
              </a:rPr>
              <a:t>5M1E</a:t>
            </a:r>
            <a:r>
              <a:rPr lang="zh-CN" altLang="en-US" sz="2400" b="1" dirty="0">
                <a:latin typeface="微软雅黑" panose="020B0503020204020204" pitchFamily="34" charset="-122"/>
                <a:ea typeface="微软雅黑" panose="020B0503020204020204" pitchFamily="34" charset="-122"/>
              </a:rPr>
              <a:t>各因素分析及控制措施</a:t>
            </a:r>
          </a:p>
        </p:txBody>
      </p:sp>
      <p:sp>
        <p:nvSpPr>
          <p:cNvPr id="6" name="矩形 5"/>
          <p:cNvSpPr/>
          <p:nvPr/>
        </p:nvSpPr>
        <p:spPr>
          <a:xfrm>
            <a:off x="1214572" y="1919097"/>
            <a:ext cx="4170661" cy="1477328"/>
          </a:xfrm>
          <a:prstGeom prst="rect">
            <a:avLst/>
          </a:prstGeom>
        </p:spPr>
        <p:txBody>
          <a:bodyPr wrap="square">
            <a:spAutoFit/>
          </a:bodyPr>
          <a:lstStyle/>
          <a:p>
            <a:pPr algn="ctr">
              <a:lnSpc>
                <a:spcPct val="150000"/>
              </a:lnSpc>
            </a:pPr>
            <a:r>
              <a:rPr lang="zh-CN" altLang="en-US" sz="2000" b="1" dirty="0" smtClean="0">
                <a:ea typeface="黑体" panose="02010609060101010101" pitchFamily="49" charset="-122"/>
              </a:rPr>
              <a:t>生产</a:t>
            </a:r>
            <a:r>
              <a:rPr lang="zh-CN" altLang="en-US" sz="2000" b="1" dirty="0">
                <a:ea typeface="黑体" panose="02010609060101010101" pitchFamily="49" charset="-122"/>
              </a:rPr>
              <a:t>中，设备的是否正常运作，工具的好坏都是影响生产进度、产品质量的又一要素</a:t>
            </a:r>
            <a:r>
              <a:rPr lang="zh-CN" altLang="en-US" sz="2000" b="1" dirty="0" smtClean="0">
                <a:ea typeface="黑体" panose="02010609060101010101" pitchFamily="49" charset="-122"/>
              </a:rPr>
              <a:t>。</a:t>
            </a:r>
            <a:endParaRPr lang="zh-CN" altLang="en-US" sz="2000" b="1" dirty="0">
              <a:ea typeface="黑体" panose="02010609060101010101" pitchFamily="49" charset="-122"/>
            </a:endParaRPr>
          </a:p>
        </p:txBody>
      </p:sp>
      <p:sp>
        <p:nvSpPr>
          <p:cNvPr id="7" name="矩形 6"/>
          <p:cNvSpPr/>
          <p:nvPr/>
        </p:nvSpPr>
        <p:spPr>
          <a:xfrm>
            <a:off x="6933539" y="3828327"/>
            <a:ext cx="3940272" cy="1477328"/>
          </a:xfrm>
          <a:prstGeom prst="rect">
            <a:avLst/>
          </a:prstGeom>
        </p:spPr>
        <p:txBody>
          <a:bodyPr wrap="square">
            <a:spAutoFit/>
          </a:bodyPr>
          <a:lstStyle/>
          <a:p>
            <a:pPr algn="ctr">
              <a:lnSpc>
                <a:spcPct val="150000"/>
              </a:lnSpc>
            </a:pPr>
            <a:r>
              <a:rPr lang="zh-CN" altLang="en-US" sz="2000" b="1" dirty="0" smtClean="0">
                <a:ea typeface="黑体" panose="02010609060101010101" pitchFamily="49" charset="-122"/>
              </a:rPr>
              <a:t>原来</a:t>
            </a:r>
            <a:r>
              <a:rPr lang="zh-CN" altLang="en-US" sz="2000" b="1" dirty="0">
                <a:ea typeface="黑体" panose="02010609060101010101" pitchFamily="49" charset="-122"/>
              </a:rPr>
              <a:t>速度慢、人的体力还有经受考验；现在，人也轻松，效率也提高了</a:t>
            </a:r>
            <a:r>
              <a:rPr lang="zh-CN" altLang="en-US" sz="2000" b="1" dirty="0" smtClean="0">
                <a:ea typeface="黑体" panose="02010609060101010101" pitchFamily="49" charset="-122"/>
              </a:rPr>
              <a:t>。</a:t>
            </a:r>
            <a:endParaRPr lang="zh-CN" altLang="en-US" sz="2000" b="1" dirty="0">
              <a:ea typeface="黑体" panose="02010609060101010101" pitchFamily="49" charset="-122"/>
            </a:endParaRPr>
          </a:p>
        </p:txBody>
      </p:sp>
      <p:sp>
        <p:nvSpPr>
          <p:cNvPr id="8" name="圆角矩形 7"/>
          <p:cNvSpPr/>
          <p:nvPr/>
        </p:nvSpPr>
        <p:spPr bwMode="auto">
          <a:xfrm>
            <a:off x="1086355" y="1647814"/>
            <a:ext cx="4289858" cy="4180424"/>
          </a:xfrm>
          <a:prstGeom prst="roundRect">
            <a:avLst>
              <a:gd name="adj" fmla="val 3926"/>
            </a:avLst>
          </a:prstGeom>
          <a:noFill/>
          <a:ln w="25400" cap="flat" cmpd="sng" algn="ctr">
            <a:solidFill>
              <a:srgbClr val="F1581C"/>
            </a:solidFill>
            <a:prstDash val="solid"/>
            <a:round/>
            <a:headEnd type="none" w="med" len="med"/>
            <a:tailEnd type="none" w="med" len="med"/>
          </a:ln>
          <a:effectLst/>
          <a:extLst/>
        </p:spPr>
        <p:txBody>
          <a:bodyPr vert="horz" wrap="square" lIns="68543" tIns="34271" rIns="68543" bIns="34271" numCol="1" rtlCol="0" anchor="t" anchorCtr="0" compatLnSpc="1">
            <a:prstTxWarp prst="textNoShape">
              <a:avLst/>
            </a:prstTxWarp>
          </a:bodyPr>
          <a:lstStyle/>
          <a:p>
            <a:pPr defTabSz="611765"/>
            <a:endParaRPr lang="zh-CN" altLang="en-US" sz="1349"/>
          </a:p>
        </p:txBody>
      </p:sp>
      <p:grpSp>
        <p:nvGrpSpPr>
          <p:cNvPr id="9" name="组合 8"/>
          <p:cNvGrpSpPr/>
          <p:nvPr/>
        </p:nvGrpSpPr>
        <p:grpSpPr>
          <a:xfrm>
            <a:off x="1473421" y="1260870"/>
            <a:ext cx="1226508" cy="617276"/>
            <a:chOff x="2332469" y="809238"/>
            <a:chExt cx="1834283" cy="608493"/>
          </a:xfrm>
          <a:solidFill>
            <a:srgbClr val="2B84E1"/>
          </a:solidFill>
        </p:grpSpPr>
        <p:sp>
          <p:nvSpPr>
            <p:cNvPr id="10" name="圆角矩形 9"/>
            <p:cNvSpPr/>
            <p:nvPr/>
          </p:nvSpPr>
          <p:spPr bwMode="auto">
            <a:xfrm>
              <a:off x="2332469" y="809238"/>
              <a:ext cx="1778801" cy="608493"/>
            </a:xfrm>
            <a:prstGeom prst="roundRect">
              <a:avLst>
                <a:gd name="adj" fmla="val 50000"/>
              </a:avLst>
            </a:prstGeom>
            <a:grpFill/>
            <a:ln w="19050" cap="flat" cmpd="sng" algn="ctr">
              <a:noFill/>
              <a:prstDash val="solid"/>
              <a:round/>
              <a:headEnd type="none" w="med" len="med"/>
              <a:tailEnd type="none" w="med" len="med"/>
            </a:ln>
            <a:effectLst/>
            <a:extLst/>
          </p:spPr>
          <p:txBody>
            <a:bodyPr vert="horz" wrap="square" lIns="81570" tIns="40785" rIns="81570" bIns="40785" numCol="1" rtlCol="0" anchor="t" anchorCtr="0" compatLnSpc="1">
              <a:prstTxWarp prst="textNoShape">
                <a:avLst/>
              </a:prstTxWarp>
            </a:bodyPr>
            <a:lstStyle/>
            <a:p>
              <a:pPr algn="ctr" defTabSz="815666"/>
              <a:endParaRPr lang="zh-CN" altLang="en-US" sz="2774" dirty="0">
                <a:solidFill>
                  <a:schemeClr val="bg1"/>
                </a:solidFill>
                <a:latin typeface="+mj-lt"/>
                <a:ea typeface="微软雅黑" pitchFamily="34" charset="-122"/>
              </a:endParaRPr>
            </a:p>
          </p:txBody>
        </p:sp>
        <p:sp>
          <p:nvSpPr>
            <p:cNvPr id="11" name="矩形 10"/>
            <p:cNvSpPr/>
            <p:nvPr/>
          </p:nvSpPr>
          <p:spPr>
            <a:xfrm>
              <a:off x="2332470" y="943366"/>
              <a:ext cx="1834282" cy="3402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dirty="0" smtClean="0">
                  <a:latin typeface="微软雅黑" pitchFamily="34" charset="-122"/>
                  <a:ea typeface="微软雅黑" pitchFamily="34" charset="-122"/>
                </a:rPr>
                <a:t>文本</a:t>
              </a:r>
              <a:endParaRPr lang="zh-CN" altLang="en-US" sz="2000" b="1" dirty="0">
                <a:latin typeface="微软雅黑" pitchFamily="34" charset="-122"/>
                <a:ea typeface="微软雅黑" pitchFamily="34" charset="-122"/>
              </a:endParaRPr>
            </a:p>
          </p:txBody>
        </p:sp>
      </p:grpSp>
      <p:sp>
        <p:nvSpPr>
          <p:cNvPr id="13" name="矩形 12"/>
          <p:cNvSpPr/>
          <p:nvPr/>
        </p:nvSpPr>
        <p:spPr>
          <a:xfrm>
            <a:off x="1214572" y="3828327"/>
            <a:ext cx="4161641" cy="1938992"/>
          </a:xfrm>
          <a:prstGeom prst="rect">
            <a:avLst/>
          </a:prstGeom>
        </p:spPr>
        <p:txBody>
          <a:bodyPr wrap="square">
            <a:spAutoFit/>
          </a:bodyPr>
          <a:lstStyle/>
          <a:p>
            <a:pPr algn="ctr">
              <a:lnSpc>
                <a:spcPct val="150000"/>
              </a:lnSpc>
            </a:pPr>
            <a:r>
              <a:rPr lang="zh-CN" altLang="en-US" sz="2000" b="1" dirty="0">
                <a:ea typeface="黑体" panose="02010609060101010101" pitchFamily="49" charset="-122"/>
              </a:rPr>
              <a:t>一个企业在发展</a:t>
            </a:r>
            <a:r>
              <a:rPr lang="zh-CN" altLang="en-US" sz="2000" b="1" dirty="0" smtClean="0">
                <a:ea typeface="黑体" panose="02010609060101010101" pitchFamily="49" charset="-122"/>
              </a:rPr>
              <a:t>，人</a:t>
            </a:r>
            <a:r>
              <a:rPr lang="zh-CN" altLang="en-US" sz="2000" b="1" dirty="0">
                <a:ea typeface="黑体" panose="02010609060101010101" pitchFamily="49" charset="-122"/>
              </a:rPr>
              <a:t>的素质有所提高，企业外部形象在提升；公司内部的设备也在</a:t>
            </a:r>
            <a:r>
              <a:rPr lang="zh-CN" altLang="en-US" sz="2000" b="1" dirty="0" smtClean="0">
                <a:ea typeface="黑体" panose="02010609060101010101" pitchFamily="49" charset="-122"/>
              </a:rPr>
              <a:t>更新。好的</a:t>
            </a:r>
            <a:r>
              <a:rPr lang="zh-CN" altLang="en-US" sz="2000" b="1" dirty="0">
                <a:ea typeface="黑体" panose="02010609060101010101" pitchFamily="49" charset="-122"/>
              </a:rPr>
              <a:t>设备能提高生产效率，提高产品质量。</a:t>
            </a:r>
          </a:p>
        </p:txBody>
      </p:sp>
      <p:sp>
        <p:nvSpPr>
          <p:cNvPr id="14" name="圆角矩形 13"/>
          <p:cNvSpPr/>
          <p:nvPr/>
        </p:nvSpPr>
        <p:spPr bwMode="auto">
          <a:xfrm>
            <a:off x="6664198" y="1647814"/>
            <a:ext cx="4289858" cy="4180424"/>
          </a:xfrm>
          <a:prstGeom prst="roundRect">
            <a:avLst>
              <a:gd name="adj" fmla="val 3926"/>
            </a:avLst>
          </a:prstGeom>
          <a:noFill/>
          <a:ln w="25400" cap="flat" cmpd="sng" algn="ctr">
            <a:solidFill>
              <a:srgbClr val="F59322"/>
            </a:solidFill>
            <a:prstDash val="solid"/>
            <a:round/>
            <a:headEnd type="none" w="med" len="med"/>
            <a:tailEnd type="none" w="med" len="med"/>
          </a:ln>
          <a:effectLst/>
          <a:extLst/>
        </p:spPr>
        <p:txBody>
          <a:bodyPr vert="horz" wrap="square" lIns="68543" tIns="34271" rIns="68543" bIns="34271" numCol="1" rtlCol="0" anchor="t" anchorCtr="0" compatLnSpc="1">
            <a:prstTxWarp prst="textNoShape">
              <a:avLst/>
            </a:prstTxWarp>
          </a:bodyPr>
          <a:lstStyle/>
          <a:p>
            <a:pPr defTabSz="611765"/>
            <a:endParaRPr lang="zh-CN" altLang="en-US" sz="1349"/>
          </a:p>
        </p:txBody>
      </p:sp>
      <p:grpSp>
        <p:nvGrpSpPr>
          <p:cNvPr id="15" name="组合 14"/>
          <p:cNvGrpSpPr/>
          <p:nvPr/>
        </p:nvGrpSpPr>
        <p:grpSpPr>
          <a:xfrm>
            <a:off x="7051264" y="1260870"/>
            <a:ext cx="1226508" cy="617276"/>
            <a:chOff x="2332469" y="809238"/>
            <a:chExt cx="1834283" cy="608493"/>
          </a:xfrm>
          <a:solidFill>
            <a:srgbClr val="2B84E1"/>
          </a:solidFill>
        </p:grpSpPr>
        <p:sp>
          <p:nvSpPr>
            <p:cNvPr id="16" name="圆角矩形 15"/>
            <p:cNvSpPr/>
            <p:nvPr/>
          </p:nvSpPr>
          <p:spPr bwMode="auto">
            <a:xfrm>
              <a:off x="2332469" y="809238"/>
              <a:ext cx="1778801" cy="608493"/>
            </a:xfrm>
            <a:prstGeom prst="roundRect">
              <a:avLst>
                <a:gd name="adj" fmla="val 50000"/>
              </a:avLst>
            </a:prstGeom>
            <a:grpFill/>
            <a:ln w="19050" cap="flat" cmpd="sng" algn="ctr">
              <a:noFill/>
              <a:prstDash val="solid"/>
              <a:round/>
              <a:headEnd type="none" w="med" len="med"/>
              <a:tailEnd type="none" w="med" len="med"/>
            </a:ln>
            <a:effectLst/>
            <a:extLst/>
          </p:spPr>
          <p:txBody>
            <a:bodyPr vert="horz" wrap="square" lIns="81570" tIns="40785" rIns="81570" bIns="40785" numCol="1" rtlCol="0" anchor="t" anchorCtr="0" compatLnSpc="1">
              <a:prstTxWarp prst="textNoShape">
                <a:avLst/>
              </a:prstTxWarp>
            </a:bodyPr>
            <a:lstStyle/>
            <a:p>
              <a:pPr algn="ctr" defTabSz="815666"/>
              <a:endParaRPr lang="zh-CN" altLang="en-US" sz="2774" dirty="0">
                <a:solidFill>
                  <a:schemeClr val="bg1"/>
                </a:solidFill>
                <a:latin typeface="+mj-lt"/>
                <a:ea typeface="微软雅黑" pitchFamily="34" charset="-122"/>
              </a:endParaRPr>
            </a:p>
          </p:txBody>
        </p:sp>
        <p:sp>
          <p:nvSpPr>
            <p:cNvPr id="17" name="矩形 16"/>
            <p:cNvSpPr/>
            <p:nvPr/>
          </p:nvSpPr>
          <p:spPr>
            <a:xfrm>
              <a:off x="2332470" y="943366"/>
              <a:ext cx="1834282" cy="3402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dirty="0" smtClean="0">
                  <a:latin typeface="微软雅黑" pitchFamily="34" charset="-122"/>
                  <a:ea typeface="微软雅黑" pitchFamily="34" charset="-122"/>
                </a:rPr>
                <a:t>文本</a:t>
              </a:r>
              <a:endParaRPr lang="zh-CN" altLang="en-US" sz="2000" b="1" dirty="0">
                <a:latin typeface="微软雅黑" pitchFamily="34" charset="-122"/>
                <a:ea typeface="微软雅黑" pitchFamily="34" charset="-122"/>
              </a:endParaRPr>
            </a:p>
          </p:txBody>
        </p:sp>
      </p:grpSp>
      <p:sp>
        <p:nvSpPr>
          <p:cNvPr id="18" name="矩形 17"/>
          <p:cNvSpPr/>
          <p:nvPr/>
        </p:nvSpPr>
        <p:spPr>
          <a:xfrm>
            <a:off x="7046635" y="2149929"/>
            <a:ext cx="3714081" cy="962956"/>
          </a:xfrm>
          <a:prstGeom prst="rect">
            <a:avLst/>
          </a:prstGeom>
        </p:spPr>
        <p:txBody>
          <a:bodyPr wrap="square">
            <a:spAutoFit/>
          </a:bodyPr>
          <a:lstStyle/>
          <a:p>
            <a:pPr algn="ctr">
              <a:lnSpc>
                <a:spcPct val="150000"/>
              </a:lnSpc>
            </a:pPr>
            <a:r>
              <a:rPr lang="zh-CN" altLang="en-US" sz="2000" b="1" dirty="0">
                <a:ea typeface="黑体" panose="02010609060101010101" pitchFamily="49" charset="-122"/>
              </a:rPr>
              <a:t>所以说，工业化生产，设备是提升生产效率的另一有力途径。</a:t>
            </a:r>
          </a:p>
        </p:txBody>
      </p:sp>
      <p:cxnSp>
        <p:nvCxnSpPr>
          <p:cNvPr id="20" name="直接连接符 19"/>
          <p:cNvCxnSpPr/>
          <p:nvPr/>
        </p:nvCxnSpPr>
        <p:spPr>
          <a:xfrm>
            <a:off x="1473421" y="3562066"/>
            <a:ext cx="333059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a:off x="7180459" y="3562066"/>
            <a:ext cx="333059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9348429"/>
      </p:ext>
    </p:extLst>
  </p:cSld>
  <p:clrMapOvr>
    <a:masterClrMapping/>
  </p:clrMapOvr>
  <mc:AlternateContent xmlns:mc="http://schemas.openxmlformats.org/markup-compatibility/2006" xmlns:p14="http://schemas.microsoft.com/office/powerpoint/2010/main">
    <mc:Choice Requires="p14">
      <p:transition spd="slow" p14:dur="1600" advClick="0" advTm="5000">
        <p14:gallery dir="l"/>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par>
                                <p:cTn id="8" presetID="22" presetClass="entr" presetSubtype="2"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right)">
                                      <p:cBhvr>
                                        <p:cTn id="10" dur="500"/>
                                        <p:tgtEl>
                                          <p:spTgt spid="3"/>
                                        </p:tgtEl>
                                      </p:cBhvr>
                                    </p:animEffect>
                                  </p:childTnLst>
                                </p:cTn>
                              </p:par>
                            </p:childTnLst>
                          </p:cTn>
                        </p:par>
                        <p:par>
                          <p:cTn id="11" fill="hold">
                            <p:stCondLst>
                              <p:cond delay="500"/>
                            </p:stCondLst>
                            <p:childTnLst>
                              <p:par>
                                <p:cTn id="12" presetID="16" presetClass="entr" presetSubtype="37" fill="hold" grpId="0"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arn(outVertical)">
                                      <p:cBhvr>
                                        <p:cTn id="14" dur="500"/>
                                        <p:tgtEl>
                                          <p:spTgt spid="4"/>
                                        </p:tgtEl>
                                      </p:cBhvr>
                                    </p:animEffect>
                                  </p:childTnLst>
                                </p:cTn>
                              </p:par>
                            </p:childTnLst>
                          </p:cTn>
                        </p:par>
                        <p:par>
                          <p:cTn id="15" fill="hold">
                            <p:stCondLst>
                              <p:cond delay="1000"/>
                            </p:stCondLst>
                            <p:childTnLst>
                              <p:par>
                                <p:cTn id="16" presetID="22" presetClass="entr" presetSubtype="1" fill="hold" nodeType="after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wipe(up)">
                                      <p:cBhvr>
                                        <p:cTn id="18" dur="500"/>
                                        <p:tgtEl>
                                          <p:spTgt spid="9"/>
                                        </p:tgtEl>
                                      </p:cBhvr>
                                    </p:animEffect>
                                  </p:childTnLst>
                                </p:cTn>
                              </p:par>
                            </p:childTnLst>
                          </p:cTn>
                        </p:par>
                        <p:par>
                          <p:cTn id="19" fill="hold">
                            <p:stCondLst>
                              <p:cond delay="1500"/>
                            </p:stCondLst>
                            <p:childTnLst>
                              <p:par>
                                <p:cTn id="20" presetID="21" presetClass="entr" presetSubtype="1" fill="hold" grpId="0" nodeType="after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heel(1)">
                                      <p:cBhvr>
                                        <p:cTn id="22" dur="2000"/>
                                        <p:tgtEl>
                                          <p:spTgt spid="8"/>
                                        </p:tgtEl>
                                      </p:cBhvr>
                                    </p:animEffect>
                                  </p:childTnLst>
                                </p:cTn>
                              </p:par>
                            </p:childTnLst>
                          </p:cTn>
                        </p:par>
                        <p:par>
                          <p:cTn id="23" fill="hold">
                            <p:stCondLst>
                              <p:cond delay="3500"/>
                            </p:stCondLst>
                            <p:childTnLst>
                              <p:par>
                                <p:cTn id="24" presetID="16" presetClass="entr" presetSubtype="21" fill="hold" grpId="0" nodeType="after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barn(inVertical)">
                                      <p:cBhvr>
                                        <p:cTn id="26" dur="500"/>
                                        <p:tgtEl>
                                          <p:spTgt spid="6"/>
                                        </p:tgtEl>
                                      </p:cBhvr>
                                    </p:animEffect>
                                  </p:childTnLst>
                                </p:cTn>
                              </p:par>
                            </p:childTnLst>
                          </p:cTn>
                        </p:par>
                        <p:par>
                          <p:cTn id="27" fill="hold">
                            <p:stCondLst>
                              <p:cond delay="4000"/>
                            </p:stCondLst>
                            <p:childTnLst>
                              <p:par>
                                <p:cTn id="28" presetID="16" presetClass="entr" presetSubtype="37" fill="hold" nodeType="afterEffect">
                                  <p:stCondLst>
                                    <p:cond delay="0"/>
                                  </p:stCondLst>
                                  <p:childTnLst>
                                    <p:set>
                                      <p:cBhvr>
                                        <p:cTn id="29" dur="1" fill="hold">
                                          <p:stCondLst>
                                            <p:cond delay="0"/>
                                          </p:stCondLst>
                                        </p:cTn>
                                        <p:tgtEl>
                                          <p:spTgt spid="20"/>
                                        </p:tgtEl>
                                        <p:attrNameLst>
                                          <p:attrName>style.visibility</p:attrName>
                                        </p:attrNameLst>
                                      </p:cBhvr>
                                      <p:to>
                                        <p:strVal val="visible"/>
                                      </p:to>
                                    </p:set>
                                    <p:animEffect transition="in" filter="barn(outVertical)">
                                      <p:cBhvr>
                                        <p:cTn id="30" dur="500"/>
                                        <p:tgtEl>
                                          <p:spTgt spid="20"/>
                                        </p:tgtEl>
                                      </p:cBhvr>
                                    </p:animEffect>
                                  </p:childTnLst>
                                </p:cTn>
                              </p:par>
                            </p:childTnLst>
                          </p:cTn>
                        </p:par>
                        <p:par>
                          <p:cTn id="31" fill="hold">
                            <p:stCondLst>
                              <p:cond delay="4500"/>
                            </p:stCondLst>
                            <p:childTnLst>
                              <p:par>
                                <p:cTn id="32" presetID="16" presetClass="entr" presetSubtype="21" fill="hold" grpId="0" nodeType="after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barn(inVertical)">
                                      <p:cBhvr>
                                        <p:cTn id="34" dur="500"/>
                                        <p:tgtEl>
                                          <p:spTgt spid="13"/>
                                        </p:tgtEl>
                                      </p:cBhvr>
                                    </p:animEffect>
                                  </p:childTnLst>
                                </p:cTn>
                              </p:par>
                            </p:childTnLst>
                          </p:cTn>
                        </p:par>
                        <p:par>
                          <p:cTn id="35" fill="hold">
                            <p:stCondLst>
                              <p:cond delay="5000"/>
                            </p:stCondLst>
                            <p:childTnLst>
                              <p:par>
                                <p:cTn id="36" presetID="22" presetClass="entr" presetSubtype="1" fill="hold" nodeType="after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wipe(up)">
                                      <p:cBhvr>
                                        <p:cTn id="38" dur="500"/>
                                        <p:tgtEl>
                                          <p:spTgt spid="15"/>
                                        </p:tgtEl>
                                      </p:cBhvr>
                                    </p:animEffect>
                                  </p:childTnLst>
                                </p:cTn>
                              </p:par>
                            </p:childTnLst>
                          </p:cTn>
                        </p:par>
                        <p:par>
                          <p:cTn id="39" fill="hold">
                            <p:stCondLst>
                              <p:cond delay="5500"/>
                            </p:stCondLst>
                            <p:childTnLst>
                              <p:par>
                                <p:cTn id="40" presetID="21" presetClass="entr" presetSubtype="1" fill="hold" grpId="0" nodeType="after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wheel(1)">
                                      <p:cBhvr>
                                        <p:cTn id="42" dur="2000"/>
                                        <p:tgtEl>
                                          <p:spTgt spid="14"/>
                                        </p:tgtEl>
                                      </p:cBhvr>
                                    </p:animEffect>
                                  </p:childTnLst>
                                </p:cTn>
                              </p:par>
                            </p:childTnLst>
                          </p:cTn>
                        </p:par>
                        <p:par>
                          <p:cTn id="43" fill="hold">
                            <p:stCondLst>
                              <p:cond delay="7500"/>
                            </p:stCondLst>
                            <p:childTnLst>
                              <p:par>
                                <p:cTn id="44" presetID="16" presetClass="entr" presetSubtype="21" fill="hold" grpId="0" nodeType="afterEffect">
                                  <p:stCondLst>
                                    <p:cond delay="0"/>
                                  </p:stCondLst>
                                  <p:childTnLst>
                                    <p:set>
                                      <p:cBhvr>
                                        <p:cTn id="45" dur="1" fill="hold">
                                          <p:stCondLst>
                                            <p:cond delay="0"/>
                                          </p:stCondLst>
                                        </p:cTn>
                                        <p:tgtEl>
                                          <p:spTgt spid="18"/>
                                        </p:tgtEl>
                                        <p:attrNameLst>
                                          <p:attrName>style.visibility</p:attrName>
                                        </p:attrNameLst>
                                      </p:cBhvr>
                                      <p:to>
                                        <p:strVal val="visible"/>
                                      </p:to>
                                    </p:set>
                                    <p:animEffect transition="in" filter="barn(inVertical)">
                                      <p:cBhvr>
                                        <p:cTn id="46" dur="500"/>
                                        <p:tgtEl>
                                          <p:spTgt spid="18"/>
                                        </p:tgtEl>
                                      </p:cBhvr>
                                    </p:animEffect>
                                  </p:childTnLst>
                                </p:cTn>
                              </p:par>
                            </p:childTnLst>
                          </p:cTn>
                        </p:par>
                        <p:par>
                          <p:cTn id="47" fill="hold">
                            <p:stCondLst>
                              <p:cond delay="8000"/>
                            </p:stCondLst>
                            <p:childTnLst>
                              <p:par>
                                <p:cTn id="48" presetID="16" presetClass="entr" presetSubtype="37" fill="hold" nodeType="afterEffect">
                                  <p:stCondLst>
                                    <p:cond delay="0"/>
                                  </p:stCondLst>
                                  <p:childTnLst>
                                    <p:set>
                                      <p:cBhvr>
                                        <p:cTn id="49" dur="1" fill="hold">
                                          <p:stCondLst>
                                            <p:cond delay="0"/>
                                          </p:stCondLst>
                                        </p:cTn>
                                        <p:tgtEl>
                                          <p:spTgt spid="21"/>
                                        </p:tgtEl>
                                        <p:attrNameLst>
                                          <p:attrName>style.visibility</p:attrName>
                                        </p:attrNameLst>
                                      </p:cBhvr>
                                      <p:to>
                                        <p:strVal val="visible"/>
                                      </p:to>
                                    </p:set>
                                    <p:animEffect transition="in" filter="barn(outVertical)">
                                      <p:cBhvr>
                                        <p:cTn id="50" dur="500"/>
                                        <p:tgtEl>
                                          <p:spTgt spid="21"/>
                                        </p:tgtEl>
                                      </p:cBhvr>
                                    </p:animEffect>
                                  </p:childTnLst>
                                </p:cTn>
                              </p:par>
                            </p:childTnLst>
                          </p:cTn>
                        </p:par>
                        <p:par>
                          <p:cTn id="51" fill="hold">
                            <p:stCondLst>
                              <p:cond delay="8500"/>
                            </p:stCondLst>
                            <p:childTnLst>
                              <p:par>
                                <p:cTn id="52" presetID="16" presetClass="entr" presetSubtype="21" fill="hold" grpId="0" nodeType="afterEffect">
                                  <p:stCondLst>
                                    <p:cond delay="0"/>
                                  </p:stCondLst>
                                  <p:childTnLst>
                                    <p:set>
                                      <p:cBhvr>
                                        <p:cTn id="53" dur="1" fill="hold">
                                          <p:stCondLst>
                                            <p:cond delay="0"/>
                                          </p:stCondLst>
                                        </p:cTn>
                                        <p:tgtEl>
                                          <p:spTgt spid="7"/>
                                        </p:tgtEl>
                                        <p:attrNameLst>
                                          <p:attrName>style.visibility</p:attrName>
                                        </p:attrNameLst>
                                      </p:cBhvr>
                                      <p:to>
                                        <p:strVal val="visible"/>
                                      </p:to>
                                    </p:set>
                                    <p:animEffect transition="in" filter="barn(inVertical)">
                                      <p:cBhvr>
                                        <p:cTn id="5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8" grpId="0" animBg="1"/>
      <p:bldP spid="13" grpId="0"/>
      <p:bldP spid="14" grpId="0" animBg="1"/>
      <p:bldP spid="1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25"/>
          <p:cNvCxnSpPr/>
          <p:nvPr/>
        </p:nvCxnSpPr>
        <p:spPr>
          <a:xfrm>
            <a:off x="0" y="545427"/>
            <a:ext cx="627797" cy="0"/>
          </a:xfrm>
          <a:prstGeom prst="line">
            <a:avLst/>
          </a:prstGeom>
          <a:ln w="1016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Straight Connector 25"/>
          <p:cNvCxnSpPr/>
          <p:nvPr/>
        </p:nvCxnSpPr>
        <p:spPr>
          <a:xfrm>
            <a:off x="5376213" y="545427"/>
            <a:ext cx="6815787" cy="0"/>
          </a:xfrm>
          <a:prstGeom prst="line">
            <a:avLst/>
          </a:prstGeom>
          <a:ln w="1016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矩形 3"/>
          <p:cNvSpPr/>
          <p:nvPr/>
        </p:nvSpPr>
        <p:spPr>
          <a:xfrm>
            <a:off x="627797" y="47100"/>
            <a:ext cx="4748416" cy="719556"/>
          </a:xfrm>
          <a:prstGeom prst="rect">
            <a:avLst/>
          </a:prstGeom>
        </p:spPr>
        <p:txBody>
          <a:bodyPr wrap="none">
            <a:spAutoFit/>
          </a:bodyPr>
          <a:lstStyle/>
          <a:p>
            <a:pPr>
              <a:lnSpc>
                <a:spcPct val="200000"/>
              </a:lnSpc>
            </a:pPr>
            <a:r>
              <a:rPr lang="zh-CN" altLang="en-US" sz="2400" b="1" dirty="0" smtClean="0">
                <a:latin typeface="微软雅黑" panose="020B0503020204020204" pitchFamily="34" charset="-122"/>
                <a:ea typeface="微软雅黑" panose="020B0503020204020204" pitchFamily="34" charset="-122"/>
              </a:rPr>
              <a:t>三</a:t>
            </a:r>
            <a:r>
              <a:rPr lang="zh-CN" altLang="en-US" sz="2400" b="1" dirty="0">
                <a:latin typeface="微软雅黑" panose="020B0503020204020204" pitchFamily="34" charset="-122"/>
                <a:ea typeface="微软雅黑" panose="020B0503020204020204" pitchFamily="34" charset="-122"/>
              </a:rPr>
              <a:t>、</a:t>
            </a:r>
            <a:r>
              <a:rPr lang="en-US" altLang="zh-CN" sz="2400" b="1" dirty="0">
                <a:latin typeface="微软雅黑" panose="020B0503020204020204" pitchFamily="34" charset="-122"/>
                <a:ea typeface="微软雅黑" panose="020B0503020204020204" pitchFamily="34" charset="-122"/>
              </a:rPr>
              <a:t>5M1E</a:t>
            </a:r>
            <a:r>
              <a:rPr lang="zh-CN" altLang="en-US" sz="2400" b="1" dirty="0">
                <a:latin typeface="微软雅黑" panose="020B0503020204020204" pitchFamily="34" charset="-122"/>
                <a:ea typeface="微软雅黑" panose="020B0503020204020204" pitchFamily="34" charset="-122"/>
              </a:rPr>
              <a:t>各因素分析及控制措施</a:t>
            </a:r>
          </a:p>
        </p:txBody>
      </p:sp>
      <p:sp>
        <p:nvSpPr>
          <p:cNvPr id="11" name="矩形 10"/>
          <p:cNvSpPr/>
          <p:nvPr/>
        </p:nvSpPr>
        <p:spPr>
          <a:xfrm>
            <a:off x="4527468" y="1385907"/>
            <a:ext cx="5513621" cy="1319654"/>
          </a:xfrm>
          <a:prstGeom prst="rect">
            <a:avLst/>
          </a:prstGeom>
          <a:solidFill>
            <a:srgbClr val="F2F2F2"/>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endParaRPr lang="zh-CN" altLang="en-US" sz="1349"/>
          </a:p>
        </p:txBody>
      </p:sp>
      <p:sp>
        <p:nvSpPr>
          <p:cNvPr id="12" name="矩形 11"/>
          <p:cNvSpPr/>
          <p:nvPr/>
        </p:nvSpPr>
        <p:spPr>
          <a:xfrm>
            <a:off x="5308062" y="1043755"/>
            <a:ext cx="4044668" cy="563381"/>
          </a:xfrm>
          <a:prstGeom prst="rect">
            <a:avLst/>
          </a:prstGeom>
          <a:solidFill>
            <a:srgbClr val="F1581C"/>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zh-CN" altLang="en-US" sz="2200" b="1" dirty="0">
                <a:latin typeface="微软雅黑" panose="020B0503020204020204" pitchFamily="34" charset="-122"/>
                <a:ea typeface="微软雅黑" panose="020B0503020204020204" pitchFamily="34" charset="-122"/>
              </a:rPr>
              <a:t>加强设备维护和保养</a:t>
            </a:r>
            <a:endParaRPr lang="zh-CN" altLang="en-US" sz="2200" dirty="0">
              <a:latin typeface="微软雅黑" pitchFamily="34" charset="-122"/>
              <a:ea typeface="微软雅黑" pitchFamily="34" charset="-122"/>
            </a:endParaRPr>
          </a:p>
        </p:txBody>
      </p:sp>
      <p:sp>
        <p:nvSpPr>
          <p:cNvPr id="13" name="六边形 12"/>
          <p:cNvSpPr/>
          <p:nvPr/>
        </p:nvSpPr>
        <p:spPr>
          <a:xfrm>
            <a:off x="1546344" y="3072851"/>
            <a:ext cx="1865094" cy="1607166"/>
          </a:xfrm>
          <a:prstGeom prst="hexagon">
            <a:avLst/>
          </a:prstGeom>
          <a:solidFill>
            <a:srgbClr val="2B84E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lnSpc>
                <a:spcPct val="150000"/>
              </a:lnSpc>
            </a:pPr>
            <a:r>
              <a:rPr lang="zh-CN" altLang="en-US" sz="2400" b="1" dirty="0">
                <a:latin typeface="微软雅黑" panose="020B0503020204020204" pitchFamily="34" charset="-122"/>
                <a:ea typeface="微软雅黑" panose="020B0503020204020204" pitchFamily="34" charset="-122"/>
              </a:rPr>
              <a:t>主要控制</a:t>
            </a:r>
            <a:r>
              <a:rPr lang="zh-CN" altLang="en-US" sz="2400" b="1" dirty="0" smtClean="0">
                <a:latin typeface="微软雅黑" panose="020B0503020204020204" pitchFamily="34" charset="-122"/>
                <a:ea typeface="微软雅黑" panose="020B0503020204020204" pitchFamily="34" charset="-122"/>
              </a:rPr>
              <a:t>措施</a:t>
            </a:r>
            <a:endParaRPr lang="zh-CN" altLang="en-US" sz="2400" b="1" dirty="0">
              <a:latin typeface="微软雅黑" panose="020B0503020204020204" pitchFamily="34" charset="-122"/>
              <a:ea typeface="微软雅黑" panose="020B0503020204020204" pitchFamily="34" charset="-122"/>
            </a:endParaRPr>
          </a:p>
        </p:txBody>
      </p:sp>
      <p:cxnSp>
        <p:nvCxnSpPr>
          <p:cNvPr id="14" name="直接箭头连接符 13"/>
          <p:cNvCxnSpPr>
            <a:stCxn id="13" idx="5"/>
            <a:endCxn id="11" idx="1"/>
          </p:cNvCxnSpPr>
          <p:nvPr/>
        </p:nvCxnSpPr>
        <p:spPr>
          <a:xfrm flipV="1">
            <a:off x="3009647" y="2045734"/>
            <a:ext cx="1517821" cy="1027117"/>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直接箭头连接符 14"/>
          <p:cNvCxnSpPr>
            <a:stCxn id="13" idx="0"/>
            <a:endCxn id="18" idx="1"/>
          </p:cNvCxnSpPr>
          <p:nvPr/>
        </p:nvCxnSpPr>
        <p:spPr>
          <a:xfrm flipV="1">
            <a:off x="3411438" y="3876270"/>
            <a:ext cx="1116030" cy="164"/>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直接箭头连接符 15"/>
          <p:cNvCxnSpPr>
            <a:stCxn id="13" idx="1"/>
            <a:endCxn id="21" idx="1"/>
          </p:cNvCxnSpPr>
          <p:nvPr/>
        </p:nvCxnSpPr>
        <p:spPr>
          <a:xfrm>
            <a:off x="3009647" y="4680017"/>
            <a:ext cx="1542651" cy="100198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TextBox 9"/>
          <p:cNvSpPr txBox="1"/>
          <p:nvPr/>
        </p:nvSpPr>
        <p:spPr>
          <a:xfrm>
            <a:off x="5048610" y="1688961"/>
            <a:ext cx="4520997" cy="938193"/>
          </a:xfrm>
          <a:prstGeom prst="rect">
            <a:avLst/>
          </a:prstGeom>
          <a:noFill/>
        </p:spPr>
        <p:txBody>
          <a:bodyPr wrap="square" lIns="68568" tIns="34284" rIns="68568" bIns="34284" rtlCol="0">
            <a:spAutoFit/>
          </a:bodyPr>
          <a:lstStyle/>
          <a:p>
            <a:pPr algn="ctr">
              <a:lnSpc>
                <a:spcPct val="150000"/>
              </a:lnSpc>
            </a:pPr>
            <a:r>
              <a:rPr lang="zh-CN" altLang="en-US" sz="2000" dirty="0">
                <a:latin typeface="微软雅黑" panose="020B0503020204020204" pitchFamily="34" charset="-122"/>
                <a:ea typeface="微软雅黑" panose="020B0503020204020204" pitchFamily="34" charset="-122"/>
              </a:rPr>
              <a:t>定期检测机器设备的关键精度和性能项目，并建立设备关键部位日点检</a:t>
            </a:r>
            <a:r>
              <a:rPr lang="zh-CN" altLang="en-US" sz="2000" dirty="0" smtClean="0">
                <a:latin typeface="微软雅黑" panose="020B0503020204020204" pitchFamily="34" charset="-122"/>
                <a:ea typeface="微软雅黑" panose="020B0503020204020204" pitchFamily="34" charset="-122"/>
              </a:rPr>
              <a:t>制度</a:t>
            </a:r>
            <a:endParaRPr lang="zh-CN" altLang="en-US" sz="2000" dirty="0">
              <a:latin typeface="微软雅黑" panose="020B0503020204020204" pitchFamily="34" charset="-122"/>
              <a:ea typeface="微软雅黑" panose="020B0503020204020204" pitchFamily="34" charset="-122"/>
            </a:endParaRPr>
          </a:p>
        </p:txBody>
      </p:sp>
      <p:sp>
        <p:nvSpPr>
          <p:cNvPr id="18" name="矩形 17"/>
          <p:cNvSpPr/>
          <p:nvPr/>
        </p:nvSpPr>
        <p:spPr>
          <a:xfrm>
            <a:off x="4527468" y="3216443"/>
            <a:ext cx="5513621" cy="1319654"/>
          </a:xfrm>
          <a:prstGeom prst="rect">
            <a:avLst/>
          </a:prstGeom>
          <a:solidFill>
            <a:srgbClr val="F2F2F2"/>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endParaRPr lang="zh-CN" altLang="en-US" sz="1349"/>
          </a:p>
        </p:txBody>
      </p:sp>
      <p:sp>
        <p:nvSpPr>
          <p:cNvPr id="19" name="矩形 18"/>
          <p:cNvSpPr/>
          <p:nvPr/>
        </p:nvSpPr>
        <p:spPr>
          <a:xfrm>
            <a:off x="5308062" y="2874291"/>
            <a:ext cx="4044668" cy="563381"/>
          </a:xfrm>
          <a:prstGeom prst="rect">
            <a:avLst/>
          </a:prstGeom>
          <a:solidFill>
            <a:srgbClr val="34C1AA"/>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zh-CN" altLang="en-US" sz="2200" b="1" dirty="0">
                <a:latin typeface="微软雅黑" panose="020B0503020204020204" pitchFamily="34" charset="-122"/>
                <a:ea typeface="微软雅黑" panose="020B0503020204020204" pitchFamily="34" charset="-122"/>
              </a:rPr>
              <a:t>采用</a:t>
            </a:r>
            <a:r>
              <a:rPr lang="zh-CN" altLang="en-US" sz="2200" b="1" dirty="0" smtClean="0">
                <a:latin typeface="微软雅黑" panose="020B0503020204020204" pitchFamily="34" charset="-122"/>
                <a:ea typeface="微软雅黑" panose="020B0503020204020204" pitchFamily="34" charset="-122"/>
              </a:rPr>
              <a:t>首件检验</a:t>
            </a:r>
            <a:endParaRPr lang="zh-CN" altLang="en-US" sz="2200" dirty="0">
              <a:latin typeface="微软雅黑" panose="020B0503020204020204" pitchFamily="34" charset="-122"/>
              <a:ea typeface="微软雅黑" panose="020B0503020204020204" pitchFamily="34" charset="-122"/>
            </a:endParaRPr>
          </a:p>
        </p:txBody>
      </p:sp>
      <p:sp>
        <p:nvSpPr>
          <p:cNvPr id="20" name="TextBox 12"/>
          <p:cNvSpPr txBox="1"/>
          <p:nvPr/>
        </p:nvSpPr>
        <p:spPr>
          <a:xfrm>
            <a:off x="5272431" y="3491790"/>
            <a:ext cx="4220746" cy="938193"/>
          </a:xfrm>
          <a:prstGeom prst="rect">
            <a:avLst/>
          </a:prstGeom>
          <a:noFill/>
        </p:spPr>
        <p:txBody>
          <a:bodyPr wrap="square" lIns="68568" tIns="34284" rIns="68568" bIns="34284" rtlCol="0">
            <a:spAutoFit/>
          </a:bodyPr>
          <a:lstStyle/>
          <a:p>
            <a:pPr>
              <a:lnSpc>
                <a:spcPct val="150000"/>
              </a:lnSpc>
            </a:pPr>
            <a:r>
              <a:rPr lang="zh-CN" altLang="en-US" sz="2000" dirty="0">
                <a:latin typeface="微软雅黑" panose="020B0503020204020204" pitchFamily="34" charset="-122"/>
                <a:ea typeface="微软雅黑" panose="020B0503020204020204" pitchFamily="34" charset="-122"/>
              </a:rPr>
              <a:t>核实定位或定量装置的调整量</a:t>
            </a:r>
            <a:r>
              <a:rPr lang="zh-CN" altLang="en-US" sz="2000" dirty="0" smtClean="0">
                <a:latin typeface="微软雅黑" panose="020B0503020204020204" pitchFamily="34" charset="-122"/>
                <a:ea typeface="微软雅黑" panose="020B0503020204020204" pitchFamily="34" charset="-122"/>
              </a:rPr>
              <a:t>，</a:t>
            </a:r>
            <a:r>
              <a:rPr lang="zh-CN" altLang="en-US" sz="2000" dirty="0">
                <a:latin typeface="微软雅黑" panose="020B0503020204020204" pitchFamily="34" charset="-122"/>
                <a:ea typeface="微软雅黑" panose="020B0503020204020204" pitchFamily="34" charset="-122"/>
              </a:rPr>
              <a:t>对工序质量控制点的设备进行重点</a:t>
            </a:r>
            <a:r>
              <a:rPr lang="zh-CN" altLang="en-US" sz="2000" dirty="0" smtClean="0">
                <a:latin typeface="微软雅黑" panose="020B0503020204020204" pitchFamily="34" charset="-122"/>
                <a:ea typeface="微软雅黑" panose="020B0503020204020204" pitchFamily="34" charset="-122"/>
              </a:rPr>
              <a:t>控制</a:t>
            </a:r>
            <a:endParaRPr lang="zh-CN" altLang="en-US" sz="2000" dirty="0">
              <a:latin typeface="微软雅黑" pitchFamily="34" charset="-122"/>
              <a:ea typeface="微软雅黑" pitchFamily="34" charset="-122"/>
            </a:endParaRPr>
          </a:p>
        </p:txBody>
      </p:sp>
      <p:sp>
        <p:nvSpPr>
          <p:cNvPr id="21" name="矩形 20"/>
          <p:cNvSpPr/>
          <p:nvPr/>
        </p:nvSpPr>
        <p:spPr>
          <a:xfrm>
            <a:off x="4552298" y="5022170"/>
            <a:ext cx="5513621" cy="1319654"/>
          </a:xfrm>
          <a:prstGeom prst="rect">
            <a:avLst/>
          </a:prstGeom>
          <a:solidFill>
            <a:srgbClr val="F2F2F2"/>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endParaRPr lang="zh-CN" altLang="en-US" sz="1349"/>
          </a:p>
        </p:txBody>
      </p:sp>
      <p:sp>
        <p:nvSpPr>
          <p:cNvPr id="22" name="矩形 21"/>
          <p:cNvSpPr/>
          <p:nvPr/>
        </p:nvSpPr>
        <p:spPr>
          <a:xfrm>
            <a:off x="5332892" y="4680017"/>
            <a:ext cx="4044668" cy="563381"/>
          </a:xfrm>
          <a:prstGeom prst="rect">
            <a:avLst/>
          </a:prstGeom>
          <a:solidFill>
            <a:srgbClr val="F59322"/>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zh-CN" altLang="en-US" sz="2200" b="1" dirty="0">
                <a:latin typeface="微软雅黑" panose="020B0503020204020204" pitchFamily="34" charset="-122"/>
                <a:ea typeface="微软雅黑" panose="020B0503020204020204" pitchFamily="34" charset="-122"/>
              </a:rPr>
              <a:t>尽可能培植定位数据</a:t>
            </a:r>
            <a:endParaRPr lang="zh-CN" altLang="en-US" sz="2200" dirty="0">
              <a:latin typeface="微软雅黑" pitchFamily="34" charset="-122"/>
              <a:ea typeface="微软雅黑" pitchFamily="34" charset="-122"/>
            </a:endParaRPr>
          </a:p>
        </p:txBody>
      </p:sp>
      <p:sp>
        <p:nvSpPr>
          <p:cNvPr id="23" name="TextBox 15"/>
          <p:cNvSpPr txBox="1"/>
          <p:nvPr/>
        </p:nvSpPr>
        <p:spPr>
          <a:xfrm>
            <a:off x="5394028" y="5243398"/>
            <a:ext cx="3977552" cy="938193"/>
          </a:xfrm>
          <a:prstGeom prst="rect">
            <a:avLst/>
          </a:prstGeom>
          <a:noFill/>
        </p:spPr>
        <p:txBody>
          <a:bodyPr wrap="square" lIns="68568" tIns="34284" rIns="68568" bIns="34284" rtlCol="0">
            <a:spAutoFit/>
          </a:bodyPr>
          <a:lstStyle/>
          <a:p>
            <a:pPr algn="ctr">
              <a:lnSpc>
                <a:spcPct val="150000"/>
              </a:lnSpc>
            </a:pPr>
            <a:r>
              <a:rPr lang="zh-CN" altLang="en-US" sz="2000" dirty="0">
                <a:latin typeface="微软雅黑" panose="020B0503020204020204" pitchFamily="34" charset="-122"/>
                <a:ea typeface="微软雅黑" panose="020B0503020204020204" pitchFamily="34" charset="-122"/>
              </a:rPr>
              <a:t>自动显示和自动记录装置，经减少对工人调整工作可靠性的依赖</a:t>
            </a:r>
          </a:p>
        </p:txBody>
      </p:sp>
    </p:spTree>
    <p:extLst>
      <p:ext uri="{BB962C8B-B14F-4D97-AF65-F5344CB8AC3E}">
        <p14:creationId xmlns:p14="http://schemas.microsoft.com/office/powerpoint/2010/main" val="328425151"/>
      </p:ext>
    </p:extLst>
  </p:cSld>
  <p:clrMapOvr>
    <a:masterClrMapping/>
  </p:clrMapOvr>
  <mc:AlternateContent xmlns:mc="http://schemas.openxmlformats.org/markup-compatibility/2006" xmlns:p14="http://schemas.microsoft.com/office/powerpoint/2010/main">
    <mc:Choice Requires="p14">
      <p:transition spd="slow" p14:dur="1600" advClick="0" advTm="5000">
        <p14:gallery dir="l"/>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par>
                                <p:cTn id="8" presetID="22" presetClass="entr" presetSubtype="2"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right)">
                                      <p:cBhvr>
                                        <p:cTn id="10" dur="500"/>
                                        <p:tgtEl>
                                          <p:spTgt spid="3"/>
                                        </p:tgtEl>
                                      </p:cBhvr>
                                    </p:animEffect>
                                  </p:childTnLst>
                                </p:cTn>
                              </p:par>
                            </p:childTnLst>
                          </p:cTn>
                        </p:par>
                        <p:par>
                          <p:cTn id="11" fill="hold">
                            <p:stCondLst>
                              <p:cond delay="500"/>
                            </p:stCondLst>
                            <p:childTnLst>
                              <p:par>
                                <p:cTn id="12" presetID="16" presetClass="entr" presetSubtype="37" fill="hold" grpId="0"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arn(outVertical)">
                                      <p:cBhvr>
                                        <p:cTn id="14" dur="500"/>
                                        <p:tgtEl>
                                          <p:spTgt spid="4"/>
                                        </p:tgtEl>
                                      </p:cBhvr>
                                    </p:animEffect>
                                  </p:childTnLst>
                                </p:cTn>
                              </p:par>
                            </p:childTnLst>
                          </p:cTn>
                        </p:par>
                        <p:par>
                          <p:cTn id="15" fill="hold">
                            <p:stCondLst>
                              <p:cond delay="1000"/>
                            </p:stCondLst>
                            <p:childTnLst>
                              <p:par>
                                <p:cTn id="16" presetID="2" presetClass="entr" presetSubtype="12" fill="hold" grpId="0" nodeType="afterEffect">
                                  <p:stCondLst>
                                    <p:cond delay="0"/>
                                  </p:stCondLst>
                                  <p:childTnLst>
                                    <p:set>
                                      <p:cBhvr>
                                        <p:cTn id="17" dur="1" fill="hold">
                                          <p:stCondLst>
                                            <p:cond delay="0"/>
                                          </p:stCondLst>
                                        </p:cTn>
                                        <p:tgtEl>
                                          <p:spTgt spid="13"/>
                                        </p:tgtEl>
                                        <p:attrNameLst>
                                          <p:attrName>style.visibility</p:attrName>
                                        </p:attrNameLst>
                                      </p:cBhvr>
                                      <p:to>
                                        <p:strVal val="visible"/>
                                      </p:to>
                                    </p:set>
                                    <p:anim calcmode="lin" valueType="num">
                                      <p:cBhvr additive="base">
                                        <p:cTn id="18" dur="500" fill="hold"/>
                                        <p:tgtEl>
                                          <p:spTgt spid="13"/>
                                        </p:tgtEl>
                                        <p:attrNameLst>
                                          <p:attrName>ppt_x</p:attrName>
                                        </p:attrNameLst>
                                      </p:cBhvr>
                                      <p:tavLst>
                                        <p:tav tm="0">
                                          <p:val>
                                            <p:strVal val="0-#ppt_w/2"/>
                                          </p:val>
                                        </p:tav>
                                        <p:tav tm="100000">
                                          <p:val>
                                            <p:strVal val="#ppt_x"/>
                                          </p:val>
                                        </p:tav>
                                      </p:tavLst>
                                    </p:anim>
                                    <p:anim calcmode="lin" valueType="num">
                                      <p:cBhvr additive="base">
                                        <p:cTn id="19" dur="500" fill="hold"/>
                                        <p:tgtEl>
                                          <p:spTgt spid="13"/>
                                        </p:tgtEl>
                                        <p:attrNameLst>
                                          <p:attrName>ppt_y</p:attrName>
                                        </p:attrNameLst>
                                      </p:cBhvr>
                                      <p:tavLst>
                                        <p:tav tm="0">
                                          <p:val>
                                            <p:strVal val="1+#ppt_h/2"/>
                                          </p:val>
                                        </p:tav>
                                        <p:tav tm="100000">
                                          <p:val>
                                            <p:strVal val="#ppt_y"/>
                                          </p:val>
                                        </p:tav>
                                      </p:tavLst>
                                    </p:anim>
                                  </p:childTnLst>
                                </p:cTn>
                              </p:par>
                            </p:childTnLst>
                          </p:cTn>
                        </p:par>
                        <p:par>
                          <p:cTn id="20" fill="hold">
                            <p:stCondLst>
                              <p:cond delay="1500"/>
                            </p:stCondLst>
                            <p:childTnLst>
                              <p:par>
                                <p:cTn id="21" presetID="22" presetClass="entr" presetSubtype="8" fill="hold" nodeType="after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wipe(left)">
                                      <p:cBhvr>
                                        <p:cTn id="23" dur="500"/>
                                        <p:tgtEl>
                                          <p:spTgt spid="14"/>
                                        </p:tgtEl>
                                      </p:cBhvr>
                                    </p:animEffect>
                                  </p:childTnLst>
                                </p:cTn>
                              </p:par>
                            </p:childTnLst>
                          </p:cTn>
                        </p:par>
                        <p:par>
                          <p:cTn id="24" fill="hold">
                            <p:stCondLst>
                              <p:cond delay="2000"/>
                            </p:stCondLst>
                            <p:childTnLst>
                              <p:par>
                                <p:cTn id="25" presetID="22" presetClass="entr" presetSubtype="1" fill="hold" grpId="0" nodeType="after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up)">
                                      <p:cBhvr>
                                        <p:cTn id="27" dur="500"/>
                                        <p:tgtEl>
                                          <p:spTgt spid="12"/>
                                        </p:tgtEl>
                                      </p:cBhvr>
                                    </p:animEffect>
                                  </p:childTnLst>
                                </p:cTn>
                              </p:par>
                            </p:childTnLst>
                          </p:cTn>
                        </p:par>
                        <p:par>
                          <p:cTn id="28" fill="hold">
                            <p:stCondLst>
                              <p:cond delay="2500"/>
                            </p:stCondLst>
                            <p:childTnLst>
                              <p:par>
                                <p:cTn id="29" presetID="10" presetClass="entr" presetSubtype="0"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500"/>
                                        <p:tgtEl>
                                          <p:spTgt spid="11"/>
                                        </p:tgtEl>
                                      </p:cBhvr>
                                    </p:animEffect>
                                  </p:childTnLst>
                                </p:cTn>
                              </p:par>
                            </p:childTnLst>
                          </p:cTn>
                        </p:par>
                        <p:par>
                          <p:cTn id="32" fill="hold">
                            <p:stCondLst>
                              <p:cond delay="3000"/>
                            </p:stCondLst>
                            <p:childTnLst>
                              <p:par>
                                <p:cTn id="33" presetID="14" presetClass="entr" presetSubtype="10" fill="hold" grpId="0" nodeType="after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randombar(horizontal)">
                                      <p:cBhvr>
                                        <p:cTn id="35" dur="500"/>
                                        <p:tgtEl>
                                          <p:spTgt spid="17"/>
                                        </p:tgtEl>
                                      </p:cBhvr>
                                    </p:animEffect>
                                  </p:childTnLst>
                                </p:cTn>
                              </p:par>
                            </p:childTnLst>
                          </p:cTn>
                        </p:par>
                        <p:par>
                          <p:cTn id="36" fill="hold">
                            <p:stCondLst>
                              <p:cond delay="3500"/>
                            </p:stCondLst>
                            <p:childTnLst>
                              <p:par>
                                <p:cTn id="37" presetID="22" presetClass="entr" presetSubtype="8" fill="hold" nodeType="after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wipe(left)">
                                      <p:cBhvr>
                                        <p:cTn id="39" dur="500"/>
                                        <p:tgtEl>
                                          <p:spTgt spid="15"/>
                                        </p:tgtEl>
                                      </p:cBhvr>
                                    </p:animEffect>
                                  </p:childTnLst>
                                </p:cTn>
                              </p:par>
                            </p:childTnLst>
                          </p:cTn>
                        </p:par>
                        <p:par>
                          <p:cTn id="40" fill="hold">
                            <p:stCondLst>
                              <p:cond delay="4000"/>
                            </p:stCondLst>
                            <p:childTnLst>
                              <p:par>
                                <p:cTn id="41" presetID="22" presetClass="entr" presetSubtype="1" fill="hold" grpId="0" nodeType="after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wipe(up)">
                                      <p:cBhvr>
                                        <p:cTn id="43" dur="500"/>
                                        <p:tgtEl>
                                          <p:spTgt spid="19"/>
                                        </p:tgtEl>
                                      </p:cBhvr>
                                    </p:animEffect>
                                  </p:childTnLst>
                                </p:cTn>
                              </p:par>
                            </p:childTnLst>
                          </p:cTn>
                        </p:par>
                        <p:par>
                          <p:cTn id="44" fill="hold">
                            <p:stCondLst>
                              <p:cond delay="4500"/>
                            </p:stCondLst>
                            <p:childTnLst>
                              <p:par>
                                <p:cTn id="45" presetID="10" presetClass="entr" presetSubtype="0" fill="hold" grpId="0" nodeType="after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fade">
                                      <p:cBhvr>
                                        <p:cTn id="47" dur="500"/>
                                        <p:tgtEl>
                                          <p:spTgt spid="18"/>
                                        </p:tgtEl>
                                      </p:cBhvr>
                                    </p:animEffect>
                                  </p:childTnLst>
                                </p:cTn>
                              </p:par>
                            </p:childTnLst>
                          </p:cTn>
                        </p:par>
                        <p:par>
                          <p:cTn id="48" fill="hold">
                            <p:stCondLst>
                              <p:cond delay="5000"/>
                            </p:stCondLst>
                            <p:childTnLst>
                              <p:par>
                                <p:cTn id="49" presetID="14" presetClass="entr" presetSubtype="10" fill="hold" grpId="0" nodeType="afterEffect">
                                  <p:stCondLst>
                                    <p:cond delay="0"/>
                                  </p:stCondLst>
                                  <p:childTnLst>
                                    <p:set>
                                      <p:cBhvr>
                                        <p:cTn id="50" dur="1" fill="hold">
                                          <p:stCondLst>
                                            <p:cond delay="0"/>
                                          </p:stCondLst>
                                        </p:cTn>
                                        <p:tgtEl>
                                          <p:spTgt spid="20"/>
                                        </p:tgtEl>
                                        <p:attrNameLst>
                                          <p:attrName>style.visibility</p:attrName>
                                        </p:attrNameLst>
                                      </p:cBhvr>
                                      <p:to>
                                        <p:strVal val="visible"/>
                                      </p:to>
                                    </p:set>
                                    <p:animEffect transition="in" filter="randombar(horizontal)">
                                      <p:cBhvr>
                                        <p:cTn id="51" dur="500"/>
                                        <p:tgtEl>
                                          <p:spTgt spid="20"/>
                                        </p:tgtEl>
                                      </p:cBhvr>
                                    </p:animEffect>
                                  </p:childTnLst>
                                </p:cTn>
                              </p:par>
                            </p:childTnLst>
                          </p:cTn>
                        </p:par>
                        <p:par>
                          <p:cTn id="52" fill="hold">
                            <p:stCondLst>
                              <p:cond delay="5500"/>
                            </p:stCondLst>
                            <p:childTnLst>
                              <p:par>
                                <p:cTn id="53" presetID="22" presetClass="entr" presetSubtype="8" fill="hold"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wipe(left)">
                                      <p:cBhvr>
                                        <p:cTn id="55" dur="500"/>
                                        <p:tgtEl>
                                          <p:spTgt spid="16"/>
                                        </p:tgtEl>
                                      </p:cBhvr>
                                    </p:animEffect>
                                  </p:childTnLst>
                                </p:cTn>
                              </p:par>
                            </p:childTnLst>
                          </p:cTn>
                        </p:par>
                        <p:par>
                          <p:cTn id="56" fill="hold">
                            <p:stCondLst>
                              <p:cond delay="6000"/>
                            </p:stCondLst>
                            <p:childTnLst>
                              <p:par>
                                <p:cTn id="57" presetID="22" presetClass="entr" presetSubtype="1" fill="hold" grpId="0" nodeType="afterEffect">
                                  <p:stCondLst>
                                    <p:cond delay="0"/>
                                  </p:stCondLst>
                                  <p:childTnLst>
                                    <p:set>
                                      <p:cBhvr>
                                        <p:cTn id="58" dur="1" fill="hold">
                                          <p:stCondLst>
                                            <p:cond delay="0"/>
                                          </p:stCondLst>
                                        </p:cTn>
                                        <p:tgtEl>
                                          <p:spTgt spid="22"/>
                                        </p:tgtEl>
                                        <p:attrNameLst>
                                          <p:attrName>style.visibility</p:attrName>
                                        </p:attrNameLst>
                                      </p:cBhvr>
                                      <p:to>
                                        <p:strVal val="visible"/>
                                      </p:to>
                                    </p:set>
                                    <p:animEffect transition="in" filter="wipe(up)">
                                      <p:cBhvr>
                                        <p:cTn id="59" dur="500"/>
                                        <p:tgtEl>
                                          <p:spTgt spid="22"/>
                                        </p:tgtEl>
                                      </p:cBhvr>
                                    </p:animEffect>
                                  </p:childTnLst>
                                </p:cTn>
                              </p:par>
                            </p:childTnLst>
                          </p:cTn>
                        </p:par>
                        <p:par>
                          <p:cTn id="60" fill="hold">
                            <p:stCondLst>
                              <p:cond delay="6500"/>
                            </p:stCondLst>
                            <p:childTnLst>
                              <p:par>
                                <p:cTn id="61" presetID="10" presetClass="entr" presetSubtype="0" fill="hold" grpId="0" nodeType="afterEffect">
                                  <p:stCondLst>
                                    <p:cond delay="0"/>
                                  </p:stCondLst>
                                  <p:childTnLst>
                                    <p:set>
                                      <p:cBhvr>
                                        <p:cTn id="62" dur="1" fill="hold">
                                          <p:stCondLst>
                                            <p:cond delay="0"/>
                                          </p:stCondLst>
                                        </p:cTn>
                                        <p:tgtEl>
                                          <p:spTgt spid="21"/>
                                        </p:tgtEl>
                                        <p:attrNameLst>
                                          <p:attrName>style.visibility</p:attrName>
                                        </p:attrNameLst>
                                      </p:cBhvr>
                                      <p:to>
                                        <p:strVal val="visible"/>
                                      </p:to>
                                    </p:set>
                                    <p:animEffect transition="in" filter="fade">
                                      <p:cBhvr>
                                        <p:cTn id="63" dur="500"/>
                                        <p:tgtEl>
                                          <p:spTgt spid="21"/>
                                        </p:tgtEl>
                                      </p:cBhvr>
                                    </p:animEffect>
                                  </p:childTnLst>
                                </p:cTn>
                              </p:par>
                            </p:childTnLst>
                          </p:cTn>
                        </p:par>
                        <p:par>
                          <p:cTn id="64" fill="hold">
                            <p:stCondLst>
                              <p:cond delay="7000"/>
                            </p:stCondLst>
                            <p:childTnLst>
                              <p:par>
                                <p:cTn id="65" presetID="14" presetClass="entr" presetSubtype="10" fill="hold" grpId="0" nodeType="afterEffect">
                                  <p:stCondLst>
                                    <p:cond delay="0"/>
                                  </p:stCondLst>
                                  <p:childTnLst>
                                    <p:set>
                                      <p:cBhvr>
                                        <p:cTn id="66" dur="1" fill="hold">
                                          <p:stCondLst>
                                            <p:cond delay="0"/>
                                          </p:stCondLst>
                                        </p:cTn>
                                        <p:tgtEl>
                                          <p:spTgt spid="23"/>
                                        </p:tgtEl>
                                        <p:attrNameLst>
                                          <p:attrName>style.visibility</p:attrName>
                                        </p:attrNameLst>
                                      </p:cBhvr>
                                      <p:to>
                                        <p:strVal val="visible"/>
                                      </p:to>
                                    </p:set>
                                    <p:animEffect transition="in" filter="randombar(horizontal)">
                                      <p:cBhvr>
                                        <p:cTn id="6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1" grpId="0" animBg="1"/>
      <p:bldP spid="12" grpId="0" animBg="1"/>
      <p:bldP spid="13" grpId="0" animBg="1"/>
      <p:bldP spid="17" grpId="0"/>
      <p:bldP spid="18" grpId="0" animBg="1"/>
      <p:bldP spid="19" grpId="0" animBg="1"/>
      <p:bldP spid="20" grpId="0"/>
      <p:bldP spid="21" grpId="0" animBg="1"/>
      <p:bldP spid="22" grpId="0" animBg="1"/>
      <p:bldP spid="2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矩形 64"/>
          <p:cNvSpPr/>
          <p:nvPr/>
        </p:nvSpPr>
        <p:spPr>
          <a:xfrm>
            <a:off x="4990429" y="4853934"/>
            <a:ext cx="1412271" cy="1586249"/>
          </a:xfrm>
          <a:prstGeom prst="rect">
            <a:avLst/>
          </a:prstGeom>
          <a:noFill/>
          <a:ln w="25400">
            <a:solidFill>
              <a:srgbClr val="F593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Tx/>
              <a:buNone/>
            </a:pPr>
            <a:r>
              <a:rPr lang="zh-CN" altLang="en-US" sz="2000" b="1" dirty="0">
                <a:solidFill>
                  <a:schemeClr val="tx1"/>
                </a:solidFill>
                <a:latin typeface="黑体" panose="02010609060101010101" pitchFamily="49" charset="-122"/>
                <a:ea typeface="黑体" panose="02010609060101010101" pitchFamily="49" charset="-122"/>
              </a:rPr>
              <a:t>有保质期吗</a:t>
            </a:r>
          </a:p>
        </p:txBody>
      </p:sp>
      <p:cxnSp>
        <p:nvCxnSpPr>
          <p:cNvPr id="2" name="Straight Connector 25"/>
          <p:cNvCxnSpPr/>
          <p:nvPr/>
        </p:nvCxnSpPr>
        <p:spPr>
          <a:xfrm>
            <a:off x="0" y="545427"/>
            <a:ext cx="627797" cy="0"/>
          </a:xfrm>
          <a:prstGeom prst="line">
            <a:avLst/>
          </a:prstGeom>
          <a:ln w="1016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Straight Connector 25"/>
          <p:cNvCxnSpPr/>
          <p:nvPr/>
        </p:nvCxnSpPr>
        <p:spPr>
          <a:xfrm>
            <a:off x="5376213" y="545427"/>
            <a:ext cx="6815787" cy="0"/>
          </a:xfrm>
          <a:prstGeom prst="line">
            <a:avLst/>
          </a:prstGeom>
          <a:ln w="1016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矩形 3"/>
          <p:cNvSpPr/>
          <p:nvPr/>
        </p:nvSpPr>
        <p:spPr>
          <a:xfrm>
            <a:off x="627797" y="47100"/>
            <a:ext cx="4748416" cy="719556"/>
          </a:xfrm>
          <a:prstGeom prst="rect">
            <a:avLst/>
          </a:prstGeom>
        </p:spPr>
        <p:txBody>
          <a:bodyPr wrap="none">
            <a:spAutoFit/>
          </a:bodyPr>
          <a:lstStyle/>
          <a:p>
            <a:pPr>
              <a:lnSpc>
                <a:spcPct val="200000"/>
              </a:lnSpc>
            </a:pPr>
            <a:r>
              <a:rPr lang="zh-CN" altLang="en-US" sz="2400" b="1" dirty="0" smtClean="0">
                <a:latin typeface="微软雅黑" panose="020B0503020204020204" pitchFamily="34" charset="-122"/>
                <a:ea typeface="微软雅黑" panose="020B0503020204020204" pitchFamily="34" charset="-122"/>
              </a:rPr>
              <a:t>三</a:t>
            </a:r>
            <a:r>
              <a:rPr lang="zh-CN" altLang="en-US" sz="2400" b="1" dirty="0">
                <a:latin typeface="微软雅黑" panose="020B0503020204020204" pitchFamily="34" charset="-122"/>
                <a:ea typeface="微软雅黑" panose="020B0503020204020204" pitchFamily="34" charset="-122"/>
              </a:rPr>
              <a:t>、</a:t>
            </a:r>
            <a:r>
              <a:rPr lang="en-US" altLang="zh-CN" sz="2400" b="1" dirty="0">
                <a:latin typeface="微软雅黑" panose="020B0503020204020204" pitchFamily="34" charset="-122"/>
                <a:ea typeface="微软雅黑" panose="020B0503020204020204" pitchFamily="34" charset="-122"/>
              </a:rPr>
              <a:t>5M1E</a:t>
            </a:r>
            <a:r>
              <a:rPr lang="zh-CN" altLang="en-US" sz="2400" b="1" dirty="0">
                <a:latin typeface="微软雅黑" panose="020B0503020204020204" pitchFamily="34" charset="-122"/>
                <a:ea typeface="微软雅黑" panose="020B0503020204020204" pitchFamily="34" charset="-122"/>
              </a:rPr>
              <a:t>各因素分析及控制措施</a:t>
            </a:r>
          </a:p>
        </p:txBody>
      </p:sp>
      <p:sp>
        <p:nvSpPr>
          <p:cNvPr id="13" name="矩形 12"/>
          <p:cNvSpPr/>
          <p:nvPr/>
        </p:nvSpPr>
        <p:spPr>
          <a:xfrm>
            <a:off x="5456486" y="979695"/>
            <a:ext cx="1881191" cy="671345"/>
          </a:xfrm>
          <a:prstGeom prst="rect">
            <a:avLst/>
          </a:prstGeom>
          <a:solidFill>
            <a:srgbClr val="2B84E1"/>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buFontTx/>
              <a:buNone/>
            </a:pPr>
            <a:r>
              <a:rPr lang="zh-CN" altLang="en-US" sz="2400" b="1" dirty="0">
                <a:latin typeface="微软雅黑" panose="020B0503020204020204" pitchFamily="34" charset="-122"/>
                <a:ea typeface="微软雅黑" panose="020B0503020204020204" pitchFamily="34" charset="-122"/>
              </a:rPr>
              <a:t>料的分析</a:t>
            </a:r>
            <a:endParaRPr lang="en-US" altLang="zh-CN" sz="2400" b="1" dirty="0">
              <a:latin typeface="微软雅黑" panose="020B0503020204020204" pitchFamily="34" charset="-122"/>
              <a:ea typeface="微软雅黑" panose="020B0503020204020204" pitchFamily="34" charset="-122"/>
            </a:endParaRPr>
          </a:p>
        </p:txBody>
      </p:sp>
      <p:sp>
        <p:nvSpPr>
          <p:cNvPr id="14" name="椭圆 64"/>
          <p:cNvSpPr>
            <a:spLocks noChangeArrowheads="1"/>
          </p:cNvSpPr>
          <p:nvPr/>
        </p:nvSpPr>
        <p:spPr bwMode="auto">
          <a:xfrm>
            <a:off x="4458071" y="979695"/>
            <a:ext cx="680249" cy="679684"/>
          </a:xfrm>
          <a:prstGeom prst="ellipse">
            <a:avLst/>
          </a:prstGeom>
          <a:solidFill>
            <a:srgbClr val="2B84E1"/>
          </a:solidFill>
          <a:ln w="190500" cap="sq" cmpd="sng">
            <a:noFill/>
            <a:round/>
            <a:headEnd/>
            <a:tailEnd/>
          </a:ln>
        </p:spPr>
        <p:txBody>
          <a:bodyPr lIns="68568" tIns="34284" rIns="68568" bIns="34284" anchor="ctr"/>
          <a:lstStyle/>
          <a:p>
            <a:pPr algn="ctr"/>
            <a:r>
              <a:rPr lang="en-US" altLang="zh-CN" sz="3200" b="1" dirty="0" smtClean="0">
                <a:solidFill>
                  <a:schemeClr val="bg1"/>
                </a:solidFill>
                <a:latin typeface="Agency FB" panose="020B0503020202020204" pitchFamily="34" charset="0"/>
                <a:ea typeface="微软雅黑" pitchFamily="34" charset="-122"/>
                <a:sym typeface="宋体" panose="02010600030101010101" pitchFamily="2" charset="-122"/>
              </a:rPr>
              <a:t>3</a:t>
            </a:r>
            <a:endParaRPr lang="zh-CN" altLang="zh-CN" sz="3200" b="1" dirty="0">
              <a:solidFill>
                <a:schemeClr val="bg1"/>
              </a:solidFill>
              <a:latin typeface="Agency FB" panose="020B0503020202020204" pitchFamily="34" charset="0"/>
              <a:ea typeface="微软雅黑" pitchFamily="34" charset="-122"/>
              <a:sym typeface="宋体" panose="02010600030101010101" pitchFamily="2" charset="-122"/>
            </a:endParaRPr>
          </a:p>
        </p:txBody>
      </p:sp>
      <p:grpSp>
        <p:nvGrpSpPr>
          <p:cNvPr id="15" name="组合 14"/>
          <p:cNvGrpSpPr/>
          <p:nvPr/>
        </p:nvGrpSpPr>
        <p:grpSpPr>
          <a:xfrm>
            <a:off x="1092942" y="3944045"/>
            <a:ext cx="9703559" cy="437942"/>
            <a:chOff x="534438" y="3368953"/>
            <a:chExt cx="10944224" cy="438144"/>
          </a:xfrm>
          <a:solidFill>
            <a:srgbClr val="2B84E1"/>
          </a:solidFill>
          <a:effectLst>
            <a:outerShdw blurRad="50800" dist="38100" dir="5400000" algn="t" rotWithShape="0">
              <a:prstClr val="black">
                <a:alpha val="40000"/>
              </a:prstClr>
            </a:outerShdw>
          </a:effectLst>
        </p:grpSpPr>
        <p:sp>
          <p:nvSpPr>
            <p:cNvPr id="16" name="矩形 15"/>
            <p:cNvSpPr/>
            <p:nvPr/>
          </p:nvSpPr>
          <p:spPr>
            <a:xfrm>
              <a:off x="11049789" y="3503489"/>
              <a:ext cx="50397" cy="169069"/>
            </a:xfrm>
            <a:prstGeom prst="rect">
              <a:avLst/>
            </a:prstGeom>
            <a:grp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grpSp>
          <p:nvGrpSpPr>
            <p:cNvPr id="17" name="组合 16"/>
            <p:cNvGrpSpPr/>
            <p:nvPr/>
          </p:nvGrpSpPr>
          <p:grpSpPr>
            <a:xfrm>
              <a:off x="534438" y="3368953"/>
              <a:ext cx="10944224" cy="438144"/>
              <a:chOff x="623889" y="3209929"/>
              <a:chExt cx="10944224" cy="438144"/>
            </a:xfrm>
            <a:grpFill/>
          </p:grpSpPr>
          <p:sp>
            <p:nvSpPr>
              <p:cNvPr id="18" name="矩形 17"/>
              <p:cNvSpPr/>
              <p:nvPr/>
            </p:nvSpPr>
            <p:spPr>
              <a:xfrm>
                <a:off x="623889" y="3344465"/>
                <a:ext cx="50397" cy="169069"/>
              </a:xfrm>
              <a:prstGeom prst="rect">
                <a:avLst/>
              </a:prstGeom>
              <a:grp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sp>
            <p:nvSpPr>
              <p:cNvPr id="19" name="矩形 18"/>
              <p:cNvSpPr/>
              <p:nvPr/>
            </p:nvSpPr>
            <p:spPr>
              <a:xfrm>
                <a:off x="717047" y="3344465"/>
                <a:ext cx="107093" cy="169069"/>
              </a:xfrm>
              <a:prstGeom prst="rect">
                <a:avLst/>
              </a:prstGeom>
              <a:grp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sp>
            <p:nvSpPr>
              <p:cNvPr id="20" name="矩形 19"/>
              <p:cNvSpPr/>
              <p:nvPr/>
            </p:nvSpPr>
            <p:spPr>
              <a:xfrm>
                <a:off x="866901" y="3344465"/>
                <a:ext cx="198437" cy="169069"/>
              </a:xfrm>
              <a:prstGeom prst="rect">
                <a:avLst/>
              </a:prstGeom>
              <a:grp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sp>
            <p:nvSpPr>
              <p:cNvPr id="21" name="矩形 20"/>
              <p:cNvSpPr/>
              <p:nvPr/>
            </p:nvSpPr>
            <p:spPr>
              <a:xfrm>
                <a:off x="1108099" y="3344465"/>
                <a:ext cx="9613876" cy="169069"/>
              </a:xfrm>
              <a:prstGeom prst="rect">
                <a:avLst/>
              </a:prstGeom>
              <a:grp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sp>
            <p:nvSpPr>
              <p:cNvPr id="22" name="矩形 21"/>
              <p:cNvSpPr/>
              <p:nvPr/>
            </p:nvSpPr>
            <p:spPr>
              <a:xfrm>
                <a:off x="10994902" y="3344465"/>
                <a:ext cx="107093" cy="169069"/>
              </a:xfrm>
              <a:prstGeom prst="rect">
                <a:avLst/>
              </a:prstGeom>
              <a:grp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sp>
            <p:nvSpPr>
              <p:cNvPr id="23" name="矩形 22"/>
              <p:cNvSpPr/>
              <p:nvPr/>
            </p:nvSpPr>
            <p:spPr>
              <a:xfrm>
                <a:off x="10759220" y="3344465"/>
                <a:ext cx="198437" cy="169069"/>
              </a:xfrm>
              <a:prstGeom prst="rect">
                <a:avLst/>
              </a:prstGeom>
              <a:grp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sp>
            <p:nvSpPr>
              <p:cNvPr id="24" name="等腰三角形 23"/>
              <p:cNvSpPr/>
              <p:nvPr/>
            </p:nvSpPr>
            <p:spPr>
              <a:xfrm rot="5400000">
                <a:off x="11159803" y="3239763"/>
                <a:ext cx="438144" cy="378476"/>
              </a:xfrm>
              <a:prstGeom prst="triangle">
                <a:avLst/>
              </a:prstGeom>
              <a:grp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grpSp>
      </p:grpSp>
      <p:cxnSp>
        <p:nvCxnSpPr>
          <p:cNvPr id="32" name="肘形连接符 31"/>
          <p:cNvCxnSpPr>
            <a:stCxn id="34" idx="3"/>
            <a:endCxn id="37" idx="1"/>
          </p:cNvCxnSpPr>
          <p:nvPr/>
        </p:nvCxnSpPr>
        <p:spPr>
          <a:xfrm rot="5400000" flipH="1" flipV="1">
            <a:off x="3074257" y="3186818"/>
            <a:ext cx="962556" cy="291334"/>
          </a:xfrm>
          <a:prstGeom prst="bentConnector2">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六边形 33"/>
          <p:cNvSpPr/>
          <p:nvPr/>
        </p:nvSpPr>
        <p:spPr>
          <a:xfrm rot="5400000">
            <a:off x="3071831" y="3860470"/>
            <a:ext cx="676079" cy="582656"/>
          </a:xfrm>
          <a:prstGeom prst="hexagon">
            <a:avLst/>
          </a:prstGeom>
          <a:solidFill>
            <a:srgbClr val="34C1AA"/>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solidFill>
                <a:schemeClr val="bg1"/>
              </a:solidFill>
            </a:endParaRPr>
          </a:p>
        </p:txBody>
      </p:sp>
      <p:sp>
        <p:nvSpPr>
          <p:cNvPr id="37" name="矩形 36"/>
          <p:cNvSpPr/>
          <p:nvPr/>
        </p:nvSpPr>
        <p:spPr>
          <a:xfrm>
            <a:off x="3701203" y="2085307"/>
            <a:ext cx="1412271" cy="1531796"/>
          </a:xfrm>
          <a:prstGeom prst="rect">
            <a:avLst/>
          </a:prstGeom>
          <a:noFill/>
          <a:ln w="25400">
            <a:solidFill>
              <a:srgbClr val="34C1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dirty="0">
                <a:solidFill>
                  <a:schemeClr val="tx1"/>
                </a:solidFill>
                <a:latin typeface="黑体" panose="02010609060101010101" pitchFamily="49" charset="-122"/>
                <a:ea typeface="黑体" panose="02010609060101010101" pitchFamily="49" charset="-122"/>
              </a:rPr>
              <a:t>型号对吗</a:t>
            </a:r>
            <a:endParaRPr lang="zh-CN" altLang="en-US" sz="2000" dirty="0">
              <a:solidFill>
                <a:schemeClr val="tx1"/>
              </a:solidFill>
            </a:endParaRPr>
          </a:p>
        </p:txBody>
      </p:sp>
      <p:cxnSp>
        <p:nvCxnSpPr>
          <p:cNvPr id="39" name="肘形连接符 38"/>
          <p:cNvCxnSpPr>
            <a:stCxn id="41" idx="3"/>
            <a:endCxn id="44" idx="1"/>
          </p:cNvCxnSpPr>
          <p:nvPr/>
        </p:nvCxnSpPr>
        <p:spPr>
          <a:xfrm rot="5400000" flipH="1" flipV="1">
            <a:off x="5652711" y="3186820"/>
            <a:ext cx="962557" cy="291329"/>
          </a:xfrm>
          <a:prstGeom prst="bentConnector2">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六边形 40"/>
          <p:cNvSpPr/>
          <p:nvPr/>
        </p:nvSpPr>
        <p:spPr>
          <a:xfrm rot="5400000">
            <a:off x="5650285" y="3860469"/>
            <a:ext cx="676079" cy="582656"/>
          </a:xfrm>
          <a:prstGeom prst="hexagon">
            <a:avLst/>
          </a:prstGeom>
          <a:solidFill>
            <a:srgbClr val="F1581C"/>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solidFill>
                <a:schemeClr val="bg1"/>
              </a:solidFill>
            </a:endParaRPr>
          </a:p>
        </p:txBody>
      </p:sp>
      <p:sp>
        <p:nvSpPr>
          <p:cNvPr id="44" name="矩形 43"/>
          <p:cNvSpPr/>
          <p:nvPr/>
        </p:nvSpPr>
        <p:spPr>
          <a:xfrm>
            <a:off x="6279654" y="2085307"/>
            <a:ext cx="1412271" cy="1531796"/>
          </a:xfrm>
          <a:prstGeom prst="rect">
            <a:avLst/>
          </a:prstGeom>
          <a:noFill/>
          <a:ln w="25400">
            <a:solidFill>
              <a:srgbClr val="F158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Tx/>
              <a:buNone/>
            </a:pPr>
            <a:r>
              <a:rPr lang="zh-CN" altLang="en-US" sz="2000" b="1" dirty="0">
                <a:solidFill>
                  <a:schemeClr val="tx1"/>
                </a:solidFill>
                <a:latin typeface="黑体" panose="02010609060101010101" pitchFamily="49" charset="-122"/>
                <a:ea typeface="黑体" panose="02010609060101010101" pitchFamily="49" charset="-122"/>
              </a:rPr>
              <a:t>入厂检验</a:t>
            </a:r>
            <a:r>
              <a:rPr lang="zh-CN" altLang="en-US" sz="2000" b="1" dirty="0" smtClean="0">
                <a:solidFill>
                  <a:schemeClr val="tx1"/>
                </a:solidFill>
                <a:latin typeface="黑体" panose="02010609060101010101" pitchFamily="49" charset="-122"/>
                <a:ea typeface="黑体" panose="02010609060101010101" pitchFamily="49" charset="-122"/>
              </a:rPr>
              <a:t>了吗</a:t>
            </a:r>
            <a:endParaRPr lang="zh-CN" altLang="en-US" sz="2000" b="1" dirty="0">
              <a:solidFill>
                <a:schemeClr val="tx1"/>
              </a:solidFill>
              <a:latin typeface="黑体" panose="02010609060101010101" pitchFamily="49" charset="-122"/>
              <a:ea typeface="黑体" panose="02010609060101010101" pitchFamily="49" charset="-122"/>
            </a:endParaRPr>
          </a:p>
        </p:txBody>
      </p:sp>
      <p:cxnSp>
        <p:nvCxnSpPr>
          <p:cNvPr id="46" name="肘形连接符 45"/>
          <p:cNvCxnSpPr>
            <a:stCxn id="48" idx="3"/>
            <a:endCxn id="51" idx="1"/>
          </p:cNvCxnSpPr>
          <p:nvPr/>
        </p:nvCxnSpPr>
        <p:spPr>
          <a:xfrm rot="5400000" flipH="1" flipV="1">
            <a:off x="8231164" y="3186819"/>
            <a:ext cx="962556" cy="291329"/>
          </a:xfrm>
          <a:prstGeom prst="bentConnector2">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六边形 47"/>
          <p:cNvSpPr/>
          <p:nvPr/>
        </p:nvSpPr>
        <p:spPr>
          <a:xfrm rot="5400000">
            <a:off x="8228738" y="3860469"/>
            <a:ext cx="676079" cy="582657"/>
          </a:xfrm>
          <a:prstGeom prst="hexagon">
            <a:avLst/>
          </a:prstGeom>
          <a:solidFill>
            <a:srgbClr val="F59322"/>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solidFill>
                <a:schemeClr val="bg1"/>
              </a:solidFill>
            </a:endParaRPr>
          </a:p>
        </p:txBody>
      </p:sp>
      <p:sp>
        <p:nvSpPr>
          <p:cNvPr id="51" name="矩形 50"/>
          <p:cNvSpPr/>
          <p:nvPr/>
        </p:nvSpPr>
        <p:spPr>
          <a:xfrm>
            <a:off x="8858106" y="2085307"/>
            <a:ext cx="1412271" cy="1531796"/>
          </a:xfrm>
          <a:prstGeom prst="rect">
            <a:avLst/>
          </a:prstGeom>
          <a:noFill/>
          <a:ln w="25400">
            <a:solidFill>
              <a:srgbClr val="F593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Tx/>
              <a:buNone/>
            </a:pPr>
            <a:r>
              <a:rPr lang="zh-CN" altLang="en-US" sz="2000" b="1" dirty="0" smtClean="0">
                <a:solidFill>
                  <a:schemeClr val="tx1"/>
                </a:solidFill>
                <a:latin typeface="黑体" panose="02010609060101010101" pitchFamily="49" charset="-122"/>
                <a:ea typeface="黑体" panose="02010609060101010101" pitchFamily="49" charset="-122"/>
              </a:rPr>
              <a:t>材料</a:t>
            </a:r>
            <a:r>
              <a:rPr lang="zh-CN" altLang="en-US" sz="2000" b="1" dirty="0">
                <a:solidFill>
                  <a:schemeClr val="tx1"/>
                </a:solidFill>
                <a:latin typeface="黑体" panose="02010609060101010101" pitchFamily="49" charset="-122"/>
                <a:ea typeface="黑体" panose="02010609060101010101" pitchFamily="49" charset="-122"/>
              </a:rPr>
              <a:t>适应环境</a:t>
            </a:r>
            <a:r>
              <a:rPr lang="zh-CN" altLang="en-US" sz="2000" b="1" dirty="0" smtClean="0">
                <a:solidFill>
                  <a:schemeClr val="tx1"/>
                </a:solidFill>
                <a:latin typeface="黑体" panose="02010609060101010101" pitchFamily="49" charset="-122"/>
                <a:ea typeface="黑体" panose="02010609060101010101" pitchFamily="49" charset="-122"/>
              </a:rPr>
              <a:t>吗，会不会互相</a:t>
            </a:r>
            <a:r>
              <a:rPr lang="zh-CN" altLang="en-US" sz="2000" b="1" dirty="0">
                <a:solidFill>
                  <a:schemeClr val="tx1"/>
                </a:solidFill>
                <a:latin typeface="黑体" panose="02010609060101010101" pitchFamily="49" charset="-122"/>
                <a:ea typeface="黑体" panose="02010609060101010101" pitchFamily="49" charset="-122"/>
              </a:rPr>
              <a:t>影响？</a:t>
            </a:r>
          </a:p>
        </p:txBody>
      </p:sp>
      <p:cxnSp>
        <p:nvCxnSpPr>
          <p:cNvPr id="53" name="肘形连接符 52"/>
          <p:cNvCxnSpPr>
            <a:stCxn id="55" idx="0"/>
            <a:endCxn id="58" idx="1"/>
          </p:cNvCxnSpPr>
          <p:nvPr/>
        </p:nvCxnSpPr>
        <p:spPr>
          <a:xfrm rot="16200000" flipH="1">
            <a:off x="1687702" y="4922785"/>
            <a:ext cx="1157220" cy="291329"/>
          </a:xfrm>
          <a:prstGeom prst="bentConnector2">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5" name="六边形 54"/>
          <p:cNvSpPr/>
          <p:nvPr/>
        </p:nvSpPr>
        <p:spPr>
          <a:xfrm rot="5400000">
            <a:off x="1782609" y="3860469"/>
            <a:ext cx="676079" cy="582658"/>
          </a:xfrm>
          <a:prstGeom prst="hexagon">
            <a:avLst/>
          </a:prstGeom>
          <a:solidFill>
            <a:srgbClr val="F1581C"/>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solidFill>
                <a:schemeClr val="bg1"/>
              </a:solidFill>
            </a:endParaRPr>
          </a:p>
        </p:txBody>
      </p:sp>
      <p:sp>
        <p:nvSpPr>
          <p:cNvPr id="58" name="矩形 57"/>
          <p:cNvSpPr/>
          <p:nvPr/>
        </p:nvSpPr>
        <p:spPr>
          <a:xfrm>
            <a:off x="2411978" y="4853934"/>
            <a:ext cx="1412271" cy="1586249"/>
          </a:xfrm>
          <a:prstGeom prst="rect">
            <a:avLst/>
          </a:prstGeom>
          <a:noFill/>
          <a:ln w="25400">
            <a:solidFill>
              <a:srgbClr val="F158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Tx/>
              <a:buNone/>
            </a:pPr>
            <a:r>
              <a:rPr lang="zh-CN" altLang="en-US" sz="2000" b="1" dirty="0">
                <a:solidFill>
                  <a:schemeClr val="tx1"/>
                </a:solidFill>
                <a:latin typeface="黑体" panose="02010609060101010101" pitchFamily="49" charset="-122"/>
                <a:ea typeface="黑体" panose="02010609060101010101" pitchFamily="49" charset="-122"/>
              </a:rPr>
              <a:t>是真货吗</a:t>
            </a:r>
          </a:p>
        </p:txBody>
      </p:sp>
      <p:cxnSp>
        <p:nvCxnSpPr>
          <p:cNvPr id="60" name="肘形连接符 59"/>
          <p:cNvCxnSpPr>
            <a:stCxn id="62" idx="0"/>
            <a:endCxn id="65" idx="1"/>
          </p:cNvCxnSpPr>
          <p:nvPr/>
        </p:nvCxnSpPr>
        <p:spPr>
          <a:xfrm rot="16200000" flipH="1">
            <a:off x="4266150" y="4922784"/>
            <a:ext cx="1157220" cy="291334"/>
          </a:xfrm>
          <a:prstGeom prst="bentConnector2">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2" name="六边形 61"/>
          <p:cNvSpPr/>
          <p:nvPr/>
        </p:nvSpPr>
        <p:spPr>
          <a:xfrm rot="5400000">
            <a:off x="4361056" y="3860469"/>
            <a:ext cx="676079" cy="582657"/>
          </a:xfrm>
          <a:prstGeom prst="hexagon">
            <a:avLst/>
          </a:prstGeom>
          <a:solidFill>
            <a:srgbClr val="F59322"/>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solidFill>
                <a:schemeClr val="bg1"/>
              </a:solidFill>
            </a:endParaRPr>
          </a:p>
        </p:txBody>
      </p:sp>
      <p:cxnSp>
        <p:nvCxnSpPr>
          <p:cNvPr id="67" name="肘形连接符 66"/>
          <p:cNvCxnSpPr>
            <a:stCxn id="69" idx="0"/>
            <a:endCxn id="72" idx="1"/>
          </p:cNvCxnSpPr>
          <p:nvPr/>
        </p:nvCxnSpPr>
        <p:spPr>
          <a:xfrm rot="16200000" flipH="1">
            <a:off x="6844605" y="4922786"/>
            <a:ext cx="1157220" cy="291330"/>
          </a:xfrm>
          <a:prstGeom prst="bentConnector2">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9" name="六边形 68"/>
          <p:cNvSpPr/>
          <p:nvPr/>
        </p:nvSpPr>
        <p:spPr>
          <a:xfrm rot="5400000">
            <a:off x="6939512" y="3860469"/>
            <a:ext cx="676079" cy="582658"/>
          </a:xfrm>
          <a:prstGeom prst="hexagon">
            <a:avLst/>
          </a:prstGeom>
          <a:solidFill>
            <a:srgbClr val="34C1AA"/>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solidFill>
                <a:schemeClr val="bg1"/>
              </a:solidFill>
            </a:endParaRPr>
          </a:p>
        </p:txBody>
      </p:sp>
      <p:sp>
        <p:nvSpPr>
          <p:cNvPr id="72" name="矩形 71"/>
          <p:cNvSpPr/>
          <p:nvPr/>
        </p:nvSpPr>
        <p:spPr>
          <a:xfrm>
            <a:off x="7568881" y="4853934"/>
            <a:ext cx="1412271" cy="1586249"/>
          </a:xfrm>
          <a:prstGeom prst="rect">
            <a:avLst/>
          </a:prstGeom>
          <a:noFill/>
          <a:ln w="25400">
            <a:solidFill>
              <a:srgbClr val="34C1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Tx/>
              <a:buNone/>
            </a:pPr>
            <a:r>
              <a:rPr lang="zh-CN" altLang="en-US" sz="2000" b="1" dirty="0">
                <a:solidFill>
                  <a:schemeClr val="tx1"/>
                </a:solidFill>
                <a:latin typeface="黑体" panose="02010609060101010101" pitchFamily="49" charset="-122"/>
                <a:ea typeface="黑体" panose="02010609060101010101" pitchFamily="49" charset="-122"/>
              </a:rPr>
              <a:t>用的符合规范吗</a:t>
            </a:r>
          </a:p>
        </p:txBody>
      </p:sp>
      <p:sp>
        <p:nvSpPr>
          <p:cNvPr id="78" name="文本框 64"/>
          <p:cNvSpPr txBox="1"/>
          <p:nvPr/>
        </p:nvSpPr>
        <p:spPr>
          <a:xfrm>
            <a:off x="1907056" y="3854268"/>
            <a:ext cx="427171" cy="584775"/>
          </a:xfrm>
          <a:prstGeom prst="rect">
            <a:avLst/>
          </a:prstGeom>
          <a:noFill/>
        </p:spPr>
        <p:txBody>
          <a:bodyPr wrap="square" rtlCol="0">
            <a:spAutoFit/>
          </a:bodyPr>
          <a:lstStyle/>
          <a:p>
            <a:pPr algn="ctr"/>
            <a:r>
              <a:rPr lang="en-US" altLang="zh-CN" sz="3200" b="1" dirty="0" smtClean="0">
                <a:solidFill>
                  <a:schemeClr val="bg1"/>
                </a:solidFill>
                <a:latin typeface="Agency FB" panose="020B0503020202020204" pitchFamily="34" charset="0"/>
                <a:ea typeface="微软雅黑" panose="020B0503020204020204" pitchFamily="34" charset="-122"/>
              </a:rPr>
              <a:t>1</a:t>
            </a:r>
            <a:endParaRPr lang="zh-CN" altLang="en-US" sz="3200" b="1" dirty="0">
              <a:solidFill>
                <a:schemeClr val="bg1"/>
              </a:solidFill>
              <a:latin typeface="Agency FB" panose="020B0503020202020204" pitchFamily="34" charset="0"/>
              <a:ea typeface="微软雅黑" panose="020B0503020204020204" pitchFamily="34" charset="-122"/>
            </a:endParaRPr>
          </a:p>
        </p:txBody>
      </p:sp>
      <p:sp>
        <p:nvSpPr>
          <p:cNvPr id="42" name="文本框 64"/>
          <p:cNvSpPr txBox="1"/>
          <p:nvPr/>
        </p:nvSpPr>
        <p:spPr>
          <a:xfrm>
            <a:off x="3196282" y="3854268"/>
            <a:ext cx="427171" cy="584775"/>
          </a:xfrm>
          <a:prstGeom prst="rect">
            <a:avLst/>
          </a:prstGeom>
          <a:noFill/>
        </p:spPr>
        <p:txBody>
          <a:bodyPr wrap="square" rtlCol="0">
            <a:spAutoFit/>
          </a:bodyPr>
          <a:lstStyle/>
          <a:p>
            <a:pPr algn="ctr"/>
            <a:r>
              <a:rPr lang="en-US" altLang="zh-CN" sz="3200" b="1" dirty="0">
                <a:solidFill>
                  <a:schemeClr val="bg1"/>
                </a:solidFill>
                <a:latin typeface="Agency FB" panose="020B0503020202020204" pitchFamily="34" charset="0"/>
                <a:ea typeface="微软雅黑" panose="020B0503020204020204" pitchFamily="34" charset="-122"/>
              </a:rPr>
              <a:t>2</a:t>
            </a:r>
            <a:endParaRPr lang="zh-CN" altLang="en-US" sz="3200" b="1" dirty="0">
              <a:solidFill>
                <a:schemeClr val="bg1"/>
              </a:solidFill>
              <a:latin typeface="Agency FB" panose="020B0503020202020204" pitchFamily="34" charset="0"/>
              <a:ea typeface="微软雅黑" panose="020B0503020204020204" pitchFamily="34" charset="-122"/>
            </a:endParaRPr>
          </a:p>
        </p:txBody>
      </p:sp>
      <p:sp>
        <p:nvSpPr>
          <p:cNvPr id="43" name="文本框 64"/>
          <p:cNvSpPr txBox="1"/>
          <p:nvPr/>
        </p:nvSpPr>
        <p:spPr>
          <a:xfrm>
            <a:off x="4484128" y="3871656"/>
            <a:ext cx="427171" cy="584775"/>
          </a:xfrm>
          <a:prstGeom prst="rect">
            <a:avLst/>
          </a:prstGeom>
          <a:noFill/>
        </p:spPr>
        <p:txBody>
          <a:bodyPr wrap="square" rtlCol="0">
            <a:spAutoFit/>
          </a:bodyPr>
          <a:lstStyle/>
          <a:p>
            <a:pPr algn="ctr"/>
            <a:r>
              <a:rPr lang="en-US" altLang="zh-CN" sz="3200" b="1" dirty="0">
                <a:solidFill>
                  <a:schemeClr val="bg1"/>
                </a:solidFill>
                <a:latin typeface="Agency FB" panose="020B0503020202020204" pitchFamily="34" charset="0"/>
                <a:ea typeface="微软雅黑" panose="020B0503020204020204" pitchFamily="34" charset="-122"/>
              </a:rPr>
              <a:t>3</a:t>
            </a:r>
            <a:endParaRPr lang="zh-CN" altLang="en-US" sz="3200" b="1" dirty="0">
              <a:solidFill>
                <a:schemeClr val="bg1"/>
              </a:solidFill>
              <a:latin typeface="Agency FB" panose="020B0503020202020204" pitchFamily="34" charset="0"/>
              <a:ea typeface="微软雅黑" panose="020B0503020204020204" pitchFamily="34" charset="-122"/>
            </a:endParaRPr>
          </a:p>
        </p:txBody>
      </p:sp>
      <p:sp>
        <p:nvSpPr>
          <p:cNvPr id="45" name="文本框 64"/>
          <p:cNvSpPr txBox="1"/>
          <p:nvPr/>
        </p:nvSpPr>
        <p:spPr>
          <a:xfrm>
            <a:off x="5773354" y="3871656"/>
            <a:ext cx="427171" cy="584775"/>
          </a:xfrm>
          <a:prstGeom prst="rect">
            <a:avLst/>
          </a:prstGeom>
          <a:noFill/>
        </p:spPr>
        <p:txBody>
          <a:bodyPr wrap="square" rtlCol="0">
            <a:spAutoFit/>
          </a:bodyPr>
          <a:lstStyle/>
          <a:p>
            <a:pPr algn="ctr"/>
            <a:r>
              <a:rPr lang="en-US" altLang="zh-CN" sz="3200" b="1" dirty="0">
                <a:solidFill>
                  <a:schemeClr val="bg1"/>
                </a:solidFill>
                <a:latin typeface="Agency FB" panose="020B0503020202020204" pitchFamily="34" charset="0"/>
                <a:ea typeface="微软雅黑" panose="020B0503020204020204" pitchFamily="34" charset="-122"/>
              </a:rPr>
              <a:t>4</a:t>
            </a:r>
            <a:endParaRPr lang="zh-CN" altLang="en-US" sz="3200" b="1" dirty="0">
              <a:solidFill>
                <a:schemeClr val="bg1"/>
              </a:solidFill>
              <a:latin typeface="Agency FB" panose="020B0503020202020204" pitchFamily="34" charset="0"/>
              <a:ea typeface="微软雅黑" panose="020B0503020204020204" pitchFamily="34" charset="-122"/>
            </a:endParaRPr>
          </a:p>
        </p:txBody>
      </p:sp>
      <p:sp>
        <p:nvSpPr>
          <p:cNvPr id="47" name="文本框 64"/>
          <p:cNvSpPr txBox="1"/>
          <p:nvPr/>
        </p:nvSpPr>
        <p:spPr>
          <a:xfrm>
            <a:off x="7041450" y="3871656"/>
            <a:ext cx="427171" cy="584775"/>
          </a:xfrm>
          <a:prstGeom prst="rect">
            <a:avLst/>
          </a:prstGeom>
          <a:noFill/>
        </p:spPr>
        <p:txBody>
          <a:bodyPr wrap="square" rtlCol="0">
            <a:spAutoFit/>
          </a:bodyPr>
          <a:lstStyle/>
          <a:p>
            <a:pPr algn="ctr"/>
            <a:r>
              <a:rPr lang="en-US" altLang="zh-CN" sz="3200" b="1" dirty="0">
                <a:solidFill>
                  <a:schemeClr val="bg1"/>
                </a:solidFill>
                <a:latin typeface="Agency FB" panose="020B0503020202020204" pitchFamily="34" charset="0"/>
                <a:ea typeface="微软雅黑" panose="020B0503020204020204" pitchFamily="34" charset="-122"/>
              </a:rPr>
              <a:t>5</a:t>
            </a:r>
            <a:endParaRPr lang="zh-CN" altLang="en-US" sz="3200" b="1" dirty="0">
              <a:solidFill>
                <a:schemeClr val="bg1"/>
              </a:solidFill>
              <a:latin typeface="Agency FB" panose="020B0503020202020204" pitchFamily="34" charset="0"/>
              <a:ea typeface="微软雅黑" panose="020B0503020204020204" pitchFamily="34" charset="-122"/>
            </a:endParaRPr>
          </a:p>
        </p:txBody>
      </p:sp>
      <p:sp>
        <p:nvSpPr>
          <p:cNvPr id="49" name="文本框 64"/>
          <p:cNvSpPr txBox="1"/>
          <p:nvPr/>
        </p:nvSpPr>
        <p:spPr>
          <a:xfrm>
            <a:off x="8330676" y="3871656"/>
            <a:ext cx="427171" cy="584775"/>
          </a:xfrm>
          <a:prstGeom prst="rect">
            <a:avLst/>
          </a:prstGeom>
          <a:noFill/>
        </p:spPr>
        <p:txBody>
          <a:bodyPr wrap="square" rtlCol="0">
            <a:spAutoFit/>
          </a:bodyPr>
          <a:lstStyle/>
          <a:p>
            <a:pPr algn="ctr"/>
            <a:r>
              <a:rPr lang="en-US" altLang="zh-CN" sz="3200" b="1" dirty="0">
                <a:solidFill>
                  <a:schemeClr val="bg1"/>
                </a:solidFill>
                <a:latin typeface="Agency FB" panose="020B0503020202020204" pitchFamily="34" charset="0"/>
                <a:ea typeface="微软雅黑" panose="020B0503020204020204" pitchFamily="34" charset="-122"/>
              </a:rPr>
              <a:t>6</a:t>
            </a:r>
            <a:endParaRPr lang="zh-CN" altLang="en-US" sz="3200" b="1" dirty="0">
              <a:solidFill>
                <a:schemeClr val="bg1"/>
              </a:solidFill>
              <a:latin typeface="Agency FB" panose="020B0503020202020204" pitchFamily="34" charset="0"/>
              <a:ea typeface="微软雅黑" panose="020B0503020204020204" pitchFamily="34" charset="-122"/>
            </a:endParaRPr>
          </a:p>
        </p:txBody>
      </p:sp>
    </p:spTree>
    <p:extLst>
      <p:ext uri="{BB962C8B-B14F-4D97-AF65-F5344CB8AC3E}">
        <p14:creationId xmlns:p14="http://schemas.microsoft.com/office/powerpoint/2010/main" val="3645866446"/>
      </p:ext>
    </p:extLst>
  </p:cSld>
  <p:clrMapOvr>
    <a:masterClrMapping/>
  </p:clrMapOvr>
  <mc:AlternateContent xmlns:mc="http://schemas.openxmlformats.org/markup-compatibility/2006" xmlns:p14="http://schemas.microsoft.com/office/powerpoint/2010/main">
    <mc:Choice Requires="p14">
      <p:transition spd="slow" p14:dur="1600" advClick="0" advTm="5000">
        <p14:gallery dir="l"/>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par>
                                <p:cTn id="8" presetID="22" presetClass="entr" presetSubtype="2"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right)">
                                      <p:cBhvr>
                                        <p:cTn id="10" dur="500"/>
                                        <p:tgtEl>
                                          <p:spTgt spid="3"/>
                                        </p:tgtEl>
                                      </p:cBhvr>
                                    </p:animEffect>
                                  </p:childTnLst>
                                </p:cTn>
                              </p:par>
                            </p:childTnLst>
                          </p:cTn>
                        </p:par>
                        <p:par>
                          <p:cTn id="11" fill="hold">
                            <p:stCondLst>
                              <p:cond delay="500"/>
                            </p:stCondLst>
                            <p:childTnLst>
                              <p:par>
                                <p:cTn id="12" presetID="16" presetClass="entr" presetSubtype="37" fill="hold" grpId="0"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arn(outVertical)">
                                      <p:cBhvr>
                                        <p:cTn id="14" dur="500"/>
                                        <p:tgtEl>
                                          <p:spTgt spid="4"/>
                                        </p:tgtEl>
                                      </p:cBhvr>
                                    </p:animEffect>
                                  </p:childTnLst>
                                </p:cTn>
                              </p:par>
                            </p:childTnLst>
                          </p:cTn>
                        </p:par>
                        <p:par>
                          <p:cTn id="15" fill="hold">
                            <p:stCondLst>
                              <p:cond delay="1000"/>
                            </p:stCondLst>
                            <p:childTnLst>
                              <p:par>
                                <p:cTn id="16" presetID="2" presetClass="entr" presetSubtype="8" fill="hold" grpId="0" nodeType="afterEffect">
                                  <p:stCondLst>
                                    <p:cond delay="0"/>
                                  </p:stCondLst>
                                  <p:childTnLst>
                                    <p:set>
                                      <p:cBhvr>
                                        <p:cTn id="17" dur="1" fill="hold">
                                          <p:stCondLst>
                                            <p:cond delay="0"/>
                                          </p:stCondLst>
                                        </p:cTn>
                                        <p:tgtEl>
                                          <p:spTgt spid="14"/>
                                        </p:tgtEl>
                                        <p:attrNameLst>
                                          <p:attrName>style.visibility</p:attrName>
                                        </p:attrNameLst>
                                      </p:cBhvr>
                                      <p:to>
                                        <p:strVal val="visible"/>
                                      </p:to>
                                    </p:set>
                                    <p:anim calcmode="lin" valueType="num">
                                      <p:cBhvr additive="base">
                                        <p:cTn id="18" dur="500" fill="hold"/>
                                        <p:tgtEl>
                                          <p:spTgt spid="14"/>
                                        </p:tgtEl>
                                        <p:attrNameLst>
                                          <p:attrName>ppt_x</p:attrName>
                                        </p:attrNameLst>
                                      </p:cBhvr>
                                      <p:tavLst>
                                        <p:tav tm="0">
                                          <p:val>
                                            <p:strVal val="0-#ppt_w/2"/>
                                          </p:val>
                                        </p:tav>
                                        <p:tav tm="100000">
                                          <p:val>
                                            <p:strVal val="#ppt_x"/>
                                          </p:val>
                                        </p:tav>
                                      </p:tavLst>
                                    </p:anim>
                                    <p:anim calcmode="lin" valueType="num">
                                      <p:cBhvr additive="base">
                                        <p:cTn id="19" dur="500" fill="hold"/>
                                        <p:tgtEl>
                                          <p:spTgt spid="14"/>
                                        </p:tgtEl>
                                        <p:attrNameLst>
                                          <p:attrName>ppt_y</p:attrName>
                                        </p:attrNameLst>
                                      </p:cBhvr>
                                      <p:tavLst>
                                        <p:tav tm="0">
                                          <p:val>
                                            <p:strVal val="#ppt_y"/>
                                          </p:val>
                                        </p:tav>
                                        <p:tav tm="100000">
                                          <p:val>
                                            <p:strVal val="#ppt_y"/>
                                          </p:val>
                                        </p:tav>
                                      </p:tavLst>
                                    </p:anim>
                                  </p:childTnLst>
                                </p:cTn>
                              </p:par>
                              <p:par>
                                <p:cTn id="20" presetID="8" presetClass="emph" presetSubtype="0" fill="hold" grpId="1" nodeType="withEffect">
                                  <p:stCondLst>
                                    <p:cond delay="0"/>
                                  </p:stCondLst>
                                  <p:childTnLst>
                                    <p:animRot by="21600000">
                                      <p:cBhvr>
                                        <p:cTn id="21" dur="500" fill="hold"/>
                                        <p:tgtEl>
                                          <p:spTgt spid="14"/>
                                        </p:tgtEl>
                                        <p:attrNameLst>
                                          <p:attrName>r</p:attrName>
                                        </p:attrNameLst>
                                      </p:cBhvr>
                                    </p:animRot>
                                  </p:childTnLst>
                                </p:cTn>
                              </p:par>
                            </p:childTnLst>
                          </p:cTn>
                        </p:par>
                        <p:par>
                          <p:cTn id="22" fill="hold">
                            <p:stCondLst>
                              <p:cond delay="1500"/>
                            </p:stCondLst>
                            <p:childTnLst>
                              <p:par>
                                <p:cTn id="23" presetID="16" presetClass="entr" presetSubtype="37" fill="hold" grpId="0" nodeType="after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barn(outVertical)">
                                      <p:cBhvr>
                                        <p:cTn id="25" dur="500"/>
                                        <p:tgtEl>
                                          <p:spTgt spid="13"/>
                                        </p:tgtEl>
                                      </p:cBhvr>
                                    </p:animEffect>
                                  </p:childTnLst>
                                </p:cTn>
                              </p:par>
                            </p:childTnLst>
                          </p:cTn>
                        </p:par>
                        <p:par>
                          <p:cTn id="26" fill="hold">
                            <p:stCondLst>
                              <p:cond delay="2000"/>
                            </p:stCondLst>
                            <p:childTnLst>
                              <p:par>
                                <p:cTn id="27" presetID="22" presetClass="entr" presetSubtype="8" fill="hold" nodeType="after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wipe(left)">
                                      <p:cBhvr>
                                        <p:cTn id="29" dur="500"/>
                                        <p:tgtEl>
                                          <p:spTgt spid="15"/>
                                        </p:tgtEl>
                                      </p:cBhvr>
                                    </p:animEffect>
                                  </p:childTnLst>
                                </p:cTn>
                              </p:par>
                            </p:childTnLst>
                          </p:cTn>
                        </p:par>
                        <p:par>
                          <p:cTn id="30" fill="hold">
                            <p:stCondLst>
                              <p:cond delay="2500"/>
                            </p:stCondLst>
                            <p:childTnLst>
                              <p:par>
                                <p:cTn id="31" presetID="10" presetClass="entr" presetSubtype="0" fill="hold" grpId="0" nodeType="afterEffect">
                                  <p:stCondLst>
                                    <p:cond delay="0"/>
                                  </p:stCondLst>
                                  <p:childTnLst>
                                    <p:set>
                                      <p:cBhvr>
                                        <p:cTn id="32" dur="1" fill="hold">
                                          <p:stCondLst>
                                            <p:cond delay="0"/>
                                          </p:stCondLst>
                                        </p:cTn>
                                        <p:tgtEl>
                                          <p:spTgt spid="55"/>
                                        </p:tgtEl>
                                        <p:attrNameLst>
                                          <p:attrName>style.visibility</p:attrName>
                                        </p:attrNameLst>
                                      </p:cBhvr>
                                      <p:to>
                                        <p:strVal val="visible"/>
                                      </p:to>
                                    </p:set>
                                    <p:animEffect transition="in" filter="fade">
                                      <p:cBhvr>
                                        <p:cTn id="33" dur="500"/>
                                        <p:tgtEl>
                                          <p:spTgt spid="55"/>
                                        </p:tgtEl>
                                      </p:cBhvr>
                                    </p:animEffect>
                                  </p:childTnLst>
                                </p:cTn>
                              </p:par>
                            </p:childTnLst>
                          </p:cTn>
                        </p:par>
                        <p:par>
                          <p:cTn id="34" fill="hold">
                            <p:stCondLst>
                              <p:cond delay="3000"/>
                            </p:stCondLst>
                            <p:childTnLst>
                              <p:par>
                                <p:cTn id="35" presetID="10" presetClass="entr" presetSubtype="0" fill="hold" grpId="0" nodeType="afterEffect">
                                  <p:stCondLst>
                                    <p:cond delay="0"/>
                                  </p:stCondLst>
                                  <p:childTnLst>
                                    <p:set>
                                      <p:cBhvr>
                                        <p:cTn id="36" dur="1" fill="hold">
                                          <p:stCondLst>
                                            <p:cond delay="0"/>
                                          </p:stCondLst>
                                        </p:cTn>
                                        <p:tgtEl>
                                          <p:spTgt spid="78"/>
                                        </p:tgtEl>
                                        <p:attrNameLst>
                                          <p:attrName>style.visibility</p:attrName>
                                        </p:attrNameLst>
                                      </p:cBhvr>
                                      <p:to>
                                        <p:strVal val="visible"/>
                                      </p:to>
                                    </p:set>
                                    <p:animEffect transition="in" filter="fade">
                                      <p:cBhvr>
                                        <p:cTn id="37" dur="500"/>
                                        <p:tgtEl>
                                          <p:spTgt spid="78"/>
                                        </p:tgtEl>
                                      </p:cBhvr>
                                    </p:animEffect>
                                  </p:childTnLst>
                                </p:cTn>
                              </p:par>
                            </p:childTnLst>
                          </p:cTn>
                        </p:par>
                        <p:par>
                          <p:cTn id="38" fill="hold">
                            <p:stCondLst>
                              <p:cond delay="3500"/>
                            </p:stCondLst>
                            <p:childTnLst>
                              <p:par>
                                <p:cTn id="39" presetID="22" presetClass="entr" presetSubtype="1" fill="hold" nodeType="afterEffect">
                                  <p:stCondLst>
                                    <p:cond delay="0"/>
                                  </p:stCondLst>
                                  <p:childTnLst>
                                    <p:set>
                                      <p:cBhvr>
                                        <p:cTn id="40" dur="1" fill="hold">
                                          <p:stCondLst>
                                            <p:cond delay="0"/>
                                          </p:stCondLst>
                                        </p:cTn>
                                        <p:tgtEl>
                                          <p:spTgt spid="53"/>
                                        </p:tgtEl>
                                        <p:attrNameLst>
                                          <p:attrName>style.visibility</p:attrName>
                                        </p:attrNameLst>
                                      </p:cBhvr>
                                      <p:to>
                                        <p:strVal val="visible"/>
                                      </p:to>
                                    </p:set>
                                    <p:animEffect transition="in" filter="wipe(up)">
                                      <p:cBhvr>
                                        <p:cTn id="41" dur="500"/>
                                        <p:tgtEl>
                                          <p:spTgt spid="53"/>
                                        </p:tgtEl>
                                      </p:cBhvr>
                                    </p:animEffect>
                                  </p:childTnLst>
                                </p:cTn>
                              </p:par>
                            </p:childTnLst>
                          </p:cTn>
                        </p:par>
                        <p:par>
                          <p:cTn id="42" fill="hold">
                            <p:stCondLst>
                              <p:cond delay="4000"/>
                            </p:stCondLst>
                            <p:childTnLst>
                              <p:par>
                                <p:cTn id="43" presetID="16" presetClass="entr" presetSubtype="21" fill="hold" grpId="0" nodeType="afterEffect">
                                  <p:stCondLst>
                                    <p:cond delay="0"/>
                                  </p:stCondLst>
                                  <p:childTnLst>
                                    <p:set>
                                      <p:cBhvr>
                                        <p:cTn id="44" dur="1" fill="hold">
                                          <p:stCondLst>
                                            <p:cond delay="0"/>
                                          </p:stCondLst>
                                        </p:cTn>
                                        <p:tgtEl>
                                          <p:spTgt spid="58"/>
                                        </p:tgtEl>
                                        <p:attrNameLst>
                                          <p:attrName>style.visibility</p:attrName>
                                        </p:attrNameLst>
                                      </p:cBhvr>
                                      <p:to>
                                        <p:strVal val="visible"/>
                                      </p:to>
                                    </p:set>
                                    <p:animEffect transition="in" filter="barn(inVertical)">
                                      <p:cBhvr>
                                        <p:cTn id="45" dur="500"/>
                                        <p:tgtEl>
                                          <p:spTgt spid="58"/>
                                        </p:tgtEl>
                                      </p:cBhvr>
                                    </p:animEffect>
                                  </p:childTnLst>
                                </p:cTn>
                              </p:par>
                            </p:childTnLst>
                          </p:cTn>
                        </p:par>
                        <p:par>
                          <p:cTn id="46" fill="hold">
                            <p:stCondLst>
                              <p:cond delay="4500"/>
                            </p:stCondLst>
                            <p:childTnLst>
                              <p:par>
                                <p:cTn id="47" presetID="10" presetClass="entr" presetSubtype="0" fill="hold" grpId="0" nodeType="afterEffect">
                                  <p:stCondLst>
                                    <p:cond delay="0"/>
                                  </p:stCondLst>
                                  <p:childTnLst>
                                    <p:set>
                                      <p:cBhvr>
                                        <p:cTn id="48" dur="1" fill="hold">
                                          <p:stCondLst>
                                            <p:cond delay="0"/>
                                          </p:stCondLst>
                                        </p:cTn>
                                        <p:tgtEl>
                                          <p:spTgt spid="34"/>
                                        </p:tgtEl>
                                        <p:attrNameLst>
                                          <p:attrName>style.visibility</p:attrName>
                                        </p:attrNameLst>
                                      </p:cBhvr>
                                      <p:to>
                                        <p:strVal val="visible"/>
                                      </p:to>
                                    </p:set>
                                    <p:animEffect transition="in" filter="fade">
                                      <p:cBhvr>
                                        <p:cTn id="49" dur="500"/>
                                        <p:tgtEl>
                                          <p:spTgt spid="34"/>
                                        </p:tgtEl>
                                      </p:cBhvr>
                                    </p:animEffect>
                                  </p:childTnLst>
                                </p:cTn>
                              </p:par>
                            </p:childTnLst>
                          </p:cTn>
                        </p:par>
                        <p:par>
                          <p:cTn id="50" fill="hold">
                            <p:stCondLst>
                              <p:cond delay="5000"/>
                            </p:stCondLst>
                            <p:childTnLst>
                              <p:par>
                                <p:cTn id="51" presetID="10" presetClass="entr" presetSubtype="0" fill="hold" grpId="0" nodeType="afterEffect">
                                  <p:stCondLst>
                                    <p:cond delay="0"/>
                                  </p:stCondLst>
                                  <p:childTnLst>
                                    <p:set>
                                      <p:cBhvr>
                                        <p:cTn id="52" dur="1" fill="hold">
                                          <p:stCondLst>
                                            <p:cond delay="0"/>
                                          </p:stCondLst>
                                        </p:cTn>
                                        <p:tgtEl>
                                          <p:spTgt spid="42"/>
                                        </p:tgtEl>
                                        <p:attrNameLst>
                                          <p:attrName>style.visibility</p:attrName>
                                        </p:attrNameLst>
                                      </p:cBhvr>
                                      <p:to>
                                        <p:strVal val="visible"/>
                                      </p:to>
                                    </p:set>
                                    <p:animEffect transition="in" filter="fade">
                                      <p:cBhvr>
                                        <p:cTn id="53" dur="500"/>
                                        <p:tgtEl>
                                          <p:spTgt spid="42"/>
                                        </p:tgtEl>
                                      </p:cBhvr>
                                    </p:animEffect>
                                  </p:childTnLst>
                                </p:cTn>
                              </p:par>
                            </p:childTnLst>
                          </p:cTn>
                        </p:par>
                        <p:par>
                          <p:cTn id="54" fill="hold">
                            <p:stCondLst>
                              <p:cond delay="5500"/>
                            </p:stCondLst>
                            <p:childTnLst>
                              <p:par>
                                <p:cTn id="55" presetID="22" presetClass="entr" presetSubtype="4" fill="hold" nodeType="afterEffect">
                                  <p:stCondLst>
                                    <p:cond delay="0"/>
                                  </p:stCondLst>
                                  <p:childTnLst>
                                    <p:set>
                                      <p:cBhvr>
                                        <p:cTn id="56" dur="1" fill="hold">
                                          <p:stCondLst>
                                            <p:cond delay="0"/>
                                          </p:stCondLst>
                                        </p:cTn>
                                        <p:tgtEl>
                                          <p:spTgt spid="32"/>
                                        </p:tgtEl>
                                        <p:attrNameLst>
                                          <p:attrName>style.visibility</p:attrName>
                                        </p:attrNameLst>
                                      </p:cBhvr>
                                      <p:to>
                                        <p:strVal val="visible"/>
                                      </p:to>
                                    </p:set>
                                    <p:animEffect transition="in" filter="wipe(down)">
                                      <p:cBhvr>
                                        <p:cTn id="57" dur="500"/>
                                        <p:tgtEl>
                                          <p:spTgt spid="32"/>
                                        </p:tgtEl>
                                      </p:cBhvr>
                                    </p:animEffect>
                                  </p:childTnLst>
                                </p:cTn>
                              </p:par>
                            </p:childTnLst>
                          </p:cTn>
                        </p:par>
                        <p:par>
                          <p:cTn id="58" fill="hold">
                            <p:stCondLst>
                              <p:cond delay="6000"/>
                            </p:stCondLst>
                            <p:childTnLst>
                              <p:par>
                                <p:cTn id="59" presetID="16" presetClass="entr" presetSubtype="21" fill="hold" grpId="0" nodeType="afterEffect">
                                  <p:stCondLst>
                                    <p:cond delay="0"/>
                                  </p:stCondLst>
                                  <p:childTnLst>
                                    <p:set>
                                      <p:cBhvr>
                                        <p:cTn id="60" dur="1" fill="hold">
                                          <p:stCondLst>
                                            <p:cond delay="0"/>
                                          </p:stCondLst>
                                        </p:cTn>
                                        <p:tgtEl>
                                          <p:spTgt spid="37"/>
                                        </p:tgtEl>
                                        <p:attrNameLst>
                                          <p:attrName>style.visibility</p:attrName>
                                        </p:attrNameLst>
                                      </p:cBhvr>
                                      <p:to>
                                        <p:strVal val="visible"/>
                                      </p:to>
                                    </p:set>
                                    <p:animEffect transition="in" filter="barn(inVertical)">
                                      <p:cBhvr>
                                        <p:cTn id="61" dur="500"/>
                                        <p:tgtEl>
                                          <p:spTgt spid="37"/>
                                        </p:tgtEl>
                                      </p:cBhvr>
                                    </p:animEffect>
                                  </p:childTnLst>
                                </p:cTn>
                              </p:par>
                            </p:childTnLst>
                          </p:cTn>
                        </p:par>
                        <p:par>
                          <p:cTn id="62" fill="hold">
                            <p:stCondLst>
                              <p:cond delay="6500"/>
                            </p:stCondLst>
                            <p:childTnLst>
                              <p:par>
                                <p:cTn id="63" presetID="10" presetClass="entr" presetSubtype="0" fill="hold" grpId="0" nodeType="afterEffect">
                                  <p:stCondLst>
                                    <p:cond delay="0"/>
                                  </p:stCondLst>
                                  <p:childTnLst>
                                    <p:set>
                                      <p:cBhvr>
                                        <p:cTn id="64" dur="1" fill="hold">
                                          <p:stCondLst>
                                            <p:cond delay="0"/>
                                          </p:stCondLst>
                                        </p:cTn>
                                        <p:tgtEl>
                                          <p:spTgt spid="62"/>
                                        </p:tgtEl>
                                        <p:attrNameLst>
                                          <p:attrName>style.visibility</p:attrName>
                                        </p:attrNameLst>
                                      </p:cBhvr>
                                      <p:to>
                                        <p:strVal val="visible"/>
                                      </p:to>
                                    </p:set>
                                    <p:animEffect transition="in" filter="fade">
                                      <p:cBhvr>
                                        <p:cTn id="65" dur="500"/>
                                        <p:tgtEl>
                                          <p:spTgt spid="62"/>
                                        </p:tgtEl>
                                      </p:cBhvr>
                                    </p:animEffect>
                                  </p:childTnLst>
                                </p:cTn>
                              </p:par>
                            </p:childTnLst>
                          </p:cTn>
                        </p:par>
                        <p:par>
                          <p:cTn id="66" fill="hold">
                            <p:stCondLst>
                              <p:cond delay="7000"/>
                            </p:stCondLst>
                            <p:childTnLst>
                              <p:par>
                                <p:cTn id="67" presetID="10" presetClass="entr" presetSubtype="0" fill="hold" grpId="0" nodeType="afterEffect">
                                  <p:stCondLst>
                                    <p:cond delay="0"/>
                                  </p:stCondLst>
                                  <p:childTnLst>
                                    <p:set>
                                      <p:cBhvr>
                                        <p:cTn id="68" dur="1" fill="hold">
                                          <p:stCondLst>
                                            <p:cond delay="0"/>
                                          </p:stCondLst>
                                        </p:cTn>
                                        <p:tgtEl>
                                          <p:spTgt spid="43"/>
                                        </p:tgtEl>
                                        <p:attrNameLst>
                                          <p:attrName>style.visibility</p:attrName>
                                        </p:attrNameLst>
                                      </p:cBhvr>
                                      <p:to>
                                        <p:strVal val="visible"/>
                                      </p:to>
                                    </p:set>
                                    <p:animEffect transition="in" filter="fade">
                                      <p:cBhvr>
                                        <p:cTn id="69" dur="500"/>
                                        <p:tgtEl>
                                          <p:spTgt spid="43"/>
                                        </p:tgtEl>
                                      </p:cBhvr>
                                    </p:animEffect>
                                  </p:childTnLst>
                                </p:cTn>
                              </p:par>
                            </p:childTnLst>
                          </p:cTn>
                        </p:par>
                        <p:par>
                          <p:cTn id="70" fill="hold">
                            <p:stCondLst>
                              <p:cond delay="7500"/>
                            </p:stCondLst>
                            <p:childTnLst>
                              <p:par>
                                <p:cTn id="71" presetID="22" presetClass="entr" presetSubtype="1" fill="hold" nodeType="afterEffect">
                                  <p:stCondLst>
                                    <p:cond delay="0"/>
                                  </p:stCondLst>
                                  <p:childTnLst>
                                    <p:set>
                                      <p:cBhvr>
                                        <p:cTn id="72" dur="1" fill="hold">
                                          <p:stCondLst>
                                            <p:cond delay="0"/>
                                          </p:stCondLst>
                                        </p:cTn>
                                        <p:tgtEl>
                                          <p:spTgt spid="60"/>
                                        </p:tgtEl>
                                        <p:attrNameLst>
                                          <p:attrName>style.visibility</p:attrName>
                                        </p:attrNameLst>
                                      </p:cBhvr>
                                      <p:to>
                                        <p:strVal val="visible"/>
                                      </p:to>
                                    </p:set>
                                    <p:animEffect transition="in" filter="wipe(up)">
                                      <p:cBhvr>
                                        <p:cTn id="73" dur="500"/>
                                        <p:tgtEl>
                                          <p:spTgt spid="60"/>
                                        </p:tgtEl>
                                      </p:cBhvr>
                                    </p:animEffect>
                                  </p:childTnLst>
                                </p:cTn>
                              </p:par>
                            </p:childTnLst>
                          </p:cTn>
                        </p:par>
                        <p:par>
                          <p:cTn id="74" fill="hold">
                            <p:stCondLst>
                              <p:cond delay="8000"/>
                            </p:stCondLst>
                            <p:childTnLst>
                              <p:par>
                                <p:cTn id="75" presetID="16" presetClass="entr" presetSubtype="21" fill="hold" grpId="0" nodeType="afterEffect">
                                  <p:stCondLst>
                                    <p:cond delay="0"/>
                                  </p:stCondLst>
                                  <p:childTnLst>
                                    <p:set>
                                      <p:cBhvr>
                                        <p:cTn id="76" dur="1" fill="hold">
                                          <p:stCondLst>
                                            <p:cond delay="0"/>
                                          </p:stCondLst>
                                        </p:cTn>
                                        <p:tgtEl>
                                          <p:spTgt spid="65"/>
                                        </p:tgtEl>
                                        <p:attrNameLst>
                                          <p:attrName>style.visibility</p:attrName>
                                        </p:attrNameLst>
                                      </p:cBhvr>
                                      <p:to>
                                        <p:strVal val="visible"/>
                                      </p:to>
                                    </p:set>
                                    <p:animEffect transition="in" filter="barn(inVertical)">
                                      <p:cBhvr>
                                        <p:cTn id="77" dur="500"/>
                                        <p:tgtEl>
                                          <p:spTgt spid="65"/>
                                        </p:tgtEl>
                                      </p:cBhvr>
                                    </p:animEffect>
                                  </p:childTnLst>
                                </p:cTn>
                              </p:par>
                            </p:childTnLst>
                          </p:cTn>
                        </p:par>
                        <p:par>
                          <p:cTn id="78" fill="hold">
                            <p:stCondLst>
                              <p:cond delay="8500"/>
                            </p:stCondLst>
                            <p:childTnLst>
                              <p:par>
                                <p:cTn id="79" presetID="10" presetClass="entr" presetSubtype="0" fill="hold" grpId="0" nodeType="afterEffect">
                                  <p:stCondLst>
                                    <p:cond delay="0"/>
                                  </p:stCondLst>
                                  <p:childTnLst>
                                    <p:set>
                                      <p:cBhvr>
                                        <p:cTn id="80" dur="1" fill="hold">
                                          <p:stCondLst>
                                            <p:cond delay="0"/>
                                          </p:stCondLst>
                                        </p:cTn>
                                        <p:tgtEl>
                                          <p:spTgt spid="41"/>
                                        </p:tgtEl>
                                        <p:attrNameLst>
                                          <p:attrName>style.visibility</p:attrName>
                                        </p:attrNameLst>
                                      </p:cBhvr>
                                      <p:to>
                                        <p:strVal val="visible"/>
                                      </p:to>
                                    </p:set>
                                    <p:animEffect transition="in" filter="fade">
                                      <p:cBhvr>
                                        <p:cTn id="81" dur="500"/>
                                        <p:tgtEl>
                                          <p:spTgt spid="41"/>
                                        </p:tgtEl>
                                      </p:cBhvr>
                                    </p:animEffect>
                                  </p:childTnLst>
                                </p:cTn>
                              </p:par>
                            </p:childTnLst>
                          </p:cTn>
                        </p:par>
                        <p:par>
                          <p:cTn id="82" fill="hold">
                            <p:stCondLst>
                              <p:cond delay="9000"/>
                            </p:stCondLst>
                            <p:childTnLst>
                              <p:par>
                                <p:cTn id="83" presetID="10" presetClass="entr" presetSubtype="0" fill="hold" grpId="0" nodeType="afterEffect">
                                  <p:stCondLst>
                                    <p:cond delay="0"/>
                                  </p:stCondLst>
                                  <p:childTnLst>
                                    <p:set>
                                      <p:cBhvr>
                                        <p:cTn id="84" dur="1" fill="hold">
                                          <p:stCondLst>
                                            <p:cond delay="0"/>
                                          </p:stCondLst>
                                        </p:cTn>
                                        <p:tgtEl>
                                          <p:spTgt spid="45"/>
                                        </p:tgtEl>
                                        <p:attrNameLst>
                                          <p:attrName>style.visibility</p:attrName>
                                        </p:attrNameLst>
                                      </p:cBhvr>
                                      <p:to>
                                        <p:strVal val="visible"/>
                                      </p:to>
                                    </p:set>
                                    <p:animEffect transition="in" filter="fade">
                                      <p:cBhvr>
                                        <p:cTn id="85" dur="500"/>
                                        <p:tgtEl>
                                          <p:spTgt spid="45"/>
                                        </p:tgtEl>
                                      </p:cBhvr>
                                    </p:animEffect>
                                  </p:childTnLst>
                                </p:cTn>
                              </p:par>
                            </p:childTnLst>
                          </p:cTn>
                        </p:par>
                        <p:par>
                          <p:cTn id="86" fill="hold">
                            <p:stCondLst>
                              <p:cond delay="9500"/>
                            </p:stCondLst>
                            <p:childTnLst>
                              <p:par>
                                <p:cTn id="87" presetID="22" presetClass="entr" presetSubtype="4" fill="hold" nodeType="afterEffect">
                                  <p:stCondLst>
                                    <p:cond delay="0"/>
                                  </p:stCondLst>
                                  <p:childTnLst>
                                    <p:set>
                                      <p:cBhvr>
                                        <p:cTn id="88" dur="1" fill="hold">
                                          <p:stCondLst>
                                            <p:cond delay="0"/>
                                          </p:stCondLst>
                                        </p:cTn>
                                        <p:tgtEl>
                                          <p:spTgt spid="39"/>
                                        </p:tgtEl>
                                        <p:attrNameLst>
                                          <p:attrName>style.visibility</p:attrName>
                                        </p:attrNameLst>
                                      </p:cBhvr>
                                      <p:to>
                                        <p:strVal val="visible"/>
                                      </p:to>
                                    </p:set>
                                    <p:animEffect transition="in" filter="wipe(down)">
                                      <p:cBhvr>
                                        <p:cTn id="89" dur="500"/>
                                        <p:tgtEl>
                                          <p:spTgt spid="39"/>
                                        </p:tgtEl>
                                      </p:cBhvr>
                                    </p:animEffect>
                                  </p:childTnLst>
                                </p:cTn>
                              </p:par>
                            </p:childTnLst>
                          </p:cTn>
                        </p:par>
                        <p:par>
                          <p:cTn id="90" fill="hold">
                            <p:stCondLst>
                              <p:cond delay="10000"/>
                            </p:stCondLst>
                            <p:childTnLst>
                              <p:par>
                                <p:cTn id="91" presetID="16" presetClass="entr" presetSubtype="21" fill="hold" grpId="0" nodeType="afterEffect">
                                  <p:stCondLst>
                                    <p:cond delay="0"/>
                                  </p:stCondLst>
                                  <p:childTnLst>
                                    <p:set>
                                      <p:cBhvr>
                                        <p:cTn id="92" dur="1" fill="hold">
                                          <p:stCondLst>
                                            <p:cond delay="0"/>
                                          </p:stCondLst>
                                        </p:cTn>
                                        <p:tgtEl>
                                          <p:spTgt spid="44"/>
                                        </p:tgtEl>
                                        <p:attrNameLst>
                                          <p:attrName>style.visibility</p:attrName>
                                        </p:attrNameLst>
                                      </p:cBhvr>
                                      <p:to>
                                        <p:strVal val="visible"/>
                                      </p:to>
                                    </p:set>
                                    <p:animEffect transition="in" filter="barn(inVertical)">
                                      <p:cBhvr>
                                        <p:cTn id="93" dur="500"/>
                                        <p:tgtEl>
                                          <p:spTgt spid="44"/>
                                        </p:tgtEl>
                                      </p:cBhvr>
                                    </p:animEffect>
                                  </p:childTnLst>
                                </p:cTn>
                              </p:par>
                            </p:childTnLst>
                          </p:cTn>
                        </p:par>
                        <p:par>
                          <p:cTn id="94" fill="hold">
                            <p:stCondLst>
                              <p:cond delay="10500"/>
                            </p:stCondLst>
                            <p:childTnLst>
                              <p:par>
                                <p:cTn id="95" presetID="10" presetClass="entr" presetSubtype="0" fill="hold" grpId="0" nodeType="afterEffect">
                                  <p:stCondLst>
                                    <p:cond delay="0"/>
                                  </p:stCondLst>
                                  <p:childTnLst>
                                    <p:set>
                                      <p:cBhvr>
                                        <p:cTn id="96" dur="1" fill="hold">
                                          <p:stCondLst>
                                            <p:cond delay="0"/>
                                          </p:stCondLst>
                                        </p:cTn>
                                        <p:tgtEl>
                                          <p:spTgt spid="69"/>
                                        </p:tgtEl>
                                        <p:attrNameLst>
                                          <p:attrName>style.visibility</p:attrName>
                                        </p:attrNameLst>
                                      </p:cBhvr>
                                      <p:to>
                                        <p:strVal val="visible"/>
                                      </p:to>
                                    </p:set>
                                    <p:animEffect transition="in" filter="fade">
                                      <p:cBhvr>
                                        <p:cTn id="97" dur="500"/>
                                        <p:tgtEl>
                                          <p:spTgt spid="69"/>
                                        </p:tgtEl>
                                      </p:cBhvr>
                                    </p:animEffect>
                                  </p:childTnLst>
                                </p:cTn>
                              </p:par>
                            </p:childTnLst>
                          </p:cTn>
                        </p:par>
                        <p:par>
                          <p:cTn id="98" fill="hold">
                            <p:stCondLst>
                              <p:cond delay="11000"/>
                            </p:stCondLst>
                            <p:childTnLst>
                              <p:par>
                                <p:cTn id="99" presetID="10" presetClass="entr" presetSubtype="0" fill="hold" grpId="0" nodeType="afterEffect">
                                  <p:stCondLst>
                                    <p:cond delay="0"/>
                                  </p:stCondLst>
                                  <p:childTnLst>
                                    <p:set>
                                      <p:cBhvr>
                                        <p:cTn id="100" dur="1" fill="hold">
                                          <p:stCondLst>
                                            <p:cond delay="0"/>
                                          </p:stCondLst>
                                        </p:cTn>
                                        <p:tgtEl>
                                          <p:spTgt spid="47"/>
                                        </p:tgtEl>
                                        <p:attrNameLst>
                                          <p:attrName>style.visibility</p:attrName>
                                        </p:attrNameLst>
                                      </p:cBhvr>
                                      <p:to>
                                        <p:strVal val="visible"/>
                                      </p:to>
                                    </p:set>
                                    <p:animEffect transition="in" filter="fade">
                                      <p:cBhvr>
                                        <p:cTn id="101" dur="500"/>
                                        <p:tgtEl>
                                          <p:spTgt spid="47"/>
                                        </p:tgtEl>
                                      </p:cBhvr>
                                    </p:animEffect>
                                  </p:childTnLst>
                                </p:cTn>
                              </p:par>
                            </p:childTnLst>
                          </p:cTn>
                        </p:par>
                        <p:par>
                          <p:cTn id="102" fill="hold">
                            <p:stCondLst>
                              <p:cond delay="11500"/>
                            </p:stCondLst>
                            <p:childTnLst>
                              <p:par>
                                <p:cTn id="103" presetID="22" presetClass="entr" presetSubtype="1" fill="hold" nodeType="afterEffect">
                                  <p:stCondLst>
                                    <p:cond delay="0"/>
                                  </p:stCondLst>
                                  <p:childTnLst>
                                    <p:set>
                                      <p:cBhvr>
                                        <p:cTn id="104" dur="1" fill="hold">
                                          <p:stCondLst>
                                            <p:cond delay="0"/>
                                          </p:stCondLst>
                                        </p:cTn>
                                        <p:tgtEl>
                                          <p:spTgt spid="67"/>
                                        </p:tgtEl>
                                        <p:attrNameLst>
                                          <p:attrName>style.visibility</p:attrName>
                                        </p:attrNameLst>
                                      </p:cBhvr>
                                      <p:to>
                                        <p:strVal val="visible"/>
                                      </p:to>
                                    </p:set>
                                    <p:animEffect transition="in" filter="wipe(up)">
                                      <p:cBhvr>
                                        <p:cTn id="105" dur="500"/>
                                        <p:tgtEl>
                                          <p:spTgt spid="67"/>
                                        </p:tgtEl>
                                      </p:cBhvr>
                                    </p:animEffect>
                                  </p:childTnLst>
                                </p:cTn>
                              </p:par>
                            </p:childTnLst>
                          </p:cTn>
                        </p:par>
                        <p:par>
                          <p:cTn id="106" fill="hold">
                            <p:stCondLst>
                              <p:cond delay="12000"/>
                            </p:stCondLst>
                            <p:childTnLst>
                              <p:par>
                                <p:cTn id="107" presetID="16" presetClass="entr" presetSubtype="21" fill="hold" grpId="0" nodeType="afterEffect">
                                  <p:stCondLst>
                                    <p:cond delay="0"/>
                                  </p:stCondLst>
                                  <p:childTnLst>
                                    <p:set>
                                      <p:cBhvr>
                                        <p:cTn id="108" dur="1" fill="hold">
                                          <p:stCondLst>
                                            <p:cond delay="0"/>
                                          </p:stCondLst>
                                        </p:cTn>
                                        <p:tgtEl>
                                          <p:spTgt spid="72"/>
                                        </p:tgtEl>
                                        <p:attrNameLst>
                                          <p:attrName>style.visibility</p:attrName>
                                        </p:attrNameLst>
                                      </p:cBhvr>
                                      <p:to>
                                        <p:strVal val="visible"/>
                                      </p:to>
                                    </p:set>
                                    <p:animEffect transition="in" filter="barn(inVertical)">
                                      <p:cBhvr>
                                        <p:cTn id="109" dur="500"/>
                                        <p:tgtEl>
                                          <p:spTgt spid="72"/>
                                        </p:tgtEl>
                                      </p:cBhvr>
                                    </p:animEffect>
                                  </p:childTnLst>
                                </p:cTn>
                              </p:par>
                            </p:childTnLst>
                          </p:cTn>
                        </p:par>
                        <p:par>
                          <p:cTn id="110" fill="hold">
                            <p:stCondLst>
                              <p:cond delay="12500"/>
                            </p:stCondLst>
                            <p:childTnLst>
                              <p:par>
                                <p:cTn id="111" presetID="10" presetClass="entr" presetSubtype="0" fill="hold" grpId="0" nodeType="afterEffect">
                                  <p:stCondLst>
                                    <p:cond delay="0"/>
                                  </p:stCondLst>
                                  <p:childTnLst>
                                    <p:set>
                                      <p:cBhvr>
                                        <p:cTn id="112" dur="1" fill="hold">
                                          <p:stCondLst>
                                            <p:cond delay="0"/>
                                          </p:stCondLst>
                                        </p:cTn>
                                        <p:tgtEl>
                                          <p:spTgt spid="48"/>
                                        </p:tgtEl>
                                        <p:attrNameLst>
                                          <p:attrName>style.visibility</p:attrName>
                                        </p:attrNameLst>
                                      </p:cBhvr>
                                      <p:to>
                                        <p:strVal val="visible"/>
                                      </p:to>
                                    </p:set>
                                    <p:animEffect transition="in" filter="fade">
                                      <p:cBhvr>
                                        <p:cTn id="113" dur="500"/>
                                        <p:tgtEl>
                                          <p:spTgt spid="48"/>
                                        </p:tgtEl>
                                      </p:cBhvr>
                                    </p:animEffect>
                                  </p:childTnLst>
                                </p:cTn>
                              </p:par>
                            </p:childTnLst>
                          </p:cTn>
                        </p:par>
                        <p:par>
                          <p:cTn id="114" fill="hold">
                            <p:stCondLst>
                              <p:cond delay="13000"/>
                            </p:stCondLst>
                            <p:childTnLst>
                              <p:par>
                                <p:cTn id="115" presetID="10" presetClass="entr" presetSubtype="0" fill="hold" grpId="0" nodeType="afterEffect">
                                  <p:stCondLst>
                                    <p:cond delay="0"/>
                                  </p:stCondLst>
                                  <p:childTnLst>
                                    <p:set>
                                      <p:cBhvr>
                                        <p:cTn id="116" dur="1" fill="hold">
                                          <p:stCondLst>
                                            <p:cond delay="0"/>
                                          </p:stCondLst>
                                        </p:cTn>
                                        <p:tgtEl>
                                          <p:spTgt spid="49"/>
                                        </p:tgtEl>
                                        <p:attrNameLst>
                                          <p:attrName>style.visibility</p:attrName>
                                        </p:attrNameLst>
                                      </p:cBhvr>
                                      <p:to>
                                        <p:strVal val="visible"/>
                                      </p:to>
                                    </p:set>
                                    <p:animEffect transition="in" filter="fade">
                                      <p:cBhvr>
                                        <p:cTn id="117" dur="500"/>
                                        <p:tgtEl>
                                          <p:spTgt spid="49"/>
                                        </p:tgtEl>
                                      </p:cBhvr>
                                    </p:animEffect>
                                  </p:childTnLst>
                                </p:cTn>
                              </p:par>
                            </p:childTnLst>
                          </p:cTn>
                        </p:par>
                        <p:par>
                          <p:cTn id="118" fill="hold">
                            <p:stCondLst>
                              <p:cond delay="13500"/>
                            </p:stCondLst>
                            <p:childTnLst>
                              <p:par>
                                <p:cTn id="119" presetID="22" presetClass="entr" presetSubtype="4" fill="hold" nodeType="afterEffect">
                                  <p:stCondLst>
                                    <p:cond delay="0"/>
                                  </p:stCondLst>
                                  <p:childTnLst>
                                    <p:set>
                                      <p:cBhvr>
                                        <p:cTn id="120" dur="1" fill="hold">
                                          <p:stCondLst>
                                            <p:cond delay="0"/>
                                          </p:stCondLst>
                                        </p:cTn>
                                        <p:tgtEl>
                                          <p:spTgt spid="46"/>
                                        </p:tgtEl>
                                        <p:attrNameLst>
                                          <p:attrName>style.visibility</p:attrName>
                                        </p:attrNameLst>
                                      </p:cBhvr>
                                      <p:to>
                                        <p:strVal val="visible"/>
                                      </p:to>
                                    </p:set>
                                    <p:animEffect transition="in" filter="wipe(down)">
                                      <p:cBhvr>
                                        <p:cTn id="121" dur="500"/>
                                        <p:tgtEl>
                                          <p:spTgt spid="46"/>
                                        </p:tgtEl>
                                      </p:cBhvr>
                                    </p:animEffect>
                                  </p:childTnLst>
                                </p:cTn>
                              </p:par>
                            </p:childTnLst>
                          </p:cTn>
                        </p:par>
                        <p:par>
                          <p:cTn id="122" fill="hold">
                            <p:stCondLst>
                              <p:cond delay="14000"/>
                            </p:stCondLst>
                            <p:childTnLst>
                              <p:par>
                                <p:cTn id="123" presetID="16" presetClass="entr" presetSubtype="21" fill="hold" grpId="0" nodeType="afterEffect">
                                  <p:stCondLst>
                                    <p:cond delay="0"/>
                                  </p:stCondLst>
                                  <p:childTnLst>
                                    <p:set>
                                      <p:cBhvr>
                                        <p:cTn id="124" dur="1" fill="hold">
                                          <p:stCondLst>
                                            <p:cond delay="0"/>
                                          </p:stCondLst>
                                        </p:cTn>
                                        <p:tgtEl>
                                          <p:spTgt spid="51"/>
                                        </p:tgtEl>
                                        <p:attrNameLst>
                                          <p:attrName>style.visibility</p:attrName>
                                        </p:attrNameLst>
                                      </p:cBhvr>
                                      <p:to>
                                        <p:strVal val="visible"/>
                                      </p:to>
                                    </p:set>
                                    <p:animEffect transition="in" filter="barn(inVertical)">
                                      <p:cBhvr>
                                        <p:cTn id="125"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animBg="1"/>
      <p:bldP spid="4" grpId="0"/>
      <p:bldP spid="13" grpId="0" animBg="1"/>
      <p:bldP spid="14" grpId="0" animBg="1"/>
      <p:bldP spid="14" grpId="1" animBg="1"/>
      <p:bldP spid="34" grpId="0" animBg="1"/>
      <p:bldP spid="37" grpId="0" animBg="1"/>
      <p:bldP spid="41" grpId="0" animBg="1"/>
      <p:bldP spid="44" grpId="0" animBg="1"/>
      <p:bldP spid="48" grpId="0" animBg="1"/>
      <p:bldP spid="51" grpId="0" animBg="1"/>
      <p:bldP spid="55" grpId="0" animBg="1"/>
      <p:bldP spid="58" grpId="0" animBg="1"/>
      <p:bldP spid="62" grpId="0" animBg="1"/>
      <p:bldP spid="69" grpId="0" animBg="1"/>
      <p:bldP spid="72" grpId="0" animBg="1"/>
      <p:bldP spid="78" grpId="0"/>
      <p:bldP spid="42" grpId="0"/>
      <p:bldP spid="43" grpId="0"/>
      <p:bldP spid="45" grpId="0"/>
      <p:bldP spid="47" grpId="0"/>
      <p:bldP spid="4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5"/>
          <p:cNvCxnSpPr/>
          <p:nvPr/>
        </p:nvCxnSpPr>
        <p:spPr>
          <a:xfrm>
            <a:off x="0" y="545427"/>
            <a:ext cx="627797" cy="0"/>
          </a:xfrm>
          <a:prstGeom prst="line">
            <a:avLst/>
          </a:prstGeom>
          <a:ln w="1016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 name="Straight Connector 25"/>
          <p:cNvCxnSpPr/>
          <p:nvPr/>
        </p:nvCxnSpPr>
        <p:spPr>
          <a:xfrm>
            <a:off x="5376213" y="545427"/>
            <a:ext cx="6815787" cy="0"/>
          </a:xfrm>
          <a:prstGeom prst="line">
            <a:avLst/>
          </a:prstGeom>
          <a:ln w="1016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矩形 4"/>
          <p:cNvSpPr/>
          <p:nvPr/>
        </p:nvSpPr>
        <p:spPr>
          <a:xfrm>
            <a:off x="627797" y="47100"/>
            <a:ext cx="4748416" cy="719556"/>
          </a:xfrm>
          <a:prstGeom prst="rect">
            <a:avLst/>
          </a:prstGeom>
        </p:spPr>
        <p:txBody>
          <a:bodyPr wrap="none">
            <a:spAutoFit/>
          </a:bodyPr>
          <a:lstStyle/>
          <a:p>
            <a:pPr>
              <a:lnSpc>
                <a:spcPct val="200000"/>
              </a:lnSpc>
            </a:pPr>
            <a:r>
              <a:rPr lang="zh-CN" altLang="en-US" sz="2400" b="1" dirty="0" smtClean="0">
                <a:latin typeface="微软雅黑" panose="020B0503020204020204" pitchFamily="34" charset="-122"/>
                <a:ea typeface="微软雅黑" panose="020B0503020204020204" pitchFamily="34" charset="-122"/>
              </a:rPr>
              <a:t>三</a:t>
            </a:r>
            <a:r>
              <a:rPr lang="zh-CN" altLang="en-US" sz="2400" b="1" dirty="0">
                <a:latin typeface="微软雅黑" panose="020B0503020204020204" pitchFamily="34" charset="-122"/>
                <a:ea typeface="微软雅黑" panose="020B0503020204020204" pitchFamily="34" charset="-122"/>
              </a:rPr>
              <a:t>、</a:t>
            </a:r>
            <a:r>
              <a:rPr lang="en-US" altLang="zh-CN" sz="2400" b="1" dirty="0">
                <a:latin typeface="微软雅黑" panose="020B0503020204020204" pitchFamily="34" charset="-122"/>
                <a:ea typeface="微软雅黑" panose="020B0503020204020204" pitchFamily="34" charset="-122"/>
              </a:rPr>
              <a:t>5M1E</a:t>
            </a:r>
            <a:r>
              <a:rPr lang="zh-CN" altLang="en-US" sz="2400" b="1" dirty="0">
                <a:latin typeface="微软雅黑" panose="020B0503020204020204" pitchFamily="34" charset="-122"/>
                <a:ea typeface="微软雅黑" panose="020B0503020204020204" pitchFamily="34" charset="-122"/>
              </a:rPr>
              <a:t>各因素分析及控制措施</a:t>
            </a:r>
          </a:p>
        </p:txBody>
      </p:sp>
      <p:sp>
        <p:nvSpPr>
          <p:cNvPr id="7" name="椭圆​​ 2"/>
          <p:cNvSpPr/>
          <p:nvPr/>
        </p:nvSpPr>
        <p:spPr>
          <a:xfrm>
            <a:off x="627797" y="2044127"/>
            <a:ext cx="2591980" cy="2937510"/>
          </a:xfrm>
          <a:custGeom>
            <a:avLst/>
            <a:gdLst/>
            <a:ahLst/>
            <a:cxnLst/>
            <a:rect l="l" t="t" r="r" b="b"/>
            <a:pathLst>
              <a:path w="1944132" h="2448272">
                <a:moveTo>
                  <a:pt x="972066" y="0"/>
                </a:moveTo>
                <a:cubicBezTo>
                  <a:pt x="1508923" y="0"/>
                  <a:pt x="1944132" y="435209"/>
                  <a:pt x="1944132" y="972066"/>
                </a:cubicBezTo>
                <a:cubicBezTo>
                  <a:pt x="1944132" y="1465344"/>
                  <a:pt x="1576711" y="1872807"/>
                  <a:pt x="1100480" y="1934684"/>
                </a:cubicBezTo>
                <a:lnTo>
                  <a:pt x="972066" y="2448272"/>
                </a:lnTo>
                <a:lnTo>
                  <a:pt x="843652" y="1934684"/>
                </a:lnTo>
                <a:cubicBezTo>
                  <a:pt x="367421" y="1872807"/>
                  <a:pt x="0" y="1465344"/>
                  <a:pt x="0" y="972066"/>
                </a:cubicBezTo>
                <a:cubicBezTo>
                  <a:pt x="0" y="435209"/>
                  <a:pt x="435209" y="0"/>
                  <a:pt x="972066" y="0"/>
                </a:cubicBezTo>
                <a:close/>
              </a:path>
            </a:pathLst>
          </a:custGeom>
          <a:solidFill>
            <a:srgbClr val="F59322"/>
          </a:solidFill>
          <a:ln>
            <a:noFill/>
          </a:ln>
        </p:spPr>
        <p:txBody>
          <a:bodyPr wrap="none" anchor="ctr"/>
          <a:lstStyle/>
          <a:p>
            <a:pPr fontAlgn="base">
              <a:spcBef>
                <a:spcPct val="0"/>
              </a:spcBef>
              <a:spcAft>
                <a:spcPct val="0"/>
              </a:spcAft>
            </a:pPr>
            <a:endParaRPr lang="zh-CN" altLang="en-US" kern="0" dirty="0">
              <a:solidFill>
                <a:srgbClr val="000000"/>
              </a:solidFill>
              <a:latin typeface="Arial" pitchFamily="34" charset="0"/>
              <a:ea typeface="微软雅黑" panose="020B0503020204020204" pitchFamily="34" charset="-122"/>
            </a:endParaRPr>
          </a:p>
        </p:txBody>
      </p:sp>
      <p:sp>
        <p:nvSpPr>
          <p:cNvPr id="8" name="椭圆​​ 6"/>
          <p:cNvSpPr/>
          <p:nvPr/>
        </p:nvSpPr>
        <p:spPr>
          <a:xfrm>
            <a:off x="915957" y="5080319"/>
            <a:ext cx="2015495" cy="181345"/>
          </a:xfrm>
          <a:prstGeom prst="ellipse">
            <a:avLst/>
          </a:prstGeom>
          <a:gradFill flip="none" rotWithShape="1">
            <a:gsLst>
              <a:gs pos="80000">
                <a:sysClr val="window" lastClr="FFFFFF">
                  <a:alpha val="0"/>
                </a:sysClr>
              </a:gs>
              <a:gs pos="0">
                <a:srgbClr val="FFFFFF">
                  <a:lumMod val="50000"/>
                </a:srgbClr>
              </a:gs>
            </a:gsLst>
            <a:path path="circle">
              <a:fillToRect l="50000" t="50000" r="50000" b="50000"/>
            </a:path>
            <a:tileRect/>
          </a:gradFill>
          <a:ln w="25400" cap="flat" cmpd="sng" algn="ctr">
            <a:noFill/>
            <a:prstDash val="solid"/>
          </a:ln>
          <a:effectLst/>
        </p:spPr>
        <p:txBody>
          <a:bodyPr anchor="ctr"/>
          <a:lstStyle/>
          <a:p>
            <a:pPr algn="ctr">
              <a:defRPr/>
            </a:pPr>
            <a:endParaRPr lang="zh-CN" altLang="en-US" kern="0" dirty="0">
              <a:solidFill>
                <a:prstClr val="white"/>
              </a:solidFill>
              <a:ea typeface="微软雅黑" panose="020B0503020204020204" pitchFamily="34" charset="-122"/>
            </a:endParaRPr>
          </a:p>
        </p:txBody>
      </p:sp>
      <p:sp>
        <p:nvSpPr>
          <p:cNvPr id="9" name="矩形​​ 16"/>
          <p:cNvSpPr>
            <a:spLocks noChangeArrowheads="1"/>
          </p:cNvSpPr>
          <p:nvPr/>
        </p:nvSpPr>
        <p:spPr bwMode="auto">
          <a:xfrm>
            <a:off x="943809" y="2794137"/>
            <a:ext cx="1954381" cy="8000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fontAlgn="base">
              <a:spcBef>
                <a:spcPct val="0"/>
              </a:spcBef>
              <a:spcAft>
                <a:spcPct val="0"/>
              </a:spcAft>
              <a:defRPr/>
            </a:pPr>
            <a:r>
              <a:rPr lang="zh-CN" altLang="en-US" sz="4599" b="1" kern="0" dirty="0" smtClean="0">
                <a:solidFill>
                  <a:schemeClr val="bg1"/>
                </a:solidFill>
                <a:latin typeface="微软雅黑" pitchFamily="34" charset="-122"/>
                <a:ea typeface="微软雅黑" pitchFamily="34" charset="-122"/>
                <a:cs typeface="Arial Unicode MS" pitchFamily="34" charset="-122"/>
              </a:rPr>
              <a:t>重点一</a:t>
            </a:r>
            <a:endParaRPr lang="zh-CN" altLang="en-US" sz="4599" b="1" kern="0" dirty="0">
              <a:solidFill>
                <a:schemeClr val="bg1"/>
              </a:solidFill>
              <a:latin typeface="微软雅黑" pitchFamily="34" charset="-122"/>
              <a:ea typeface="微软雅黑" pitchFamily="34" charset="-122"/>
              <a:cs typeface="Arial Unicode MS" pitchFamily="34" charset="-122"/>
            </a:endParaRPr>
          </a:p>
        </p:txBody>
      </p:sp>
      <p:sp>
        <p:nvSpPr>
          <p:cNvPr id="11" name="椭圆​​ 2"/>
          <p:cNvSpPr/>
          <p:nvPr/>
        </p:nvSpPr>
        <p:spPr>
          <a:xfrm>
            <a:off x="3913793" y="1596453"/>
            <a:ext cx="1919122" cy="2175510"/>
          </a:xfrm>
          <a:custGeom>
            <a:avLst/>
            <a:gdLst/>
            <a:ahLst/>
            <a:cxnLst/>
            <a:rect l="l" t="t" r="r" b="b"/>
            <a:pathLst>
              <a:path w="1944132" h="2448272">
                <a:moveTo>
                  <a:pt x="972066" y="0"/>
                </a:moveTo>
                <a:cubicBezTo>
                  <a:pt x="1508923" y="0"/>
                  <a:pt x="1944132" y="435209"/>
                  <a:pt x="1944132" y="972066"/>
                </a:cubicBezTo>
                <a:cubicBezTo>
                  <a:pt x="1944132" y="1465344"/>
                  <a:pt x="1576711" y="1872807"/>
                  <a:pt x="1100480" y="1934684"/>
                </a:cubicBezTo>
                <a:lnTo>
                  <a:pt x="972066" y="2448272"/>
                </a:lnTo>
                <a:lnTo>
                  <a:pt x="843652" y="1934684"/>
                </a:lnTo>
                <a:cubicBezTo>
                  <a:pt x="367421" y="1872807"/>
                  <a:pt x="0" y="1465344"/>
                  <a:pt x="0" y="972066"/>
                </a:cubicBezTo>
                <a:cubicBezTo>
                  <a:pt x="0" y="435209"/>
                  <a:pt x="435209" y="0"/>
                  <a:pt x="972066" y="0"/>
                </a:cubicBezTo>
                <a:close/>
              </a:path>
            </a:pathLst>
          </a:custGeom>
          <a:solidFill>
            <a:srgbClr val="34C1AA"/>
          </a:solidFill>
          <a:ln>
            <a:noFill/>
          </a:ln>
        </p:spPr>
        <p:txBody>
          <a:bodyPr wrap="none" anchor="ctr"/>
          <a:lstStyle/>
          <a:p>
            <a:pPr fontAlgn="base">
              <a:spcBef>
                <a:spcPct val="0"/>
              </a:spcBef>
              <a:spcAft>
                <a:spcPct val="0"/>
              </a:spcAft>
            </a:pPr>
            <a:endParaRPr lang="zh-CN" altLang="en-US" kern="0" dirty="0">
              <a:solidFill>
                <a:srgbClr val="000000"/>
              </a:solidFill>
              <a:latin typeface="Arial" pitchFamily="34" charset="0"/>
              <a:ea typeface="微软雅黑" panose="020B0503020204020204" pitchFamily="34" charset="-122"/>
            </a:endParaRPr>
          </a:p>
        </p:txBody>
      </p:sp>
      <p:sp>
        <p:nvSpPr>
          <p:cNvPr id="12" name="椭圆​​ 9"/>
          <p:cNvSpPr/>
          <p:nvPr/>
        </p:nvSpPr>
        <p:spPr>
          <a:xfrm>
            <a:off x="4083164" y="3818152"/>
            <a:ext cx="1487462" cy="113813"/>
          </a:xfrm>
          <a:prstGeom prst="ellipse">
            <a:avLst/>
          </a:prstGeom>
          <a:gradFill flip="none" rotWithShape="1">
            <a:gsLst>
              <a:gs pos="80000">
                <a:sysClr val="window" lastClr="FFFFFF">
                  <a:alpha val="0"/>
                </a:sysClr>
              </a:gs>
              <a:gs pos="0">
                <a:srgbClr val="FFFFFF">
                  <a:lumMod val="50000"/>
                </a:srgbClr>
              </a:gs>
            </a:gsLst>
            <a:path path="circle">
              <a:fillToRect l="50000" t="50000" r="50000" b="50000"/>
            </a:path>
            <a:tileRect/>
          </a:gradFill>
          <a:ln w="25400" cap="flat" cmpd="sng" algn="ctr">
            <a:noFill/>
            <a:prstDash val="solid"/>
          </a:ln>
          <a:effectLst/>
        </p:spPr>
        <p:txBody>
          <a:bodyPr anchor="ctr"/>
          <a:lstStyle/>
          <a:p>
            <a:pPr algn="ctr">
              <a:defRPr/>
            </a:pPr>
            <a:endParaRPr lang="zh-CN" altLang="en-US" kern="0" dirty="0">
              <a:solidFill>
                <a:prstClr val="white"/>
              </a:solidFill>
              <a:ea typeface="微软雅黑" panose="020B0503020204020204" pitchFamily="34" charset="-122"/>
            </a:endParaRPr>
          </a:p>
        </p:txBody>
      </p:sp>
      <p:sp>
        <p:nvSpPr>
          <p:cNvPr id="13" name="矩形​​ 17"/>
          <p:cNvSpPr>
            <a:spLocks noChangeArrowheads="1"/>
          </p:cNvSpPr>
          <p:nvPr/>
        </p:nvSpPr>
        <p:spPr bwMode="auto">
          <a:xfrm>
            <a:off x="4158767" y="2159918"/>
            <a:ext cx="1377300" cy="569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lvl="0" algn="ctr" fontAlgn="base">
              <a:spcBef>
                <a:spcPct val="0"/>
              </a:spcBef>
              <a:spcAft>
                <a:spcPct val="0"/>
              </a:spcAft>
              <a:defRPr/>
            </a:pPr>
            <a:r>
              <a:rPr lang="zh-CN" altLang="en-US" sz="3099" b="1" kern="0" dirty="0" smtClean="0">
                <a:solidFill>
                  <a:schemeClr val="bg1"/>
                </a:solidFill>
                <a:latin typeface="微软雅黑" pitchFamily="34" charset="-122"/>
                <a:ea typeface="微软雅黑" pitchFamily="34" charset="-122"/>
                <a:cs typeface="Arial Unicode MS" pitchFamily="34" charset="-122"/>
              </a:rPr>
              <a:t>重点二</a:t>
            </a:r>
            <a:endParaRPr lang="zh-CN" altLang="en-US" sz="3099" b="1" kern="0" dirty="0">
              <a:solidFill>
                <a:schemeClr val="bg1"/>
              </a:solidFill>
              <a:latin typeface="微软雅黑" pitchFamily="34" charset="-122"/>
              <a:ea typeface="微软雅黑" pitchFamily="34" charset="-122"/>
              <a:cs typeface="Arial Unicode MS" pitchFamily="34" charset="-122"/>
            </a:endParaRPr>
          </a:p>
        </p:txBody>
      </p:sp>
      <p:sp>
        <p:nvSpPr>
          <p:cNvPr id="15" name="椭圆​​ 2"/>
          <p:cNvSpPr/>
          <p:nvPr/>
        </p:nvSpPr>
        <p:spPr>
          <a:xfrm>
            <a:off x="6482497" y="1264983"/>
            <a:ext cx="1349946" cy="1529714"/>
          </a:xfrm>
          <a:custGeom>
            <a:avLst/>
            <a:gdLst/>
            <a:ahLst/>
            <a:cxnLst/>
            <a:rect l="l" t="t" r="r" b="b"/>
            <a:pathLst>
              <a:path w="1944132" h="2448272">
                <a:moveTo>
                  <a:pt x="972066" y="0"/>
                </a:moveTo>
                <a:cubicBezTo>
                  <a:pt x="1508923" y="0"/>
                  <a:pt x="1944132" y="435209"/>
                  <a:pt x="1944132" y="972066"/>
                </a:cubicBezTo>
                <a:cubicBezTo>
                  <a:pt x="1944132" y="1465344"/>
                  <a:pt x="1576711" y="1872807"/>
                  <a:pt x="1100480" y="1934684"/>
                </a:cubicBezTo>
                <a:lnTo>
                  <a:pt x="972066" y="2448272"/>
                </a:lnTo>
                <a:lnTo>
                  <a:pt x="843652" y="1934684"/>
                </a:lnTo>
                <a:cubicBezTo>
                  <a:pt x="367421" y="1872807"/>
                  <a:pt x="0" y="1465344"/>
                  <a:pt x="0" y="972066"/>
                </a:cubicBezTo>
                <a:cubicBezTo>
                  <a:pt x="0" y="435209"/>
                  <a:pt x="435209" y="0"/>
                  <a:pt x="972066" y="0"/>
                </a:cubicBezTo>
                <a:close/>
              </a:path>
            </a:pathLst>
          </a:custGeom>
          <a:solidFill>
            <a:srgbClr val="F1581C"/>
          </a:solidFill>
          <a:ln>
            <a:noFill/>
          </a:ln>
        </p:spPr>
        <p:txBody>
          <a:bodyPr wrap="none" anchor="ctr"/>
          <a:lstStyle/>
          <a:p>
            <a:pPr fontAlgn="base">
              <a:spcBef>
                <a:spcPct val="0"/>
              </a:spcBef>
              <a:spcAft>
                <a:spcPct val="0"/>
              </a:spcAft>
            </a:pPr>
            <a:endParaRPr lang="zh-CN" altLang="en-US" kern="0" dirty="0">
              <a:solidFill>
                <a:srgbClr val="000000"/>
              </a:solidFill>
              <a:latin typeface="Arial" pitchFamily="34" charset="0"/>
              <a:ea typeface="微软雅黑" panose="020B0503020204020204" pitchFamily="34" charset="-122"/>
            </a:endParaRPr>
          </a:p>
        </p:txBody>
      </p:sp>
      <p:sp>
        <p:nvSpPr>
          <p:cNvPr id="16" name="椭圆​​ 10"/>
          <p:cNvSpPr/>
          <p:nvPr/>
        </p:nvSpPr>
        <p:spPr>
          <a:xfrm>
            <a:off x="6674621" y="2780381"/>
            <a:ext cx="959654" cy="113813"/>
          </a:xfrm>
          <a:prstGeom prst="ellipse">
            <a:avLst/>
          </a:prstGeom>
          <a:gradFill flip="none" rotWithShape="1">
            <a:gsLst>
              <a:gs pos="80000">
                <a:sysClr val="window" lastClr="FFFFFF">
                  <a:alpha val="0"/>
                </a:sysClr>
              </a:gs>
              <a:gs pos="0">
                <a:srgbClr val="FFFFFF">
                  <a:lumMod val="50000"/>
                </a:srgbClr>
              </a:gs>
            </a:gsLst>
            <a:path path="circle">
              <a:fillToRect l="50000" t="50000" r="50000" b="50000"/>
            </a:path>
            <a:tileRect/>
          </a:gradFill>
          <a:ln w="25400" cap="flat" cmpd="sng" algn="ctr">
            <a:noFill/>
            <a:prstDash val="solid"/>
          </a:ln>
          <a:effectLst/>
        </p:spPr>
        <p:txBody>
          <a:bodyPr anchor="ctr"/>
          <a:lstStyle/>
          <a:p>
            <a:pPr algn="ctr">
              <a:defRPr/>
            </a:pPr>
            <a:endParaRPr lang="zh-CN" altLang="en-US" kern="0" dirty="0">
              <a:solidFill>
                <a:prstClr val="white"/>
              </a:solidFill>
              <a:ea typeface="微软雅黑" panose="020B0503020204020204" pitchFamily="34" charset="-122"/>
            </a:endParaRPr>
          </a:p>
        </p:txBody>
      </p:sp>
      <p:sp>
        <p:nvSpPr>
          <p:cNvPr id="17" name="矩形​​ 18"/>
          <p:cNvSpPr>
            <a:spLocks noChangeArrowheads="1"/>
          </p:cNvSpPr>
          <p:nvPr/>
        </p:nvSpPr>
        <p:spPr bwMode="auto">
          <a:xfrm>
            <a:off x="6679358" y="1643473"/>
            <a:ext cx="95410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lvl="0" algn="ctr" fontAlgn="base">
              <a:spcBef>
                <a:spcPct val="0"/>
              </a:spcBef>
              <a:spcAft>
                <a:spcPct val="0"/>
              </a:spcAft>
              <a:defRPr/>
            </a:pPr>
            <a:r>
              <a:rPr lang="zh-CN" altLang="en-US" sz="2000" b="1" kern="0" dirty="0" smtClean="0">
                <a:solidFill>
                  <a:schemeClr val="bg1"/>
                </a:solidFill>
                <a:latin typeface="微软雅黑" pitchFamily="34" charset="-122"/>
                <a:ea typeface="微软雅黑" pitchFamily="34" charset="-122"/>
                <a:cs typeface="Arial Unicode MS" pitchFamily="34" charset="-122"/>
              </a:rPr>
              <a:t>重点三</a:t>
            </a:r>
            <a:endParaRPr lang="zh-CN" altLang="en-US" sz="2000" b="1" kern="0" dirty="0">
              <a:solidFill>
                <a:schemeClr val="bg1"/>
              </a:solidFill>
              <a:latin typeface="微软雅黑" pitchFamily="34" charset="-122"/>
              <a:ea typeface="微软雅黑" pitchFamily="34" charset="-122"/>
              <a:cs typeface="Arial Unicode MS" pitchFamily="34" charset="-122"/>
            </a:endParaRPr>
          </a:p>
        </p:txBody>
      </p:sp>
      <p:sp>
        <p:nvSpPr>
          <p:cNvPr id="18" name="矩形 17"/>
          <p:cNvSpPr/>
          <p:nvPr/>
        </p:nvSpPr>
        <p:spPr>
          <a:xfrm>
            <a:off x="2597599" y="4727406"/>
            <a:ext cx="5099997" cy="1477398"/>
          </a:xfrm>
          <a:prstGeom prst="rect">
            <a:avLst/>
          </a:prstGeom>
        </p:spPr>
        <p:txBody>
          <a:bodyPr wrap="square">
            <a:spAutoFit/>
          </a:bodyPr>
          <a:lstStyle/>
          <a:p>
            <a:pPr>
              <a:lnSpc>
                <a:spcPct val="150000"/>
              </a:lnSpc>
            </a:pPr>
            <a:r>
              <a:rPr lang="zh-CN" altLang="en-US" sz="2000" dirty="0">
                <a:latin typeface="微软雅黑" panose="020B0503020204020204" pitchFamily="34" charset="-122"/>
                <a:ea typeface="微软雅黑" panose="020B0503020204020204" pitchFamily="34" charset="-122"/>
              </a:rPr>
              <a:t>指物料，半成品、配件、原料等产品用料。现在的工业化生产，分工细化，一般都有几种几十种配件或部件是几个部门同时</a:t>
            </a:r>
            <a:r>
              <a:rPr lang="zh-CN" altLang="en-US" sz="2000" dirty="0" smtClean="0">
                <a:latin typeface="微软雅黑" panose="020B0503020204020204" pitchFamily="34" charset="-122"/>
                <a:ea typeface="微软雅黑" panose="020B0503020204020204" pitchFamily="34" charset="-122"/>
              </a:rPr>
              <a:t>运作。</a:t>
            </a:r>
            <a:endParaRPr lang="zh-CN" altLang="en-US" sz="2000" dirty="0">
              <a:latin typeface="微软雅黑" panose="020B0503020204020204" pitchFamily="34" charset="-122"/>
              <a:ea typeface="微软雅黑" panose="020B0503020204020204" pitchFamily="34" charset="-122"/>
            </a:endParaRPr>
          </a:p>
        </p:txBody>
      </p:sp>
      <p:sp>
        <p:nvSpPr>
          <p:cNvPr id="19" name="矩形 18"/>
          <p:cNvSpPr/>
          <p:nvPr/>
        </p:nvSpPr>
        <p:spPr>
          <a:xfrm>
            <a:off x="5635279" y="3173187"/>
            <a:ext cx="4935162" cy="1477328"/>
          </a:xfrm>
          <a:prstGeom prst="rect">
            <a:avLst/>
          </a:prstGeom>
        </p:spPr>
        <p:txBody>
          <a:bodyPr wrap="square">
            <a:spAutoFit/>
          </a:bodyPr>
          <a:lstStyle/>
          <a:p>
            <a:pPr>
              <a:lnSpc>
                <a:spcPct val="150000"/>
              </a:lnSpc>
            </a:pPr>
            <a:r>
              <a:rPr lang="zh-CN" altLang="en-US" sz="2000" dirty="0">
                <a:latin typeface="微软雅黑" panose="020B0503020204020204" pitchFamily="34" charset="-122"/>
                <a:ea typeface="微软雅黑" panose="020B0503020204020204" pitchFamily="34" charset="-122"/>
              </a:rPr>
              <a:t>你不能只顾自己部门的生产而忽略其后工序或其他相关工序的运作；因为企业的运作的是否良好是整体能否平衡运作的结果。 </a:t>
            </a:r>
          </a:p>
        </p:txBody>
      </p:sp>
      <p:sp>
        <p:nvSpPr>
          <p:cNvPr id="20" name="矩形 19"/>
          <p:cNvSpPr/>
          <p:nvPr/>
        </p:nvSpPr>
        <p:spPr>
          <a:xfrm>
            <a:off x="7869608" y="1936715"/>
            <a:ext cx="3925164" cy="1015663"/>
          </a:xfrm>
          <a:prstGeom prst="rect">
            <a:avLst/>
          </a:prstGeom>
        </p:spPr>
        <p:txBody>
          <a:bodyPr wrap="square">
            <a:spAutoFit/>
          </a:bodyPr>
          <a:lstStyle/>
          <a:p>
            <a:pPr>
              <a:lnSpc>
                <a:spcPct val="150000"/>
              </a:lnSpc>
            </a:pPr>
            <a:r>
              <a:rPr lang="zh-CN" altLang="en-US" sz="2000" dirty="0">
                <a:latin typeface="微软雅黑" panose="020B0503020204020204" pitchFamily="34" charset="-122"/>
                <a:ea typeface="微软雅黑" panose="020B0503020204020204" pitchFamily="34" charset="-122"/>
              </a:rPr>
              <a:t>一个好的管理者，是一个能纵观全局的人；能够为大家着想的人。 </a:t>
            </a:r>
          </a:p>
        </p:txBody>
      </p:sp>
      <p:sp>
        <p:nvSpPr>
          <p:cNvPr id="22" name="TextBox 21"/>
          <p:cNvSpPr txBox="1"/>
          <p:nvPr/>
        </p:nvSpPr>
        <p:spPr>
          <a:xfrm>
            <a:off x="142404" y="6601439"/>
            <a:ext cx="1224136" cy="123111"/>
          </a:xfrm>
          <a:prstGeom prst="rect">
            <a:avLst/>
          </a:prstGeom>
          <a:noFill/>
        </p:spPr>
        <p:txBody>
          <a:bodyPr wrap="square" rtlCol="0">
            <a:spAutoFit/>
          </a:bodyPr>
          <a:lstStyle/>
          <a:p>
            <a:pPr>
              <a:lnSpc>
                <a:spcPct val="200000"/>
              </a:lnSpc>
            </a:pPr>
            <a:r>
              <a:rPr lang="en-US" altLang="zh-CN" sz="100" dirty="0" smtClean="0">
                <a:solidFill>
                  <a:schemeClr val="bg1">
                    <a:lumMod val="95000"/>
                  </a:schemeClr>
                </a:solidFill>
                <a:latin typeface="微软雅黑" panose="020B0503020204020204" pitchFamily="34" charset="-122"/>
                <a:ea typeface="微软雅黑" panose="020B0503020204020204" pitchFamily="34" charset="-122"/>
              </a:rPr>
              <a:t>PPT</a:t>
            </a:r>
            <a:r>
              <a:rPr lang="zh-CN" altLang="en-US" sz="100" dirty="0" smtClean="0">
                <a:solidFill>
                  <a:schemeClr val="bg1">
                    <a:lumMod val="95000"/>
                  </a:schemeClr>
                </a:solidFill>
                <a:latin typeface="微软雅黑" panose="020B0503020204020204" pitchFamily="34" charset="-122"/>
                <a:ea typeface="微软雅黑" panose="020B0503020204020204" pitchFamily="34" charset="-122"/>
              </a:rPr>
              <a:t>下载 </a:t>
            </a:r>
            <a:r>
              <a:rPr lang="en-US" altLang="zh-CN" sz="100" dirty="0">
                <a:solidFill>
                  <a:schemeClr val="bg1">
                    <a:lumMod val="95000"/>
                  </a:schemeClr>
                </a:solidFill>
                <a:latin typeface="微软雅黑" panose="020B0503020204020204" pitchFamily="34" charset="-122"/>
                <a:ea typeface="微软雅黑" panose="020B0503020204020204" pitchFamily="34" charset="-122"/>
              </a:rPr>
              <a:t>http://</a:t>
            </a:r>
            <a:r>
              <a:rPr lang="en-US" altLang="zh-CN" sz="100" dirty="0" smtClean="0">
                <a:solidFill>
                  <a:schemeClr val="bg1">
                    <a:lumMod val="95000"/>
                  </a:schemeClr>
                </a:solidFill>
                <a:latin typeface="微软雅黑" panose="020B0503020204020204" pitchFamily="34" charset="-122"/>
                <a:ea typeface="微软雅黑" panose="020B0503020204020204" pitchFamily="34" charset="-122"/>
              </a:rPr>
              <a:t>www.ypppt.com/xiazai</a:t>
            </a:r>
            <a:r>
              <a:rPr lang="en-US" altLang="zh-CN" sz="100" dirty="0">
                <a:solidFill>
                  <a:schemeClr val="bg1">
                    <a:lumMod val="95000"/>
                  </a:schemeClr>
                </a:solidFill>
                <a:latin typeface="微软雅黑" panose="020B0503020204020204" pitchFamily="34" charset="-122"/>
                <a:ea typeface="微软雅黑" panose="020B0503020204020204" pitchFamily="34" charset="-122"/>
              </a:rPr>
              <a:t>/</a:t>
            </a:r>
            <a:endParaRPr lang="en-US" altLang="zh-CN" sz="100" dirty="0" smtClean="0">
              <a:solidFill>
                <a:schemeClr val="bg1">
                  <a:lumMod val="95000"/>
                </a:scheme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324403909"/>
      </p:ext>
    </p:extLst>
  </p:cSld>
  <p:clrMapOvr>
    <a:masterClrMapping/>
  </p:clrMapOvr>
  <mc:AlternateContent xmlns:mc="http://schemas.openxmlformats.org/markup-compatibility/2006" xmlns:p14="http://schemas.microsoft.com/office/powerpoint/2010/main">
    <mc:Choice Requires="p14">
      <p:transition spd="slow" p14:dur="1600" advClick="0" advTm="5000">
        <p14:gallery dir="l"/>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par>
                                <p:cTn id="8" presetID="22" presetClass="entr" presetSubtype="2"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right)">
                                      <p:cBhvr>
                                        <p:cTn id="10" dur="500"/>
                                        <p:tgtEl>
                                          <p:spTgt spid="4"/>
                                        </p:tgtEl>
                                      </p:cBhvr>
                                    </p:animEffect>
                                  </p:childTnLst>
                                </p:cTn>
                              </p:par>
                            </p:childTnLst>
                          </p:cTn>
                        </p:par>
                        <p:par>
                          <p:cTn id="11" fill="hold">
                            <p:stCondLst>
                              <p:cond delay="500"/>
                            </p:stCondLst>
                            <p:childTnLst>
                              <p:par>
                                <p:cTn id="12" presetID="16" presetClass="entr" presetSubtype="37" fill="hold" grpId="0" nodeType="after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barn(outVertical)">
                                      <p:cBhvr>
                                        <p:cTn id="14" dur="500"/>
                                        <p:tgtEl>
                                          <p:spTgt spid="5"/>
                                        </p:tgtEl>
                                      </p:cBhvr>
                                    </p:animEffect>
                                  </p:childTnLst>
                                </p:cTn>
                              </p:par>
                            </p:childTnLst>
                          </p:cTn>
                        </p:par>
                        <p:par>
                          <p:cTn id="15" fill="hold">
                            <p:stCondLst>
                              <p:cond delay="1000"/>
                            </p:stCondLst>
                            <p:childTnLst>
                              <p:par>
                                <p:cTn id="16" presetID="47" presetClass="entr" presetSubtype="0" fill="hold" grpId="0" nodeType="after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1000"/>
                                        <p:tgtEl>
                                          <p:spTgt spid="7"/>
                                        </p:tgtEl>
                                      </p:cBhvr>
                                    </p:animEffect>
                                    <p:anim calcmode="lin" valueType="num">
                                      <p:cBhvr>
                                        <p:cTn id="19" dur="1000" fill="hold"/>
                                        <p:tgtEl>
                                          <p:spTgt spid="7"/>
                                        </p:tgtEl>
                                        <p:attrNameLst>
                                          <p:attrName>ppt_x</p:attrName>
                                        </p:attrNameLst>
                                      </p:cBhvr>
                                      <p:tavLst>
                                        <p:tav tm="0">
                                          <p:val>
                                            <p:strVal val="#ppt_x"/>
                                          </p:val>
                                        </p:tav>
                                        <p:tav tm="100000">
                                          <p:val>
                                            <p:strVal val="#ppt_x"/>
                                          </p:val>
                                        </p:tav>
                                      </p:tavLst>
                                    </p:anim>
                                    <p:anim calcmode="lin" valueType="num">
                                      <p:cBhvr>
                                        <p:cTn id="20" dur="1000" fill="hold"/>
                                        <p:tgtEl>
                                          <p:spTgt spid="7"/>
                                        </p:tgtEl>
                                        <p:attrNameLst>
                                          <p:attrName>ppt_y</p:attrName>
                                        </p:attrNameLst>
                                      </p:cBhvr>
                                      <p:tavLst>
                                        <p:tav tm="0">
                                          <p:val>
                                            <p:strVal val="#ppt_y-.1"/>
                                          </p:val>
                                        </p:tav>
                                        <p:tav tm="100000">
                                          <p:val>
                                            <p:strVal val="#ppt_y"/>
                                          </p:val>
                                        </p:tav>
                                      </p:tavLst>
                                    </p:anim>
                                  </p:childTnLst>
                                </p:cTn>
                              </p:par>
                            </p:childTnLst>
                          </p:cTn>
                        </p:par>
                        <p:par>
                          <p:cTn id="21" fill="hold">
                            <p:stCondLst>
                              <p:cond delay="2000"/>
                            </p:stCondLst>
                            <p:childTnLst>
                              <p:par>
                                <p:cTn id="22" presetID="10" presetClass="entr" presetSubtype="0" fill="hold" grpId="0" nodeType="after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500"/>
                                        <p:tgtEl>
                                          <p:spTgt spid="8"/>
                                        </p:tgtEl>
                                      </p:cBhvr>
                                    </p:animEffect>
                                  </p:childTnLst>
                                </p:cTn>
                              </p:par>
                            </p:childTnLst>
                          </p:cTn>
                        </p:par>
                        <p:par>
                          <p:cTn id="25" fill="hold">
                            <p:stCondLst>
                              <p:cond delay="2500"/>
                            </p:stCondLst>
                            <p:childTnLst>
                              <p:par>
                                <p:cTn id="26" presetID="14" presetClass="entr" presetSubtype="10" fill="hold" grpId="0" nodeType="after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randombar(horizontal)">
                                      <p:cBhvr>
                                        <p:cTn id="28" dur="500"/>
                                        <p:tgtEl>
                                          <p:spTgt spid="9"/>
                                        </p:tgtEl>
                                      </p:cBhvr>
                                    </p:animEffect>
                                  </p:childTnLst>
                                </p:cTn>
                              </p:par>
                            </p:childTnLst>
                          </p:cTn>
                        </p:par>
                        <p:par>
                          <p:cTn id="29" fill="hold">
                            <p:stCondLst>
                              <p:cond delay="3000"/>
                            </p:stCondLst>
                            <p:childTnLst>
                              <p:par>
                                <p:cTn id="30" presetID="22" presetClass="entr" presetSubtype="1" fill="hold" grpId="0" nodeType="after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wipe(up)">
                                      <p:cBhvr>
                                        <p:cTn id="32" dur="500"/>
                                        <p:tgtEl>
                                          <p:spTgt spid="18"/>
                                        </p:tgtEl>
                                      </p:cBhvr>
                                    </p:animEffect>
                                  </p:childTnLst>
                                </p:cTn>
                              </p:par>
                            </p:childTnLst>
                          </p:cTn>
                        </p:par>
                        <p:par>
                          <p:cTn id="33" fill="hold">
                            <p:stCondLst>
                              <p:cond delay="3500"/>
                            </p:stCondLst>
                            <p:childTnLst>
                              <p:par>
                                <p:cTn id="34" presetID="47" presetClass="entr" presetSubtype="0" fill="hold" grpId="0" nodeType="after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fade">
                                      <p:cBhvr>
                                        <p:cTn id="36" dur="1000"/>
                                        <p:tgtEl>
                                          <p:spTgt spid="11"/>
                                        </p:tgtEl>
                                      </p:cBhvr>
                                    </p:animEffect>
                                    <p:anim calcmode="lin" valueType="num">
                                      <p:cBhvr>
                                        <p:cTn id="37" dur="1000" fill="hold"/>
                                        <p:tgtEl>
                                          <p:spTgt spid="11"/>
                                        </p:tgtEl>
                                        <p:attrNameLst>
                                          <p:attrName>ppt_x</p:attrName>
                                        </p:attrNameLst>
                                      </p:cBhvr>
                                      <p:tavLst>
                                        <p:tav tm="0">
                                          <p:val>
                                            <p:strVal val="#ppt_x"/>
                                          </p:val>
                                        </p:tav>
                                        <p:tav tm="100000">
                                          <p:val>
                                            <p:strVal val="#ppt_x"/>
                                          </p:val>
                                        </p:tav>
                                      </p:tavLst>
                                    </p:anim>
                                    <p:anim calcmode="lin" valueType="num">
                                      <p:cBhvr>
                                        <p:cTn id="38" dur="1000" fill="hold"/>
                                        <p:tgtEl>
                                          <p:spTgt spid="11"/>
                                        </p:tgtEl>
                                        <p:attrNameLst>
                                          <p:attrName>ppt_y</p:attrName>
                                        </p:attrNameLst>
                                      </p:cBhvr>
                                      <p:tavLst>
                                        <p:tav tm="0">
                                          <p:val>
                                            <p:strVal val="#ppt_y-.1"/>
                                          </p:val>
                                        </p:tav>
                                        <p:tav tm="100000">
                                          <p:val>
                                            <p:strVal val="#ppt_y"/>
                                          </p:val>
                                        </p:tav>
                                      </p:tavLst>
                                    </p:anim>
                                  </p:childTnLst>
                                </p:cTn>
                              </p:par>
                            </p:childTnLst>
                          </p:cTn>
                        </p:par>
                        <p:par>
                          <p:cTn id="39" fill="hold">
                            <p:stCondLst>
                              <p:cond delay="4500"/>
                            </p:stCondLst>
                            <p:childTnLst>
                              <p:par>
                                <p:cTn id="40" presetID="10" presetClass="entr" presetSubtype="0" fill="hold" grpId="0" nodeType="after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fade">
                                      <p:cBhvr>
                                        <p:cTn id="42" dur="500"/>
                                        <p:tgtEl>
                                          <p:spTgt spid="12"/>
                                        </p:tgtEl>
                                      </p:cBhvr>
                                    </p:animEffect>
                                  </p:childTnLst>
                                </p:cTn>
                              </p:par>
                              <p:par>
                                <p:cTn id="43" presetID="14" presetClass="entr" presetSubtype="10" fill="hold" grpId="0" nodeType="withEffect">
                                  <p:stCondLst>
                                    <p:cond delay="0"/>
                                  </p:stCondLst>
                                  <p:childTnLst>
                                    <p:set>
                                      <p:cBhvr>
                                        <p:cTn id="44" dur="1" fill="hold">
                                          <p:stCondLst>
                                            <p:cond delay="0"/>
                                          </p:stCondLst>
                                        </p:cTn>
                                        <p:tgtEl>
                                          <p:spTgt spid="13"/>
                                        </p:tgtEl>
                                        <p:attrNameLst>
                                          <p:attrName>style.visibility</p:attrName>
                                        </p:attrNameLst>
                                      </p:cBhvr>
                                      <p:to>
                                        <p:strVal val="visible"/>
                                      </p:to>
                                    </p:set>
                                    <p:animEffect transition="in" filter="randombar(horizontal)">
                                      <p:cBhvr>
                                        <p:cTn id="45" dur="500"/>
                                        <p:tgtEl>
                                          <p:spTgt spid="13"/>
                                        </p:tgtEl>
                                      </p:cBhvr>
                                    </p:animEffect>
                                  </p:childTnLst>
                                </p:cTn>
                              </p:par>
                            </p:childTnLst>
                          </p:cTn>
                        </p:par>
                        <p:par>
                          <p:cTn id="46" fill="hold">
                            <p:stCondLst>
                              <p:cond delay="5000"/>
                            </p:stCondLst>
                            <p:childTnLst>
                              <p:par>
                                <p:cTn id="47" presetID="22" presetClass="entr" presetSubtype="1" fill="hold" grpId="0" nodeType="afterEffect">
                                  <p:stCondLst>
                                    <p:cond delay="0"/>
                                  </p:stCondLst>
                                  <p:childTnLst>
                                    <p:set>
                                      <p:cBhvr>
                                        <p:cTn id="48" dur="1" fill="hold">
                                          <p:stCondLst>
                                            <p:cond delay="0"/>
                                          </p:stCondLst>
                                        </p:cTn>
                                        <p:tgtEl>
                                          <p:spTgt spid="19"/>
                                        </p:tgtEl>
                                        <p:attrNameLst>
                                          <p:attrName>style.visibility</p:attrName>
                                        </p:attrNameLst>
                                      </p:cBhvr>
                                      <p:to>
                                        <p:strVal val="visible"/>
                                      </p:to>
                                    </p:set>
                                    <p:animEffect transition="in" filter="wipe(up)">
                                      <p:cBhvr>
                                        <p:cTn id="49" dur="500"/>
                                        <p:tgtEl>
                                          <p:spTgt spid="19"/>
                                        </p:tgtEl>
                                      </p:cBhvr>
                                    </p:animEffect>
                                  </p:childTnLst>
                                </p:cTn>
                              </p:par>
                            </p:childTnLst>
                          </p:cTn>
                        </p:par>
                        <p:par>
                          <p:cTn id="50" fill="hold">
                            <p:stCondLst>
                              <p:cond delay="5500"/>
                            </p:stCondLst>
                            <p:childTnLst>
                              <p:par>
                                <p:cTn id="51" presetID="47" presetClass="entr" presetSubtype="0" fill="hold" grpId="0" nodeType="afterEffect">
                                  <p:stCondLst>
                                    <p:cond delay="0"/>
                                  </p:stCondLst>
                                  <p:childTnLst>
                                    <p:set>
                                      <p:cBhvr>
                                        <p:cTn id="52" dur="1" fill="hold">
                                          <p:stCondLst>
                                            <p:cond delay="0"/>
                                          </p:stCondLst>
                                        </p:cTn>
                                        <p:tgtEl>
                                          <p:spTgt spid="15"/>
                                        </p:tgtEl>
                                        <p:attrNameLst>
                                          <p:attrName>style.visibility</p:attrName>
                                        </p:attrNameLst>
                                      </p:cBhvr>
                                      <p:to>
                                        <p:strVal val="visible"/>
                                      </p:to>
                                    </p:set>
                                    <p:animEffect transition="in" filter="fade">
                                      <p:cBhvr>
                                        <p:cTn id="53" dur="1000"/>
                                        <p:tgtEl>
                                          <p:spTgt spid="15"/>
                                        </p:tgtEl>
                                      </p:cBhvr>
                                    </p:animEffect>
                                    <p:anim calcmode="lin" valueType="num">
                                      <p:cBhvr>
                                        <p:cTn id="54" dur="1000" fill="hold"/>
                                        <p:tgtEl>
                                          <p:spTgt spid="15"/>
                                        </p:tgtEl>
                                        <p:attrNameLst>
                                          <p:attrName>ppt_x</p:attrName>
                                        </p:attrNameLst>
                                      </p:cBhvr>
                                      <p:tavLst>
                                        <p:tav tm="0">
                                          <p:val>
                                            <p:strVal val="#ppt_x"/>
                                          </p:val>
                                        </p:tav>
                                        <p:tav tm="100000">
                                          <p:val>
                                            <p:strVal val="#ppt_x"/>
                                          </p:val>
                                        </p:tav>
                                      </p:tavLst>
                                    </p:anim>
                                    <p:anim calcmode="lin" valueType="num">
                                      <p:cBhvr>
                                        <p:cTn id="55" dur="1000" fill="hold"/>
                                        <p:tgtEl>
                                          <p:spTgt spid="15"/>
                                        </p:tgtEl>
                                        <p:attrNameLst>
                                          <p:attrName>ppt_y</p:attrName>
                                        </p:attrNameLst>
                                      </p:cBhvr>
                                      <p:tavLst>
                                        <p:tav tm="0">
                                          <p:val>
                                            <p:strVal val="#ppt_y-.1"/>
                                          </p:val>
                                        </p:tav>
                                        <p:tav tm="100000">
                                          <p:val>
                                            <p:strVal val="#ppt_y"/>
                                          </p:val>
                                        </p:tav>
                                      </p:tavLst>
                                    </p:anim>
                                  </p:childTnLst>
                                </p:cTn>
                              </p:par>
                            </p:childTnLst>
                          </p:cTn>
                        </p:par>
                        <p:par>
                          <p:cTn id="56" fill="hold">
                            <p:stCondLst>
                              <p:cond delay="6500"/>
                            </p:stCondLst>
                            <p:childTnLst>
                              <p:par>
                                <p:cTn id="57" presetID="10" presetClass="entr" presetSubtype="0" fill="hold" grpId="0" nodeType="afterEffect">
                                  <p:stCondLst>
                                    <p:cond delay="0"/>
                                  </p:stCondLst>
                                  <p:childTnLst>
                                    <p:set>
                                      <p:cBhvr>
                                        <p:cTn id="58" dur="1" fill="hold">
                                          <p:stCondLst>
                                            <p:cond delay="0"/>
                                          </p:stCondLst>
                                        </p:cTn>
                                        <p:tgtEl>
                                          <p:spTgt spid="16"/>
                                        </p:tgtEl>
                                        <p:attrNameLst>
                                          <p:attrName>style.visibility</p:attrName>
                                        </p:attrNameLst>
                                      </p:cBhvr>
                                      <p:to>
                                        <p:strVal val="visible"/>
                                      </p:to>
                                    </p:set>
                                    <p:animEffect transition="in" filter="fade">
                                      <p:cBhvr>
                                        <p:cTn id="59" dur="500"/>
                                        <p:tgtEl>
                                          <p:spTgt spid="16"/>
                                        </p:tgtEl>
                                      </p:cBhvr>
                                    </p:animEffect>
                                  </p:childTnLst>
                                </p:cTn>
                              </p:par>
                              <p:par>
                                <p:cTn id="60" presetID="14" presetClass="entr" presetSubtype="10" fill="hold" grpId="0" nodeType="withEffect">
                                  <p:stCondLst>
                                    <p:cond delay="0"/>
                                  </p:stCondLst>
                                  <p:childTnLst>
                                    <p:set>
                                      <p:cBhvr>
                                        <p:cTn id="61" dur="1" fill="hold">
                                          <p:stCondLst>
                                            <p:cond delay="0"/>
                                          </p:stCondLst>
                                        </p:cTn>
                                        <p:tgtEl>
                                          <p:spTgt spid="17"/>
                                        </p:tgtEl>
                                        <p:attrNameLst>
                                          <p:attrName>style.visibility</p:attrName>
                                        </p:attrNameLst>
                                      </p:cBhvr>
                                      <p:to>
                                        <p:strVal val="visible"/>
                                      </p:to>
                                    </p:set>
                                    <p:animEffect transition="in" filter="randombar(horizontal)">
                                      <p:cBhvr>
                                        <p:cTn id="62" dur="500"/>
                                        <p:tgtEl>
                                          <p:spTgt spid="17"/>
                                        </p:tgtEl>
                                      </p:cBhvr>
                                    </p:animEffect>
                                  </p:childTnLst>
                                </p:cTn>
                              </p:par>
                            </p:childTnLst>
                          </p:cTn>
                        </p:par>
                        <p:par>
                          <p:cTn id="63" fill="hold">
                            <p:stCondLst>
                              <p:cond delay="7000"/>
                            </p:stCondLst>
                            <p:childTnLst>
                              <p:par>
                                <p:cTn id="64" presetID="22" presetClass="entr" presetSubtype="1" fill="hold" grpId="0" nodeType="afterEffect">
                                  <p:stCondLst>
                                    <p:cond delay="0"/>
                                  </p:stCondLst>
                                  <p:childTnLst>
                                    <p:set>
                                      <p:cBhvr>
                                        <p:cTn id="65" dur="1" fill="hold">
                                          <p:stCondLst>
                                            <p:cond delay="0"/>
                                          </p:stCondLst>
                                        </p:cTn>
                                        <p:tgtEl>
                                          <p:spTgt spid="20"/>
                                        </p:tgtEl>
                                        <p:attrNameLst>
                                          <p:attrName>style.visibility</p:attrName>
                                        </p:attrNameLst>
                                      </p:cBhvr>
                                      <p:to>
                                        <p:strVal val="visible"/>
                                      </p:to>
                                    </p:set>
                                    <p:animEffect transition="in" filter="wipe(up)">
                                      <p:cBhvr>
                                        <p:cTn id="66"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8" grpId="0" animBg="1"/>
      <p:bldP spid="9" grpId="0"/>
      <p:bldP spid="11" grpId="0" animBg="1"/>
      <p:bldP spid="12" grpId="0" animBg="1"/>
      <p:bldP spid="13" grpId="0"/>
      <p:bldP spid="15" grpId="0" animBg="1"/>
      <p:bldP spid="16" grpId="0" animBg="1"/>
      <p:bldP spid="17" grpId="0"/>
      <p:bldP spid="18" grpId="0"/>
      <p:bldP spid="19" grpId="0"/>
      <p:bldP spid="2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25"/>
          <p:cNvCxnSpPr/>
          <p:nvPr/>
        </p:nvCxnSpPr>
        <p:spPr>
          <a:xfrm>
            <a:off x="0" y="545427"/>
            <a:ext cx="627797" cy="0"/>
          </a:xfrm>
          <a:prstGeom prst="line">
            <a:avLst/>
          </a:prstGeom>
          <a:ln w="1016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Straight Connector 25"/>
          <p:cNvCxnSpPr/>
          <p:nvPr/>
        </p:nvCxnSpPr>
        <p:spPr>
          <a:xfrm>
            <a:off x="5376213" y="545427"/>
            <a:ext cx="6815787" cy="0"/>
          </a:xfrm>
          <a:prstGeom prst="line">
            <a:avLst/>
          </a:prstGeom>
          <a:ln w="1016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矩形 3"/>
          <p:cNvSpPr/>
          <p:nvPr/>
        </p:nvSpPr>
        <p:spPr>
          <a:xfrm>
            <a:off x="627797" y="47100"/>
            <a:ext cx="4748416" cy="719556"/>
          </a:xfrm>
          <a:prstGeom prst="rect">
            <a:avLst/>
          </a:prstGeom>
        </p:spPr>
        <p:txBody>
          <a:bodyPr wrap="none">
            <a:spAutoFit/>
          </a:bodyPr>
          <a:lstStyle/>
          <a:p>
            <a:pPr>
              <a:lnSpc>
                <a:spcPct val="200000"/>
              </a:lnSpc>
            </a:pPr>
            <a:r>
              <a:rPr lang="zh-CN" altLang="en-US" sz="2400" b="1" dirty="0" smtClean="0">
                <a:latin typeface="微软雅黑" panose="020B0503020204020204" pitchFamily="34" charset="-122"/>
                <a:ea typeface="微软雅黑" panose="020B0503020204020204" pitchFamily="34" charset="-122"/>
              </a:rPr>
              <a:t>三</a:t>
            </a:r>
            <a:r>
              <a:rPr lang="zh-CN" altLang="en-US" sz="2400" b="1" dirty="0">
                <a:latin typeface="微软雅黑" panose="020B0503020204020204" pitchFamily="34" charset="-122"/>
                <a:ea typeface="微软雅黑" panose="020B0503020204020204" pitchFamily="34" charset="-122"/>
              </a:rPr>
              <a:t>、</a:t>
            </a:r>
            <a:r>
              <a:rPr lang="en-US" altLang="zh-CN" sz="2400" b="1" dirty="0">
                <a:latin typeface="微软雅黑" panose="020B0503020204020204" pitchFamily="34" charset="-122"/>
                <a:ea typeface="微软雅黑" panose="020B0503020204020204" pitchFamily="34" charset="-122"/>
              </a:rPr>
              <a:t>5M1E</a:t>
            </a:r>
            <a:r>
              <a:rPr lang="zh-CN" altLang="en-US" sz="2400" b="1" dirty="0">
                <a:latin typeface="微软雅黑" panose="020B0503020204020204" pitchFamily="34" charset="-122"/>
                <a:ea typeface="微软雅黑" panose="020B0503020204020204" pitchFamily="34" charset="-122"/>
              </a:rPr>
              <a:t>各因素分析及控制措施</a:t>
            </a:r>
          </a:p>
        </p:txBody>
      </p:sp>
      <p:sp>
        <p:nvSpPr>
          <p:cNvPr id="6" name="矩形 5"/>
          <p:cNvSpPr/>
          <p:nvPr/>
        </p:nvSpPr>
        <p:spPr>
          <a:xfrm>
            <a:off x="627797" y="2714018"/>
            <a:ext cx="1112805" cy="830997"/>
          </a:xfrm>
          <a:prstGeom prst="rect">
            <a:avLst/>
          </a:prstGeom>
        </p:spPr>
        <p:txBody>
          <a:bodyPr wrap="none">
            <a:spAutoFit/>
          </a:bodyPr>
          <a:lstStyle/>
          <a:p>
            <a:pPr>
              <a:buFontTx/>
              <a:buNone/>
            </a:pPr>
            <a:r>
              <a:rPr lang="zh-CN" altLang="en-US" sz="2400" b="1" dirty="0">
                <a:latin typeface="微软雅黑" panose="020B0503020204020204" pitchFamily="34" charset="-122"/>
                <a:ea typeface="微软雅黑" panose="020B0503020204020204" pitchFamily="34" charset="-122"/>
              </a:rPr>
              <a:t>主要</a:t>
            </a:r>
            <a:r>
              <a:rPr lang="zh-CN" altLang="en-US" sz="2400" b="1" dirty="0" smtClean="0">
                <a:latin typeface="微软雅黑" panose="020B0503020204020204" pitchFamily="34" charset="-122"/>
                <a:ea typeface="微软雅黑" panose="020B0503020204020204" pitchFamily="34" charset="-122"/>
              </a:rPr>
              <a:t>控</a:t>
            </a:r>
            <a:endParaRPr lang="en-US" altLang="zh-CN" sz="2400" b="1" dirty="0" smtClean="0">
              <a:latin typeface="微软雅黑" panose="020B0503020204020204" pitchFamily="34" charset="-122"/>
              <a:ea typeface="微软雅黑" panose="020B0503020204020204" pitchFamily="34" charset="-122"/>
            </a:endParaRPr>
          </a:p>
          <a:p>
            <a:pPr>
              <a:buFontTx/>
              <a:buNone/>
            </a:pPr>
            <a:r>
              <a:rPr lang="zh-CN" altLang="en-US" sz="2400" b="1" dirty="0" smtClean="0">
                <a:latin typeface="微软雅黑" panose="020B0503020204020204" pitchFamily="34" charset="-122"/>
                <a:ea typeface="微软雅黑" panose="020B0503020204020204" pitchFamily="34" charset="-122"/>
              </a:rPr>
              <a:t>制措施</a:t>
            </a:r>
            <a:endParaRPr lang="zh-CN" altLang="zh-CN" sz="2400" b="1" dirty="0">
              <a:latin typeface="微软雅黑" panose="020B0503020204020204" pitchFamily="34" charset="-122"/>
              <a:ea typeface="微软雅黑" panose="020B0503020204020204" pitchFamily="34" charset="-122"/>
            </a:endParaRPr>
          </a:p>
        </p:txBody>
      </p:sp>
      <p:sp>
        <p:nvSpPr>
          <p:cNvPr id="20" name="Freeform 5"/>
          <p:cNvSpPr>
            <a:spLocks/>
          </p:cNvSpPr>
          <p:nvPr/>
        </p:nvSpPr>
        <p:spPr bwMode="auto">
          <a:xfrm>
            <a:off x="2154683" y="1546953"/>
            <a:ext cx="2111471" cy="4159477"/>
          </a:xfrm>
          <a:custGeom>
            <a:avLst/>
            <a:gdLst>
              <a:gd name="T0" fmla="*/ 594 w 4434"/>
              <a:gd name="T1" fmla="*/ 57 h 8717"/>
              <a:gd name="T2" fmla="*/ 4102 w 4434"/>
              <a:gd name="T3" fmla="*/ 715 h 8717"/>
              <a:gd name="T4" fmla="*/ 4434 w 4434"/>
              <a:gd name="T5" fmla="*/ 1130 h 8717"/>
              <a:gd name="T6" fmla="*/ 4434 w 4434"/>
              <a:gd name="T7" fmla="*/ 6880 h 8717"/>
              <a:gd name="T8" fmla="*/ 4158 w 4434"/>
              <a:gd name="T9" fmla="*/ 7287 h 8717"/>
              <a:gd name="T10" fmla="*/ 685 w 4434"/>
              <a:gd name="T11" fmla="*/ 8590 h 8717"/>
              <a:gd name="T12" fmla="*/ 0 w 4434"/>
              <a:gd name="T13" fmla="*/ 8135 h 8717"/>
              <a:gd name="T14" fmla="*/ 0 w 4434"/>
              <a:gd name="T15" fmla="*/ 555 h 8717"/>
              <a:gd name="T16" fmla="*/ 594 w 4434"/>
              <a:gd name="T17" fmla="*/ 57 h 87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34" h="8717">
                <a:moveTo>
                  <a:pt x="594" y="57"/>
                </a:moveTo>
                <a:lnTo>
                  <a:pt x="4102" y="715"/>
                </a:lnTo>
                <a:cubicBezTo>
                  <a:pt x="4287" y="749"/>
                  <a:pt x="4434" y="926"/>
                  <a:pt x="4434" y="1130"/>
                </a:cubicBezTo>
                <a:lnTo>
                  <a:pt x="4434" y="6880"/>
                </a:lnTo>
                <a:cubicBezTo>
                  <a:pt x="4434" y="7095"/>
                  <a:pt x="4301" y="7234"/>
                  <a:pt x="4158" y="7287"/>
                </a:cubicBezTo>
                <a:lnTo>
                  <a:pt x="685" y="8590"/>
                </a:lnTo>
                <a:cubicBezTo>
                  <a:pt x="346" y="8717"/>
                  <a:pt x="0" y="8476"/>
                  <a:pt x="0" y="8135"/>
                </a:cubicBezTo>
                <a:lnTo>
                  <a:pt x="0" y="555"/>
                </a:lnTo>
                <a:cubicBezTo>
                  <a:pt x="0" y="223"/>
                  <a:pt x="288" y="0"/>
                  <a:pt x="594" y="57"/>
                </a:cubicBezTo>
                <a:close/>
              </a:path>
            </a:pathLst>
          </a:custGeom>
          <a:solidFill>
            <a:srgbClr val="2B84E1"/>
          </a:solidFill>
          <a:ln w="12700">
            <a:noFill/>
            <a:round/>
            <a:headEnd/>
            <a:tailEnd/>
          </a:ln>
          <a:effectLst>
            <a:outerShdw blurRad="50800" dist="38100" dir="2700000" algn="tl" rotWithShape="0">
              <a:prstClr val="black">
                <a:alpha val="40000"/>
              </a:prstClr>
            </a:outerShdw>
          </a:effectLst>
        </p:spPr>
        <p:txBody>
          <a:bodyPr vert="horz" wrap="square" lIns="121889" tIns="60944" rIns="121889" bIns="60944" numCol="1" anchor="t" anchorCtr="0" compatLnSpc="1">
            <a:prstTxWarp prst="textNoShape">
              <a:avLst/>
            </a:prstTxWarp>
          </a:bodyPr>
          <a:lstStyle/>
          <a:p>
            <a:endParaRPr lang="zh-CN" altLang="en-US">
              <a:solidFill>
                <a:schemeClr val="tx1">
                  <a:lumMod val="95000"/>
                  <a:lumOff val="5000"/>
                </a:schemeClr>
              </a:solidFill>
            </a:endParaRPr>
          </a:p>
        </p:txBody>
      </p:sp>
      <p:sp>
        <p:nvSpPr>
          <p:cNvPr id="21" name="Freeform 25"/>
          <p:cNvSpPr>
            <a:spLocks/>
          </p:cNvSpPr>
          <p:nvPr/>
        </p:nvSpPr>
        <p:spPr bwMode="auto">
          <a:xfrm>
            <a:off x="2166092" y="2180775"/>
            <a:ext cx="434477" cy="649920"/>
          </a:xfrm>
          <a:custGeom>
            <a:avLst/>
            <a:gdLst>
              <a:gd name="T0" fmla="*/ 232 w 913"/>
              <a:gd name="T1" fmla="*/ 1362 h 1362"/>
              <a:gd name="T2" fmla="*/ 0 w 913"/>
              <a:gd name="T3" fmla="*/ 1322 h 1362"/>
              <a:gd name="T4" fmla="*/ 0 w 913"/>
              <a:gd name="T5" fmla="*/ 40 h 1362"/>
              <a:gd name="T6" fmla="*/ 232 w 913"/>
              <a:gd name="T7" fmla="*/ 0 h 1362"/>
              <a:gd name="T8" fmla="*/ 913 w 913"/>
              <a:gd name="T9" fmla="*/ 681 h 1362"/>
              <a:gd name="T10" fmla="*/ 232 w 913"/>
              <a:gd name="T11" fmla="*/ 1362 h 1362"/>
            </a:gdLst>
            <a:ahLst/>
            <a:cxnLst>
              <a:cxn ang="0">
                <a:pos x="T0" y="T1"/>
              </a:cxn>
              <a:cxn ang="0">
                <a:pos x="T2" y="T3"/>
              </a:cxn>
              <a:cxn ang="0">
                <a:pos x="T4" y="T5"/>
              </a:cxn>
              <a:cxn ang="0">
                <a:pos x="T6" y="T7"/>
              </a:cxn>
              <a:cxn ang="0">
                <a:pos x="T8" y="T9"/>
              </a:cxn>
              <a:cxn ang="0">
                <a:pos x="T10" y="T11"/>
              </a:cxn>
            </a:cxnLst>
            <a:rect l="0" t="0" r="r" b="b"/>
            <a:pathLst>
              <a:path w="913" h="1362">
                <a:moveTo>
                  <a:pt x="232" y="1362"/>
                </a:moveTo>
                <a:cubicBezTo>
                  <a:pt x="150" y="1362"/>
                  <a:pt x="72" y="1348"/>
                  <a:pt x="0" y="1322"/>
                </a:cubicBezTo>
                <a:lnTo>
                  <a:pt x="0" y="40"/>
                </a:lnTo>
                <a:cubicBezTo>
                  <a:pt x="72" y="14"/>
                  <a:pt x="150" y="0"/>
                  <a:pt x="232" y="0"/>
                </a:cubicBezTo>
                <a:cubicBezTo>
                  <a:pt x="608" y="0"/>
                  <a:pt x="913" y="305"/>
                  <a:pt x="913" y="681"/>
                </a:cubicBezTo>
                <a:cubicBezTo>
                  <a:pt x="913" y="1057"/>
                  <a:pt x="608" y="1362"/>
                  <a:pt x="232" y="1362"/>
                </a:cubicBezTo>
                <a:close/>
              </a:path>
            </a:pathLst>
          </a:custGeom>
          <a:solidFill>
            <a:srgbClr val="F2F2F2"/>
          </a:solidFill>
          <a:ln>
            <a:noFill/>
          </a:ln>
        </p:spPr>
        <p:txBody>
          <a:bodyPr vert="horz" wrap="square" lIns="121889" tIns="60944" rIns="121889" bIns="60944" numCol="1" anchor="t" anchorCtr="0" compatLnSpc="1">
            <a:prstTxWarp prst="textNoShape">
              <a:avLst/>
            </a:prstTxWarp>
          </a:bodyPr>
          <a:lstStyle/>
          <a:p>
            <a:endParaRPr lang="zh-CN" altLang="en-US">
              <a:solidFill>
                <a:schemeClr val="tx1">
                  <a:lumMod val="95000"/>
                  <a:lumOff val="5000"/>
                </a:schemeClr>
              </a:solidFill>
            </a:endParaRPr>
          </a:p>
        </p:txBody>
      </p:sp>
      <p:sp>
        <p:nvSpPr>
          <p:cNvPr id="22" name="矩形 21"/>
          <p:cNvSpPr/>
          <p:nvPr/>
        </p:nvSpPr>
        <p:spPr>
          <a:xfrm>
            <a:off x="2210103" y="2344687"/>
            <a:ext cx="287928" cy="369332"/>
          </a:xfrm>
          <a:prstGeom prst="rect">
            <a:avLst/>
          </a:prstGeom>
        </p:spPr>
        <p:txBody>
          <a:bodyPr wrap="square" lIns="0" tIns="0" rIns="0" bIns="0">
            <a:spAutoFit/>
          </a:bodyPr>
          <a:lstStyle/>
          <a:p>
            <a:pPr algn="ctr"/>
            <a:r>
              <a:rPr lang="en-US" altLang="zh-CN" sz="2400" b="1" dirty="0">
                <a:solidFill>
                  <a:schemeClr val="tx1">
                    <a:lumMod val="95000"/>
                    <a:lumOff val="5000"/>
                  </a:schemeClr>
                </a:solidFill>
                <a:latin typeface="Agency FB" panose="020B0503020202020204" pitchFamily="34" charset="0"/>
              </a:rPr>
              <a:t>01</a:t>
            </a:r>
            <a:endParaRPr lang="zh-CN" altLang="en-US" sz="2400" b="1" dirty="0">
              <a:solidFill>
                <a:schemeClr val="tx1">
                  <a:lumMod val="95000"/>
                  <a:lumOff val="5000"/>
                </a:schemeClr>
              </a:solidFill>
              <a:latin typeface="Agency FB" panose="020B0503020202020204" pitchFamily="34" charset="0"/>
            </a:endParaRPr>
          </a:p>
        </p:txBody>
      </p:sp>
      <p:sp>
        <p:nvSpPr>
          <p:cNvPr id="23" name="TextBox 4"/>
          <p:cNvSpPr txBox="1"/>
          <p:nvPr/>
        </p:nvSpPr>
        <p:spPr>
          <a:xfrm>
            <a:off x="2291337" y="2994607"/>
            <a:ext cx="1792999" cy="1508073"/>
          </a:xfrm>
          <a:prstGeom prst="rect">
            <a:avLst/>
          </a:prstGeom>
          <a:noFill/>
        </p:spPr>
        <p:txBody>
          <a:bodyPr wrap="square" lIns="121889" tIns="60944" rIns="121889" bIns="60944" rtlCol="0">
            <a:spAutoFit/>
          </a:bodyPr>
          <a:lstStyle/>
          <a:p>
            <a:pPr algn="just">
              <a:lnSpc>
                <a:spcPct val="150000"/>
              </a:lnSpc>
            </a:pPr>
            <a:r>
              <a:rPr lang="zh-CN" altLang="en-US" sz="2000" b="1" dirty="0">
                <a:solidFill>
                  <a:schemeClr val="bg1"/>
                </a:solidFill>
                <a:latin typeface="微软雅黑" panose="020B0503020204020204" pitchFamily="34" charset="-122"/>
                <a:ea typeface="微软雅黑" panose="020B0503020204020204" pitchFamily="34" charset="-122"/>
              </a:rPr>
              <a:t>在原材料采购合同中明确规定质量要求</a:t>
            </a:r>
            <a:endParaRPr lang="en-US" altLang="zh-CN" sz="2000" dirty="0">
              <a:solidFill>
                <a:schemeClr val="bg1"/>
              </a:solidFill>
              <a:latin typeface="微软雅黑" panose="020B0503020204020204" pitchFamily="34" charset="-122"/>
              <a:ea typeface="微软雅黑" panose="020B0503020204020204" pitchFamily="34" charset="-122"/>
            </a:endParaRPr>
          </a:p>
        </p:txBody>
      </p:sp>
      <p:sp>
        <p:nvSpPr>
          <p:cNvPr id="24" name="Freeform 5"/>
          <p:cNvSpPr>
            <a:spLocks/>
          </p:cNvSpPr>
          <p:nvPr/>
        </p:nvSpPr>
        <p:spPr bwMode="auto">
          <a:xfrm>
            <a:off x="4554082" y="1546953"/>
            <a:ext cx="2111471" cy="4159477"/>
          </a:xfrm>
          <a:custGeom>
            <a:avLst/>
            <a:gdLst>
              <a:gd name="T0" fmla="*/ 594 w 4434"/>
              <a:gd name="T1" fmla="*/ 57 h 8717"/>
              <a:gd name="T2" fmla="*/ 4102 w 4434"/>
              <a:gd name="T3" fmla="*/ 715 h 8717"/>
              <a:gd name="T4" fmla="*/ 4434 w 4434"/>
              <a:gd name="T5" fmla="*/ 1130 h 8717"/>
              <a:gd name="T6" fmla="*/ 4434 w 4434"/>
              <a:gd name="T7" fmla="*/ 6880 h 8717"/>
              <a:gd name="T8" fmla="*/ 4158 w 4434"/>
              <a:gd name="T9" fmla="*/ 7287 h 8717"/>
              <a:gd name="T10" fmla="*/ 685 w 4434"/>
              <a:gd name="T11" fmla="*/ 8590 h 8717"/>
              <a:gd name="T12" fmla="*/ 0 w 4434"/>
              <a:gd name="T13" fmla="*/ 8135 h 8717"/>
              <a:gd name="T14" fmla="*/ 0 w 4434"/>
              <a:gd name="T15" fmla="*/ 555 h 8717"/>
              <a:gd name="T16" fmla="*/ 594 w 4434"/>
              <a:gd name="T17" fmla="*/ 57 h 87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34" h="8717">
                <a:moveTo>
                  <a:pt x="594" y="57"/>
                </a:moveTo>
                <a:lnTo>
                  <a:pt x="4102" y="715"/>
                </a:lnTo>
                <a:cubicBezTo>
                  <a:pt x="4287" y="749"/>
                  <a:pt x="4434" y="926"/>
                  <a:pt x="4434" y="1130"/>
                </a:cubicBezTo>
                <a:lnTo>
                  <a:pt x="4434" y="6880"/>
                </a:lnTo>
                <a:cubicBezTo>
                  <a:pt x="4434" y="7095"/>
                  <a:pt x="4301" y="7234"/>
                  <a:pt x="4158" y="7287"/>
                </a:cubicBezTo>
                <a:lnTo>
                  <a:pt x="685" y="8590"/>
                </a:lnTo>
                <a:cubicBezTo>
                  <a:pt x="346" y="8717"/>
                  <a:pt x="0" y="8476"/>
                  <a:pt x="0" y="8135"/>
                </a:cubicBezTo>
                <a:lnTo>
                  <a:pt x="0" y="555"/>
                </a:lnTo>
                <a:cubicBezTo>
                  <a:pt x="0" y="223"/>
                  <a:pt x="288" y="0"/>
                  <a:pt x="594" y="57"/>
                </a:cubicBezTo>
                <a:close/>
              </a:path>
            </a:pathLst>
          </a:custGeom>
          <a:solidFill>
            <a:srgbClr val="F1581C"/>
          </a:solidFill>
          <a:ln w="12700">
            <a:noFill/>
            <a:round/>
            <a:headEnd/>
            <a:tailEnd/>
          </a:ln>
          <a:effectLst>
            <a:outerShdw blurRad="50800" dist="38100" dir="2700000" algn="tl" rotWithShape="0">
              <a:prstClr val="black">
                <a:alpha val="40000"/>
              </a:prstClr>
            </a:outerShdw>
          </a:effectLst>
        </p:spPr>
        <p:txBody>
          <a:bodyPr vert="horz" wrap="square" lIns="121889" tIns="60944" rIns="121889" bIns="60944" numCol="1" anchor="t" anchorCtr="0" compatLnSpc="1">
            <a:prstTxWarp prst="textNoShape">
              <a:avLst/>
            </a:prstTxWarp>
          </a:bodyPr>
          <a:lstStyle/>
          <a:p>
            <a:endParaRPr lang="zh-CN" altLang="en-US">
              <a:solidFill>
                <a:schemeClr val="tx1">
                  <a:lumMod val="95000"/>
                  <a:lumOff val="5000"/>
                </a:schemeClr>
              </a:solidFill>
            </a:endParaRPr>
          </a:p>
        </p:txBody>
      </p:sp>
      <p:sp>
        <p:nvSpPr>
          <p:cNvPr id="25" name="Freeform 25"/>
          <p:cNvSpPr>
            <a:spLocks/>
          </p:cNvSpPr>
          <p:nvPr/>
        </p:nvSpPr>
        <p:spPr bwMode="auto">
          <a:xfrm>
            <a:off x="4565490" y="2180775"/>
            <a:ext cx="434477" cy="649920"/>
          </a:xfrm>
          <a:custGeom>
            <a:avLst/>
            <a:gdLst>
              <a:gd name="T0" fmla="*/ 232 w 913"/>
              <a:gd name="T1" fmla="*/ 1362 h 1362"/>
              <a:gd name="T2" fmla="*/ 0 w 913"/>
              <a:gd name="T3" fmla="*/ 1322 h 1362"/>
              <a:gd name="T4" fmla="*/ 0 w 913"/>
              <a:gd name="T5" fmla="*/ 40 h 1362"/>
              <a:gd name="T6" fmla="*/ 232 w 913"/>
              <a:gd name="T7" fmla="*/ 0 h 1362"/>
              <a:gd name="T8" fmla="*/ 913 w 913"/>
              <a:gd name="T9" fmla="*/ 681 h 1362"/>
              <a:gd name="T10" fmla="*/ 232 w 913"/>
              <a:gd name="T11" fmla="*/ 1362 h 1362"/>
            </a:gdLst>
            <a:ahLst/>
            <a:cxnLst>
              <a:cxn ang="0">
                <a:pos x="T0" y="T1"/>
              </a:cxn>
              <a:cxn ang="0">
                <a:pos x="T2" y="T3"/>
              </a:cxn>
              <a:cxn ang="0">
                <a:pos x="T4" y="T5"/>
              </a:cxn>
              <a:cxn ang="0">
                <a:pos x="T6" y="T7"/>
              </a:cxn>
              <a:cxn ang="0">
                <a:pos x="T8" y="T9"/>
              </a:cxn>
              <a:cxn ang="0">
                <a:pos x="T10" y="T11"/>
              </a:cxn>
            </a:cxnLst>
            <a:rect l="0" t="0" r="r" b="b"/>
            <a:pathLst>
              <a:path w="913" h="1362">
                <a:moveTo>
                  <a:pt x="232" y="1362"/>
                </a:moveTo>
                <a:cubicBezTo>
                  <a:pt x="150" y="1362"/>
                  <a:pt x="72" y="1348"/>
                  <a:pt x="0" y="1322"/>
                </a:cubicBezTo>
                <a:lnTo>
                  <a:pt x="0" y="40"/>
                </a:lnTo>
                <a:cubicBezTo>
                  <a:pt x="72" y="14"/>
                  <a:pt x="150" y="0"/>
                  <a:pt x="232" y="0"/>
                </a:cubicBezTo>
                <a:cubicBezTo>
                  <a:pt x="608" y="0"/>
                  <a:pt x="913" y="305"/>
                  <a:pt x="913" y="681"/>
                </a:cubicBezTo>
                <a:cubicBezTo>
                  <a:pt x="913" y="1057"/>
                  <a:pt x="608" y="1362"/>
                  <a:pt x="232" y="1362"/>
                </a:cubicBezTo>
                <a:close/>
              </a:path>
            </a:pathLst>
          </a:custGeom>
          <a:solidFill>
            <a:srgbClr val="F2F2F2"/>
          </a:solidFill>
          <a:ln>
            <a:noFill/>
          </a:ln>
        </p:spPr>
        <p:txBody>
          <a:bodyPr vert="horz" wrap="square" lIns="121889" tIns="60944" rIns="121889" bIns="60944" numCol="1" anchor="t" anchorCtr="0" compatLnSpc="1">
            <a:prstTxWarp prst="textNoShape">
              <a:avLst/>
            </a:prstTxWarp>
          </a:bodyPr>
          <a:lstStyle/>
          <a:p>
            <a:endParaRPr lang="zh-CN" altLang="en-US">
              <a:solidFill>
                <a:schemeClr val="tx1">
                  <a:lumMod val="95000"/>
                  <a:lumOff val="5000"/>
                </a:schemeClr>
              </a:solidFill>
            </a:endParaRPr>
          </a:p>
        </p:txBody>
      </p:sp>
      <p:sp>
        <p:nvSpPr>
          <p:cNvPr id="26" name="矩形 25"/>
          <p:cNvSpPr/>
          <p:nvPr/>
        </p:nvSpPr>
        <p:spPr>
          <a:xfrm>
            <a:off x="4609503" y="2344687"/>
            <a:ext cx="287928" cy="369332"/>
          </a:xfrm>
          <a:prstGeom prst="rect">
            <a:avLst/>
          </a:prstGeom>
        </p:spPr>
        <p:txBody>
          <a:bodyPr wrap="square" lIns="0" tIns="0" rIns="0" bIns="0">
            <a:spAutoFit/>
          </a:bodyPr>
          <a:lstStyle/>
          <a:p>
            <a:pPr algn="ctr"/>
            <a:r>
              <a:rPr lang="en-US" altLang="zh-CN" sz="2400" b="1" dirty="0">
                <a:latin typeface="Agency FB" panose="020B0503020202020204" pitchFamily="34" charset="0"/>
              </a:rPr>
              <a:t>02</a:t>
            </a:r>
            <a:endParaRPr lang="zh-CN" altLang="en-US" sz="2400" b="1" dirty="0">
              <a:latin typeface="Agency FB" panose="020B0503020202020204" pitchFamily="34" charset="0"/>
            </a:endParaRPr>
          </a:p>
        </p:txBody>
      </p:sp>
      <p:sp>
        <p:nvSpPr>
          <p:cNvPr id="27" name="TextBox 9"/>
          <p:cNvSpPr txBox="1"/>
          <p:nvPr/>
        </p:nvSpPr>
        <p:spPr>
          <a:xfrm>
            <a:off x="4727308" y="2714019"/>
            <a:ext cx="1792999" cy="2431403"/>
          </a:xfrm>
          <a:prstGeom prst="rect">
            <a:avLst/>
          </a:prstGeom>
          <a:noFill/>
        </p:spPr>
        <p:txBody>
          <a:bodyPr wrap="square" lIns="121889" tIns="60944" rIns="121889" bIns="60944" rtlCol="0">
            <a:spAutoFit/>
          </a:bodyPr>
          <a:lstStyle/>
          <a:p>
            <a:pPr algn="just">
              <a:lnSpc>
                <a:spcPct val="150000"/>
              </a:lnSpc>
            </a:pPr>
            <a:r>
              <a:rPr lang="zh-CN" altLang="en-US" sz="2000" b="1" dirty="0">
                <a:solidFill>
                  <a:schemeClr val="bg1"/>
                </a:solidFill>
                <a:latin typeface="微软雅黑" panose="020B0503020204020204" pitchFamily="34" charset="-122"/>
                <a:ea typeface="微软雅黑" panose="020B0503020204020204" pitchFamily="34" charset="-122"/>
              </a:rPr>
              <a:t>加强原材料的进厂检验和厂内自制零部件的工序和成品检验</a:t>
            </a:r>
            <a:endParaRPr lang="en-US" altLang="zh-CN" sz="2000" dirty="0">
              <a:solidFill>
                <a:schemeClr val="bg1"/>
              </a:solidFill>
              <a:latin typeface="微软雅黑" panose="020B0503020204020204" pitchFamily="34" charset="-122"/>
              <a:ea typeface="微软雅黑" panose="020B0503020204020204" pitchFamily="34" charset="-122"/>
            </a:endParaRPr>
          </a:p>
        </p:txBody>
      </p:sp>
      <p:sp>
        <p:nvSpPr>
          <p:cNvPr id="28" name="Freeform 5"/>
          <p:cNvSpPr>
            <a:spLocks/>
          </p:cNvSpPr>
          <p:nvPr/>
        </p:nvSpPr>
        <p:spPr bwMode="auto">
          <a:xfrm>
            <a:off x="6909469" y="1546953"/>
            <a:ext cx="2111471" cy="4159477"/>
          </a:xfrm>
          <a:custGeom>
            <a:avLst/>
            <a:gdLst>
              <a:gd name="T0" fmla="*/ 594 w 4434"/>
              <a:gd name="T1" fmla="*/ 57 h 8717"/>
              <a:gd name="T2" fmla="*/ 4102 w 4434"/>
              <a:gd name="T3" fmla="*/ 715 h 8717"/>
              <a:gd name="T4" fmla="*/ 4434 w 4434"/>
              <a:gd name="T5" fmla="*/ 1130 h 8717"/>
              <a:gd name="T6" fmla="*/ 4434 w 4434"/>
              <a:gd name="T7" fmla="*/ 6880 h 8717"/>
              <a:gd name="T8" fmla="*/ 4158 w 4434"/>
              <a:gd name="T9" fmla="*/ 7287 h 8717"/>
              <a:gd name="T10" fmla="*/ 685 w 4434"/>
              <a:gd name="T11" fmla="*/ 8590 h 8717"/>
              <a:gd name="T12" fmla="*/ 0 w 4434"/>
              <a:gd name="T13" fmla="*/ 8135 h 8717"/>
              <a:gd name="T14" fmla="*/ 0 w 4434"/>
              <a:gd name="T15" fmla="*/ 555 h 8717"/>
              <a:gd name="T16" fmla="*/ 594 w 4434"/>
              <a:gd name="T17" fmla="*/ 57 h 87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34" h="8717">
                <a:moveTo>
                  <a:pt x="594" y="57"/>
                </a:moveTo>
                <a:lnTo>
                  <a:pt x="4102" y="715"/>
                </a:lnTo>
                <a:cubicBezTo>
                  <a:pt x="4287" y="749"/>
                  <a:pt x="4434" y="926"/>
                  <a:pt x="4434" y="1130"/>
                </a:cubicBezTo>
                <a:lnTo>
                  <a:pt x="4434" y="6880"/>
                </a:lnTo>
                <a:cubicBezTo>
                  <a:pt x="4434" y="7095"/>
                  <a:pt x="4301" y="7234"/>
                  <a:pt x="4158" y="7287"/>
                </a:cubicBezTo>
                <a:lnTo>
                  <a:pt x="685" y="8590"/>
                </a:lnTo>
                <a:cubicBezTo>
                  <a:pt x="346" y="8717"/>
                  <a:pt x="0" y="8476"/>
                  <a:pt x="0" y="8135"/>
                </a:cubicBezTo>
                <a:lnTo>
                  <a:pt x="0" y="555"/>
                </a:lnTo>
                <a:cubicBezTo>
                  <a:pt x="0" y="223"/>
                  <a:pt x="288" y="0"/>
                  <a:pt x="594" y="57"/>
                </a:cubicBezTo>
                <a:close/>
              </a:path>
            </a:pathLst>
          </a:custGeom>
          <a:solidFill>
            <a:srgbClr val="34C1AA"/>
          </a:solidFill>
          <a:ln w="12700">
            <a:noFill/>
            <a:round/>
            <a:headEnd/>
            <a:tailEnd/>
          </a:ln>
          <a:effectLst>
            <a:outerShdw blurRad="50800" dist="38100" dir="2700000" algn="tl" rotWithShape="0">
              <a:prstClr val="black">
                <a:alpha val="40000"/>
              </a:prstClr>
            </a:outerShdw>
          </a:effectLst>
        </p:spPr>
        <p:txBody>
          <a:bodyPr vert="horz" wrap="square" lIns="121889" tIns="60944" rIns="121889" bIns="60944" numCol="1" anchor="t" anchorCtr="0" compatLnSpc="1">
            <a:prstTxWarp prst="textNoShape">
              <a:avLst/>
            </a:prstTxWarp>
          </a:bodyPr>
          <a:lstStyle/>
          <a:p>
            <a:endParaRPr lang="zh-CN" altLang="en-US">
              <a:solidFill>
                <a:schemeClr val="tx1">
                  <a:lumMod val="95000"/>
                  <a:lumOff val="5000"/>
                </a:schemeClr>
              </a:solidFill>
            </a:endParaRPr>
          </a:p>
        </p:txBody>
      </p:sp>
      <p:sp>
        <p:nvSpPr>
          <p:cNvPr id="29" name="Freeform 25"/>
          <p:cNvSpPr>
            <a:spLocks/>
          </p:cNvSpPr>
          <p:nvPr/>
        </p:nvSpPr>
        <p:spPr bwMode="auto">
          <a:xfrm>
            <a:off x="6909469" y="2180775"/>
            <a:ext cx="434477" cy="649920"/>
          </a:xfrm>
          <a:custGeom>
            <a:avLst/>
            <a:gdLst>
              <a:gd name="T0" fmla="*/ 232 w 913"/>
              <a:gd name="T1" fmla="*/ 1362 h 1362"/>
              <a:gd name="T2" fmla="*/ 0 w 913"/>
              <a:gd name="T3" fmla="*/ 1322 h 1362"/>
              <a:gd name="T4" fmla="*/ 0 w 913"/>
              <a:gd name="T5" fmla="*/ 40 h 1362"/>
              <a:gd name="T6" fmla="*/ 232 w 913"/>
              <a:gd name="T7" fmla="*/ 0 h 1362"/>
              <a:gd name="T8" fmla="*/ 913 w 913"/>
              <a:gd name="T9" fmla="*/ 681 h 1362"/>
              <a:gd name="T10" fmla="*/ 232 w 913"/>
              <a:gd name="T11" fmla="*/ 1362 h 1362"/>
            </a:gdLst>
            <a:ahLst/>
            <a:cxnLst>
              <a:cxn ang="0">
                <a:pos x="T0" y="T1"/>
              </a:cxn>
              <a:cxn ang="0">
                <a:pos x="T2" y="T3"/>
              </a:cxn>
              <a:cxn ang="0">
                <a:pos x="T4" y="T5"/>
              </a:cxn>
              <a:cxn ang="0">
                <a:pos x="T6" y="T7"/>
              </a:cxn>
              <a:cxn ang="0">
                <a:pos x="T8" y="T9"/>
              </a:cxn>
              <a:cxn ang="0">
                <a:pos x="T10" y="T11"/>
              </a:cxn>
            </a:cxnLst>
            <a:rect l="0" t="0" r="r" b="b"/>
            <a:pathLst>
              <a:path w="913" h="1362">
                <a:moveTo>
                  <a:pt x="232" y="1362"/>
                </a:moveTo>
                <a:cubicBezTo>
                  <a:pt x="150" y="1362"/>
                  <a:pt x="72" y="1348"/>
                  <a:pt x="0" y="1322"/>
                </a:cubicBezTo>
                <a:lnTo>
                  <a:pt x="0" y="40"/>
                </a:lnTo>
                <a:cubicBezTo>
                  <a:pt x="72" y="14"/>
                  <a:pt x="150" y="0"/>
                  <a:pt x="232" y="0"/>
                </a:cubicBezTo>
                <a:cubicBezTo>
                  <a:pt x="608" y="0"/>
                  <a:pt x="913" y="305"/>
                  <a:pt x="913" y="681"/>
                </a:cubicBezTo>
                <a:cubicBezTo>
                  <a:pt x="913" y="1057"/>
                  <a:pt x="608" y="1362"/>
                  <a:pt x="232" y="1362"/>
                </a:cubicBezTo>
                <a:close/>
              </a:path>
            </a:pathLst>
          </a:custGeom>
          <a:solidFill>
            <a:srgbClr val="F2F2F2"/>
          </a:solidFill>
          <a:ln>
            <a:noFill/>
          </a:ln>
        </p:spPr>
        <p:txBody>
          <a:bodyPr vert="horz" wrap="square" lIns="121889" tIns="60944" rIns="121889" bIns="60944" numCol="1" anchor="t" anchorCtr="0" compatLnSpc="1">
            <a:prstTxWarp prst="textNoShape">
              <a:avLst/>
            </a:prstTxWarp>
          </a:bodyPr>
          <a:lstStyle/>
          <a:p>
            <a:endParaRPr lang="zh-CN" altLang="en-US">
              <a:solidFill>
                <a:schemeClr val="tx1">
                  <a:lumMod val="95000"/>
                  <a:lumOff val="5000"/>
                </a:schemeClr>
              </a:solidFill>
            </a:endParaRPr>
          </a:p>
        </p:txBody>
      </p:sp>
      <p:sp>
        <p:nvSpPr>
          <p:cNvPr id="30" name="矩形 29"/>
          <p:cNvSpPr/>
          <p:nvPr/>
        </p:nvSpPr>
        <p:spPr>
          <a:xfrm>
            <a:off x="6953481" y="2344687"/>
            <a:ext cx="287928" cy="369332"/>
          </a:xfrm>
          <a:prstGeom prst="rect">
            <a:avLst/>
          </a:prstGeom>
        </p:spPr>
        <p:txBody>
          <a:bodyPr wrap="square" lIns="0" tIns="0" rIns="0" bIns="0">
            <a:spAutoFit/>
          </a:bodyPr>
          <a:lstStyle/>
          <a:p>
            <a:pPr algn="ctr"/>
            <a:r>
              <a:rPr lang="en-US" altLang="zh-CN" sz="2400" b="1" dirty="0">
                <a:solidFill>
                  <a:schemeClr val="tx1">
                    <a:lumMod val="95000"/>
                    <a:lumOff val="5000"/>
                  </a:schemeClr>
                </a:solidFill>
                <a:latin typeface="Agency FB" panose="020B0503020202020204" pitchFamily="34" charset="0"/>
              </a:rPr>
              <a:t>03</a:t>
            </a:r>
            <a:endParaRPr lang="zh-CN" altLang="en-US" sz="2400" b="1" dirty="0">
              <a:solidFill>
                <a:schemeClr val="tx1">
                  <a:lumMod val="95000"/>
                  <a:lumOff val="5000"/>
                </a:schemeClr>
              </a:solidFill>
              <a:latin typeface="Agency FB" panose="020B0503020202020204" pitchFamily="34" charset="0"/>
            </a:endParaRPr>
          </a:p>
        </p:txBody>
      </p:sp>
      <p:sp>
        <p:nvSpPr>
          <p:cNvPr id="31" name="TextBox 14"/>
          <p:cNvSpPr txBox="1"/>
          <p:nvPr/>
        </p:nvSpPr>
        <p:spPr>
          <a:xfrm>
            <a:off x="7090132" y="2876184"/>
            <a:ext cx="1792999" cy="1508073"/>
          </a:xfrm>
          <a:prstGeom prst="rect">
            <a:avLst/>
          </a:prstGeom>
          <a:noFill/>
        </p:spPr>
        <p:txBody>
          <a:bodyPr wrap="square" lIns="121889" tIns="60944" rIns="121889" bIns="60944" rtlCol="0">
            <a:spAutoFit/>
          </a:bodyPr>
          <a:lstStyle/>
          <a:p>
            <a:pPr algn="just">
              <a:lnSpc>
                <a:spcPct val="150000"/>
              </a:lnSpc>
            </a:pPr>
            <a:r>
              <a:rPr lang="zh-CN" altLang="en-US" sz="2000" b="1" dirty="0">
                <a:solidFill>
                  <a:schemeClr val="bg1"/>
                </a:solidFill>
                <a:latin typeface="微软雅黑" panose="020B0503020204020204" pitchFamily="34" charset="-122"/>
                <a:ea typeface="微软雅黑" panose="020B0503020204020204" pitchFamily="34" charset="-122"/>
              </a:rPr>
              <a:t>合理选择供应商（包括“外协厂”）</a:t>
            </a:r>
            <a:endParaRPr lang="en-US" altLang="zh-CN" sz="2000" dirty="0">
              <a:solidFill>
                <a:schemeClr val="bg1"/>
              </a:solidFill>
              <a:latin typeface="微软雅黑" panose="020B0503020204020204" pitchFamily="34" charset="-122"/>
              <a:ea typeface="微软雅黑" panose="020B0503020204020204" pitchFamily="34" charset="-122"/>
            </a:endParaRPr>
          </a:p>
        </p:txBody>
      </p:sp>
      <p:sp>
        <p:nvSpPr>
          <p:cNvPr id="32" name="Freeform 5"/>
          <p:cNvSpPr>
            <a:spLocks/>
          </p:cNvSpPr>
          <p:nvPr/>
        </p:nvSpPr>
        <p:spPr bwMode="auto">
          <a:xfrm>
            <a:off x="9308868" y="1546953"/>
            <a:ext cx="2111471" cy="4159477"/>
          </a:xfrm>
          <a:custGeom>
            <a:avLst/>
            <a:gdLst>
              <a:gd name="T0" fmla="*/ 594 w 4434"/>
              <a:gd name="T1" fmla="*/ 57 h 8717"/>
              <a:gd name="T2" fmla="*/ 4102 w 4434"/>
              <a:gd name="T3" fmla="*/ 715 h 8717"/>
              <a:gd name="T4" fmla="*/ 4434 w 4434"/>
              <a:gd name="T5" fmla="*/ 1130 h 8717"/>
              <a:gd name="T6" fmla="*/ 4434 w 4434"/>
              <a:gd name="T7" fmla="*/ 6880 h 8717"/>
              <a:gd name="T8" fmla="*/ 4158 w 4434"/>
              <a:gd name="T9" fmla="*/ 7287 h 8717"/>
              <a:gd name="T10" fmla="*/ 685 w 4434"/>
              <a:gd name="T11" fmla="*/ 8590 h 8717"/>
              <a:gd name="T12" fmla="*/ 0 w 4434"/>
              <a:gd name="T13" fmla="*/ 8135 h 8717"/>
              <a:gd name="T14" fmla="*/ 0 w 4434"/>
              <a:gd name="T15" fmla="*/ 555 h 8717"/>
              <a:gd name="T16" fmla="*/ 594 w 4434"/>
              <a:gd name="T17" fmla="*/ 57 h 87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34" h="8717">
                <a:moveTo>
                  <a:pt x="594" y="57"/>
                </a:moveTo>
                <a:lnTo>
                  <a:pt x="4102" y="715"/>
                </a:lnTo>
                <a:cubicBezTo>
                  <a:pt x="4287" y="749"/>
                  <a:pt x="4434" y="926"/>
                  <a:pt x="4434" y="1130"/>
                </a:cubicBezTo>
                <a:lnTo>
                  <a:pt x="4434" y="6880"/>
                </a:lnTo>
                <a:cubicBezTo>
                  <a:pt x="4434" y="7095"/>
                  <a:pt x="4301" y="7234"/>
                  <a:pt x="4158" y="7287"/>
                </a:cubicBezTo>
                <a:lnTo>
                  <a:pt x="685" y="8590"/>
                </a:lnTo>
                <a:cubicBezTo>
                  <a:pt x="346" y="8717"/>
                  <a:pt x="0" y="8476"/>
                  <a:pt x="0" y="8135"/>
                </a:cubicBezTo>
                <a:lnTo>
                  <a:pt x="0" y="555"/>
                </a:lnTo>
                <a:cubicBezTo>
                  <a:pt x="0" y="223"/>
                  <a:pt x="288" y="0"/>
                  <a:pt x="594" y="57"/>
                </a:cubicBezTo>
                <a:close/>
              </a:path>
            </a:pathLst>
          </a:custGeom>
          <a:solidFill>
            <a:srgbClr val="F59322"/>
          </a:solidFill>
          <a:ln w="12700">
            <a:noFill/>
            <a:round/>
            <a:headEnd/>
            <a:tailEnd/>
          </a:ln>
          <a:effectLst>
            <a:outerShdw blurRad="50800" dist="38100" dir="2700000" algn="tl" rotWithShape="0">
              <a:prstClr val="black">
                <a:alpha val="40000"/>
              </a:prstClr>
            </a:outerShdw>
          </a:effectLst>
        </p:spPr>
        <p:txBody>
          <a:bodyPr vert="horz" wrap="square" lIns="121889" tIns="60944" rIns="121889" bIns="60944" numCol="1" anchor="t" anchorCtr="0" compatLnSpc="1">
            <a:prstTxWarp prst="textNoShape">
              <a:avLst/>
            </a:prstTxWarp>
          </a:bodyPr>
          <a:lstStyle/>
          <a:p>
            <a:endParaRPr lang="zh-CN" altLang="en-US">
              <a:solidFill>
                <a:schemeClr val="tx1">
                  <a:lumMod val="95000"/>
                  <a:lumOff val="5000"/>
                </a:schemeClr>
              </a:solidFill>
            </a:endParaRPr>
          </a:p>
        </p:txBody>
      </p:sp>
      <p:sp>
        <p:nvSpPr>
          <p:cNvPr id="33" name="Freeform 25"/>
          <p:cNvSpPr>
            <a:spLocks/>
          </p:cNvSpPr>
          <p:nvPr/>
        </p:nvSpPr>
        <p:spPr bwMode="auto">
          <a:xfrm>
            <a:off x="9308868" y="2180775"/>
            <a:ext cx="434477" cy="649920"/>
          </a:xfrm>
          <a:custGeom>
            <a:avLst/>
            <a:gdLst>
              <a:gd name="T0" fmla="*/ 232 w 913"/>
              <a:gd name="T1" fmla="*/ 1362 h 1362"/>
              <a:gd name="T2" fmla="*/ 0 w 913"/>
              <a:gd name="T3" fmla="*/ 1322 h 1362"/>
              <a:gd name="T4" fmla="*/ 0 w 913"/>
              <a:gd name="T5" fmla="*/ 40 h 1362"/>
              <a:gd name="T6" fmla="*/ 232 w 913"/>
              <a:gd name="T7" fmla="*/ 0 h 1362"/>
              <a:gd name="T8" fmla="*/ 913 w 913"/>
              <a:gd name="T9" fmla="*/ 681 h 1362"/>
              <a:gd name="T10" fmla="*/ 232 w 913"/>
              <a:gd name="T11" fmla="*/ 1362 h 1362"/>
            </a:gdLst>
            <a:ahLst/>
            <a:cxnLst>
              <a:cxn ang="0">
                <a:pos x="T0" y="T1"/>
              </a:cxn>
              <a:cxn ang="0">
                <a:pos x="T2" y="T3"/>
              </a:cxn>
              <a:cxn ang="0">
                <a:pos x="T4" y="T5"/>
              </a:cxn>
              <a:cxn ang="0">
                <a:pos x="T6" y="T7"/>
              </a:cxn>
              <a:cxn ang="0">
                <a:pos x="T8" y="T9"/>
              </a:cxn>
              <a:cxn ang="0">
                <a:pos x="T10" y="T11"/>
              </a:cxn>
            </a:cxnLst>
            <a:rect l="0" t="0" r="r" b="b"/>
            <a:pathLst>
              <a:path w="913" h="1362">
                <a:moveTo>
                  <a:pt x="232" y="1362"/>
                </a:moveTo>
                <a:cubicBezTo>
                  <a:pt x="150" y="1362"/>
                  <a:pt x="72" y="1348"/>
                  <a:pt x="0" y="1322"/>
                </a:cubicBezTo>
                <a:lnTo>
                  <a:pt x="0" y="40"/>
                </a:lnTo>
                <a:cubicBezTo>
                  <a:pt x="72" y="14"/>
                  <a:pt x="150" y="0"/>
                  <a:pt x="232" y="0"/>
                </a:cubicBezTo>
                <a:cubicBezTo>
                  <a:pt x="608" y="0"/>
                  <a:pt x="913" y="305"/>
                  <a:pt x="913" y="681"/>
                </a:cubicBezTo>
                <a:cubicBezTo>
                  <a:pt x="913" y="1057"/>
                  <a:pt x="608" y="1362"/>
                  <a:pt x="232" y="1362"/>
                </a:cubicBezTo>
                <a:close/>
              </a:path>
            </a:pathLst>
          </a:custGeom>
          <a:solidFill>
            <a:srgbClr val="F2F2F2"/>
          </a:solidFill>
          <a:ln>
            <a:noFill/>
          </a:ln>
        </p:spPr>
        <p:txBody>
          <a:bodyPr vert="horz" wrap="square" lIns="121889" tIns="60944" rIns="121889" bIns="60944" numCol="1" anchor="t" anchorCtr="0" compatLnSpc="1">
            <a:prstTxWarp prst="textNoShape">
              <a:avLst/>
            </a:prstTxWarp>
          </a:bodyPr>
          <a:lstStyle/>
          <a:p>
            <a:endParaRPr lang="zh-CN" altLang="en-US">
              <a:solidFill>
                <a:schemeClr val="tx1">
                  <a:lumMod val="95000"/>
                  <a:lumOff val="5000"/>
                </a:schemeClr>
              </a:solidFill>
            </a:endParaRPr>
          </a:p>
        </p:txBody>
      </p:sp>
      <p:sp>
        <p:nvSpPr>
          <p:cNvPr id="34" name="TextBox 18"/>
          <p:cNvSpPr txBox="1"/>
          <p:nvPr/>
        </p:nvSpPr>
        <p:spPr>
          <a:xfrm>
            <a:off x="9526106" y="2714018"/>
            <a:ext cx="1792999" cy="2431403"/>
          </a:xfrm>
          <a:prstGeom prst="rect">
            <a:avLst/>
          </a:prstGeom>
          <a:noFill/>
        </p:spPr>
        <p:txBody>
          <a:bodyPr wrap="square" lIns="121889" tIns="60944" rIns="121889" bIns="60944" rtlCol="0">
            <a:spAutoFit/>
          </a:bodyPr>
          <a:lstStyle/>
          <a:p>
            <a:pPr algn="just">
              <a:lnSpc>
                <a:spcPct val="150000"/>
              </a:lnSpc>
            </a:pPr>
            <a:r>
              <a:rPr lang="zh-CN" altLang="en-US" sz="2000" b="1" dirty="0">
                <a:solidFill>
                  <a:schemeClr val="bg1"/>
                </a:solidFill>
                <a:latin typeface="微软雅黑" panose="020B0503020204020204" pitchFamily="34" charset="-122"/>
                <a:ea typeface="微软雅黑" panose="020B0503020204020204" pitchFamily="34" charset="-122"/>
              </a:rPr>
              <a:t>搞好协作厂间的协作关系</a:t>
            </a:r>
            <a:r>
              <a:rPr lang="zh-CN" altLang="en-US" sz="2000" b="1" dirty="0" smtClean="0">
                <a:solidFill>
                  <a:schemeClr val="bg1"/>
                </a:solidFill>
                <a:latin typeface="微软雅黑" panose="020B0503020204020204" pitchFamily="34" charset="-122"/>
                <a:ea typeface="微软雅黑" panose="020B0503020204020204" pitchFamily="34" charset="-122"/>
              </a:rPr>
              <a:t>，帮助</a:t>
            </a:r>
            <a:r>
              <a:rPr lang="zh-CN" altLang="en-US" sz="2000" b="1" dirty="0">
                <a:solidFill>
                  <a:schemeClr val="bg1"/>
                </a:solidFill>
                <a:latin typeface="微软雅黑" panose="020B0503020204020204" pitchFamily="34" charset="-122"/>
                <a:ea typeface="微软雅黑" panose="020B0503020204020204" pitchFamily="34" charset="-122"/>
              </a:rPr>
              <a:t>供应商做好质量控制和质量保证工作</a:t>
            </a:r>
            <a:endParaRPr lang="en-US" altLang="zh-CN" sz="2000" dirty="0">
              <a:solidFill>
                <a:schemeClr val="bg1"/>
              </a:solidFill>
              <a:latin typeface="微软雅黑" panose="020B0503020204020204" pitchFamily="34" charset="-122"/>
              <a:ea typeface="微软雅黑" panose="020B0503020204020204" pitchFamily="34" charset="-122"/>
            </a:endParaRPr>
          </a:p>
        </p:txBody>
      </p:sp>
      <p:sp>
        <p:nvSpPr>
          <p:cNvPr id="35" name="矩形 34"/>
          <p:cNvSpPr/>
          <p:nvPr/>
        </p:nvSpPr>
        <p:spPr>
          <a:xfrm>
            <a:off x="9352880" y="2344687"/>
            <a:ext cx="287928" cy="369332"/>
          </a:xfrm>
          <a:prstGeom prst="rect">
            <a:avLst/>
          </a:prstGeom>
        </p:spPr>
        <p:txBody>
          <a:bodyPr wrap="square" lIns="0" tIns="0" rIns="0" bIns="0">
            <a:spAutoFit/>
          </a:bodyPr>
          <a:lstStyle/>
          <a:p>
            <a:pPr algn="ctr"/>
            <a:r>
              <a:rPr lang="en-US" altLang="zh-CN" sz="2400" b="1" dirty="0">
                <a:latin typeface="Agency FB" panose="020B0503020202020204" pitchFamily="34" charset="0"/>
              </a:rPr>
              <a:t>04</a:t>
            </a:r>
            <a:endParaRPr lang="zh-CN" altLang="en-US" sz="2400" b="1" dirty="0">
              <a:latin typeface="Agency FB" panose="020B0503020202020204" pitchFamily="34" charset="0"/>
            </a:endParaRPr>
          </a:p>
        </p:txBody>
      </p:sp>
      <p:grpSp>
        <p:nvGrpSpPr>
          <p:cNvPr id="38" name="组合 37"/>
          <p:cNvGrpSpPr/>
          <p:nvPr/>
        </p:nvGrpSpPr>
        <p:grpSpPr>
          <a:xfrm>
            <a:off x="750627" y="3626690"/>
            <a:ext cx="962301" cy="481286"/>
            <a:chOff x="750627" y="3681281"/>
            <a:chExt cx="962301" cy="481286"/>
          </a:xfrm>
          <a:noFill/>
        </p:grpSpPr>
        <p:sp>
          <p:nvSpPr>
            <p:cNvPr id="36" name="燕尾形 35"/>
            <p:cNvSpPr/>
            <p:nvPr/>
          </p:nvSpPr>
          <p:spPr>
            <a:xfrm>
              <a:off x="750627" y="3681282"/>
              <a:ext cx="481285" cy="481285"/>
            </a:xfrm>
            <a:prstGeom prst="chevron">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7" name="燕尾形 36"/>
            <p:cNvSpPr/>
            <p:nvPr/>
          </p:nvSpPr>
          <p:spPr>
            <a:xfrm>
              <a:off x="1231643" y="3681281"/>
              <a:ext cx="481285" cy="481285"/>
            </a:xfrm>
            <a:prstGeom prst="chevron">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Tree>
    <p:extLst>
      <p:ext uri="{BB962C8B-B14F-4D97-AF65-F5344CB8AC3E}">
        <p14:creationId xmlns:p14="http://schemas.microsoft.com/office/powerpoint/2010/main" val="605143228"/>
      </p:ext>
    </p:extLst>
  </p:cSld>
  <p:clrMapOvr>
    <a:masterClrMapping/>
  </p:clrMapOvr>
  <mc:AlternateContent xmlns:mc="http://schemas.openxmlformats.org/markup-compatibility/2006" xmlns:p14="http://schemas.microsoft.com/office/powerpoint/2010/main">
    <mc:Choice Requires="p14">
      <p:transition spd="slow" p14:dur="1600" advClick="0" advTm="5000">
        <p14:gallery dir="l"/>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par>
                                <p:cTn id="8" presetID="22" presetClass="entr" presetSubtype="2"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right)">
                                      <p:cBhvr>
                                        <p:cTn id="10" dur="500"/>
                                        <p:tgtEl>
                                          <p:spTgt spid="3"/>
                                        </p:tgtEl>
                                      </p:cBhvr>
                                    </p:animEffect>
                                  </p:childTnLst>
                                </p:cTn>
                              </p:par>
                            </p:childTnLst>
                          </p:cTn>
                        </p:par>
                        <p:par>
                          <p:cTn id="11" fill="hold">
                            <p:stCondLst>
                              <p:cond delay="500"/>
                            </p:stCondLst>
                            <p:childTnLst>
                              <p:par>
                                <p:cTn id="12" presetID="16" presetClass="entr" presetSubtype="37" fill="hold" grpId="0"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arn(outVertical)">
                                      <p:cBhvr>
                                        <p:cTn id="14" dur="500"/>
                                        <p:tgtEl>
                                          <p:spTgt spid="4"/>
                                        </p:tgtEl>
                                      </p:cBhvr>
                                    </p:animEffect>
                                  </p:childTnLst>
                                </p:cTn>
                              </p:par>
                            </p:childTnLst>
                          </p:cTn>
                        </p:par>
                        <p:par>
                          <p:cTn id="15" fill="hold">
                            <p:stCondLst>
                              <p:cond delay="1000"/>
                            </p:stCondLst>
                            <p:childTnLst>
                              <p:par>
                                <p:cTn id="16" presetID="2" presetClass="entr" presetSubtype="4" fill="hold" grpId="0" nodeType="after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ppt_x"/>
                                          </p:val>
                                        </p:tav>
                                        <p:tav tm="100000">
                                          <p:val>
                                            <p:strVal val="#ppt_x"/>
                                          </p:val>
                                        </p:tav>
                                      </p:tavLst>
                                    </p:anim>
                                    <p:anim calcmode="lin" valueType="num">
                                      <p:cBhvr additive="base">
                                        <p:cTn id="19" dur="500" fill="hold"/>
                                        <p:tgtEl>
                                          <p:spTgt spid="6"/>
                                        </p:tgtEl>
                                        <p:attrNameLst>
                                          <p:attrName>ppt_y</p:attrName>
                                        </p:attrNameLst>
                                      </p:cBhvr>
                                      <p:tavLst>
                                        <p:tav tm="0">
                                          <p:val>
                                            <p:strVal val="1+#ppt_h/2"/>
                                          </p:val>
                                        </p:tav>
                                        <p:tav tm="100000">
                                          <p:val>
                                            <p:strVal val="#ppt_y"/>
                                          </p:val>
                                        </p:tav>
                                      </p:tavLst>
                                    </p:anim>
                                  </p:childTnLst>
                                </p:cTn>
                              </p:par>
                            </p:childTnLst>
                          </p:cTn>
                        </p:par>
                        <p:par>
                          <p:cTn id="20" fill="hold">
                            <p:stCondLst>
                              <p:cond delay="1500"/>
                            </p:stCondLst>
                            <p:childTnLst>
                              <p:par>
                                <p:cTn id="21" presetID="22" presetClass="entr" presetSubtype="8" fill="hold" nodeType="afterEffect">
                                  <p:stCondLst>
                                    <p:cond delay="0"/>
                                  </p:stCondLst>
                                  <p:childTnLst>
                                    <p:set>
                                      <p:cBhvr>
                                        <p:cTn id="22" dur="1" fill="hold">
                                          <p:stCondLst>
                                            <p:cond delay="0"/>
                                          </p:stCondLst>
                                        </p:cTn>
                                        <p:tgtEl>
                                          <p:spTgt spid="38"/>
                                        </p:tgtEl>
                                        <p:attrNameLst>
                                          <p:attrName>style.visibility</p:attrName>
                                        </p:attrNameLst>
                                      </p:cBhvr>
                                      <p:to>
                                        <p:strVal val="visible"/>
                                      </p:to>
                                    </p:set>
                                    <p:animEffect transition="in" filter="wipe(left)">
                                      <p:cBhvr>
                                        <p:cTn id="23" dur="500"/>
                                        <p:tgtEl>
                                          <p:spTgt spid="38"/>
                                        </p:tgtEl>
                                      </p:cBhvr>
                                    </p:animEffect>
                                  </p:childTnLst>
                                </p:cTn>
                              </p:par>
                            </p:childTnLst>
                          </p:cTn>
                        </p:par>
                        <p:par>
                          <p:cTn id="24" fill="hold">
                            <p:stCondLst>
                              <p:cond delay="2000"/>
                            </p:stCondLst>
                            <p:childTnLst>
                              <p:par>
                                <p:cTn id="25" presetID="52" presetClass="entr" presetSubtype="0" fill="hold" grpId="0" nodeType="afterEffect">
                                  <p:stCondLst>
                                    <p:cond delay="0"/>
                                  </p:stCondLst>
                                  <p:childTnLst>
                                    <p:set>
                                      <p:cBhvr>
                                        <p:cTn id="26" dur="1" fill="hold">
                                          <p:stCondLst>
                                            <p:cond delay="0"/>
                                          </p:stCondLst>
                                        </p:cTn>
                                        <p:tgtEl>
                                          <p:spTgt spid="20"/>
                                        </p:tgtEl>
                                        <p:attrNameLst>
                                          <p:attrName>style.visibility</p:attrName>
                                        </p:attrNameLst>
                                      </p:cBhvr>
                                      <p:to>
                                        <p:strVal val="visible"/>
                                      </p:to>
                                    </p:set>
                                    <p:animScale>
                                      <p:cBhvr>
                                        <p:cTn id="27" dur="1000" decel="50000" fill="hold">
                                          <p:stCondLst>
                                            <p:cond delay="0"/>
                                          </p:stCondLst>
                                        </p:cTn>
                                        <p:tgtEl>
                                          <p:spTgt spid="2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8" dur="1000" decel="50000" fill="hold">
                                          <p:stCondLst>
                                            <p:cond delay="0"/>
                                          </p:stCondLst>
                                        </p:cTn>
                                        <p:tgtEl>
                                          <p:spTgt spid="20"/>
                                        </p:tgtEl>
                                        <p:attrNameLst>
                                          <p:attrName>ppt_x</p:attrName>
                                          <p:attrName>ppt_y</p:attrName>
                                        </p:attrNameLst>
                                      </p:cBhvr>
                                    </p:animMotion>
                                    <p:animEffect transition="in" filter="fade">
                                      <p:cBhvr>
                                        <p:cTn id="29" dur="1000"/>
                                        <p:tgtEl>
                                          <p:spTgt spid="20"/>
                                        </p:tgtEl>
                                      </p:cBhvr>
                                    </p:animEffect>
                                  </p:childTnLst>
                                </p:cTn>
                              </p:par>
                            </p:childTnLst>
                          </p:cTn>
                        </p:par>
                        <p:par>
                          <p:cTn id="30" fill="hold">
                            <p:stCondLst>
                              <p:cond delay="3000"/>
                            </p:stCondLst>
                            <p:childTnLst>
                              <p:par>
                                <p:cTn id="31" presetID="14" presetClass="entr" presetSubtype="10" fill="hold" grpId="0" nodeType="afterEffect">
                                  <p:stCondLst>
                                    <p:cond delay="0"/>
                                  </p:stCondLst>
                                  <p:childTnLst>
                                    <p:set>
                                      <p:cBhvr>
                                        <p:cTn id="32" dur="1" fill="hold">
                                          <p:stCondLst>
                                            <p:cond delay="0"/>
                                          </p:stCondLst>
                                        </p:cTn>
                                        <p:tgtEl>
                                          <p:spTgt spid="21"/>
                                        </p:tgtEl>
                                        <p:attrNameLst>
                                          <p:attrName>style.visibility</p:attrName>
                                        </p:attrNameLst>
                                      </p:cBhvr>
                                      <p:to>
                                        <p:strVal val="visible"/>
                                      </p:to>
                                    </p:set>
                                    <p:animEffect transition="in" filter="randombar(horizontal)">
                                      <p:cBhvr>
                                        <p:cTn id="33" dur="500"/>
                                        <p:tgtEl>
                                          <p:spTgt spid="21"/>
                                        </p:tgtEl>
                                      </p:cBhvr>
                                    </p:animEffect>
                                  </p:childTnLst>
                                </p:cTn>
                              </p:par>
                            </p:childTnLst>
                          </p:cTn>
                        </p:par>
                        <p:par>
                          <p:cTn id="34" fill="hold">
                            <p:stCondLst>
                              <p:cond delay="3500"/>
                            </p:stCondLst>
                            <p:childTnLst>
                              <p:par>
                                <p:cTn id="35" presetID="10" presetClass="entr" presetSubtype="0" fill="hold" grpId="0" nodeType="after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fade">
                                      <p:cBhvr>
                                        <p:cTn id="37" dur="500"/>
                                        <p:tgtEl>
                                          <p:spTgt spid="22"/>
                                        </p:tgtEl>
                                      </p:cBhvr>
                                    </p:animEffect>
                                  </p:childTnLst>
                                </p:cTn>
                              </p:par>
                            </p:childTnLst>
                          </p:cTn>
                        </p:par>
                        <p:par>
                          <p:cTn id="38" fill="hold">
                            <p:stCondLst>
                              <p:cond delay="4000"/>
                            </p:stCondLst>
                            <p:childTnLst>
                              <p:par>
                                <p:cTn id="39" presetID="10" presetClass="entr" presetSubtype="0" fill="hold" grpId="0" nodeType="afterEffect">
                                  <p:stCondLst>
                                    <p:cond delay="0"/>
                                  </p:stCondLst>
                                  <p:childTnLst>
                                    <p:set>
                                      <p:cBhvr>
                                        <p:cTn id="40" dur="1" fill="hold">
                                          <p:stCondLst>
                                            <p:cond delay="0"/>
                                          </p:stCondLst>
                                        </p:cTn>
                                        <p:tgtEl>
                                          <p:spTgt spid="23"/>
                                        </p:tgtEl>
                                        <p:attrNameLst>
                                          <p:attrName>style.visibility</p:attrName>
                                        </p:attrNameLst>
                                      </p:cBhvr>
                                      <p:to>
                                        <p:strVal val="visible"/>
                                      </p:to>
                                    </p:set>
                                    <p:animEffect transition="in" filter="fade">
                                      <p:cBhvr>
                                        <p:cTn id="41" dur="500"/>
                                        <p:tgtEl>
                                          <p:spTgt spid="23"/>
                                        </p:tgtEl>
                                      </p:cBhvr>
                                    </p:animEffect>
                                  </p:childTnLst>
                                </p:cTn>
                              </p:par>
                            </p:childTnLst>
                          </p:cTn>
                        </p:par>
                        <p:par>
                          <p:cTn id="42" fill="hold">
                            <p:stCondLst>
                              <p:cond delay="4500"/>
                            </p:stCondLst>
                            <p:childTnLst>
                              <p:par>
                                <p:cTn id="43" presetID="52" presetClass="entr" presetSubtype="0" fill="hold" grpId="0" nodeType="afterEffect">
                                  <p:stCondLst>
                                    <p:cond delay="0"/>
                                  </p:stCondLst>
                                  <p:childTnLst>
                                    <p:set>
                                      <p:cBhvr>
                                        <p:cTn id="44" dur="1" fill="hold">
                                          <p:stCondLst>
                                            <p:cond delay="0"/>
                                          </p:stCondLst>
                                        </p:cTn>
                                        <p:tgtEl>
                                          <p:spTgt spid="24"/>
                                        </p:tgtEl>
                                        <p:attrNameLst>
                                          <p:attrName>style.visibility</p:attrName>
                                        </p:attrNameLst>
                                      </p:cBhvr>
                                      <p:to>
                                        <p:strVal val="visible"/>
                                      </p:to>
                                    </p:set>
                                    <p:animScale>
                                      <p:cBhvr>
                                        <p:cTn id="45" dur="1000" decel="50000" fill="hold">
                                          <p:stCondLst>
                                            <p:cond delay="0"/>
                                          </p:stCondLst>
                                        </p:cTn>
                                        <p:tgtEl>
                                          <p:spTgt spid="2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6" dur="1000" decel="50000" fill="hold">
                                          <p:stCondLst>
                                            <p:cond delay="0"/>
                                          </p:stCondLst>
                                        </p:cTn>
                                        <p:tgtEl>
                                          <p:spTgt spid="24"/>
                                        </p:tgtEl>
                                        <p:attrNameLst>
                                          <p:attrName>ppt_x</p:attrName>
                                          <p:attrName>ppt_y</p:attrName>
                                        </p:attrNameLst>
                                      </p:cBhvr>
                                    </p:animMotion>
                                    <p:animEffect transition="in" filter="fade">
                                      <p:cBhvr>
                                        <p:cTn id="47" dur="1000"/>
                                        <p:tgtEl>
                                          <p:spTgt spid="24"/>
                                        </p:tgtEl>
                                      </p:cBhvr>
                                    </p:animEffect>
                                  </p:childTnLst>
                                </p:cTn>
                              </p:par>
                            </p:childTnLst>
                          </p:cTn>
                        </p:par>
                        <p:par>
                          <p:cTn id="48" fill="hold">
                            <p:stCondLst>
                              <p:cond delay="5500"/>
                            </p:stCondLst>
                            <p:childTnLst>
                              <p:par>
                                <p:cTn id="49" presetID="14" presetClass="entr" presetSubtype="10" fill="hold" grpId="0" nodeType="afterEffect">
                                  <p:stCondLst>
                                    <p:cond delay="0"/>
                                  </p:stCondLst>
                                  <p:childTnLst>
                                    <p:set>
                                      <p:cBhvr>
                                        <p:cTn id="50" dur="1" fill="hold">
                                          <p:stCondLst>
                                            <p:cond delay="0"/>
                                          </p:stCondLst>
                                        </p:cTn>
                                        <p:tgtEl>
                                          <p:spTgt spid="25"/>
                                        </p:tgtEl>
                                        <p:attrNameLst>
                                          <p:attrName>style.visibility</p:attrName>
                                        </p:attrNameLst>
                                      </p:cBhvr>
                                      <p:to>
                                        <p:strVal val="visible"/>
                                      </p:to>
                                    </p:set>
                                    <p:animEffect transition="in" filter="randombar(horizontal)">
                                      <p:cBhvr>
                                        <p:cTn id="51" dur="500"/>
                                        <p:tgtEl>
                                          <p:spTgt spid="25"/>
                                        </p:tgtEl>
                                      </p:cBhvr>
                                    </p:animEffect>
                                  </p:childTnLst>
                                </p:cTn>
                              </p:par>
                            </p:childTnLst>
                          </p:cTn>
                        </p:par>
                        <p:par>
                          <p:cTn id="52" fill="hold">
                            <p:stCondLst>
                              <p:cond delay="6000"/>
                            </p:stCondLst>
                            <p:childTnLst>
                              <p:par>
                                <p:cTn id="53" presetID="10" presetClass="entr" presetSubtype="0" fill="hold" grpId="0" nodeType="afterEffect">
                                  <p:stCondLst>
                                    <p:cond delay="0"/>
                                  </p:stCondLst>
                                  <p:childTnLst>
                                    <p:set>
                                      <p:cBhvr>
                                        <p:cTn id="54" dur="1" fill="hold">
                                          <p:stCondLst>
                                            <p:cond delay="0"/>
                                          </p:stCondLst>
                                        </p:cTn>
                                        <p:tgtEl>
                                          <p:spTgt spid="26"/>
                                        </p:tgtEl>
                                        <p:attrNameLst>
                                          <p:attrName>style.visibility</p:attrName>
                                        </p:attrNameLst>
                                      </p:cBhvr>
                                      <p:to>
                                        <p:strVal val="visible"/>
                                      </p:to>
                                    </p:set>
                                    <p:animEffect transition="in" filter="fade">
                                      <p:cBhvr>
                                        <p:cTn id="55" dur="500"/>
                                        <p:tgtEl>
                                          <p:spTgt spid="26"/>
                                        </p:tgtEl>
                                      </p:cBhvr>
                                    </p:animEffect>
                                  </p:childTnLst>
                                </p:cTn>
                              </p:par>
                            </p:childTnLst>
                          </p:cTn>
                        </p:par>
                        <p:par>
                          <p:cTn id="56" fill="hold">
                            <p:stCondLst>
                              <p:cond delay="6500"/>
                            </p:stCondLst>
                            <p:childTnLst>
                              <p:par>
                                <p:cTn id="57" presetID="10" presetClass="entr" presetSubtype="0" fill="hold" grpId="0" nodeType="afterEffect">
                                  <p:stCondLst>
                                    <p:cond delay="0"/>
                                  </p:stCondLst>
                                  <p:childTnLst>
                                    <p:set>
                                      <p:cBhvr>
                                        <p:cTn id="58" dur="1" fill="hold">
                                          <p:stCondLst>
                                            <p:cond delay="0"/>
                                          </p:stCondLst>
                                        </p:cTn>
                                        <p:tgtEl>
                                          <p:spTgt spid="27"/>
                                        </p:tgtEl>
                                        <p:attrNameLst>
                                          <p:attrName>style.visibility</p:attrName>
                                        </p:attrNameLst>
                                      </p:cBhvr>
                                      <p:to>
                                        <p:strVal val="visible"/>
                                      </p:to>
                                    </p:set>
                                    <p:animEffect transition="in" filter="fade">
                                      <p:cBhvr>
                                        <p:cTn id="59" dur="500"/>
                                        <p:tgtEl>
                                          <p:spTgt spid="27"/>
                                        </p:tgtEl>
                                      </p:cBhvr>
                                    </p:animEffect>
                                  </p:childTnLst>
                                </p:cTn>
                              </p:par>
                            </p:childTnLst>
                          </p:cTn>
                        </p:par>
                        <p:par>
                          <p:cTn id="60" fill="hold">
                            <p:stCondLst>
                              <p:cond delay="7000"/>
                            </p:stCondLst>
                            <p:childTnLst>
                              <p:par>
                                <p:cTn id="61" presetID="52" presetClass="entr" presetSubtype="0" fill="hold" grpId="0" nodeType="afterEffect">
                                  <p:stCondLst>
                                    <p:cond delay="0"/>
                                  </p:stCondLst>
                                  <p:childTnLst>
                                    <p:set>
                                      <p:cBhvr>
                                        <p:cTn id="62" dur="1" fill="hold">
                                          <p:stCondLst>
                                            <p:cond delay="0"/>
                                          </p:stCondLst>
                                        </p:cTn>
                                        <p:tgtEl>
                                          <p:spTgt spid="28"/>
                                        </p:tgtEl>
                                        <p:attrNameLst>
                                          <p:attrName>style.visibility</p:attrName>
                                        </p:attrNameLst>
                                      </p:cBhvr>
                                      <p:to>
                                        <p:strVal val="visible"/>
                                      </p:to>
                                    </p:set>
                                    <p:animScale>
                                      <p:cBhvr>
                                        <p:cTn id="63" dur="1000" decel="50000" fill="hold">
                                          <p:stCondLst>
                                            <p:cond delay="0"/>
                                          </p:stCondLst>
                                        </p:cTn>
                                        <p:tgtEl>
                                          <p:spTgt spid="2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64" dur="1000" decel="50000" fill="hold">
                                          <p:stCondLst>
                                            <p:cond delay="0"/>
                                          </p:stCondLst>
                                        </p:cTn>
                                        <p:tgtEl>
                                          <p:spTgt spid="28"/>
                                        </p:tgtEl>
                                        <p:attrNameLst>
                                          <p:attrName>ppt_x</p:attrName>
                                          <p:attrName>ppt_y</p:attrName>
                                        </p:attrNameLst>
                                      </p:cBhvr>
                                    </p:animMotion>
                                    <p:animEffect transition="in" filter="fade">
                                      <p:cBhvr>
                                        <p:cTn id="65" dur="1000"/>
                                        <p:tgtEl>
                                          <p:spTgt spid="28"/>
                                        </p:tgtEl>
                                      </p:cBhvr>
                                    </p:animEffect>
                                  </p:childTnLst>
                                </p:cTn>
                              </p:par>
                            </p:childTnLst>
                          </p:cTn>
                        </p:par>
                        <p:par>
                          <p:cTn id="66" fill="hold">
                            <p:stCondLst>
                              <p:cond delay="8000"/>
                            </p:stCondLst>
                            <p:childTnLst>
                              <p:par>
                                <p:cTn id="67" presetID="14" presetClass="entr" presetSubtype="10" fill="hold" grpId="0" nodeType="afterEffect">
                                  <p:stCondLst>
                                    <p:cond delay="0"/>
                                  </p:stCondLst>
                                  <p:childTnLst>
                                    <p:set>
                                      <p:cBhvr>
                                        <p:cTn id="68" dur="1" fill="hold">
                                          <p:stCondLst>
                                            <p:cond delay="0"/>
                                          </p:stCondLst>
                                        </p:cTn>
                                        <p:tgtEl>
                                          <p:spTgt spid="29"/>
                                        </p:tgtEl>
                                        <p:attrNameLst>
                                          <p:attrName>style.visibility</p:attrName>
                                        </p:attrNameLst>
                                      </p:cBhvr>
                                      <p:to>
                                        <p:strVal val="visible"/>
                                      </p:to>
                                    </p:set>
                                    <p:animEffect transition="in" filter="randombar(horizontal)">
                                      <p:cBhvr>
                                        <p:cTn id="69" dur="500"/>
                                        <p:tgtEl>
                                          <p:spTgt spid="29"/>
                                        </p:tgtEl>
                                      </p:cBhvr>
                                    </p:animEffect>
                                  </p:childTnLst>
                                </p:cTn>
                              </p:par>
                            </p:childTnLst>
                          </p:cTn>
                        </p:par>
                        <p:par>
                          <p:cTn id="70" fill="hold">
                            <p:stCondLst>
                              <p:cond delay="8500"/>
                            </p:stCondLst>
                            <p:childTnLst>
                              <p:par>
                                <p:cTn id="71" presetID="10" presetClass="entr" presetSubtype="0" fill="hold" grpId="0" nodeType="afterEffect">
                                  <p:stCondLst>
                                    <p:cond delay="0"/>
                                  </p:stCondLst>
                                  <p:childTnLst>
                                    <p:set>
                                      <p:cBhvr>
                                        <p:cTn id="72" dur="1" fill="hold">
                                          <p:stCondLst>
                                            <p:cond delay="0"/>
                                          </p:stCondLst>
                                        </p:cTn>
                                        <p:tgtEl>
                                          <p:spTgt spid="30"/>
                                        </p:tgtEl>
                                        <p:attrNameLst>
                                          <p:attrName>style.visibility</p:attrName>
                                        </p:attrNameLst>
                                      </p:cBhvr>
                                      <p:to>
                                        <p:strVal val="visible"/>
                                      </p:to>
                                    </p:set>
                                    <p:animEffect transition="in" filter="fade">
                                      <p:cBhvr>
                                        <p:cTn id="73" dur="500"/>
                                        <p:tgtEl>
                                          <p:spTgt spid="30"/>
                                        </p:tgtEl>
                                      </p:cBhvr>
                                    </p:animEffect>
                                  </p:childTnLst>
                                </p:cTn>
                              </p:par>
                            </p:childTnLst>
                          </p:cTn>
                        </p:par>
                        <p:par>
                          <p:cTn id="74" fill="hold">
                            <p:stCondLst>
                              <p:cond delay="9000"/>
                            </p:stCondLst>
                            <p:childTnLst>
                              <p:par>
                                <p:cTn id="75" presetID="10" presetClass="entr" presetSubtype="0" fill="hold" grpId="0" nodeType="afterEffect">
                                  <p:stCondLst>
                                    <p:cond delay="0"/>
                                  </p:stCondLst>
                                  <p:childTnLst>
                                    <p:set>
                                      <p:cBhvr>
                                        <p:cTn id="76" dur="1" fill="hold">
                                          <p:stCondLst>
                                            <p:cond delay="0"/>
                                          </p:stCondLst>
                                        </p:cTn>
                                        <p:tgtEl>
                                          <p:spTgt spid="31"/>
                                        </p:tgtEl>
                                        <p:attrNameLst>
                                          <p:attrName>style.visibility</p:attrName>
                                        </p:attrNameLst>
                                      </p:cBhvr>
                                      <p:to>
                                        <p:strVal val="visible"/>
                                      </p:to>
                                    </p:set>
                                    <p:animEffect transition="in" filter="fade">
                                      <p:cBhvr>
                                        <p:cTn id="77" dur="500"/>
                                        <p:tgtEl>
                                          <p:spTgt spid="31"/>
                                        </p:tgtEl>
                                      </p:cBhvr>
                                    </p:animEffect>
                                  </p:childTnLst>
                                </p:cTn>
                              </p:par>
                            </p:childTnLst>
                          </p:cTn>
                        </p:par>
                        <p:par>
                          <p:cTn id="78" fill="hold">
                            <p:stCondLst>
                              <p:cond delay="9500"/>
                            </p:stCondLst>
                            <p:childTnLst>
                              <p:par>
                                <p:cTn id="79" presetID="52" presetClass="entr" presetSubtype="0" fill="hold" grpId="0" nodeType="afterEffect">
                                  <p:stCondLst>
                                    <p:cond delay="0"/>
                                  </p:stCondLst>
                                  <p:childTnLst>
                                    <p:set>
                                      <p:cBhvr>
                                        <p:cTn id="80" dur="1" fill="hold">
                                          <p:stCondLst>
                                            <p:cond delay="0"/>
                                          </p:stCondLst>
                                        </p:cTn>
                                        <p:tgtEl>
                                          <p:spTgt spid="32"/>
                                        </p:tgtEl>
                                        <p:attrNameLst>
                                          <p:attrName>style.visibility</p:attrName>
                                        </p:attrNameLst>
                                      </p:cBhvr>
                                      <p:to>
                                        <p:strVal val="visible"/>
                                      </p:to>
                                    </p:set>
                                    <p:animScale>
                                      <p:cBhvr>
                                        <p:cTn id="81" dur="1000" decel="50000" fill="hold">
                                          <p:stCondLst>
                                            <p:cond delay="0"/>
                                          </p:stCondLst>
                                        </p:cTn>
                                        <p:tgtEl>
                                          <p:spTgt spid="3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2" dur="1000" decel="50000" fill="hold">
                                          <p:stCondLst>
                                            <p:cond delay="0"/>
                                          </p:stCondLst>
                                        </p:cTn>
                                        <p:tgtEl>
                                          <p:spTgt spid="32"/>
                                        </p:tgtEl>
                                        <p:attrNameLst>
                                          <p:attrName>ppt_x</p:attrName>
                                          <p:attrName>ppt_y</p:attrName>
                                        </p:attrNameLst>
                                      </p:cBhvr>
                                    </p:animMotion>
                                    <p:animEffect transition="in" filter="fade">
                                      <p:cBhvr>
                                        <p:cTn id="83" dur="1000"/>
                                        <p:tgtEl>
                                          <p:spTgt spid="32"/>
                                        </p:tgtEl>
                                      </p:cBhvr>
                                    </p:animEffect>
                                  </p:childTnLst>
                                </p:cTn>
                              </p:par>
                            </p:childTnLst>
                          </p:cTn>
                        </p:par>
                        <p:par>
                          <p:cTn id="84" fill="hold">
                            <p:stCondLst>
                              <p:cond delay="10500"/>
                            </p:stCondLst>
                            <p:childTnLst>
                              <p:par>
                                <p:cTn id="85" presetID="14" presetClass="entr" presetSubtype="10" fill="hold" grpId="0" nodeType="afterEffect">
                                  <p:stCondLst>
                                    <p:cond delay="0"/>
                                  </p:stCondLst>
                                  <p:childTnLst>
                                    <p:set>
                                      <p:cBhvr>
                                        <p:cTn id="86" dur="1" fill="hold">
                                          <p:stCondLst>
                                            <p:cond delay="0"/>
                                          </p:stCondLst>
                                        </p:cTn>
                                        <p:tgtEl>
                                          <p:spTgt spid="33"/>
                                        </p:tgtEl>
                                        <p:attrNameLst>
                                          <p:attrName>style.visibility</p:attrName>
                                        </p:attrNameLst>
                                      </p:cBhvr>
                                      <p:to>
                                        <p:strVal val="visible"/>
                                      </p:to>
                                    </p:set>
                                    <p:animEffect transition="in" filter="randombar(horizontal)">
                                      <p:cBhvr>
                                        <p:cTn id="87" dur="500"/>
                                        <p:tgtEl>
                                          <p:spTgt spid="33"/>
                                        </p:tgtEl>
                                      </p:cBhvr>
                                    </p:animEffect>
                                  </p:childTnLst>
                                </p:cTn>
                              </p:par>
                            </p:childTnLst>
                          </p:cTn>
                        </p:par>
                        <p:par>
                          <p:cTn id="88" fill="hold">
                            <p:stCondLst>
                              <p:cond delay="11000"/>
                            </p:stCondLst>
                            <p:childTnLst>
                              <p:par>
                                <p:cTn id="89" presetID="10" presetClass="entr" presetSubtype="0" fill="hold" grpId="0" nodeType="afterEffect">
                                  <p:stCondLst>
                                    <p:cond delay="0"/>
                                  </p:stCondLst>
                                  <p:childTnLst>
                                    <p:set>
                                      <p:cBhvr>
                                        <p:cTn id="90" dur="1" fill="hold">
                                          <p:stCondLst>
                                            <p:cond delay="0"/>
                                          </p:stCondLst>
                                        </p:cTn>
                                        <p:tgtEl>
                                          <p:spTgt spid="35"/>
                                        </p:tgtEl>
                                        <p:attrNameLst>
                                          <p:attrName>style.visibility</p:attrName>
                                        </p:attrNameLst>
                                      </p:cBhvr>
                                      <p:to>
                                        <p:strVal val="visible"/>
                                      </p:to>
                                    </p:set>
                                    <p:animEffect transition="in" filter="fade">
                                      <p:cBhvr>
                                        <p:cTn id="91" dur="500"/>
                                        <p:tgtEl>
                                          <p:spTgt spid="35"/>
                                        </p:tgtEl>
                                      </p:cBhvr>
                                    </p:animEffect>
                                  </p:childTnLst>
                                </p:cTn>
                              </p:par>
                            </p:childTnLst>
                          </p:cTn>
                        </p:par>
                        <p:par>
                          <p:cTn id="92" fill="hold">
                            <p:stCondLst>
                              <p:cond delay="11500"/>
                            </p:stCondLst>
                            <p:childTnLst>
                              <p:par>
                                <p:cTn id="93" presetID="10" presetClass="entr" presetSubtype="0" fill="hold" grpId="0" nodeType="afterEffect">
                                  <p:stCondLst>
                                    <p:cond delay="0"/>
                                  </p:stCondLst>
                                  <p:childTnLst>
                                    <p:set>
                                      <p:cBhvr>
                                        <p:cTn id="94" dur="1" fill="hold">
                                          <p:stCondLst>
                                            <p:cond delay="0"/>
                                          </p:stCondLst>
                                        </p:cTn>
                                        <p:tgtEl>
                                          <p:spTgt spid="34"/>
                                        </p:tgtEl>
                                        <p:attrNameLst>
                                          <p:attrName>style.visibility</p:attrName>
                                        </p:attrNameLst>
                                      </p:cBhvr>
                                      <p:to>
                                        <p:strVal val="visible"/>
                                      </p:to>
                                    </p:set>
                                    <p:animEffect transition="in" filter="fade">
                                      <p:cBhvr>
                                        <p:cTn id="95"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20" grpId="0" animBg="1"/>
      <p:bldP spid="21" grpId="0" animBg="1"/>
      <p:bldP spid="22" grpId="0"/>
      <p:bldP spid="23" grpId="0"/>
      <p:bldP spid="24" grpId="0" animBg="1"/>
      <p:bldP spid="25" grpId="0" animBg="1"/>
      <p:bldP spid="26" grpId="0"/>
      <p:bldP spid="27" grpId="0"/>
      <p:bldP spid="28" grpId="0" animBg="1"/>
      <p:bldP spid="29" grpId="0" animBg="1"/>
      <p:bldP spid="30" grpId="0"/>
      <p:bldP spid="31" grpId="0"/>
      <p:bldP spid="32" grpId="0" animBg="1"/>
      <p:bldP spid="33" grpId="0" animBg="1"/>
      <p:bldP spid="34" grpId="0"/>
      <p:bldP spid="3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25"/>
          <p:cNvCxnSpPr/>
          <p:nvPr/>
        </p:nvCxnSpPr>
        <p:spPr>
          <a:xfrm>
            <a:off x="0" y="545427"/>
            <a:ext cx="627797" cy="0"/>
          </a:xfrm>
          <a:prstGeom prst="line">
            <a:avLst/>
          </a:prstGeom>
          <a:ln w="1016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Straight Connector 25"/>
          <p:cNvCxnSpPr/>
          <p:nvPr/>
        </p:nvCxnSpPr>
        <p:spPr>
          <a:xfrm>
            <a:off x="5376213" y="545427"/>
            <a:ext cx="6815787" cy="0"/>
          </a:xfrm>
          <a:prstGeom prst="line">
            <a:avLst/>
          </a:prstGeom>
          <a:ln w="1016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矩形 3"/>
          <p:cNvSpPr/>
          <p:nvPr/>
        </p:nvSpPr>
        <p:spPr>
          <a:xfrm>
            <a:off x="627797" y="47100"/>
            <a:ext cx="4748416" cy="719556"/>
          </a:xfrm>
          <a:prstGeom prst="rect">
            <a:avLst/>
          </a:prstGeom>
        </p:spPr>
        <p:txBody>
          <a:bodyPr wrap="none">
            <a:spAutoFit/>
          </a:bodyPr>
          <a:lstStyle/>
          <a:p>
            <a:pPr>
              <a:lnSpc>
                <a:spcPct val="200000"/>
              </a:lnSpc>
            </a:pPr>
            <a:r>
              <a:rPr lang="zh-CN" altLang="en-US" sz="2400" b="1" dirty="0" smtClean="0">
                <a:latin typeface="微软雅黑" panose="020B0503020204020204" pitchFamily="34" charset="-122"/>
                <a:ea typeface="微软雅黑" panose="020B0503020204020204" pitchFamily="34" charset="-122"/>
              </a:rPr>
              <a:t>三</a:t>
            </a:r>
            <a:r>
              <a:rPr lang="zh-CN" altLang="en-US" sz="2400" b="1" dirty="0">
                <a:latin typeface="微软雅黑" panose="020B0503020204020204" pitchFamily="34" charset="-122"/>
                <a:ea typeface="微软雅黑" panose="020B0503020204020204" pitchFamily="34" charset="-122"/>
              </a:rPr>
              <a:t>、</a:t>
            </a:r>
            <a:r>
              <a:rPr lang="en-US" altLang="zh-CN" sz="2400" b="1" dirty="0">
                <a:latin typeface="微软雅黑" panose="020B0503020204020204" pitchFamily="34" charset="-122"/>
                <a:ea typeface="微软雅黑" panose="020B0503020204020204" pitchFamily="34" charset="-122"/>
              </a:rPr>
              <a:t>5M1E</a:t>
            </a:r>
            <a:r>
              <a:rPr lang="zh-CN" altLang="en-US" sz="2400" b="1" dirty="0">
                <a:latin typeface="微软雅黑" panose="020B0503020204020204" pitchFamily="34" charset="-122"/>
                <a:ea typeface="微软雅黑" panose="020B0503020204020204" pitchFamily="34" charset="-122"/>
              </a:rPr>
              <a:t>各因素分析及控制措施</a:t>
            </a:r>
          </a:p>
        </p:txBody>
      </p:sp>
      <p:sp>
        <p:nvSpPr>
          <p:cNvPr id="6" name="矩形 5"/>
          <p:cNvSpPr/>
          <p:nvPr/>
        </p:nvSpPr>
        <p:spPr>
          <a:xfrm>
            <a:off x="5456486" y="979695"/>
            <a:ext cx="1881191" cy="671345"/>
          </a:xfrm>
          <a:prstGeom prst="rect">
            <a:avLst/>
          </a:prstGeom>
          <a:solidFill>
            <a:srgbClr val="2B84E1"/>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lnSpc>
                <a:spcPct val="80000"/>
              </a:lnSpc>
              <a:buFontTx/>
              <a:buNone/>
            </a:pPr>
            <a:r>
              <a:rPr lang="zh-CN" altLang="en-US" sz="2400" b="1" dirty="0">
                <a:latin typeface="微软雅黑" panose="020B0503020204020204" pitchFamily="34" charset="-122"/>
                <a:ea typeface="微软雅黑" panose="020B0503020204020204" pitchFamily="34" charset="-122"/>
              </a:rPr>
              <a:t>法的分析</a:t>
            </a:r>
            <a:endParaRPr lang="en-US" altLang="zh-CN" sz="2400" b="1" dirty="0">
              <a:latin typeface="微软雅黑" panose="020B0503020204020204" pitchFamily="34" charset="-122"/>
              <a:ea typeface="微软雅黑" panose="020B0503020204020204" pitchFamily="34" charset="-122"/>
            </a:endParaRPr>
          </a:p>
        </p:txBody>
      </p:sp>
      <p:sp>
        <p:nvSpPr>
          <p:cNvPr id="7" name="椭圆 64"/>
          <p:cNvSpPr>
            <a:spLocks noChangeArrowheads="1"/>
          </p:cNvSpPr>
          <p:nvPr/>
        </p:nvSpPr>
        <p:spPr bwMode="auto">
          <a:xfrm>
            <a:off x="4458071" y="979695"/>
            <a:ext cx="680249" cy="679684"/>
          </a:xfrm>
          <a:prstGeom prst="ellipse">
            <a:avLst/>
          </a:prstGeom>
          <a:solidFill>
            <a:srgbClr val="2B84E1"/>
          </a:solidFill>
          <a:ln w="190500" cap="sq" cmpd="sng">
            <a:noFill/>
            <a:round/>
            <a:headEnd/>
            <a:tailEnd/>
          </a:ln>
        </p:spPr>
        <p:txBody>
          <a:bodyPr lIns="68568" tIns="34284" rIns="68568" bIns="34284" anchor="ctr"/>
          <a:lstStyle/>
          <a:p>
            <a:pPr algn="ctr"/>
            <a:r>
              <a:rPr lang="en-US" altLang="zh-CN" sz="3200" b="1" dirty="0">
                <a:solidFill>
                  <a:schemeClr val="bg1"/>
                </a:solidFill>
                <a:latin typeface="Agency FB" panose="020B0503020202020204" pitchFamily="34" charset="0"/>
                <a:ea typeface="微软雅黑" pitchFamily="34" charset="-122"/>
                <a:sym typeface="宋体" panose="02010600030101010101" pitchFamily="2" charset="-122"/>
              </a:rPr>
              <a:t>4</a:t>
            </a:r>
            <a:endParaRPr lang="zh-CN" altLang="zh-CN" sz="3200" b="1" dirty="0">
              <a:solidFill>
                <a:schemeClr val="bg1"/>
              </a:solidFill>
              <a:latin typeface="Agency FB" panose="020B0503020202020204" pitchFamily="34" charset="0"/>
              <a:ea typeface="微软雅黑" pitchFamily="34" charset="-122"/>
              <a:sym typeface="宋体" panose="02010600030101010101" pitchFamily="2" charset="-122"/>
            </a:endParaRPr>
          </a:p>
        </p:txBody>
      </p:sp>
      <p:sp>
        <p:nvSpPr>
          <p:cNvPr id="9" name="矩形 8"/>
          <p:cNvSpPr/>
          <p:nvPr/>
        </p:nvSpPr>
        <p:spPr>
          <a:xfrm>
            <a:off x="5021829" y="2136704"/>
            <a:ext cx="3669594" cy="400110"/>
          </a:xfrm>
          <a:prstGeom prst="rect">
            <a:avLst/>
          </a:prstGeom>
        </p:spPr>
        <p:txBody>
          <a:bodyPr wrap="none">
            <a:spAutoFit/>
          </a:bodyPr>
          <a:lstStyle/>
          <a:p>
            <a:r>
              <a:rPr lang="zh-CN" altLang="en-US" sz="2000" b="1" dirty="0" smtClean="0">
                <a:latin typeface="微软雅黑" panose="020B0503020204020204" pitchFamily="34" charset="-122"/>
                <a:ea typeface="微软雅黑" panose="020B0503020204020204" pitchFamily="34" charset="-122"/>
              </a:rPr>
              <a:t>（</a:t>
            </a:r>
            <a:r>
              <a:rPr lang="en-US" altLang="zh-CN" sz="2000" b="1" dirty="0" smtClean="0">
                <a:latin typeface="微软雅黑" panose="020B0503020204020204" pitchFamily="34" charset="-122"/>
                <a:ea typeface="微软雅黑" panose="020B0503020204020204" pitchFamily="34" charset="-122"/>
              </a:rPr>
              <a:t>1</a:t>
            </a:r>
            <a:r>
              <a:rPr lang="zh-CN" altLang="en-US" sz="2000" b="1" dirty="0" smtClean="0">
                <a:latin typeface="微软雅黑" panose="020B0503020204020204" pitchFamily="34" charset="-122"/>
                <a:ea typeface="微软雅黑" panose="020B0503020204020204" pitchFamily="34" charset="-122"/>
              </a:rPr>
              <a:t>）是</a:t>
            </a:r>
            <a:r>
              <a:rPr lang="zh-CN" altLang="en-US" sz="2000" b="1" dirty="0">
                <a:latin typeface="微软雅黑" panose="020B0503020204020204" pitchFamily="34" charset="-122"/>
                <a:ea typeface="微软雅黑" panose="020B0503020204020204" pitchFamily="34" charset="-122"/>
              </a:rPr>
              <a:t>按正确的方法做的</a:t>
            </a:r>
            <a:r>
              <a:rPr lang="zh-CN" altLang="en-US" sz="2000" b="1" dirty="0" smtClean="0">
                <a:latin typeface="微软雅黑" panose="020B0503020204020204" pitchFamily="34" charset="-122"/>
                <a:ea typeface="微软雅黑" panose="020B0503020204020204" pitchFamily="34" charset="-122"/>
              </a:rPr>
              <a:t>吗？</a:t>
            </a:r>
            <a:endParaRPr lang="zh-CN" altLang="en-US" sz="2000" dirty="0">
              <a:latin typeface="微软雅黑" panose="020B0503020204020204" pitchFamily="34" charset="-122"/>
              <a:ea typeface="微软雅黑" panose="020B0503020204020204" pitchFamily="34" charset="-122"/>
            </a:endParaRPr>
          </a:p>
        </p:txBody>
      </p:sp>
      <p:sp>
        <p:nvSpPr>
          <p:cNvPr id="10" name="矩形 9"/>
          <p:cNvSpPr/>
          <p:nvPr/>
        </p:nvSpPr>
        <p:spPr>
          <a:xfrm>
            <a:off x="2416442" y="2825922"/>
            <a:ext cx="2379177" cy="400110"/>
          </a:xfrm>
          <a:prstGeom prst="rect">
            <a:avLst/>
          </a:prstGeom>
        </p:spPr>
        <p:txBody>
          <a:bodyPr wrap="none">
            <a:spAutoFit/>
          </a:bodyPr>
          <a:lstStyle/>
          <a:p>
            <a:r>
              <a:rPr lang="zh-CN" altLang="en-US" sz="2000" b="1" dirty="0" smtClean="0">
                <a:latin typeface="微软雅黑" panose="020B0503020204020204" pitchFamily="34" charset="-122"/>
                <a:ea typeface="微软雅黑" panose="020B0503020204020204" pitchFamily="34" charset="-122"/>
              </a:rPr>
              <a:t>（</a:t>
            </a:r>
            <a:r>
              <a:rPr lang="en-US" altLang="zh-CN" sz="2000" b="1" dirty="0" smtClean="0">
                <a:latin typeface="微软雅黑" panose="020B0503020204020204" pitchFamily="34" charset="-122"/>
                <a:ea typeface="微软雅黑" panose="020B0503020204020204" pitchFamily="34" charset="-122"/>
              </a:rPr>
              <a:t>2</a:t>
            </a:r>
            <a:r>
              <a:rPr lang="zh-CN" altLang="en-US" sz="2000" b="1" dirty="0" smtClean="0">
                <a:latin typeface="微软雅黑" panose="020B0503020204020204" pitchFamily="34" charset="-122"/>
                <a:ea typeface="微软雅黑" panose="020B0503020204020204" pitchFamily="34" charset="-122"/>
              </a:rPr>
              <a:t>）看</a:t>
            </a:r>
            <a:r>
              <a:rPr lang="zh-CN" altLang="en-US" sz="2000" b="1" dirty="0">
                <a:latin typeface="微软雅黑" panose="020B0503020204020204" pitchFamily="34" charset="-122"/>
                <a:ea typeface="微软雅黑" panose="020B0503020204020204" pitchFamily="34" charset="-122"/>
              </a:rPr>
              <a:t>的明白</a:t>
            </a:r>
            <a:r>
              <a:rPr lang="zh-CN" altLang="en-US" sz="2000" b="1" dirty="0" smtClean="0">
                <a:latin typeface="微软雅黑" panose="020B0503020204020204" pitchFamily="34" charset="-122"/>
                <a:ea typeface="微软雅黑" panose="020B0503020204020204" pitchFamily="34" charset="-122"/>
              </a:rPr>
              <a:t>吗？</a:t>
            </a:r>
            <a:endParaRPr lang="zh-CN" altLang="en-US" sz="2000" dirty="0">
              <a:latin typeface="微软雅黑" panose="020B0503020204020204" pitchFamily="34" charset="-122"/>
              <a:ea typeface="微软雅黑" panose="020B0503020204020204" pitchFamily="34" charset="-122"/>
            </a:endParaRPr>
          </a:p>
        </p:txBody>
      </p:sp>
      <p:sp>
        <p:nvSpPr>
          <p:cNvPr id="11" name="矩形 10"/>
          <p:cNvSpPr/>
          <p:nvPr/>
        </p:nvSpPr>
        <p:spPr>
          <a:xfrm>
            <a:off x="7631072" y="3202450"/>
            <a:ext cx="2379177" cy="400110"/>
          </a:xfrm>
          <a:prstGeom prst="rect">
            <a:avLst/>
          </a:prstGeom>
        </p:spPr>
        <p:txBody>
          <a:bodyPr wrap="none">
            <a:spAutoFit/>
          </a:bodyPr>
          <a:lstStyle/>
          <a:p>
            <a:r>
              <a:rPr lang="zh-CN" altLang="en-US" sz="2000" b="1" dirty="0" smtClean="0">
                <a:latin typeface="微软雅黑" panose="020B0503020204020204" pitchFamily="34" charset="-122"/>
                <a:ea typeface="微软雅黑" panose="020B0503020204020204" pitchFamily="34" charset="-122"/>
              </a:rPr>
              <a:t>（</a:t>
            </a:r>
            <a:r>
              <a:rPr lang="en-US" altLang="zh-CN" sz="2000" b="1" dirty="0" smtClean="0">
                <a:latin typeface="微软雅黑" panose="020B0503020204020204" pitchFamily="34" charset="-122"/>
                <a:ea typeface="微软雅黑" panose="020B0503020204020204" pitchFamily="34" charset="-122"/>
              </a:rPr>
              <a:t>3</a:t>
            </a:r>
            <a:r>
              <a:rPr lang="zh-CN" altLang="en-US" sz="2000" b="1" dirty="0" smtClean="0">
                <a:latin typeface="微软雅黑" panose="020B0503020204020204" pitchFamily="34" charset="-122"/>
                <a:ea typeface="微软雅黑" panose="020B0503020204020204" pitchFamily="34" charset="-122"/>
              </a:rPr>
              <a:t>）写</a:t>
            </a:r>
            <a:r>
              <a:rPr lang="zh-CN" altLang="en-US" sz="2000" b="1" dirty="0">
                <a:latin typeface="微软雅黑" panose="020B0503020204020204" pitchFamily="34" charset="-122"/>
                <a:ea typeface="微软雅黑" panose="020B0503020204020204" pitchFamily="34" charset="-122"/>
              </a:rPr>
              <a:t>的明白</a:t>
            </a:r>
            <a:r>
              <a:rPr lang="zh-CN" altLang="en-US" sz="2000" b="1" dirty="0" smtClean="0">
                <a:latin typeface="微软雅黑" panose="020B0503020204020204" pitchFamily="34" charset="-122"/>
                <a:ea typeface="微软雅黑" panose="020B0503020204020204" pitchFamily="34" charset="-122"/>
              </a:rPr>
              <a:t>吗？</a:t>
            </a:r>
            <a:endParaRPr lang="zh-CN" altLang="en-US" sz="2000" dirty="0">
              <a:latin typeface="微软雅黑" panose="020B0503020204020204" pitchFamily="34" charset="-122"/>
              <a:ea typeface="微软雅黑" panose="020B0503020204020204" pitchFamily="34" charset="-122"/>
            </a:endParaRPr>
          </a:p>
        </p:txBody>
      </p:sp>
      <p:sp>
        <p:nvSpPr>
          <p:cNvPr id="12" name="矩形 11"/>
          <p:cNvSpPr/>
          <p:nvPr/>
        </p:nvSpPr>
        <p:spPr>
          <a:xfrm>
            <a:off x="2328831" y="4077244"/>
            <a:ext cx="2379177" cy="400110"/>
          </a:xfrm>
          <a:prstGeom prst="rect">
            <a:avLst/>
          </a:prstGeom>
        </p:spPr>
        <p:txBody>
          <a:bodyPr wrap="none">
            <a:spAutoFit/>
          </a:bodyPr>
          <a:lstStyle/>
          <a:p>
            <a:r>
              <a:rPr lang="zh-CN" altLang="en-US" sz="2000" b="1" dirty="0" smtClean="0">
                <a:latin typeface="微软雅黑" panose="020B0503020204020204" pitchFamily="34" charset="-122"/>
                <a:ea typeface="微软雅黑" panose="020B0503020204020204" pitchFamily="34" charset="-122"/>
              </a:rPr>
              <a:t>（</a:t>
            </a:r>
            <a:r>
              <a:rPr lang="en-US" altLang="zh-CN" sz="2000" b="1" dirty="0" smtClean="0">
                <a:latin typeface="微软雅黑" panose="020B0503020204020204" pitchFamily="34" charset="-122"/>
                <a:ea typeface="微软雅黑" panose="020B0503020204020204" pitchFamily="34" charset="-122"/>
              </a:rPr>
              <a:t>4</a:t>
            </a:r>
            <a:r>
              <a:rPr lang="zh-CN" altLang="en-US" sz="2000" b="1" dirty="0" smtClean="0">
                <a:latin typeface="微软雅黑" panose="020B0503020204020204" pitchFamily="34" charset="-122"/>
                <a:ea typeface="微软雅黑" panose="020B0503020204020204" pitchFamily="34" charset="-122"/>
              </a:rPr>
              <a:t>）方法</a:t>
            </a:r>
            <a:r>
              <a:rPr lang="zh-CN" altLang="en-US" sz="2000" b="1" dirty="0">
                <a:latin typeface="微软雅黑" panose="020B0503020204020204" pitchFamily="34" charset="-122"/>
                <a:ea typeface="微软雅黑" panose="020B0503020204020204" pitchFamily="34" charset="-122"/>
              </a:rPr>
              <a:t>适合</a:t>
            </a:r>
            <a:r>
              <a:rPr lang="zh-CN" altLang="en-US" sz="2000" b="1" dirty="0" smtClean="0">
                <a:latin typeface="微软雅黑" panose="020B0503020204020204" pitchFamily="34" charset="-122"/>
                <a:ea typeface="微软雅黑" panose="020B0503020204020204" pitchFamily="34" charset="-122"/>
              </a:rPr>
              <a:t>吗？</a:t>
            </a:r>
            <a:endParaRPr lang="zh-CN" altLang="en-US" sz="2000" dirty="0">
              <a:latin typeface="微软雅黑" panose="020B0503020204020204" pitchFamily="34" charset="-122"/>
              <a:ea typeface="微软雅黑" panose="020B0503020204020204" pitchFamily="34" charset="-122"/>
            </a:endParaRPr>
          </a:p>
        </p:txBody>
      </p:sp>
      <p:sp>
        <p:nvSpPr>
          <p:cNvPr id="13" name="矩形 12"/>
          <p:cNvSpPr/>
          <p:nvPr/>
        </p:nvSpPr>
        <p:spPr>
          <a:xfrm>
            <a:off x="8310932" y="4475025"/>
            <a:ext cx="2895344" cy="400110"/>
          </a:xfrm>
          <a:prstGeom prst="rect">
            <a:avLst/>
          </a:prstGeom>
        </p:spPr>
        <p:txBody>
          <a:bodyPr wrap="none">
            <a:spAutoFit/>
          </a:bodyPr>
          <a:lstStyle/>
          <a:p>
            <a:r>
              <a:rPr lang="zh-CN" altLang="en-US" sz="2000" b="1" dirty="0" smtClean="0">
                <a:latin typeface="微软雅黑" panose="020B0503020204020204" pitchFamily="34" charset="-122"/>
                <a:ea typeface="微软雅黑" panose="020B0503020204020204" pitchFamily="34" charset="-122"/>
              </a:rPr>
              <a:t>（</a:t>
            </a:r>
            <a:r>
              <a:rPr lang="en-US" altLang="zh-CN" sz="2000" b="1" dirty="0" smtClean="0">
                <a:latin typeface="微软雅黑" panose="020B0503020204020204" pitchFamily="34" charset="-122"/>
                <a:ea typeface="微软雅黑" panose="020B0503020204020204" pitchFamily="34" charset="-122"/>
              </a:rPr>
              <a:t>5</a:t>
            </a:r>
            <a:r>
              <a:rPr lang="zh-CN" altLang="en-US" sz="2000" b="1" dirty="0" smtClean="0">
                <a:latin typeface="微软雅黑" panose="020B0503020204020204" pitchFamily="34" charset="-122"/>
                <a:ea typeface="微软雅黑" panose="020B0503020204020204" pitchFamily="34" charset="-122"/>
              </a:rPr>
              <a:t>）有</a:t>
            </a:r>
            <a:r>
              <a:rPr lang="zh-CN" altLang="en-US" sz="2000" b="1" dirty="0">
                <a:latin typeface="微软雅黑" panose="020B0503020204020204" pitchFamily="34" charset="-122"/>
                <a:ea typeface="微软雅黑" panose="020B0503020204020204" pitchFamily="34" charset="-122"/>
              </a:rPr>
              <a:t>明确的法规</a:t>
            </a:r>
            <a:r>
              <a:rPr lang="zh-CN" altLang="en-US" sz="2000" b="1" dirty="0" smtClean="0">
                <a:latin typeface="微软雅黑" panose="020B0503020204020204" pitchFamily="34" charset="-122"/>
                <a:ea typeface="微软雅黑" panose="020B0503020204020204" pitchFamily="34" charset="-122"/>
              </a:rPr>
              <a:t>吗？</a:t>
            </a:r>
            <a:endParaRPr lang="zh-CN" altLang="en-US" sz="2000" dirty="0">
              <a:latin typeface="微软雅黑" panose="020B0503020204020204" pitchFamily="34" charset="-122"/>
              <a:ea typeface="微软雅黑" panose="020B0503020204020204" pitchFamily="34" charset="-122"/>
            </a:endParaRPr>
          </a:p>
        </p:txBody>
      </p:sp>
      <p:sp>
        <p:nvSpPr>
          <p:cNvPr id="14" name="矩形 13"/>
          <p:cNvSpPr/>
          <p:nvPr/>
        </p:nvSpPr>
        <p:spPr>
          <a:xfrm>
            <a:off x="856774" y="5267567"/>
            <a:ext cx="3411511" cy="400110"/>
          </a:xfrm>
          <a:prstGeom prst="rect">
            <a:avLst/>
          </a:prstGeom>
        </p:spPr>
        <p:txBody>
          <a:bodyPr wrap="none">
            <a:spAutoFit/>
          </a:bodyPr>
          <a:lstStyle/>
          <a:p>
            <a:r>
              <a:rPr lang="zh-CN" altLang="en-US" sz="2000" b="1" dirty="0" smtClean="0">
                <a:latin typeface="微软雅黑" panose="020B0503020204020204" pitchFamily="34" charset="-122"/>
                <a:ea typeface="微软雅黑" panose="020B0503020204020204" pitchFamily="34" charset="-122"/>
              </a:rPr>
              <a:t>（</a:t>
            </a:r>
            <a:r>
              <a:rPr lang="en-US" altLang="zh-CN" sz="2000" b="1" dirty="0" smtClean="0">
                <a:latin typeface="微软雅黑" panose="020B0503020204020204" pitchFamily="34" charset="-122"/>
                <a:ea typeface="微软雅黑" panose="020B0503020204020204" pitchFamily="34" charset="-122"/>
              </a:rPr>
              <a:t>6</a:t>
            </a:r>
            <a:r>
              <a:rPr lang="zh-CN" altLang="en-US" sz="2000" b="1" dirty="0" smtClean="0">
                <a:latin typeface="微软雅黑" panose="020B0503020204020204" pitchFamily="34" charset="-122"/>
                <a:ea typeface="微软雅黑" panose="020B0503020204020204" pitchFamily="34" charset="-122"/>
              </a:rPr>
              <a:t>）方法</a:t>
            </a:r>
            <a:r>
              <a:rPr lang="zh-CN" altLang="en-US" sz="2000" b="1" dirty="0">
                <a:latin typeface="微软雅黑" panose="020B0503020204020204" pitchFamily="34" charset="-122"/>
                <a:ea typeface="微软雅黑" panose="020B0503020204020204" pitchFamily="34" charset="-122"/>
              </a:rPr>
              <a:t>是给对应的人</a:t>
            </a:r>
            <a:r>
              <a:rPr lang="zh-CN" altLang="en-US" sz="2000" b="1" dirty="0" smtClean="0">
                <a:latin typeface="微软雅黑" panose="020B0503020204020204" pitchFamily="34" charset="-122"/>
                <a:ea typeface="微软雅黑" panose="020B0503020204020204" pitchFamily="34" charset="-122"/>
              </a:rPr>
              <a:t>吗？</a:t>
            </a:r>
            <a:endParaRPr lang="zh-CN" altLang="en-US" sz="2000" dirty="0">
              <a:latin typeface="微软雅黑" panose="020B0503020204020204" pitchFamily="34" charset="-122"/>
              <a:ea typeface="微软雅黑" panose="020B0503020204020204" pitchFamily="34" charset="-122"/>
            </a:endParaRPr>
          </a:p>
        </p:txBody>
      </p:sp>
      <p:sp>
        <p:nvSpPr>
          <p:cNvPr id="16" name="Freeform 19"/>
          <p:cNvSpPr>
            <a:spLocks/>
          </p:cNvSpPr>
          <p:nvPr/>
        </p:nvSpPr>
        <p:spPr bwMode="auto">
          <a:xfrm>
            <a:off x="4298571" y="5377354"/>
            <a:ext cx="1955859" cy="1480646"/>
          </a:xfrm>
          <a:custGeom>
            <a:avLst/>
            <a:gdLst>
              <a:gd name="T0" fmla="*/ 476 w 542"/>
              <a:gd name="T1" fmla="*/ 410 h 410"/>
              <a:gd name="T2" fmla="*/ 476 w 542"/>
              <a:gd name="T3" fmla="*/ 121 h 410"/>
              <a:gd name="T4" fmla="*/ 422 w 542"/>
              <a:gd name="T5" fmla="*/ 67 h 410"/>
              <a:gd name="T6" fmla="*/ 0 w 542"/>
              <a:gd name="T7" fmla="*/ 67 h 410"/>
              <a:gd name="T8" fmla="*/ 0 w 542"/>
              <a:gd name="T9" fmla="*/ 0 h 410"/>
              <a:gd name="T10" fmla="*/ 422 w 542"/>
              <a:gd name="T11" fmla="*/ 0 h 410"/>
              <a:gd name="T12" fmla="*/ 542 w 542"/>
              <a:gd name="T13" fmla="*/ 121 h 410"/>
              <a:gd name="T14" fmla="*/ 542 w 542"/>
              <a:gd name="T15" fmla="*/ 410 h 4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42" h="410">
                <a:moveTo>
                  <a:pt x="476" y="410"/>
                </a:moveTo>
                <a:cubicBezTo>
                  <a:pt x="476" y="121"/>
                  <a:pt x="476" y="121"/>
                  <a:pt x="476" y="121"/>
                </a:cubicBezTo>
                <a:cubicBezTo>
                  <a:pt x="476" y="91"/>
                  <a:pt x="451" y="67"/>
                  <a:pt x="422" y="67"/>
                </a:cubicBezTo>
                <a:cubicBezTo>
                  <a:pt x="0" y="67"/>
                  <a:pt x="0" y="67"/>
                  <a:pt x="0" y="67"/>
                </a:cubicBezTo>
                <a:cubicBezTo>
                  <a:pt x="0" y="0"/>
                  <a:pt x="0" y="0"/>
                  <a:pt x="0" y="0"/>
                </a:cubicBezTo>
                <a:cubicBezTo>
                  <a:pt x="422" y="0"/>
                  <a:pt x="422" y="0"/>
                  <a:pt x="422" y="0"/>
                </a:cubicBezTo>
                <a:cubicBezTo>
                  <a:pt x="488" y="0"/>
                  <a:pt x="542" y="54"/>
                  <a:pt x="542" y="121"/>
                </a:cubicBezTo>
                <a:cubicBezTo>
                  <a:pt x="542" y="410"/>
                  <a:pt x="542" y="410"/>
                  <a:pt x="542" y="410"/>
                </a:cubicBezTo>
              </a:path>
            </a:pathLst>
          </a:custGeom>
          <a:solidFill>
            <a:srgbClr val="2B84E1"/>
          </a:solidFill>
          <a:ln w="25400">
            <a:noFill/>
          </a:ln>
        </p:spPr>
        <p:txBody>
          <a:bodyPr vert="horz" wrap="square" lIns="91419" tIns="45709" rIns="91419" bIns="45709" numCol="1" anchor="t" anchorCtr="0" compatLnSpc="1">
            <a:prstTxWarp prst="textNoShape">
              <a:avLst/>
            </a:prstTxWarp>
          </a:bodyPr>
          <a:lstStyle/>
          <a:p>
            <a:endParaRPr lang="zh-CN" altLang="en-US">
              <a:solidFill>
                <a:schemeClr val="tx1">
                  <a:lumMod val="75000"/>
                  <a:lumOff val="25000"/>
                </a:schemeClr>
              </a:solidFill>
            </a:endParaRPr>
          </a:p>
        </p:txBody>
      </p:sp>
      <p:sp>
        <p:nvSpPr>
          <p:cNvPr id="17" name="Freeform 20"/>
          <p:cNvSpPr>
            <a:spLocks/>
          </p:cNvSpPr>
          <p:nvPr/>
        </p:nvSpPr>
        <p:spPr bwMode="auto">
          <a:xfrm>
            <a:off x="6135246" y="5424721"/>
            <a:ext cx="1422582" cy="559253"/>
          </a:xfrm>
          <a:custGeom>
            <a:avLst/>
            <a:gdLst>
              <a:gd name="T0" fmla="*/ 275 w 394"/>
              <a:gd name="T1" fmla="*/ 155 h 155"/>
              <a:gd name="T2" fmla="*/ 0 w 394"/>
              <a:gd name="T3" fmla="*/ 155 h 155"/>
              <a:gd name="T4" fmla="*/ 0 w 394"/>
              <a:gd name="T5" fmla="*/ 94 h 155"/>
              <a:gd name="T6" fmla="*/ 275 w 394"/>
              <a:gd name="T7" fmla="*/ 94 h 155"/>
              <a:gd name="T8" fmla="*/ 332 w 394"/>
              <a:gd name="T9" fmla="*/ 37 h 155"/>
              <a:gd name="T10" fmla="*/ 332 w 394"/>
              <a:gd name="T11" fmla="*/ 0 h 155"/>
              <a:gd name="T12" fmla="*/ 394 w 394"/>
              <a:gd name="T13" fmla="*/ 0 h 155"/>
              <a:gd name="T14" fmla="*/ 394 w 394"/>
              <a:gd name="T15" fmla="*/ 37 h 155"/>
              <a:gd name="T16" fmla="*/ 275 w 394"/>
              <a:gd name="T17" fmla="*/ 155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4" h="155">
                <a:moveTo>
                  <a:pt x="275" y="155"/>
                </a:moveTo>
                <a:cubicBezTo>
                  <a:pt x="0" y="155"/>
                  <a:pt x="0" y="155"/>
                  <a:pt x="0" y="155"/>
                </a:cubicBezTo>
                <a:cubicBezTo>
                  <a:pt x="0" y="94"/>
                  <a:pt x="0" y="94"/>
                  <a:pt x="0" y="94"/>
                </a:cubicBezTo>
                <a:cubicBezTo>
                  <a:pt x="275" y="94"/>
                  <a:pt x="275" y="94"/>
                  <a:pt x="275" y="94"/>
                </a:cubicBezTo>
                <a:cubicBezTo>
                  <a:pt x="307" y="94"/>
                  <a:pt x="332" y="68"/>
                  <a:pt x="332" y="37"/>
                </a:cubicBezTo>
                <a:cubicBezTo>
                  <a:pt x="332" y="0"/>
                  <a:pt x="332" y="0"/>
                  <a:pt x="332" y="0"/>
                </a:cubicBezTo>
                <a:cubicBezTo>
                  <a:pt x="394" y="0"/>
                  <a:pt x="394" y="0"/>
                  <a:pt x="394" y="0"/>
                </a:cubicBezTo>
                <a:cubicBezTo>
                  <a:pt x="394" y="37"/>
                  <a:pt x="394" y="37"/>
                  <a:pt x="394" y="37"/>
                </a:cubicBezTo>
                <a:cubicBezTo>
                  <a:pt x="394" y="102"/>
                  <a:pt x="341" y="155"/>
                  <a:pt x="275" y="155"/>
                </a:cubicBezTo>
                <a:close/>
              </a:path>
            </a:pathLst>
          </a:custGeom>
          <a:solidFill>
            <a:srgbClr val="2B84E1"/>
          </a:solidFill>
          <a:ln w="25400">
            <a:noFill/>
          </a:ln>
        </p:spPr>
        <p:txBody>
          <a:bodyPr vert="horz" wrap="square" lIns="91419" tIns="45709" rIns="91419" bIns="45709" numCol="1" anchor="t" anchorCtr="0" compatLnSpc="1">
            <a:prstTxWarp prst="textNoShape">
              <a:avLst/>
            </a:prstTxWarp>
          </a:bodyPr>
          <a:lstStyle/>
          <a:p>
            <a:endParaRPr lang="zh-CN" altLang="en-US">
              <a:solidFill>
                <a:schemeClr val="tx1">
                  <a:lumMod val="75000"/>
                  <a:lumOff val="25000"/>
                </a:schemeClr>
              </a:solidFill>
            </a:endParaRPr>
          </a:p>
        </p:txBody>
      </p:sp>
      <p:sp>
        <p:nvSpPr>
          <p:cNvPr id="18" name="Freeform 21"/>
          <p:cNvSpPr>
            <a:spLocks/>
          </p:cNvSpPr>
          <p:nvPr/>
        </p:nvSpPr>
        <p:spPr bwMode="auto">
          <a:xfrm>
            <a:off x="6320136" y="3551376"/>
            <a:ext cx="1298813" cy="530222"/>
          </a:xfrm>
          <a:custGeom>
            <a:avLst/>
            <a:gdLst>
              <a:gd name="T0" fmla="*/ 250 w 360"/>
              <a:gd name="T1" fmla="*/ 147 h 147"/>
              <a:gd name="T2" fmla="*/ 0 w 360"/>
              <a:gd name="T3" fmla="*/ 147 h 147"/>
              <a:gd name="T4" fmla="*/ 0 w 360"/>
              <a:gd name="T5" fmla="*/ 102 h 147"/>
              <a:gd name="T6" fmla="*/ 250 w 360"/>
              <a:gd name="T7" fmla="*/ 102 h 147"/>
              <a:gd name="T8" fmla="*/ 315 w 360"/>
              <a:gd name="T9" fmla="*/ 37 h 147"/>
              <a:gd name="T10" fmla="*/ 315 w 360"/>
              <a:gd name="T11" fmla="*/ 0 h 147"/>
              <a:gd name="T12" fmla="*/ 360 w 360"/>
              <a:gd name="T13" fmla="*/ 0 h 147"/>
              <a:gd name="T14" fmla="*/ 360 w 360"/>
              <a:gd name="T15" fmla="*/ 37 h 147"/>
              <a:gd name="T16" fmla="*/ 250 w 360"/>
              <a:gd name="T1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0" h="147">
                <a:moveTo>
                  <a:pt x="250" y="147"/>
                </a:moveTo>
                <a:cubicBezTo>
                  <a:pt x="0" y="147"/>
                  <a:pt x="0" y="147"/>
                  <a:pt x="0" y="147"/>
                </a:cubicBezTo>
                <a:cubicBezTo>
                  <a:pt x="0" y="102"/>
                  <a:pt x="0" y="102"/>
                  <a:pt x="0" y="102"/>
                </a:cubicBezTo>
                <a:cubicBezTo>
                  <a:pt x="250" y="102"/>
                  <a:pt x="250" y="102"/>
                  <a:pt x="250" y="102"/>
                </a:cubicBezTo>
                <a:cubicBezTo>
                  <a:pt x="286" y="102"/>
                  <a:pt x="315" y="73"/>
                  <a:pt x="315" y="37"/>
                </a:cubicBezTo>
                <a:cubicBezTo>
                  <a:pt x="315" y="0"/>
                  <a:pt x="315" y="0"/>
                  <a:pt x="315" y="0"/>
                </a:cubicBezTo>
                <a:cubicBezTo>
                  <a:pt x="360" y="0"/>
                  <a:pt x="360" y="0"/>
                  <a:pt x="360" y="0"/>
                </a:cubicBezTo>
                <a:cubicBezTo>
                  <a:pt x="360" y="37"/>
                  <a:pt x="360" y="37"/>
                  <a:pt x="360" y="37"/>
                </a:cubicBezTo>
                <a:cubicBezTo>
                  <a:pt x="360" y="98"/>
                  <a:pt x="311" y="147"/>
                  <a:pt x="250" y="147"/>
                </a:cubicBezTo>
                <a:close/>
              </a:path>
            </a:pathLst>
          </a:custGeom>
          <a:solidFill>
            <a:srgbClr val="2B84E1"/>
          </a:solidFill>
          <a:ln w="25400">
            <a:noFill/>
          </a:ln>
        </p:spPr>
        <p:txBody>
          <a:bodyPr vert="horz" wrap="square" lIns="91419" tIns="45709" rIns="91419" bIns="45709" numCol="1" anchor="t" anchorCtr="0" compatLnSpc="1">
            <a:prstTxWarp prst="textNoShape">
              <a:avLst/>
            </a:prstTxWarp>
          </a:bodyPr>
          <a:lstStyle/>
          <a:p>
            <a:endParaRPr lang="zh-CN" altLang="en-US">
              <a:solidFill>
                <a:schemeClr val="tx1">
                  <a:lumMod val="75000"/>
                  <a:lumOff val="25000"/>
                </a:schemeClr>
              </a:solidFill>
            </a:endParaRPr>
          </a:p>
        </p:txBody>
      </p:sp>
      <p:sp>
        <p:nvSpPr>
          <p:cNvPr id="19" name="Freeform 22"/>
          <p:cNvSpPr>
            <a:spLocks/>
          </p:cNvSpPr>
          <p:nvPr/>
        </p:nvSpPr>
        <p:spPr bwMode="auto">
          <a:xfrm>
            <a:off x="5388047" y="4200783"/>
            <a:ext cx="563838" cy="1303398"/>
          </a:xfrm>
          <a:custGeom>
            <a:avLst/>
            <a:gdLst>
              <a:gd name="T0" fmla="*/ 156 w 156"/>
              <a:gd name="T1" fmla="*/ 361 h 361"/>
              <a:gd name="T2" fmla="*/ 95 w 156"/>
              <a:gd name="T3" fmla="*/ 361 h 361"/>
              <a:gd name="T4" fmla="*/ 95 w 156"/>
              <a:gd name="T5" fmla="*/ 118 h 361"/>
              <a:gd name="T6" fmla="*/ 38 w 156"/>
              <a:gd name="T7" fmla="*/ 61 h 361"/>
              <a:gd name="T8" fmla="*/ 0 w 156"/>
              <a:gd name="T9" fmla="*/ 61 h 361"/>
              <a:gd name="T10" fmla="*/ 0 w 156"/>
              <a:gd name="T11" fmla="*/ 0 h 361"/>
              <a:gd name="T12" fmla="*/ 38 w 156"/>
              <a:gd name="T13" fmla="*/ 0 h 361"/>
              <a:gd name="T14" fmla="*/ 156 w 156"/>
              <a:gd name="T15" fmla="*/ 118 h 361"/>
              <a:gd name="T16" fmla="*/ 156 w 156"/>
              <a:gd name="T17" fmla="*/ 361 h 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6" h="361">
                <a:moveTo>
                  <a:pt x="156" y="361"/>
                </a:moveTo>
                <a:cubicBezTo>
                  <a:pt x="95" y="361"/>
                  <a:pt x="95" y="361"/>
                  <a:pt x="95" y="361"/>
                </a:cubicBezTo>
                <a:cubicBezTo>
                  <a:pt x="95" y="118"/>
                  <a:pt x="95" y="118"/>
                  <a:pt x="95" y="118"/>
                </a:cubicBezTo>
                <a:cubicBezTo>
                  <a:pt x="95" y="87"/>
                  <a:pt x="69" y="61"/>
                  <a:pt x="38" y="61"/>
                </a:cubicBezTo>
                <a:cubicBezTo>
                  <a:pt x="0" y="61"/>
                  <a:pt x="0" y="61"/>
                  <a:pt x="0" y="61"/>
                </a:cubicBezTo>
                <a:cubicBezTo>
                  <a:pt x="0" y="0"/>
                  <a:pt x="0" y="0"/>
                  <a:pt x="0" y="0"/>
                </a:cubicBezTo>
                <a:cubicBezTo>
                  <a:pt x="38" y="0"/>
                  <a:pt x="38" y="0"/>
                  <a:pt x="38" y="0"/>
                </a:cubicBezTo>
                <a:cubicBezTo>
                  <a:pt x="103" y="0"/>
                  <a:pt x="156" y="53"/>
                  <a:pt x="156" y="118"/>
                </a:cubicBezTo>
                <a:lnTo>
                  <a:pt x="156" y="361"/>
                </a:lnTo>
                <a:close/>
              </a:path>
            </a:pathLst>
          </a:custGeom>
          <a:solidFill>
            <a:srgbClr val="2B84E1"/>
          </a:solidFill>
          <a:ln w="25400">
            <a:noFill/>
          </a:ln>
        </p:spPr>
        <p:txBody>
          <a:bodyPr vert="horz" wrap="square" lIns="91419" tIns="45709" rIns="91419" bIns="45709" numCol="1" anchor="t" anchorCtr="0" compatLnSpc="1">
            <a:prstTxWarp prst="textNoShape">
              <a:avLst/>
            </a:prstTxWarp>
          </a:bodyPr>
          <a:lstStyle/>
          <a:p>
            <a:endParaRPr lang="zh-CN" altLang="en-US">
              <a:solidFill>
                <a:schemeClr val="tx1">
                  <a:lumMod val="75000"/>
                  <a:lumOff val="25000"/>
                </a:schemeClr>
              </a:solidFill>
            </a:endParaRPr>
          </a:p>
        </p:txBody>
      </p:sp>
      <p:sp>
        <p:nvSpPr>
          <p:cNvPr id="20" name="Freeform 23"/>
          <p:cNvSpPr>
            <a:spLocks/>
          </p:cNvSpPr>
          <p:nvPr/>
        </p:nvSpPr>
        <p:spPr bwMode="auto">
          <a:xfrm>
            <a:off x="6576842" y="4648491"/>
            <a:ext cx="1579967" cy="1263668"/>
          </a:xfrm>
          <a:custGeom>
            <a:avLst/>
            <a:gdLst>
              <a:gd name="T0" fmla="*/ 54 w 438"/>
              <a:gd name="T1" fmla="*/ 350 h 350"/>
              <a:gd name="T2" fmla="*/ 0 w 438"/>
              <a:gd name="T3" fmla="*/ 350 h 350"/>
              <a:gd name="T4" fmla="*/ 0 w 438"/>
              <a:gd name="T5" fmla="*/ 114 h 350"/>
              <a:gd name="T6" fmla="*/ 115 w 438"/>
              <a:gd name="T7" fmla="*/ 0 h 350"/>
              <a:gd name="T8" fmla="*/ 438 w 438"/>
              <a:gd name="T9" fmla="*/ 0 h 350"/>
              <a:gd name="T10" fmla="*/ 438 w 438"/>
              <a:gd name="T11" fmla="*/ 53 h 350"/>
              <a:gd name="T12" fmla="*/ 115 w 438"/>
              <a:gd name="T13" fmla="*/ 53 h 350"/>
              <a:gd name="T14" fmla="*/ 54 w 438"/>
              <a:gd name="T15" fmla="*/ 114 h 350"/>
              <a:gd name="T16" fmla="*/ 54 w 438"/>
              <a:gd name="T17" fmla="*/ 350 h 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8" h="350">
                <a:moveTo>
                  <a:pt x="54" y="350"/>
                </a:moveTo>
                <a:cubicBezTo>
                  <a:pt x="0" y="350"/>
                  <a:pt x="0" y="350"/>
                  <a:pt x="0" y="350"/>
                </a:cubicBezTo>
                <a:cubicBezTo>
                  <a:pt x="0" y="114"/>
                  <a:pt x="0" y="114"/>
                  <a:pt x="0" y="114"/>
                </a:cubicBezTo>
                <a:cubicBezTo>
                  <a:pt x="0" y="51"/>
                  <a:pt x="52" y="0"/>
                  <a:pt x="115" y="0"/>
                </a:cubicBezTo>
                <a:cubicBezTo>
                  <a:pt x="438" y="0"/>
                  <a:pt x="438" y="0"/>
                  <a:pt x="438" y="0"/>
                </a:cubicBezTo>
                <a:cubicBezTo>
                  <a:pt x="438" y="53"/>
                  <a:pt x="438" y="53"/>
                  <a:pt x="438" y="53"/>
                </a:cubicBezTo>
                <a:cubicBezTo>
                  <a:pt x="115" y="53"/>
                  <a:pt x="115" y="53"/>
                  <a:pt x="115" y="53"/>
                </a:cubicBezTo>
                <a:cubicBezTo>
                  <a:pt x="81" y="53"/>
                  <a:pt x="54" y="80"/>
                  <a:pt x="54" y="114"/>
                </a:cubicBezTo>
                <a:lnTo>
                  <a:pt x="54" y="350"/>
                </a:lnTo>
                <a:close/>
              </a:path>
            </a:pathLst>
          </a:custGeom>
          <a:solidFill>
            <a:srgbClr val="2B84E1"/>
          </a:solidFill>
          <a:ln w="25400">
            <a:noFill/>
          </a:ln>
        </p:spPr>
        <p:txBody>
          <a:bodyPr vert="horz" wrap="square" lIns="91419" tIns="45709" rIns="91419" bIns="45709" numCol="1" anchor="t" anchorCtr="0" compatLnSpc="1">
            <a:prstTxWarp prst="textNoShape">
              <a:avLst/>
            </a:prstTxWarp>
          </a:bodyPr>
          <a:lstStyle/>
          <a:p>
            <a:endParaRPr lang="zh-CN" altLang="en-US">
              <a:solidFill>
                <a:schemeClr val="tx1">
                  <a:lumMod val="75000"/>
                  <a:lumOff val="25000"/>
                </a:schemeClr>
              </a:solidFill>
            </a:endParaRPr>
          </a:p>
        </p:txBody>
      </p:sp>
      <p:sp>
        <p:nvSpPr>
          <p:cNvPr id="21" name="Freeform 24"/>
          <p:cNvSpPr>
            <a:spLocks/>
          </p:cNvSpPr>
          <p:nvPr/>
        </p:nvSpPr>
        <p:spPr bwMode="auto">
          <a:xfrm>
            <a:off x="4886859" y="3122005"/>
            <a:ext cx="1367573" cy="530222"/>
          </a:xfrm>
          <a:custGeom>
            <a:avLst/>
            <a:gdLst>
              <a:gd name="T0" fmla="*/ 379 w 379"/>
              <a:gd name="T1" fmla="*/ 147 h 147"/>
              <a:gd name="T2" fmla="*/ 110 w 379"/>
              <a:gd name="T3" fmla="*/ 147 h 147"/>
              <a:gd name="T4" fmla="*/ 0 w 379"/>
              <a:gd name="T5" fmla="*/ 37 h 147"/>
              <a:gd name="T6" fmla="*/ 0 w 379"/>
              <a:gd name="T7" fmla="*/ 0 h 147"/>
              <a:gd name="T8" fmla="*/ 45 w 379"/>
              <a:gd name="T9" fmla="*/ 0 h 147"/>
              <a:gd name="T10" fmla="*/ 45 w 379"/>
              <a:gd name="T11" fmla="*/ 37 h 147"/>
              <a:gd name="T12" fmla="*/ 110 w 379"/>
              <a:gd name="T13" fmla="*/ 102 h 147"/>
              <a:gd name="T14" fmla="*/ 379 w 379"/>
              <a:gd name="T15" fmla="*/ 102 h 147"/>
              <a:gd name="T16" fmla="*/ 379 w 379"/>
              <a:gd name="T17" fmla="*/ 147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9" h="147">
                <a:moveTo>
                  <a:pt x="379" y="147"/>
                </a:moveTo>
                <a:cubicBezTo>
                  <a:pt x="110" y="147"/>
                  <a:pt x="110" y="147"/>
                  <a:pt x="110" y="147"/>
                </a:cubicBezTo>
                <a:cubicBezTo>
                  <a:pt x="49" y="147"/>
                  <a:pt x="0" y="98"/>
                  <a:pt x="0" y="37"/>
                </a:cubicBezTo>
                <a:cubicBezTo>
                  <a:pt x="0" y="0"/>
                  <a:pt x="0" y="0"/>
                  <a:pt x="0" y="0"/>
                </a:cubicBezTo>
                <a:cubicBezTo>
                  <a:pt x="45" y="0"/>
                  <a:pt x="45" y="0"/>
                  <a:pt x="45" y="0"/>
                </a:cubicBezTo>
                <a:cubicBezTo>
                  <a:pt x="45" y="37"/>
                  <a:pt x="45" y="37"/>
                  <a:pt x="45" y="37"/>
                </a:cubicBezTo>
                <a:cubicBezTo>
                  <a:pt x="45" y="73"/>
                  <a:pt x="74" y="102"/>
                  <a:pt x="110" y="102"/>
                </a:cubicBezTo>
                <a:cubicBezTo>
                  <a:pt x="379" y="102"/>
                  <a:pt x="379" y="102"/>
                  <a:pt x="379" y="102"/>
                </a:cubicBezTo>
                <a:lnTo>
                  <a:pt x="379" y="147"/>
                </a:lnTo>
                <a:close/>
              </a:path>
            </a:pathLst>
          </a:custGeom>
          <a:solidFill>
            <a:srgbClr val="2B84E1"/>
          </a:solidFill>
          <a:ln w="25400">
            <a:noFill/>
          </a:ln>
        </p:spPr>
        <p:txBody>
          <a:bodyPr vert="horz" wrap="square" lIns="91419" tIns="45709" rIns="91419" bIns="45709" numCol="1" anchor="t" anchorCtr="0" compatLnSpc="1">
            <a:prstTxWarp prst="textNoShape">
              <a:avLst/>
            </a:prstTxWarp>
          </a:bodyPr>
          <a:lstStyle/>
          <a:p>
            <a:endParaRPr lang="zh-CN" altLang="en-US">
              <a:solidFill>
                <a:schemeClr val="tx1">
                  <a:lumMod val="75000"/>
                  <a:lumOff val="25000"/>
                </a:schemeClr>
              </a:solidFill>
            </a:endParaRPr>
          </a:p>
        </p:txBody>
      </p:sp>
      <p:sp>
        <p:nvSpPr>
          <p:cNvPr id="22" name="Freeform 25"/>
          <p:cNvSpPr>
            <a:spLocks/>
          </p:cNvSpPr>
          <p:nvPr/>
        </p:nvSpPr>
        <p:spPr bwMode="auto">
          <a:xfrm>
            <a:off x="4764617" y="4489578"/>
            <a:ext cx="1071139" cy="545501"/>
          </a:xfrm>
          <a:custGeom>
            <a:avLst/>
            <a:gdLst>
              <a:gd name="T0" fmla="*/ 297 w 297"/>
              <a:gd name="T1" fmla="*/ 151 h 151"/>
              <a:gd name="T2" fmla="*/ 114 w 297"/>
              <a:gd name="T3" fmla="*/ 151 h 151"/>
              <a:gd name="T4" fmla="*/ 0 w 297"/>
              <a:gd name="T5" fmla="*/ 37 h 151"/>
              <a:gd name="T6" fmla="*/ 0 w 297"/>
              <a:gd name="T7" fmla="*/ 0 h 151"/>
              <a:gd name="T8" fmla="*/ 53 w 297"/>
              <a:gd name="T9" fmla="*/ 0 h 151"/>
              <a:gd name="T10" fmla="*/ 53 w 297"/>
              <a:gd name="T11" fmla="*/ 37 h 151"/>
              <a:gd name="T12" fmla="*/ 114 w 297"/>
              <a:gd name="T13" fmla="*/ 98 h 151"/>
              <a:gd name="T14" fmla="*/ 297 w 297"/>
              <a:gd name="T15" fmla="*/ 98 h 151"/>
              <a:gd name="T16" fmla="*/ 297 w 297"/>
              <a:gd name="T17" fmla="*/ 151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7" h="151">
                <a:moveTo>
                  <a:pt x="297" y="151"/>
                </a:moveTo>
                <a:cubicBezTo>
                  <a:pt x="114" y="151"/>
                  <a:pt x="114" y="151"/>
                  <a:pt x="114" y="151"/>
                </a:cubicBezTo>
                <a:cubicBezTo>
                  <a:pt x="51" y="151"/>
                  <a:pt x="0" y="100"/>
                  <a:pt x="0" y="37"/>
                </a:cubicBezTo>
                <a:cubicBezTo>
                  <a:pt x="0" y="0"/>
                  <a:pt x="0" y="0"/>
                  <a:pt x="0" y="0"/>
                </a:cubicBezTo>
                <a:cubicBezTo>
                  <a:pt x="53" y="0"/>
                  <a:pt x="53" y="0"/>
                  <a:pt x="53" y="0"/>
                </a:cubicBezTo>
                <a:cubicBezTo>
                  <a:pt x="53" y="37"/>
                  <a:pt x="53" y="37"/>
                  <a:pt x="53" y="37"/>
                </a:cubicBezTo>
                <a:cubicBezTo>
                  <a:pt x="53" y="71"/>
                  <a:pt x="81" y="98"/>
                  <a:pt x="114" y="98"/>
                </a:cubicBezTo>
                <a:cubicBezTo>
                  <a:pt x="297" y="98"/>
                  <a:pt x="297" y="98"/>
                  <a:pt x="297" y="98"/>
                </a:cubicBezTo>
                <a:lnTo>
                  <a:pt x="297" y="151"/>
                </a:lnTo>
                <a:close/>
              </a:path>
            </a:pathLst>
          </a:custGeom>
          <a:solidFill>
            <a:srgbClr val="2B84E1"/>
          </a:solidFill>
          <a:ln w="25400">
            <a:noFill/>
          </a:ln>
        </p:spPr>
        <p:txBody>
          <a:bodyPr vert="horz" wrap="square" lIns="91419" tIns="45709" rIns="91419" bIns="45709" numCol="1" anchor="t" anchorCtr="0" compatLnSpc="1">
            <a:prstTxWarp prst="textNoShape">
              <a:avLst/>
            </a:prstTxWarp>
          </a:bodyPr>
          <a:lstStyle/>
          <a:p>
            <a:endParaRPr lang="zh-CN" altLang="en-US">
              <a:solidFill>
                <a:schemeClr val="tx1">
                  <a:lumMod val="75000"/>
                  <a:lumOff val="25000"/>
                </a:schemeClr>
              </a:solidFill>
            </a:endParaRPr>
          </a:p>
        </p:txBody>
      </p:sp>
      <p:sp>
        <p:nvSpPr>
          <p:cNvPr id="23" name="Freeform 26"/>
          <p:cNvSpPr>
            <a:spLocks/>
          </p:cNvSpPr>
          <p:nvPr/>
        </p:nvSpPr>
        <p:spPr bwMode="auto">
          <a:xfrm>
            <a:off x="5835756" y="3678202"/>
            <a:ext cx="545501" cy="1071139"/>
          </a:xfrm>
          <a:custGeom>
            <a:avLst/>
            <a:gdLst>
              <a:gd name="T0" fmla="*/ 37 w 151"/>
              <a:gd name="T1" fmla="*/ 297 h 297"/>
              <a:gd name="T2" fmla="*/ 0 w 151"/>
              <a:gd name="T3" fmla="*/ 297 h 297"/>
              <a:gd name="T4" fmla="*/ 0 w 151"/>
              <a:gd name="T5" fmla="*/ 244 h 297"/>
              <a:gd name="T6" fmla="*/ 37 w 151"/>
              <a:gd name="T7" fmla="*/ 244 h 297"/>
              <a:gd name="T8" fmla="*/ 98 w 151"/>
              <a:gd name="T9" fmla="*/ 183 h 297"/>
              <a:gd name="T10" fmla="*/ 98 w 151"/>
              <a:gd name="T11" fmla="*/ 0 h 297"/>
              <a:gd name="T12" fmla="*/ 151 w 151"/>
              <a:gd name="T13" fmla="*/ 0 h 297"/>
              <a:gd name="T14" fmla="*/ 151 w 151"/>
              <a:gd name="T15" fmla="*/ 183 h 297"/>
              <a:gd name="T16" fmla="*/ 37 w 151"/>
              <a:gd name="T17" fmla="*/ 297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1" h="297">
                <a:moveTo>
                  <a:pt x="37" y="297"/>
                </a:moveTo>
                <a:cubicBezTo>
                  <a:pt x="0" y="297"/>
                  <a:pt x="0" y="297"/>
                  <a:pt x="0" y="297"/>
                </a:cubicBezTo>
                <a:cubicBezTo>
                  <a:pt x="0" y="244"/>
                  <a:pt x="0" y="244"/>
                  <a:pt x="0" y="244"/>
                </a:cubicBezTo>
                <a:cubicBezTo>
                  <a:pt x="37" y="244"/>
                  <a:pt x="37" y="244"/>
                  <a:pt x="37" y="244"/>
                </a:cubicBezTo>
                <a:cubicBezTo>
                  <a:pt x="71" y="244"/>
                  <a:pt x="98" y="216"/>
                  <a:pt x="98" y="183"/>
                </a:cubicBezTo>
                <a:cubicBezTo>
                  <a:pt x="98" y="0"/>
                  <a:pt x="98" y="0"/>
                  <a:pt x="98" y="0"/>
                </a:cubicBezTo>
                <a:cubicBezTo>
                  <a:pt x="151" y="0"/>
                  <a:pt x="151" y="0"/>
                  <a:pt x="151" y="0"/>
                </a:cubicBezTo>
                <a:cubicBezTo>
                  <a:pt x="151" y="183"/>
                  <a:pt x="151" y="183"/>
                  <a:pt x="151" y="183"/>
                </a:cubicBezTo>
                <a:cubicBezTo>
                  <a:pt x="151" y="246"/>
                  <a:pt x="100" y="297"/>
                  <a:pt x="37" y="297"/>
                </a:cubicBezTo>
                <a:close/>
              </a:path>
            </a:pathLst>
          </a:custGeom>
          <a:solidFill>
            <a:srgbClr val="2B84E1"/>
          </a:solidFill>
          <a:ln w="25400">
            <a:noFill/>
          </a:ln>
        </p:spPr>
        <p:txBody>
          <a:bodyPr vert="horz" wrap="square" lIns="91419" tIns="45709" rIns="91419" bIns="45709" numCol="1" anchor="t" anchorCtr="0" compatLnSpc="1">
            <a:prstTxWarp prst="textNoShape">
              <a:avLst/>
            </a:prstTxWarp>
          </a:bodyPr>
          <a:lstStyle/>
          <a:p>
            <a:endParaRPr lang="zh-CN" altLang="en-US">
              <a:solidFill>
                <a:schemeClr val="tx1">
                  <a:lumMod val="75000"/>
                  <a:lumOff val="25000"/>
                </a:schemeClr>
              </a:solidFill>
            </a:endParaRPr>
          </a:p>
        </p:txBody>
      </p:sp>
      <p:sp>
        <p:nvSpPr>
          <p:cNvPr id="24" name="Freeform 27"/>
          <p:cNvSpPr>
            <a:spLocks/>
          </p:cNvSpPr>
          <p:nvPr/>
        </p:nvSpPr>
        <p:spPr bwMode="auto">
          <a:xfrm>
            <a:off x="6190255" y="2652904"/>
            <a:ext cx="548558" cy="1071139"/>
          </a:xfrm>
          <a:custGeom>
            <a:avLst/>
            <a:gdLst>
              <a:gd name="T0" fmla="*/ 53 w 152"/>
              <a:gd name="T1" fmla="*/ 297 h 297"/>
              <a:gd name="T2" fmla="*/ 0 w 152"/>
              <a:gd name="T3" fmla="*/ 297 h 297"/>
              <a:gd name="T4" fmla="*/ 0 w 152"/>
              <a:gd name="T5" fmla="*/ 114 h 297"/>
              <a:gd name="T6" fmla="*/ 114 w 152"/>
              <a:gd name="T7" fmla="*/ 0 h 297"/>
              <a:gd name="T8" fmla="*/ 152 w 152"/>
              <a:gd name="T9" fmla="*/ 0 h 297"/>
              <a:gd name="T10" fmla="*/ 152 w 152"/>
              <a:gd name="T11" fmla="*/ 53 h 297"/>
              <a:gd name="T12" fmla="*/ 114 w 152"/>
              <a:gd name="T13" fmla="*/ 53 h 297"/>
              <a:gd name="T14" fmla="*/ 53 w 152"/>
              <a:gd name="T15" fmla="*/ 114 h 297"/>
              <a:gd name="T16" fmla="*/ 53 w 152"/>
              <a:gd name="T17" fmla="*/ 297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2" h="297">
                <a:moveTo>
                  <a:pt x="53" y="297"/>
                </a:moveTo>
                <a:cubicBezTo>
                  <a:pt x="0" y="297"/>
                  <a:pt x="0" y="297"/>
                  <a:pt x="0" y="297"/>
                </a:cubicBezTo>
                <a:cubicBezTo>
                  <a:pt x="0" y="114"/>
                  <a:pt x="0" y="114"/>
                  <a:pt x="0" y="114"/>
                </a:cubicBezTo>
                <a:cubicBezTo>
                  <a:pt x="0" y="51"/>
                  <a:pt x="51" y="0"/>
                  <a:pt x="114" y="0"/>
                </a:cubicBezTo>
                <a:cubicBezTo>
                  <a:pt x="152" y="0"/>
                  <a:pt x="152" y="0"/>
                  <a:pt x="152" y="0"/>
                </a:cubicBezTo>
                <a:cubicBezTo>
                  <a:pt x="152" y="53"/>
                  <a:pt x="152" y="53"/>
                  <a:pt x="152" y="53"/>
                </a:cubicBezTo>
                <a:cubicBezTo>
                  <a:pt x="114" y="53"/>
                  <a:pt x="114" y="53"/>
                  <a:pt x="114" y="53"/>
                </a:cubicBezTo>
                <a:cubicBezTo>
                  <a:pt x="81" y="53"/>
                  <a:pt x="53" y="80"/>
                  <a:pt x="53" y="114"/>
                </a:cubicBezTo>
                <a:lnTo>
                  <a:pt x="53" y="297"/>
                </a:lnTo>
                <a:close/>
              </a:path>
            </a:pathLst>
          </a:custGeom>
          <a:solidFill>
            <a:srgbClr val="2B84E1"/>
          </a:solidFill>
          <a:ln w="25400">
            <a:noFill/>
          </a:ln>
        </p:spPr>
        <p:txBody>
          <a:bodyPr vert="horz" wrap="square" lIns="91419" tIns="45709" rIns="91419" bIns="45709" numCol="1" anchor="t" anchorCtr="0" compatLnSpc="1">
            <a:prstTxWarp prst="textNoShape">
              <a:avLst/>
            </a:prstTxWarp>
          </a:bodyPr>
          <a:lstStyle/>
          <a:p>
            <a:endParaRPr lang="zh-CN" altLang="en-US">
              <a:solidFill>
                <a:schemeClr val="tx1">
                  <a:lumMod val="75000"/>
                  <a:lumOff val="25000"/>
                </a:schemeClr>
              </a:solidFill>
            </a:endParaRPr>
          </a:p>
        </p:txBody>
      </p:sp>
      <p:sp>
        <p:nvSpPr>
          <p:cNvPr id="25" name="椭圆 24"/>
          <p:cNvSpPr/>
          <p:nvPr/>
        </p:nvSpPr>
        <p:spPr>
          <a:xfrm>
            <a:off x="4144449" y="5340682"/>
            <a:ext cx="326995" cy="326995"/>
          </a:xfrm>
          <a:prstGeom prst="ellipse">
            <a:avLst/>
          </a:prstGeom>
          <a:solidFill>
            <a:srgbClr val="F1581C"/>
          </a:solidFill>
          <a:ln w="762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sp>
        <p:nvSpPr>
          <p:cNvPr id="26" name="椭圆 25"/>
          <p:cNvSpPr/>
          <p:nvPr/>
        </p:nvSpPr>
        <p:spPr>
          <a:xfrm>
            <a:off x="4694834" y="4246803"/>
            <a:ext cx="326995" cy="326995"/>
          </a:xfrm>
          <a:prstGeom prst="ellipse">
            <a:avLst/>
          </a:prstGeom>
          <a:solidFill>
            <a:srgbClr val="34C1AA"/>
          </a:solidFill>
          <a:ln w="762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sp>
        <p:nvSpPr>
          <p:cNvPr id="27" name="椭圆 26"/>
          <p:cNvSpPr/>
          <p:nvPr/>
        </p:nvSpPr>
        <p:spPr>
          <a:xfrm>
            <a:off x="7983937" y="4585844"/>
            <a:ext cx="326995" cy="326995"/>
          </a:xfrm>
          <a:prstGeom prst="ellipse">
            <a:avLst/>
          </a:prstGeom>
          <a:solidFill>
            <a:srgbClr val="F1581C"/>
          </a:solidFill>
          <a:ln w="762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sp>
        <p:nvSpPr>
          <p:cNvPr id="28" name="椭圆 27"/>
          <p:cNvSpPr/>
          <p:nvPr/>
        </p:nvSpPr>
        <p:spPr>
          <a:xfrm>
            <a:off x="7374971" y="3333156"/>
            <a:ext cx="326995" cy="326995"/>
          </a:xfrm>
          <a:prstGeom prst="ellipse">
            <a:avLst/>
          </a:prstGeom>
          <a:solidFill>
            <a:srgbClr val="F59322"/>
          </a:solidFill>
          <a:ln w="762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sp>
        <p:nvSpPr>
          <p:cNvPr id="29" name="椭圆 28"/>
          <p:cNvSpPr/>
          <p:nvPr/>
        </p:nvSpPr>
        <p:spPr>
          <a:xfrm>
            <a:off x="4801502" y="2868687"/>
            <a:ext cx="326995" cy="326995"/>
          </a:xfrm>
          <a:prstGeom prst="ellipse">
            <a:avLst/>
          </a:prstGeom>
          <a:solidFill>
            <a:srgbClr val="F59322"/>
          </a:solidFill>
          <a:ln w="762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sp>
        <p:nvSpPr>
          <p:cNvPr id="30" name="椭圆 29"/>
          <p:cNvSpPr/>
          <p:nvPr/>
        </p:nvSpPr>
        <p:spPr>
          <a:xfrm>
            <a:off x="6560260" y="2564975"/>
            <a:ext cx="326995" cy="326995"/>
          </a:xfrm>
          <a:prstGeom prst="ellipse">
            <a:avLst/>
          </a:prstGeom>
          <a:solidFill>
            <a:srgbClr val="34C1AA"/>
          </a:solidFill>
          <a:ln w="762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sp>
        <p:nvSpPr>
          <p:cNvPr id="32" name="矩形 31"/>
          <p:cNvSpPr/>
          <p:nvPr/>
        </p:nvSpPr>
        <p:spPr>
          <a:xfrm>
            <a:off x="7577211" y="5237540"/>
            <a:ext cx="3411511" cy="400110"/>
          </a:xfrm>
          <a:prstGeom prst="rect">
            <a:avLst/>
          </a:prstGeom>
        </p:spPr>
        <p:txBody>
          <a:bodyPr wrap="none">
            <a:spAutoFit/>
          </a:bodyPr>
          <a:lstStyle/>
          <a:p>
            <a:r>
              <a:rPr lang="zh-CN" altLang="en-US" sz="2000" b="1" dirty="0" smtClean="0">
                <a:latin typeface="微软雅黑" panose="020B0503020204020204" pitchFamily="34" charset="-122"/>
                <a:ea typeface="微软雅黑" panose="020B0503020204020204" pitchFamily="34" charset="-122"/>
              </a:rPr>
              <a:t>（</a:t>
            </a:r>
            <a:r>
              <a:rPr lang="en-US" altLang="zh-CN" sz="2000" b="1" dirty="0" smtClean="0">
                <a:latin typeface="微软雅黑" panose="020B0503020204020204" pitchFamily="34" charset="-122"/>
                <a:ea typeface="微软雅黑" panose="020B0503020204020204" pitchFamily="34" charset="-122"/>
              </a:rPr>
              <a:t>7</a:t>
            </a:r>
            <a:r>
              <a:rPr lang="zh-CN" altLang="en-US" sz="2000" b="1" dirty="0" smtClean="0">
                <a:latin typeface="微软雅黑" panose="020B0503020204020204" pitchFamily="34" charset="-122"/>
                <a:ea typeface="微软雅黑" panose="020B0503020204020204" pitchFamily="34" charset="-122"/>
              </a:rPr>
              <a:t>）方法</a:t>
            </a:r>
            <a:r>
              <a:rPr lang="zh-CN" altLang="en-US" sz="2000" b="1" dirty="0">
                <a:latin typeface="微软雅黑" panose="020B0503020204020204" pitchFamily="34" charset="-122"/>
                <a:ea typeface="微软雅黑" panose="020B0503020204020204" pitchFamily="34" charset="-122"/>
              </a:rPr>
              <a:t>在这个环境下行吗</a:t>
            </a:r>
            <a:endParaRPr lang="zh-CN" altLang="en-US" sz="2000" dirty="0">
              <a:latin typeface="微软雅黑" panose="020B0503020204020204" pitchFamily="34" charset="-122"/>
              <a:ea typeface="微软雅黑" panose="020B0503020204020204" pitchFamily="34" charset="-122"/>
            </a:endParaRPr>
          </a:p>
        </p:txBody>
      </p:sp>
      <p:sp>
        <p:nvSpPr>
          <p:cNvPr id="33" name="椭圆 32"/>
          <p:cNvSpPr/>
          <p:nvPr/>
        </p:nvSpPr>
        <p:spPr>
          <a:xfrm>
            <a:off x="7288692" y="5237540"/>
            <a:ext cx="326995" cy="326995"/>
          </a:xfrm>
          <a:prstGeom prst="ellipse">
            <a:avLst/>
          </a:prstGeom>
          <a:solidFill>
            <a:srgbClr val="F1581C"/>
          </a:solidFill>
          <a:ln w="762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sp>
        <p:nvSpPr>
          <p:cNvPr id="34" name="椭圆 33"/>
          <p:cNvSpPr/>
          <p:nvPr/>
        </p:nvSpPr>
        <p:spPr>
          <a:xfrm>
            <a:off x="5206216" y="4112114"/>
            <a:ext cx="326995" cy="326995"/>
          </a:xfrm>
          <a:prstGeom prst="ellipse">
            <a:avLst/>
          </a:prstGeom>
          <a:solidFill>
            <a:srgbClr val="34C1AA"/>
          </a:solidFill>
          <a:ln w="762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spTree>
    <p:extLst>
      <p:ext uri="{BB962C8B-B14F-4D97-AF65-F5344CB8AC3E}">
        <p14:creationId xmlns:p14="http://schemas.microsoft.com/office/powerpoint/2010/main" val="2467207311"/>
      </p:ext>
    </p:extLst>
  </p:cSld>
  <p:clrMapOvr>
    <a:masterClrMapping/>
  </p:clrMapOvr>
  <mc:AlternateContent xmlns:mc="http://schemas.openxmlformats.org/markup-compatibility/2006" xmlns:p14="http://schemas.microsoft.com/office/powerpoint/2010/main">
    <mc:Choice Requires="p14">
      <p:transition spd="slow" p14:dur="1600" advClick="0" advTm="5000">
        <p14:gallery dir="l"/>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par>
                                <p:cTn id="8" presetID="22" presetClass="entr" presetSubtype="2"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right)">
                                      <p:cBhvr>
                                        <p:cTn id="10" dur="500"/>
                                        <p:tgtEl>
                                          <p:spTgt spid="3"/>
                                        </p:tgtEl>
                                      </p:cBhvr>
                                    </p:animEffect>
                                  </p:childTnLst>
                                </p:cTn>
                              </p:par>
                            </p:childTnLst>
                          </p:cTn>
                        </p:par>
                        <p:par>
                          <p:cTn id="11" fill="hold">
                            <p:stCondLst>
                              <p:cond delay="500"/>
                            </p:stCondLst>
                            <p:childTnLst>
                              <p:par>
                                <p:cTn id="12" presetID="16" presetClass="entr" presetSubtype="37" fill="hold" grpId="0"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arn(outVertical)">
                                      <p:cBhvr>
                                        <p:cTn id="14" dur="500"/>
                                        <p:tgtEl>
                                          <p:spTgt spid="4"/>
                                        </p:tgtEl>
                                      </p:cBhvr>
                                    </p:animEffect>
                                  </p:childTnLst>
                                </p:cTn>
                              </p:par>
                            </p:childTnLst>
                          </p:cTn>
                        </p:par>
                        <p:par>
                          <p:cTn id="15" fill="hold">
                            <p:stCondLst>
                              <p:cond delay="1000"/>
                            </p:stCondLst>
                            <p:childTnLst>
                              <p:par>
                                <p:cTn id="16" presetID="2" presetClass="entr" presetSubtype="8" fill="hold" grpId="0" nodeType="after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500" fill="hold"/>
                                        <p:tgtEl>
                                          <p:spTgt spid="7"/>
                                        </p:tgtEl>
                                        <p:attrNameLst>
                                          <p:attrName>ppt_x</p:attrName>
                                        </p:attrNameLst>
                                      </p:cBhvr>
                                      <p:tavLst>
                                        <p:tav tm="0">
                                          <p:val>
                                            <p:strVal val="0-#ppt_w/2"/>
                                          </p:val>
                                        </p:tav>
                                        <p:tav tm="100000">
                                          <p:val>
                                            <p:strVal val="#ppt_x"/>
                                          </p:val>
                                        </p:tav>
                                      </p:tavLst>
                                    </p:anim>
                                    <p:anim calcmode="lin" valueType="num">
                                      <p:cBhvr additive="base">
                                        <p:cTn id="19" dur="500" fill="hold"/>
                                        <p:tgtEl>
                                          <p:spTgt spid="7"/>
                                        </p:tgtEl>
                                        <p:attrNameLst>
                                          <p:attrName>ppt_y</p:attrName>
                                        </p:attrNameLst>
                                      </p:cBhvr>
                                      <p:tavLst>
                                        <p:tav tm="0">
                                          <p:val>
                                            <p:strVal val="#ppt_y"/>
                                          </p:val>
                                        </p:tav>
                                        <p:tav tm="100000">
                                          <p:val>
                                            <p:strVal val="#ppt_y"/>
                                          </p:val>
                                        </p:tav>
                                      </p:tavLst>
                                    </p:anim>
                                  </p:childTnLst>
                                </p:cTn>
                              </p:par>
                              <p:par>
                                <p:cTn id="20" presetID="8" presetClass="emph" presetSubtype="0" fill="hold" grpId="1" nodeType="withEffect">
                                  <p:stCondLst>
                                    <p:cond delay="0"/>
                                  </p:stCondLst>
                                  <p:childTnLst>
                                    <p:animRot by="21600000">
                                      <p:cBhvr>
                                        <p:cTn id="21" dur="500" fill="hold"/>
                                        <p:tgtEl>
                                          <p:spTgt spid="7"/>
                                        </p:tgtEl>
                                        <p:attrNameLst>
                                          <p:attrName>r</p:attrName>
                                        </p:attrNameLst>
                                      </p:cBhvr>
                                    </p:animRot>
                                  </p:childTnLst>
                                </p:cTn>
                              </p:par>
                            </p:childTnLst>
                          </p:cTn>
                        </p:par>
                        <p:par>
                          <p:cTn id="22" fill="hold">
                            <p:stCondLst>
                              <p:cond delay="1500"/>
                            </p:stCondLst>
                            <p:childTnLst>
                              <p:par>
                                <p:cTn id="23" presetID="16" presetClass="entr" presetSubtype="37" fill="hold" grpId="0"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arn(outVertical)">
                                      <p:cBhvr>
                                        <p:cTn id="25" dur="500"/>
                                        <p:tgtEl>
                                          <p:spTgt spid="6"/>
                                        </p:tgtEl>
                                      </p:cBhvr>
                                    </p:animEffect>
                                  </p:childTnLst>
                                </p:cTn>
                              </p:par>
                            </p:childTnLst>
                          </p:cTn>
                        </p:par>
                        <p:par>
                          <p:cTn id="26" fill="hold">
                            <p:stCondLst>
                              <p:cond delay="2000"/>
                            </p:stCondLst>
                            <p:childTnLst>
                              <p:par>
                                <p:cTn id="27" presetID="10" presetClass="entr" presetSubtype="0" fill="hold" grpId="0" nodeType="after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fade">
                                      <p:cBhvr>
                                        <p:cTn id="29" dur="500"/>
                                        <p:tgtEl>
                                          <p:spTgt spid="16"/>
                                        </p:tgtEl>
                                      </p:cBhvr>
                                    </p:animEffect>
                                  </p:childTnLst>
                                </p:cTn>
                              </p:par>
                            </p:childTnLst>
                          </p:cTn>
                        </p:par>
                        <p:par>
                          <p:cTn id="30" fill="hold">
                            <p:stCondLst>
                              <p:cond delay="2500"/>
                            </p:stCondLst>
                            <p:childTnLst>
                              <p:par>
                                <p:cTn id="31" presetID="10" presetClass="entr" presetSubtype="0" fill="hold" grpId="0" nodeType="afterEffect">
                                  <p:stCondLst>
                                    <p:cond delay="0"/>
                                  </p:stCondLst>
                                  <p:childTnLst>
                                    <p:set>
                                      <p:cBhvr>
                                        <p:cTn id="32" dur="1" fill="hold">
                                          <p:stCondLst>
                                            <p:cond delay="0"/>
                                          </p:stCondLst>
                                        </p:cTn>
                                        <p:tgtEl>
                                          <p:spTgt spid="25"/>
                                        </p:tgtEl>
                                        <p:attrNameLst>
                                          <p:attrName>style.visibility</p:attrName>
                                        </p:attrNameLst>
                                      </p:cBhvr>
                                      <p:to>
                                        <p:strVal val="visible"/>
                                      </p:to>
                                    </p:set>
                                    <p:animEffect transition="in" filter="fade">
                                      <p:cBhvr>
                                        <p:cTn id="33" dur="500"/>
                                        <p:tgtEl>
                                          <p:spTgt spid="25"/>
                                        </p:tgtEl>
                                      </p:cBhvr>
                                    </p:animEffect>
                                  </p:childTnLst>
                                </p:cTn>
                              </p:par>
                            </p:childTnLst>
                          </p:cTn>
                        </p:par>
                        <p:par>
                          <p:cTn id="34" fill="hold">
                            <p:stCondLst>
                              <p:cond delay="3000"/>
                            </p:stCondLst>
                            <p:childTnLst>
                              <p:par>
                                <p:cTn id="35" presetID="10" presetClass="entr" presetSubtype="0" fill="hold" grpId="0" nodeType="after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fade">
                                      <p:cBhvr>
                                        <p:cTn id="37" dur="500"/>
                                        <p:tgtEl>
                                          <p:spTgt spid="17"/>
                                        </p:tgtEl>
                                      </p:cBhvr>
                                    </p:animEffect>
                                  </p:childTnLst>
                                </p:cTn>
                              </p:par>
                            </p:childTnLst>
                          </p:cTn>
                        </p:par>
                        <p:par>
                          <p:cTn id="38" fill="hold">
                            <p:stCondLst>
                              <p:cond delay="3500"/>
                            </p:stCondLst>
                            <p:childTnLst>
                              <p:par>
                                <p:cTn id="39" presetID="10" presetClass="entr" presetSubtype="0" fill="hold" grpId="0" nodeType="afterEffect">
                                  <p:stCondLst>
                                    <p:cond delay="0"/>
                                  </p:stCondLst>
                                  <p:childTnLst>
                                    <p:set>
                                      <p:cBhvr>
                                        <p:cTn id="40" dur="1" fill="hold">
                                          <p:stCondLst>
                                            <p:cond delay="0"/>
                                          </p:stCondLst>
                                        </p:cTn>
                                        <p:tgtEl>
                                          <p:spTgt spid="33"/>
                                        </p:tgtEl>
                                        <p:attrNameLst>
                                          <p:attrName>style.visibility</p:attrName>
                                        </p:attrNameLst>
                                      </p:cBhvr>
                                      <p:to>
                                        <p:strVal val="visible"/>
                                      </p:to>
                                    </p:set>
                                    <p:animEffect transition="in" filter="fade">
                                      <p:cBhvr>
                                        <p:cTn id="41" dur="500"/>
                                        <p:tgtEl>
                                          <p:spTgt spid="33"/>
                                        </p:tgtEl>
                                      </p:cBhvr>
                                    </p:animEffect>
                                  </p:childTnLst>
                                </p:cTn>
                              </p:par>
                            </p:childTnLst>
                          </p:cTn>
                        </p:par>
                        <p:par>
                          <p:cTn id="42" fill="hold">
                            <p:stCondLst>
                              <p:cond delay="4000"/>
                            </p:stCondLst>
                            <p:childTnLst>
                              <p:par>
                                <p:cTn id="43" presetID="10" presetClass="entr" presetSubtype="0" fill="hold" grpId="0" nodeType="afterEffect">
                                  <p:stCondLst>
                                    <p:cond delay="0"/>
                                  </p:stCondLst>
                                  <p:childTnLst>
                                    <p:set>
                                      <p:cBhvr>
                                        <p:cTn id="44" dur="1" fill="hold">
                                          <p:stCondLst>
                                            <p:cond delay="0"/>
                                          </p:stCondLst>
                                        </p:cTn>
                                        <p:tgtEl>
                                          <p:spTgt spid="20"/>
                                        </p:tgtEl>
                                        <p:attrNameLst>
                                          <p:attrName>style.visibility</p:attrName>
                                        </p:attrNameLst>
                                      </p:cBhvr>
                                      <p:to>
                                        <p:strVal val="visible"/>
                                      </p:to>
                                    </p:set>
                                    <p:animEffect transition="in" filter="fade">
                                      <p:cBhvr>
                                        <p:cTn id="45" dur="500"/>
                                        <p:tgtEl>
                                          <p:spTgt spid="20"/>
                                        </p:tgtEl>
                                      </p:cBhvr>
                                    </p:animEffect>
                                  </p:childTnLst>
                                </p:cTn>
                              </p:par>
                            </p:childTnLst>
                          </p:cTn>
                        </p:par>
                        <p:par>
                          <p:cTn id="46" fill="hold">
                            <p:stCondLst>
                              <p:cond delay="4500"/>
                            </p:stCondLst>
                            <p:childTnLst>
                              <p:par>
                                <p:cTn id="47" presetID="10" presetClass="entr" presetSubtype="0" fill="hold" grpId="0" nodeType="afterEffect">
                                  <p:stCondLst>
                                    <p:cond delay="0"/>
                                  </p:stCondLst>
                                  <p:childTnLst>
                                    <p:set>
                                      <p:cBhvr>
                                        <p:cTn id="48" dur="1" fill="hold">
                                          <p:stCondLst>
                                            <p:cond delay="0"/>
                                          </p:stCondLst>
                                        </p:cTn>
                                        <p:tgtEl>
                                          <p:spTgt spid="27"/>
                                        </p:tgtEl>
                                        <p:attrNameLst>
                                          <p:attrName>style.visibility</p:attrName>
                                        </p:attrNameLst>
                                      </p:cBhvr>
                                      <p:to>
                                        <p:strVal val="visible"/>
                                      </p:to>
                                    </p:set>
                                    <p:animEffect transition="in" filter="fade">
                                      <p:cBhvr>
                                        <p:cTn id="49" dur="500"/>
                                        <p:tgtEl>
                                          <p:spTgt spid="27"/>
                                        </p:tgtEl>
                                      </p:cBhvr>
                                    </p:animEffect>
                                  </p:childTnLst>
                                </p:cTn>
                              </p:par>
                            </p:childTnLst>
                          </p:cTn>
                        </p:par>
                        <p:par>
                          <p:cTn id="50" fill="hold">
                            <p:stCondLst>
                              <p:cond delay="5000"/>
                            </p:stCondLst>
                            <p:childTnLst>
                              <p:par>
                                <p:cTn id="51" presetID="10" presetClass="entr" presetSubtype="0" fill="hold" grpId="0" nodeType="afterEffect">
                                  <p:stCondLst>
                                    <p:cond delay="0"/>
                                  </p:stCondLst>
                                  <p:childTnLst>
                                    <p:set>
                                      <p:cBhvr>
                                        <p:cTn id="52" dur="1" fill="hold">
                                          <p:stCondLst>
                                            <p:cond delay="0"/>
                                          </p:stCondLst>
                                        </p:cTn>
                                        <p:tgtEl>
                                          <p:spTgt spid="19"/>
                                        </p:tgtEl>
                                        <p:attrNameLst>
                                          <p:attrName>style.visibility</p:attrName>
                                        </p:attrNameLst>
                                      </p:cBhvr>
                                      <p:to>
                                        <p:strVal val="visible"/>
                                      </p:to>
                                    </p:set>
                                    <p:animEffect transition="in" filter="fade">
                                      <p:cBhvr>
                                        <p:cTn id="53" dur="500"/>
                                        <p:tgtEl>
                                          <p:spTgt spid="19"/>
                                        </p:tgtEl>
                                      </p:cBhvr>
                                    </p:animEffect>
                                  </p:childTnLst>
                                </p:cTn>
                              </p:par>
                            </p:childTnLst>
                          </p:cTn>
                        </p:par>
                        <p:par>
                          <p:cTn id="54" fill="hold">
                            <p:stCondLst>
                              <p:cond delay="5500"/>
                            </p:stCondLst>
                            <p:childTnLst>
                              <p:par>
                                <p:cTn id="55" presetID="10" presetClass="entr" presetSubtype="0" fill="hold" grpId="0" nodeType="afterEffect">
                                  <p:stCondLst>
                                    <p:cond delay="0"/>
                                  </p:stCondLst>
                                  <p:childTnLst>
                                    <p:set>
                                      <p:cBhvr>
                                        <p:cTn id="56" dur="1" fill="hold">
                                          <p:stCondLst>
                                            <p:cond delay="0"/>
                                          </p:stCondLst>
                                        </p:cTn>
                                        <p:tgtEl>
                                          <p:spTgt spid="34"/>
                                        </p:tgtEl>
                                        <p:attrNameLst>
                                          <p:attrName>style.visibility</p:attrName>
                                        </p:attrNameLst>
                                      </p:cBhvr>
                                      <p:to>
                                        <p:strVal val="visible"/>
                                      </p:to>
                                    </p:set>
                                    <p:animEffect transition="in" filter="fade">
                                      <p:cBhvr>
                                        <p:cTn id="57" dur="500"/>
                                        <p:tgtEl>
                                          <p:spTgt spid="34"/>
                                        </p:tgtEl>
                                      </p:cBhvr>
                                    </p:animEffect>
                                  </p:childTnLst>
                                </p:cTn>
                              </p:par>
                            </p:childTnLst>
                          </p:cTn>
                        </p:par>
                        <p:par>
                          <p:cTn id="58" fill="hold">
                            <p:stCondLst>
                              <p:cond delay="6000"/>
                            </p:stCondLst>
                            <p:childTnLst>
                              <p:par>
                                <p:cTn id="59" presetID="10" presetClass="entr" presetSubtype="0" fill="hold" grpId="0" nodeType="afterEffect">
                                  <p:stCondLst>
                                    <p:cond delay="0"/>
                                  </p:stCondLst>
                                  <p:childTnLst>
                                    <p:set>
                                      <p:cBhvr>
                                        <p:cTn id="60" dur="1" fill="hold">
                                          <p:stCondLst>
                                            <p:cond delay="0"/>
                                          </p:stCondLst>
                                        </p:cTn>
                                        <p:tgtEl>
                                          <p:spTgt spid="22"/>
                                        </p:tgtEl>
                                        <p:attrNameLst>
                                          <p:attrName>style.visibility</p:attrName>
                                        </p:attrNameLst>
                                      </p:cBhvr>
                                      <p:to>
                                        <p:strVal val="visible"/>
                                      </p:to>
                                    </p:set>
                                    <p:animEffect transition="in" filter="fade">
                                      <p:cBhvr>
                                        <p:cTn id="61" dur="500"/>
                                        <p:tgtEl>
                                          <p:spTgt spid="22"/>
                                        </p:tgtEl>
                                      </p:cBhvr>
                                    </p:animEffect>
                                  </p:childTnLst>
                                </p:cTn>
                              </p:par>
                            </p:childTnLst>
                          </p:cTn>
                        </p:par>
                        <p:par>
                          <p:cTn id="62" fill="hold">
                            <p:stCondLst>
                              <p:cond delay="6500"/>
                            </p:stCondLst>
                            <p:childTnLst>
                              <p:par>
                                <p:cTn id="63" presetID="10" presetClass="entr" presetSubtype="0" fill="hold" grpId="0" nodeType="afterEffect">
                                  <p:stCondLst>
                                    <p:cond delay="0"/>
                                  </p:stCondLst>
                                  <p:childTnLst>
                                    <p:set>
                                      <p:cBhvr>
                                        <p:cTn id="64" dur="1" fill="hold">
                                          <p:stCondLst>
                                            <p:cond delay="0"/>
                                          </p:stCondLst>
                                        </p:cTn>
                                        <p:tgtEl>
                                          <p:spTgt spid="26"/>
                                        </p:tgtEl>
                                        <p:attrNameLst>
                                          <p:attrName>style.visibility</p:attrName>
                                        </p:attrNameLst>
                                      </p:cBhvr>
                                      <p:to>
                                        <p:strVal val="visible"/>
                                      </p:to>
                                    </p:set>
                                    <p:animEffect transition="in" filter="fade">
                                      <p:cBhvr>
                                        <p:cTn id="65" dur="500"/>
                                        <p:tgtEl>
                                          <p:spTgt spid="26"/>
                                        </p:tgtEl>
                                      </p:cBhvr>
                                    </p:animEffect>
                                  </p:childTnLst>
                                </p:cTn>
                              </p:par>
                            </p:childTnLst>
                          </p:cTn>
                        </p:par>
                        <p:par>
                          <p:cTn id="66" fill="hold">
                            <p:stCondLst>
                              <p:cond delay="7000"/>
                            </p:stCondLst>
                            <p:childTnLst>
                              <p:par>
                                <p:cTn id="67" presetID="10" presetClass="entr" presetSubtype="0" fill="hold" grpId="0" nodeType="afterEffect">
                                  <p:stCondLst>
                                    <p:cond delay="0"/>
                                  </p:stCondLst>
                                  <p:childTnLst>
                                    <p:set>
                                      <p:cBhvr>
                                        <p:cTn id="68" dur="1" fill="hold">
                                          <p:stCondLst>
                                            <p:cond delay="0"/>
                                          </p:stCondLst>
                                        </p:cTn>
                                        <p:tgtEl>
                                          <p:spTgt spid="23"/>
                                        </p:tgtEl>
                                        <p:attrNameLst>
                                          <p:attrName>style.visibility</p:attrName>
                                        </p:attrNameLst>
                                      </p:cBhvr>
                                      <p:to>
                                        <p:strVal val="visible"/>
                                      </p:to>
                                    </p:set>
                                    <p:animEffect transition="in" filter="fade">
                                      <p:cBhvr>
                                        <p:cTn id="69" dur="500"/>
                                        <p:tgtEl>
                                          <p:spTgt spid="23"/>
                                        </p:tgtEl>
                                      </p:cBhvr>
                                    </p:animEffect>
                                  </p:childTnLst>
                                </p:cTn>
                              </p:par>
                            </p:childTnLst>
                          </p:cTn>
                        </p:par>
                        <p:par>
                          <p:cTn id="70" fill="hold">
                            <p:stCondLst>
                              <p:cond delay="7500"/>
                            </p:stCondLst>
                            <p:childTnLst>
                              <p:par>
                                <p:cTn id="71" presetID="10" presetClass="entr" presetSubtype="0" fill="hold" grpId="0" nodeType="afterEffect">
                                  <p:stCondLst>
                                    <p:cond delay="0"/>
                                  </p:stCondLst>
                                  <p:childTnLst>
                                    <p:set>
                                      <p:cBhvr>
                                        <p:cTn id="72" dur="1" fill="hold">
                                          <p:stCondLst>
                                            <p:cond delay="0"/>
                                          </p:stCondLst>
                                        </p:cTn>
                                        <p:tgtEl>
                                          <p:spTgt spid="24"/>
                                        </p:tgtEl>
                                        <p:attrNameLst>
                                          <p:attrName>style.visibility</p:attrName>
                                        </p:attrNameLst>
                                      </p:cBhvr>
                                      <p:to>
                                        <p:strVal val="visible"/>
                                      </p:to>
                                    </p:set>
                                    <p:animEffect transition="in" filter="fade">
                                      <p:cBhvr>
                                        <p:cTn id="73" dur="500"/>
                                        <p:tgtEl>
                                          <p:spTgt spid="24"/>
                                        </p:tgtEl>
                                      </p:cBhvr>
                                    </p:animEffect>
                                  </p:childTnLst>
                                </p:cTn>
                              </p:par>
                            </p:childTnLst>
                          </p:cTn>
                        </p:par>
                        <p:par>
                          <p:cTn id="74" fill="hold">
                            <p:stCondLst>
                              <p:cond delay="8000"/>
                            </p:stCondLst>
                            <p:childTnLst>
                              <p:par>
                                <p:cTn id="75" presetID="10" presetClass="entr" presetSubtype="0" fill="hold" grpId="0" nodeType="afterEffect">
                                  <p:stCondLst>
                                    <p:cond delay="0"/>
                                  </p:stCondLst>
                                  <p:childTnLst>
                                    <p:set>
                                      <p:cBhvr>
                                        <p:cTn id="76" dur="1" fill="hold">
                                          <p:stCondLst>
                                            <p:cond delay="0"/>
                                          </p:stCondLst>
                                        </p:cTn>
                                        <p:tgtEl>
                                          <p:spTgt spid="30"/>
                                        </p:tgtEl>
                                        <p:attrNameLst>
                                          <p:attrName>style.visibility</p:attrName>
                                        </p:attrNameLst>
                                      </p:cBhvr>
                                      <p:to>
                                        <p:strVal val="visible"/>
                                      </p:to>
                                    </p:set>
                                    <p:animEffect transition="in" filter="fade">
                                      <p:cBhvr>
                                        <p:cTn id="77" dur="500"/>
                                        <p:tgtEl>
                                          <p:spTgt spid="30"/>
                                        </p:tgtEl>
                                      </p:cBhvr>
                                    </p:animEffect>
                                  </p:childTnLst>
                                </p:cTn>
                              </p:par>
                            </p:childTnLst>
                          </p:cTn>
                        </p:par>
                        <p:par>
                          <p:cTn id="78" fill="hold">
                            <p:stCondLst>
                              <p:cond delay="8500"/>
                            </p:stCondLst>
                            <p:childTnLst>
                              <p:par>
                                <p:cTn id="79" presetID="10" presetClass="entr" presetSubtype="0" fill="hold" grpId="0" nodeType="afterEffect">
                                  <p:stCondLst>
                                    <p:cond delay="0"/>
                                  </p:stCondLst>
                                  <p:childTnLst>
                                    <p:set>
                                      <p:cBhvr>
                                        <p:cTn id="80" dur="1" fill="hold">
                                          <p:stCondLst>
                                            <p:cond delay="0"/>
                                          </p:stCondLst>
                                        </p:cTn>
                                        <p:tgtEl>
                                          <p:spTgt spid="18"/>
                                        </p:tgtEl>
                                        <p:attrNameLst>
                                          <p:attrName>style.visibility</p:attrName>
                                        </p:attrNameLst>
                                      </p:cBhvr>
                                      <p:to>
                                        <p:strVal val="visible"/>
                                      </p:to>
                                    </p:set>
                                    <p:animEffect transition="in" filter="fade">
                                      <p:cBhvr>
                                        <p:cTn id="81" dur="500"/>
                                        <p:tgtEl>
                                          <p:spTgt spid="18"/>
                                        </p:tgtEl>
                                      </p:cBhvr>
                                    </p:animEffect>
                                  </p:childTnLst>
                                </p:cTn>
                              </p:par>
                            </p:childTnLst>
                          </p:cTn>
                        </p:par>
                        <p:par>
                          <p:cTn id="82" fill="hold">
                            <p:stCondLst>
                              <p:cond delay="9000"/>
                            </p:stCondLst>
                            <p:childTnLst>
                              <p:par>
                                <p:cTn id="83" presetID="10" presetClass="entr" presetSubtype="0" fill="hold" grpId="0" nodeType="afterEffect">
                                  <p:stCondLst>
                                    <p:cond delay="0"/>
                                  </p:stCondLst>
                                  <p:childTnLst>
                                    <p:set>
                                      <p:cBhvr>
                                        <p:cTn id="84" dur="1" fill="hold">
                                          <p:stCondLst>
                                            <p:cond delay="0"/>
                                          </p:stCondLst>
                                        </p:cTn>
                                        <p:tgtEl>
                                          <p:spTgt spid="28"/>
                                        </p:tgtEl>
                                        <p:attrNameLst>
                                          <p:attrName>style.visibility</p:attrName>
                                        </p:attrNameLst>
                                      </p:cBhvr>
                                      <p:to>
                                        <p:strVal val="visible"/>
                                      </p:to>
                                    </p:set>
                                    <p:animEffect transition="in" filter="fade">
                                      <p:cBhvr>
                                        <p:cTn id="85" dur="500"/>
                                        <p:tgtEl>
                                          <p:spTgt spid="28"/>
                                        </p:tgtEl>
                                      </p:cBhvr>
                                    </p:animEffect>
                                  </p:childTnLst>
                                </p:cTn>
                              </p:par>
                            </p:childTnLst>
                          </p:cTn>
                        </p:par>
                        <p:par>
                          <p:cTn id="86" fill="hold">
                            <p:stCondLst>
                              <p:cond delay="9500"/>
                            </p:stCondLst>
                            <p:childTnLst>
                              <p:par>
                                <p:cTn id="87" presetID="10" presetClass="entr" presetSubtype="0" fill="hold" grpId="0" nodeType="afterEffect">
                                  <p:stCondLst>
                                    <p:cond delay="0"/>
                                  </p:stCondLst>
                                  <p:childTnLst>
                                    <p:set>
                                      <p:cBhvr>
                                        <p:cTn id="88" dur="1" fill="hold">
                                          <p:stCondLst>
                                            <p:cond delay="0"/>
                                          </p:stCondLst>
                                        </p:cTn>
                                        <p:tgtEl>
                                          <p:spTgt spid="21"/>
                                        </p:tgtEl>
                                        <p:attrNameLst>
                                          <p:attrName>style.visibility</p:attrName>
                                        </p:attrNameLst>
                                      </p:cBhvr>
                                      <p:to>
                                        <p:strVal val="visible"/>
                                      </p:to>
                                    </p:set>
                                    <p:animEffect transition="in" filter="fade">
                                      <p:cBhvr>
                                        <p:cTn id="89" dur="500"/>
                                        <p:tgtEl>
                                          <p:spTgt spid="21"/>
                                        </p:tgtEl>
                                      </p:cBhvr>
                                    </p:animEffect>
                                  </p:childTnLst>
                                </p:cTn>
                              </p:par>
                            </p:childTnLst>
                          </p:cTn>
                        </p:par>
                        <p:par>
                          <p:cTn id="90" fill="hold">
                            <p:stCondLst>
                              <p:cond delay="10000"/>
                            </p:stCondLst>
                            <p:childTnLst>
                              <p:par>
                                <p:cTn id="91" presetID="10" presetClass="entr" presetSubtype="0" fill="hold" grpId="0" nodeType="afterEffect">
                                  <p:stCondLst>
                                    <p:cond delay="0"/>
                                  </p:stCondLst>
                                  <p:childTnLst>
                                    <p:set>
                                      <p:cBhvr>
                                        <p:cTn id="92" dur="1" fill="hold">
                                          <p:stCondLst>
                                            <p:cond delay="0"/>
                                          </p:stCondLst>
                                        </p:cTn>
                                        <p:tgtEl>
                                          <p:spTgt spid="29"/>
                                        </p:tgtEl>
                                        <p:attrNameLst>
                                          <p:attrName>style.visibility</p:attrName>
                                        </p:attrNameLst>
                                      </p:cBhvr>
                                      <p:to>
                                        <p:strVal val="visible"/>
                                      </p:to>
                                    </p:set>
                                    <p:animEffect transition="in" filter="fade">
                                      <p:cBhvr>
                                        <p:cTn id="93" dur="500"/>
                                        <p:tgtEl>
                                          <p:spTgt spid="29"/>
                                        </p:tgtEl>
                                      </p:cBhvr>
                                    </p:animEffect>
                                  </p:childTnLst>
                                </p:cTn>
                              </p:par>
                            </p:childTnLst>
                          </p:cTn>
                        </p:par>
                        <p:par>
                          <p:cTn id="94" fill="hold">
                            <p:stCondLst>
                              <p:cond delay="10500"/>
                            </p:stCondLst>
                            <p:childTnLst>
                              <p:par>
                                <p:cTn id="95" presetID="22" presetClass="entr" presetSubtype="1" fill="hold" grpId="0" nodeType="afterEffect">
                                  <p:stCondLst>
                                    <p:cond delay="0"/>
                                  </p:stCondLst>
                                  <p:childTnLst>
                                    <p:set>
                                      <p:cBhvr>
                                        <p:cTn id="96" dur="1" fill="hold">
                                          <p:stCondLst>
                                            <p:cond delay="0"/>
                                          </p:stCondLst>
                                        </p:cTn>
                                        <p:tgtEl>
                                          <p:spTgt spid="9"/>
                                        </p:tgtEl>
                                        <p:attrNameLst>
                                          <p:attrName>style.visibility</p:attrName>
                                        </p:attrNameLst>
                                      </p:cBhvr>
                                      <p:to>
                                        <p:strVal val="visible"/>
                                      </p:to>
                                    </p:set>
                                    <p:animEffect transition="in" filter="wipe(up)">
                                      <p:cBhvr>
                                        <p:cTn id="97" dur="500"/>
                                        <p:tgtEl>
                                          <p:spTgt spid="9"/>
                                        </p:tgtEl>
                                      </p:cBhvr>
                                    </p:animEffect>
                                  </p:childTnLst>
                                </p:cTn>
                              </p:par>
                            </p:childTnLst>
                          </p:cTn>
                        </p:par>
                        <p:par>
                          <p:cTn id="98" fill="hold">
                            <p:stCondLst>
                              <p:cond delay="11000"/>
                            </p:stCondLst>
                            <p:childTnLst>
                              <p:par>
                                <p:cTn id="99" presetID="22" presetClass="entr" presetSubtype="2" fill="hold" grpId="0" nodeType="afterEffect">
                                  <p:stCondLst>
                                    <p:cond delay="0"/>
                                  </p:stCondLst>
                                  <p:childTnLst>
                                    <p:set>
                                      <p:cBhvr>
                                        <p:cTn id="100" dur="1" fill="hold">
                                          <p:stCondLst>
                                            <p:cond delay="0"/>
                                          </p:stCondLst>
                                        </p:cTn>
                                        <p:tgtEl>
                                          <p:spTgt spid="10"/>
                                        </p:tgtEl>
                                        <p:attrNameLst>
                                          <p:attrName>style.visibility</p:attrName>
                                        </p:attrNameLst>
                                      </p:cBhvr>
                                      <p:to>
                                        <p:strVal val="visible"/>
                                      </p:to>
                                    </p:set>
                                    <p:animEffect transition="in" filter="wipe(right)">
                                      <p:cBhvr>
                                        <p:cTn id="101" dur="500"/>
                                        <p:tgtEl>
                                          <p:spTgt spid="10"/>
                                        </p:tgtEl>
                                      </p:cBhvr>
                                    </p:animEffect>
                                  </p:childTnLst>
                                </p:cTn>
                              </p:par>
                            </p:childTnLst>
                          </p:cTn>
                        </p:par>
                        <p:par>
                          <p:cTn id="102" fill="hold">
                            <p:stCondLst>
                              <p:cond delay="11500"/>
                            </p:stCondLst>
                            <p:childTnLst>
                              <p:par>
                                <p:cTn id="103" presetID="22" presetClass="entr" presetSubtype="8" fill="hold" grpId="0" nodeType="afterEffect">
                                  <p:stCondLst>
                                    <p:cond delay="0"/>
                                  </p:stCondLst>
                                  <p:childTnLst>
                                    <p:set>
                                      <p:cBhvr>
                                        <p:cTn id="104" dur="1" fill="hold">
                                          <p:stCondLst>
                                            <p:cond delay="0"/>
                                          </p:stCondLst>
                                        </p:cTn>
                                        <p:tgtEl>
                                          <p:spTgt spid="11"/>
                                        </p:tgtEl>
                                        <p:attrNameLst>
                                          <p:attrName>style.visibility</p:attrName>
                                        </p:attrNameLst>
                                      </p:cBhvr>
                                      <p:to>
                                        <p:strVal val="visible"/>
                                      </p:to>
                                    </p:set>
                                    <p:animEffect transition="in" filter="wipe(left)">
                                      <p:cBhvr>
                                        <p:cTn id="105" dur="500"/>
                                        <p:tgtEl>
                                          <p:spTgt spid="11"/>
                                        </p:tgtEl>
                                      </p:cBhvr>
                                    </p:animEffect>
                                  </p:childTnLst>
                                </p:cTn>
                              </p:par>
                            </p:childTnLst>
                          </p:cTn>
                        </p:par>
                        <p:par>
                          <p:cTn id="106" fill="hold">
                            <p:stCondLst>
                              <p:cond delay="12000"/>
                            </p:stCondLst>
                            <p:childTnLst>
                              <p:par>
                                <p:cTn id="107" presetID="22" presetClass="entr" presetSubtype="2" fill="hold" grpId="0" nodeType="afterEffect">
                                  <p:stCondLst>
                                    <p:cond delay="0"/>
                                  </p:stCondLst>
                                  <p:childTnLst>
                                    <p:set>
                                      <p:cBhvr>
                                        <p:cTn id="108" dur="1" fill="hold">
                                          <p:stCondLst>
                                            <p:cond delay="0"/>
                                          </p:stCondLst>
                                        </p:cTn>
                                        <p:tgtEl>
                                          <p:spTgt spid="12"/>
                                        </p:tgtEl>
                                        <p:attrNameLst>
                                          <p:attrName>style.visibility</p:attrName>
                                        </p:attrNameLst>
                                      </p:cBhvr>
                                      <p:to>
                                        <p:strVal val="visible"/>
                                      </p:to>
                                    </p:set>
                                    <p:animEffect transition="in" filter="wipe(right)">
                                      <p:cBhvr>
                                        <p:cTn id="109" dur="500"/>
                                        <p:tgtEl>
                                          <p:spTgt spid="12"/>
                                        </p:tgtEl>
                                      </p:cBhvr>
                                    </p:animEffect>
                                  </p:childTnLst>
                                </p:cTn>
                              </p:par>
                            </p:childTnLst>
                          </p:cTn>
                        </p:par>
                        <p:par>
                          <p:cTn id="110" fill="hold">
                            <p:stCondLst>
                              <p:cond delay="12500"/>
                            </p:stCondLst>
                            <p:childTnLst>
                              <p:par>
                                <p:cTn id="111" presetID="22" presetClass="entr" presetSubtype="8" fill="hold" grpId="0" nodeType="afterEffect">
                                  <p:stCondLst>
                                    <p:cond delay="0"/>
                                  </p:stCondLst>
                                  <p:childTnLst>
                                    <p:set>
                                      <p:cBhvr>
                                        <p:cTn id="112" dur="1" fill="hold">
                                          <p:stCondLst>
                                            <p:cond delay="0"/>
                                          </p:stCondLst>
                                        </p:cTn>
                                        <p:tgtEl>
                                          <p:spTgt spid="13"/>
                                        </p:tgtEl>
                                        <p:attrNameLst>
                                          <p:attrName>style.visibility</p:attrName>
                                        </p:attrNameLst>
                                      </p:cBhvr>
                                      <p:to>
                                        <p:strVal val="visible"/>
                                      </p:to>
                                    </p:set>
                                    <p:animEffect transition="in" filter="wipe(left)">
                                      <p:cBhvr>
                                        <p:cTn id="113" dur="500"/>
                                        <p:tgtEl>
                                          <p:spTgt spid="13"/>
                                        </p:tgtEl>
                                      </p:cBhvr>
                                    </p:animEffect>
                                  </p:childTnLst>
                                </p:cTn>
                              </p:par>
                            </p:childTnLst>
                          </p:cTn>
                        </p:par>
                        <p:par>
                          <p:cTn id="114" fill="hold">
                            <p:stCondLst>
                              <p:cond delay="13000"/>
                            </p:stCondLst>
                            <p:childTnLst>
                              <p:par>
                                <p:cTn id="115" presetID="22" presetClass="entr" presetSubtype="2" fill="hold" grpId="0" nodeType="afterEffect">
                                  <p:stCondLst>
                                    <p:cond delay="0"/>
                                  </p:stCondLst>
                                  <p:childTnLst>
                                    <p:set>
                                      <p:cBhvr>
                                        <p:cTn id="116" dur="1" fill="hold">
                                          <p:stCondLst>
                                            <p:cond delay="0"/>
                                          </p:stCondLst>
                                        </p:cTn>
                                        <p:tgtEl>
                                          <p:spTgt spid="14"/>
                                        </p:tgtEl>
                                        <p:attrNameLst>
                                          <p:attrName>style.visibility</p:attrName>
                                        </p:attrNameLst>
                                      </p:cBhvr>
                                      <p:to>
                                        <p:strVal val="visible"/>
                                      </p:to>
                                    </p:set>
                                    <p:animEffect transition="in" filter="wipe(right)">
                                      <p:cBhvr>
                                        <p:cTn id="117" dur="500"/>
                                        <p:tgtEl>
                                          <p:spTgt spid="14"/>
                                        </p:tgtEl>
                                      </p:cBhvr>
                                    </p:animEffect>
                                  </p:childTnLst>
                                </p:cTn>
                              </p:par>
                            </p:childTnLst>
                          </p:cTn>
                        </p:par>
                        <p:par>
                          <p:cTn id="118" fill="hold">
                            <p:stCondLst>
                              <p:cond delay="13500"/>
                            </p:stCondLst>
                            <p:childTnLst>
                              <p:par>
                                <p:cTn id="119" presetID="22" presetClass="entr" presetSubtype="8" fill="hold" grpId="0" nodeType="afterEffect">
                                  <p:stCondLst>
                                    <p:cond delay="0"/>
                                  </p:stCondLst>
                                  <p:childTnLst>
                                    <p:set>
                                      <p:cBhvr>
                                        <p:cTn id="120" dur="1" fill="hold">
                                          <p:stCondLst>
                                            <p:cond delay="0"/>
                                          </p:stCondLst>
                                        </p:cTn>
                                        <p:tgtEl>
                                          <p:spTgt spid="32"/>
                                        </p:tgtEl>
                                        <p:attrNameLst>
                                          <p:attrName>style.visibility</p:attrName>
                                        </p:attrNameLst>
                                      </p:cBhvr>
                                      <p:to>
                                        <p:strVal val="visible"/>
                                      </p:to>
                                    </p:set>
                                    <p:animEffect transition="in" filter="wipe(left)">
                                      <p:cBhvr>
                                        <p:cTn id="121"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P spid="7" grpId="0" animBg="1"/>
      <p:bldP spid="7" grpId="1" animBg="1"/>
      <p:bldP spid="9" grpId="0"/>
      <p:bldP spid="10" grpId="0"/>
      <p:bldP spid="11" grpId="0"/>
      <p:bldP spid="12" grpId="0"/>
      <p:bldP spid="13" grpId="0"/>
      <p:bldP spid="14" grpId="0"/>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2" grpId="0"/>
      <p:bldP spid="33" grpId="0" animBg="1"/>
      <p:bldP spid="3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25"/>
          <p:cNvCxnSpPr/>
          <p:nvPr/>
        </p:nvCxnSpPr>
        <p:spPr>
          <a:xfrm>
            <a:off x="0" y="545427"/>
            <a:ext cx="627797" cy="0"/>
          </a:xfrm>
          <a:prstGeom prst="line">
            <a:avLst/>
          </a:prstGeom>
          <a:ln w="1016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Straight Connector 25"/>
          <p:cNvCxnSpPr/>
          <p:nvPr/>
        </p:nvCxnSpPr>
        <p:spPr>
          <a:xfrm>
            <a:off x="5376213" y="545427"/>
            <a:ext cx="6815787" cy="0"/>
          </a:xfrm>
          <a:prstGeom prst="line">
            <a:avLst/>
          </a:prstGeom>
          <a:ln w="1016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矩形 3"/>
          <p:cNvSpPr/>
          <p:nvPr/>
        </p:nvSpPr>
        <p:spPr>
          <a:xfrm>
            <a:off x="627797" y="47100"/>
            <a:ext cx="4748416" cy="719556"/>
          </a:xfrm>
          <a:prstGeom prst="rect">
            <a:avLst/>
          </a:prstGeom>
        </p:spPr>
        <p:txBody>
          <a:bodyPr wrap="none">
            <a:spAutoFit/>
          </a:bodyPr>
          <a:lstStyle/>
          <a:p>
            <a:pPr>
              <a:lnSpc>
                <a:spcPct val="200000"/>
              </a:lnSpc>
            </a:pPr>
            <a:r>
              <a:rPr lang="zh-CN" altLang="en-US" sz="2400" b="1" dirty="0" smtClean="0">
                <a:latin typeface="微软雅黑" panose="020B0503020204020204" pitchFamily="34" charset="-122"/>
                <a:ea typeface="微软雅黑" panose="020B0503020204020204" pitchFamily="34" charset="-122"/>
              </a:rPr>
              <a:t>三</a:t>
            </a:r>
            <a:r>
              <a:rPr lang="zh-CN" altLang="en-US" sz="2400" b="1" dirty="0">
                <a:latin typeface="微软雅黑" panose="020B0503020204020204" pitchFamily="34" charset="-122"/>
                <a:ea typeface="微软雅黑" panose="020B0503020204020204" pitchFamily="34" charset="-122"/>
              </a:rPr>
              <a:t>、</a:t>
            </a:r>
            <a:r>
              <a:rPr lang="en-US" altLang="zh-CN" sz="2400" b="1" dirty="0">
                <a:latin typeface="微软雅黑" panose="020B0503020204020204" pitchFamily="34" charset="-122"/>
                <a:ea typeface="微软雅黑" panose="020B0503020204020204" pitchFamily="34" charset="-122"/>
              </a:rPr>
              <a:t>5M1E</a:t>
            </a:r>
            <a:r>
              <a:rPr lang="zh-CN" altLang="en-US" sz="2400" b="1" dirty="0">
                <a:latin typeface="微软雅黑" panose="020B0503020204020204" pitchFamily="34" charset="-122"/>
                <a:ea typeface="微软雅黑" panose="020B0503020204020204" pitchFamily="34" charset="-122"/>
              </a:rPr>
              <a:t>各因素分析及控制措施</a:t>
            </a:r>
          </a:p>
        </p:txBody>
      </p:sp>
      <p:sp>
        <p:nvSpPr>
          <p:cNvPr id="6" name="矩形 5"/>
          <p:cNvSpPr/>
          <p:nvPr/>
        </p:nvSpPr>
        <p:spPr>
          <a:xfrm>
            <a:off x="4119658" y="3929867"/>
            <a:ext cx="6096000" cy="961289"/>
          </a:xfrm>
          <a:prstGeom prst="rect">
            <a:avLst/>
          </a:prstGeom>
        </p:spPr>
        <p:txBody>
          <a:bodyPr>
            <a:spAutoFit/>
          </a:bodyPr>
          <a:lstStyle/>
          <a:p>
            <a:pPr>
              <a:lnSpc>
                <a:spcPct val="150000"/>
              </a:lnSpc>
            </a:pPr>
            <a:r>
              <a:rPr lang="zh-CN" altLang="en-US" sz="2000" b="1" dirty="0">
                <a:latin typeface="微软雅黑" panose="020B0503020204020204" pitchFamily="34" charset="-122"/>
                <a:ea typeface="微软雅黑" panose="020B0503020204020204" pitchFamily="34" charset="-122"/>
              </a:rPr>
              <a:t>它</a:t>
            </a:r>
            <a:r>
              <a:rPr lang="zh-CN" altLang="en-US" sz="2000" b="1" dirty="0" smtClean="0">
                <a:latin typeface="微软雅黑" panose="020B0503020204020204" pitchFamily="34" charset="-122"/>
                <a:ea typeface="微软雅黑" panose="020B0503020204020204" pitchFamily="34" charset="-122"/>
              </a:rPr>
              <a:t>包括工艺</a:t>
            </a:r>
            <a:r>
              <a:rPr lang="zh-CN" altLang="en-US" sz="2000" b="1" dirty="0">
                <a:latin typeface="微软雅黑" panose="020B0503020204020204" pitchFamily="34" charset="-122"/>
                <a:ea typeface="微软雅黑" panose="020B0503020204020204" pitchFamily="34" charset="-122"/>
              </a:rPr>
              <a:t>指导书，标准流程指引，生产图纸，生产计划表，产品作业标准，检验标准，各种操作规程等。</a:t>
            </a:r>
            <a:endParaRPr lang="zh-CN" altLang="en-US" sz="2000" dirty="0">
              <a:latin typeface="微软雅黑" panose="020B0503020204020204" pitchFamily="34" charset="-122"/>
              <a:ea typeface="微软雅黑" panose="020B0503020204020204" pitchFamily="34" charset="-122"/>
            </a:endParaRPr>
          </a:p>
        </p:txBody>
      </p:sp>
      <p:sp>
        <p:nvSpPr>
          <p:cNvPr id="7" name="矩形 6"/>
          <p:cNvSpPr/>
          <p:nvPr/>
        </p:nvSpPr>
        <p:spPr>
          <a:xfrm>
            <a:off x="4119658" y="2708532"/>
            <a:ext cx="6096000" cy="961289"/>
          </a:xfrm>
          <a:prstGeom prst="rect">
            <a:avLst/>
          </a:prstGeom>
        </p:spPr>
        <p:txBody>
          <a:bodyPr>
            <a:spAutoFit/>
          </a:bodyPr>
          <a:lstStyle/>
          <a:p>
            <a:pPr>
              <a:lnSpc>
                <a:spcPct val="150000"/>
              </a:lnSpc>
            </a:pPr>
            <a:r>
              <a:rPr lang="zh-CN" altLang="en-US" sz="2000" b="1" dirty="0">
                <a:latin typeface="微软雅黑" panose="020B0503020204020204" pitchFamily="34" charset="-122"/>
                <a:ea typeface="微软雅黑" panose="020B0503020204020204" pitchFamily="34" charset="-122"/>
              </a:rPr>
              <a:t>他们在这里的作用是规范产品的生产流程和及时准确的反映产品质量的要求。</a:t>
            </a:r>
            <a:endParaRPr lang="zh-CN" altLang="en-US" sz="2000" dirty="0">
              <a:latin typeface="微软雅黑" panose="020B0503020204020204" pitchFamily="34" charset="-122"/>
              <a:ea typeface="微软雅黑" panose="020B0503020204020204" pitchFamily="34" charset="-122"/>
            </a:endParaRPr>
          </a:p>
        </p:txBody>
      </p:sp>
      <p:sp>
        <p:nvSpPr>
          <p:cNvPr id="8" name="矩形 7"/>
          <p:cNvSpPr/>
          <p:nvPr/>
        </p:nvSpPr>
        <p:spPr>
          <a:xfrm>
            <a:off x="4119658" y="5122519"/>
            <a:ext cx="6096000" cy="961289"/>
          </a:xfrm>
          <a:prstGeom prst="rect">
            <a:avLst/>
          </a:prstGeom>
        </p:spPr>
        <p:txBody>
          <a:bodyPr>
            <a:spAutoFit/>
          </a:bodyPr>
          <a:lstStyle/>
          <a:p>
            <a:pPr>
              <a:lnSpc>
                <a:spcPct val="150000"/>
              </a:lnSpc>
            </a:pPr>
            <a:r>
              <a:rPr lang="zh-CN" altLang="en-US" sz="2000" b="1" dirty="0">
                <a:latin typeface="微软雅黑" panose="020B0503020204020204" pitchFamily="34" charset="-122"/>
                <a:ea typeface="微软雅黑" panose="020B0503020204020204" pitchFamily="34" charset="-122"/>
              </a:rPr>
              <a:t>严格按照规程作业，是保证产品质量和生产进度的一个条件。 </a:t>
            </a:r>
          </a:p>
        </p:txBody>
      </p:sp>
      <p:sp>
        <p:nvSpPr>
          <p:cNvPr id="9" name="矩形 8"/>
          <p:cNvSpPr/>
          <p:nvPr/>
        </p:nvSpPr>
        <p:spPr>
          <a:xfrm>
            <a:off x="4119658" y="1687536"/>
            <a:ext cx="6340197" cy="499624"/>
          </a:xfrm>
          <a:prstGeom prst="rect">
            <a:avLst/>
          </a:prstGeom>
        </p:spPr>
        <p:txBody>
          <a:bodyPr wrap="none">
            <a:spAutoFit/>
          </a:bodyPr>
          <a:lstStyle/>
          <a:p>
            <a:pPr>
              <a:lnSpc>
                <a:spcPct val="150000"/>
              </a:lnSpc>
            </a:pPr>
            <a:r>
              <a:rPr lang="zh-CN" altLang="en-US" sz="2000" b="1" dirty="0">
                <a:latin typeface="微软雅黑" panose="020B0503020204020204" pitchFamily="34" charset="-122"/>
                <a:ea typeface="微软雅黑" panose="020B0503020204020204" pitchFamily="34" charset="-122"/>
              </a:rPr>
              <a:t>顾名思义，法则。指生产过程中所需遵循的规章制度。</a:t>
            </a:r>
          </a:p>
        </p:txBody>
      </p:sp>
      <p:sp>
        <p:nvSpPr>
          <p:cNvPr id="11" name="Freeform 1"/>
          <p:cNvSpPr>
            <a:spLocks noChangeArrowheads="1"/>
          </p:cNvSpPr>
          <p:nvPr/>
        </p:nvSpPr>
        <p:spPr bwMode="auto">
          <a:xfrm rot="10800000">
            <a:off x="2164901" y="2822532"/>
            <a:ext cx="1642321" cy="733290"/>
          </a:xfrm>
          <a:custGeom>
            <a:avLst/>
            <a:gdLst>
              <a:gd name="T0" fmla="*/ 5874 w 7875"/>
              <a:gd name="T1" fmla="*/ 1811 h 3594"/>
              <a:gd name="T2" fmla="*/ 7874 w 7875"/>
              <a:gd name="T3" fmla="*/ 0 h 3594"/>
              <a:gd name="T4" fmla="*/ 1969 w 7875"/>
              <a:gd name="T5" fmla="*/ 0 h 3594"/>
              <a:gd name="T6" fmla="*/ 0 w 7875"/>
              <a:gd name="T7" fmla="*/ 1811 h 3594"/>
              <a:gd name="T8" fmla="*/ 1969 w 7875"/>
              <a:gd name="T9" fmla="*/ 3593 h 3594"/>
              <a:gd name="T10" fmla="*/ 7874 w 7875"/>
              <a:gd name="T11" fmla="*/ 3593 h 3594"/>
              <a:gd name="T12" fmla="*/ 5874 w 7875"/>
              <a:gd name="T13" fmla="*/ 1811 h 3594"/>
            </a:gdLst>
            <a:ahLst/>
            <a:cxnLst>
              <a:cxn ang="0">
                <a:pos x="T0" y="T1"/>
              </a:cxn>
              <a:cxn ang="0">
                <a:pos x="T2" y="T3"/>
              </a:cxn>
              <a:cxn ang="0">
                <a:pos x="T4" y="T5"/>
              </a:cxn>
              <a:cxn ang="0">
                <a:pos x="T6" y="T7"/>
              </a:cxn>
              <a:cxn ang="0">
                <a:pos x="T8" y="T9"/>
              </a:cxn>
              <a:cxn ang="0">
                <a:pos x="T10" y="T11"/>
              </a:cxn>
              <a:cxn ang="0">
                <a:pos x="T12" y="T13"/>
              </a:cxn>
            </a:cxnLst>
            <a:rect l="0" t="0" r="r" b="b"/>
            <a:pathLst>
              <a:path w="7875" h="3594">
                <a:moveTo>
                  <a:pt x="5874" y="1811"/>
                </a:moveTo>
                <a:lnTo>
                  <a:pt x="7874" y="0"/>
                </a:lnTo>
                <a:lnTo>
                  <a:pt x="1969" y="0"/>
                </a:lnTo>
                <a:lnTo>
                  <a:pt x="0" y="1811"/>
                </a:lnTo>
                <a:lnTo>
                  <a:pt x="1969" y="3593"/>
                </a:lnTo>
                <a:lnTo>
                  <a:pt x="7874" y="3593"/>
                </a:lnTo>
                <a:lnTo>
                  <a:pt x="5874" y="1811"/>
                </a:lnTo>
              </a:path>
            </a:pathLst>
          </a:custGeom>
          <a:solidFill>
            <a:srgbClr val="F1581C"/>
          </a:solidFill>
          <a:ln w="12700">
            <a:noFill/>
          </a:ln>
          <a:effectLst>
            <a:outerShdw blurRad="50800" dist="38100" dir="2700000" algn="tl" rotWithShape="0">
              <a:prstClr val="black">
                <a:alpha val="40000"/>
              </a:prstClr>
            </a:outerShdw>
          </a:effectLst>
        </p:spPr>
        <p:txBody>
          <a:bodyPr wrap="none" anchor="ctr"/>
          <a:lstStyle/>
          <a:p>
            <a:endParaRPr lang="en-US" sz="3199">
              <a:latin typeface="+mn-ea"/>
            </a:endParaRPr>
          </a:p>
        </p:txBody>
      </p:sp>
      <p:sp>
        <p:nvSpPr>
          <p:cNvPr id="12" name="Freeform 41"/>
          <p:cNvSpPr>
            <a:spLocks noEditPoints="1"/>
          </p:cNvSpPr>
          <p:nvPr/>
        </p:nvSpPr>
        <p:spPr bwMode="auto">
          <a:xfrm>
            <a:off x="2782690" y="2955706"/>
            <a:ext cx="453605" cy="412595"/>
          </a:xfrm>
          <a:custGeom>
            <a:avLst/>
            <a:gdLst>
              <a:gd name="T0" fmla="*/ 2147483647 w 67"/>
              <a:gd name="T1" fmla="*/ 124018912 h 60"/>
              <a:gd name="T2" fmla="*/ 2147483647 w 67"/>
              <a:gd name="T3" fmla="*/ 0 h 60"/>
              <a:gd name="T4" fmla="*/ 2147483647 w 67"/>
              <a:gd name="T5" fmla="*/ 0 h 60"/>
              <a:gd name="T6" fmla="*/ 2147483647 w 67"/>
              <a:gd name="T7" fmla="*/ 124018912 h 60"/>
              <a:gd name="T8" fmla="*/ 2147483647 w 67"/>
              <a:gd name="T9" fmla="*/ 310059138 h 60"/>
              <a:gd name="T10" fmla="*/ 2147483647 w 67"/>
              <a:gd name="T11" fmla="*/ 868156039 h 60"/>
              <a:gd name="T12" fmla="*/ 2147483647 w 67"/>
              <a:gd name="T13" fmla="*/ 124018912 h 60"/>
              <a:gd name="T14" fmla="*/ 2147483647 w 67"/>
              <a:gd name="T15" fmla="*/ 1922344337 h 60"/>
              <a:gd name="T16" fmla="*/ 2147483647 w 67"/>
              <a:gd name="T17" fmla="*/ 124018912 h 60"/>
              <a:gd name="T18" fmla="*/ 1902898002 w 67"/>
              <a:gd name="T19" fmla="*/ 124018912 h 60"/>
              <a:gd name="T20" fmla="*/ 122771150 w 67"/>
              <a:gd name="T21" fmla="*/ 1922344337 h 60"/>
              <a:gd name="T22" fmla="*/ 122771150 w 67"/>
              <a:gd name="T23" fmla="*/ 2147483647 h 60"/>
              <a:gd name="T24" fmla="*/ 245534466 w 67"/>
              <a:gd name="T25" fmla="*/ 2147483647 h 60"/>
              <a:gd name="T26" fmla="*/ 429691207 w 67"/>
              <a:gd name="T27" fmla="*/ 2147483647 h 60"/>
              <a:gd name="T28" fmla="*/ 2087055172 w 67"/>
              <a:gd name="T29" fmla="*/ 558097024 h 60"/>
              <a:gd name="T30" fmla="*/ 2147483647 w 67"/>
              <a:gd name="T31" fmla="*/ 2147483647 h 60"/>
              <a:gd name="T32" fmla="*/ 2147483647 w 67"/>
              <a:gd name="T33" fmla="*/ 2147483647 h 60"/>
              <a:gd name="T34" fmla="*/ 2147483647 w 67"/>
              <a:gd name="T35" fmla="*/ 1922344337 h 60"/>
              <a:gd name="T36" fmla="*/ 552454614 w 67"/>
              <a:gd name="T37" fmla="*/ 2147483647 h 60"/>
              <a:gd name="T38" fmla="*/ 552454614 w 67"/>
              <a:gd name="T39" fmla="*/ 2147483647 h 60"/>
              <a:gd name="T40" fmla="*/ 797989019 w 67"/>
              <a:gd name="T41" fmla="*/ 2147483647 h 60"/>
              <a:gd name="T42" fmla="*/ 1718749157 w 67"/>
              <a:gd name="T43" fmla="*/ 2147483647 h 60"/>
              <a:gd name="T44" fmla="*/ 1718749157 w 67"/>
              <a:gd name="T45" fmla="*/ 2147483647 h 60"/>
              <a:gd name="T46" fmla="*/ 1780134717 w 67"/>
              <a:gd name="T47" fmla="*/ 2147483647 h 60"/>
              <a:gd name="T48" fmla="*/ 2147483647 w 67"/>
              <a:gd name="T49" fmla="*/ 2147483647 h 60"/>
              <a:gd name="T50" fmla="*/ 2147483647 w 67"/>
              <a:gd name="T51" fmla="*/ 2147483647 h 60"/>
              <a:gd name="T52" fmla="*/ 2147483647 w 67"/>
              <a:gd name="T53" fmla="*/ 2147483647 h 60"/>
              <a:gd name="T54" fmla="*/ 2147483647 w 67"/>
              <a:gd name="T55" fmla="*/ 2147483647 h 60"/>
              <a:gd name="T56" fmla="*/ 2147483647 w 67"/>
              <a:gd name="T57" fmla="*/ 2147483647 h 60"/>
              <a:gd name="T58" fmla="*/ 2147483647 w 67"/>
              <a:gd name="T59" fmla="*/ 2147483647 h 60"/>
              <a:gd name="T60" fmla="*/ 2087055172 w 67"/>
              <a:gd name="T61" fmla="*/ 806142661 h 60"/>
              <a:gd name="T62" fmla="*/ 552454614 w 67"/>
              <a:gd name="T63" fmla="*/ 2147483647 h 6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67"/>
              <a:gd name="T97" fmla="*/ 0 h 60"/>
              <a:gd name="T98" fmla="*/ 67 w 67"/>
              <a:gd name="T99" fmla="*/ 60 h 6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67" h="60">
                <a:moveTo>
                  <a:pt x="53" y="2"/>
                </a:moveTo>
                <a:cubicBezTo>
                  <a:pt x="53" y="1"/>
                  <a:pt x="52" y="0"/>
                  <a:pt x="51" y="0"/>
                </a:cubicBezTo>
                <a:cubicBezTo>
                  <a:pt x="46" y="0"/>
                  <a:pt x="46" y="0"/>
                  <a:pt x="46" y="0"/>
                </a:cubicBezTo>
                <a:cubicBezTo>
                  <a:pt x="45" y="0"/>
                  <a:pt x="44" y="1"/>
                  <a:pt x="44" y="2"/>
                </a:cubicBezTo>
                <a:cubicBezTo>
                  <a:pt x="44" y="5"/>
                  <a:pt x="44" y="5"/>
                  <a:pt x="44" y="5"/>
                </a:cubicBezTo>
                <a:cubicBezTo>
                  <a:pt x="53" y="14"/>
                  <a:pt x="53" y="14"/>
                  <a:pt x="53" y="14"/>
                </a:cubicBezTo>
                <a:lnTo>
                  <a:pt x="53" y="2"/>
                </a:lnTo>
                <a:close/>
                <a:moveTo>
                  <a:pt x="66" y="31"/>
                </a:moveTo>
                <a:cubicBezTo>
                  <a:pt x="36" y="2"/>
                  <a:pt x="36" y="2"/>
                  <a:pt x="36" y="2"/>
                </a:cubicBezTo>
                <a:cubicBezTo>
                  <a:pt x="35" y="0"/>
                  <a:pt x="33" y="0"/>
                  <a:pt x="31" y="2"/>
                </a:cubicBezTo>
                <a:cubicBezTo>
                  <a:pt x="2" y="31"/>
                  <a:pt x="2" y="31"/>
                  <a:pt x="2" y="31"/>
                </a:cubicBezTo>
                <a:cubicBezTo>
                  <a:pt x="0" y="33"/>
                  <a:pt x="0" y="35"/>
                  <a:pt x="2" y="36"/>
                </a:cubicBezTo>
                <a:cubicBezTo>
                  <a:pt x="2" y="37"/>
                  <a:pt x="3" y="37"/>
                  <a:pt x="4" y="37"/>
                </a:cubicBezTo>
                <a:cubicBezTo>
                  <a:pt x="5" y="37"/>
                  <a:pt x="6" y="37"/>
                  <a:pt x="7" y="36"/>
                </a:cubicBezTo>
                <a:cubicBezTo>
                  <a:pt x="34" y="9"/>
                  <a:pt x="34" y="9"/>
                  <a:pt x="34" y="9"/>
                </a:cubicBezTo>
                <a:cubicBezTo>
                  <a:pt x="61" y="36"/>
                  <a:pt x="61" y="36"/>
                  <a:pt x="61" y="36"/>
                </a:cubicBezTo>
                <a:cubicBezTo>
                  <a:pt x="62" y="38"/>
                  <a:pt x="65" y="38"/>
                  <a:pt x="66" y="36"/>
                </a:cubicBezTo>
                <a:cubicBezTo>
                  <a:pt x="67" y="35"/>
                  <a:pt x="67" y="33"/>
                  <a:pt x="66" y="31"/>
                </a:cubicBezTo>
                <a:close/>
                <a:moveTo>
                  <a:pt x="9" y="37"/>
                </a:moveTo>
                <a:cubicBezTo>
                  <a:pt x="9" y="57"/>
                  <a:pt x="9" y="57"/>
                  <a:pt x="9" y="57"/>
                </a:cubicBezTo>
                <a:cubicBezTo>
                  <a:pt x="9" y="59"/>
                  <a:pt x="11" y="60"/>
                  <a:pt x="13" y="60"/>
                </a:cubicBezTo>
                <a:cubicBezTo>
                  <a:pt x="28" y="60"/>
                  <a:pt x="28" y="60"/>
                  <a:pt x="28" y="60"/>
                </a:cubicBezTo>
                <a:cubicBezTo>
                  <a:pt x="28" y="42"/>
                  <a:pt x="28" y="42"/>
                  <a:pt x="28" y="42"/>
                </a:cubicBezTo>
                <a:cubicBezTo>
                  <a:pt x="28" y="42"/>
                  <a:pt x="29" y="41"/>
                  <a:pt x="29" y="41"/>
                </a:cubicBezTo>
                <a:cubicBezTo>
                  <a:pt x="38" y="41"/>
                  <a:pt x="38" y="41"/>
                  <a:pt x="38" y="41"/>
                </a:cubicBezTo>
                <a:cubicBezTo>
                  <a:pt x="39" y="41"/>
                  <a:pt x="39" y="42"/>
                  <a:pt x="39" y="42"/>
                </a:cubicBezTo>
                <a:cubicBezTo>
                  <a:pt x="39" y="60"/>
                  <a:pt x="39" y="60"/>
                  <a:pt x="39" y="60"/>
                </a:cubicBezTo>
                <a:cubicBezTo>
                  <a:pt x="55" y="60"/>
                  <a:pt x="55" y="60"/>
                  <a:pt x="55" y="60"/>
                </a:cubicBezTo>
                <a:cubicBezTo>
                  <a:pt x="57" y="60"/>
                  <a:pt x="58" y="59"/>
                  <a:pt x="58" y="57"/>
                </a:cubicBezTo>
                <a:cubicBezTo>
                  <a:pt x="58" y="38"/>
                  <a:pt x="58" y="38"/>
                  <a:pt x="58" y="38"/>
                </a:cubicBezTo>
                <a:cubicBezTo>
                  <a:pt x="34" y="13"/>
                  <a:pt x="34" y="13"/>
                  <a:pt x="34" y="13"/>
                </a:cubicBezTo>
                <a:lnTo>
                  <a:pt x="9" y="37"/>
                </a:lnTo>
                <a:close/>
              </a:path>
            </a:pathLst>
          </a:custGeom>
          <a:solidFill>
            <a:schemeClr val="bg1"/>
          </a:solidFill>
          <a:ln w="12700">
            <a:noFill/>
            <a:round/>
            <a:headEnd/>
            <a:tailEnd/>
          </a:ln>
        </p:spPr>
        <p:txBody>
          <a:bodyPr/>
          <a:lstStyle/>
          <a:p>
            <a:pPr>
              <a:defRPr/>
            </a:pPr>
            <a:endParaRPr lang="en-US" sz="3199" kern="0" dirty="0">
              <a:solidFill>
                <a:sysClr val="windowText" lastClr="000000"/>
              </a:solidFill>
              <a:latin typeface="微软雅黑" panose="020B0503020204020204" pitchFamily="34" charset="-122"/>
              <a:ea typeface="微软雅黑" panose="020B0503020204020204" pitchFamily="34" charset="-122"/>
            </a:endParaRPr>
          </a:p>
        </p:txBody>
      </p:sp>
      <p:sp>
        <p:nvSpPr>
          <p:cNvPr id="14" name="Freeform 1"/>
          <p:cNvSpPr>
            <a:spLocks noChangeArrowheads="1"/>
          </p:cNvSpPr>
          <p:nvPr/>
        </p:nvSpPr>
        <p:spPr bwMode="auto">
          <a:xfrm rot="10800000">
            <a:off x="2164901" y="5283895"/>
            <a:ext cx="1642321" cy="768362"/>
          </a:xfrm>
          <a:custGeom>
            <a:avLst/>
            <a:gdLst>
              <a:gd name="T0" fmla="*/ 5874 w 7875"/>
              <a:gd name="T1" fmla="*/ 1811 h 3594"/>
              <a:gd name="T2" fmla="*/ 7874 w 7875"/>
              <a:gd name="T3" fmla="*/ 0 h 3594"/>
              <a:gd name="T4" fmla="*/ 1969 w 7875"/>
              <a:gd name="T5" fmla="*/ 0 h 3594"/>
              <a:gd name="T6" fmla="*/ 0 w 7875"/>
              <a:gd name="T7" fmla="*/ 1811 h 3594"/>
              <a:gd name="T8" fmla="*/ 1969 w 7875"/>
              <a:gd name="T9" fmla="*/ 3593 h 3594"/>
              <a:gd name="T10" fmla="*/ 7874 w 7875"/>
              <a:gd name="T11" fmla="*/ 3593 h 3594"/>
              <a:gd name="T12" fmla="*/ 5874 w 7875"/>
              <a:gd name="T13" fmla="*/ 1811 h 3594"/>
            </a:gdLst>
            <a:ahLst/>
            <a:cxnLst>
              <a:cxn ang="0">
                <a:pos x="T0" y="T1"/>
              </a:cxn>
              <a:cxn ang="0">
                <a:pos x="T2" y="T3"/>
              </a:cxn>
              <a:cxn ang="0">
                <a:pos x="T4" y="T5"/>
              </a:cxn>
              <a:cxn ang="0">
                <a:pos x="T6" y="T7"/>
              </a:cxn>
              <a:cxn ang="0">
                <a:pos x="T8" y="T9"/>
              </a:cxn>
              <a:cxn ang="0">
                <a:pos x="T10" y="T11"/>
              </a:cxn>
              <a:cxn ang="0">
                <a:pos x="T12" y="T13"/>
              </a:cxn>
            </a:cxnLst>
            <a:rect l="0" t="0" r="r" b="b"/>
            <a:pathLst>
              <a:path w="7875" h="3594">
                <a:moveTo>
                  <a:pt x="5874" y="1811"/>
                </a:moveTo>
                <a:lnTo>
                  <a:pt x="7874" y="0"/>
                </a:lnTo>
                <a:lnTo>
                  <a:pt x="1969" y="0"/>
                </a:lnTo>
                <a:lnTo>
                  <a:pt x="0" y="1811"/>
                </a:lnTo>
                <a:lnTo>
                  <a:pt x="1969" y="3593"/>
                </a:lnTo>
                <a:lnTo>
                  <a:pt x="7874" y="3593"/>
                </a:lnTo>
                <a:lnTo>
                  <a:pt x="5874" y="1811"/>
                </a:lnTo>
              </a:path>
            </a:pathLst>
          </a:custGeom>
          <a:solidFill>
            <a:srgbClr val="F59322"/>
          </a:solidFill>
          <a:ln w="12700">
            <a:noFill/>
          </a:ln>
          <a:effectLst>
            <a:outerShdw blurRad="50800" dist="38100" dir="2700000" algn="tl" rotWithShape="0">
              <a:prstClr val="black">
                <a:alpha val="40000"/>
              </a:prstClr>
            </a:outerShdw>
          </a:effectLst>
        </p:spPr>
        <p:txBody>
          <a:bodyPr wrap="none" anchor="ctr"/>
          <a:lstStyle/>
          <a:p>
            <a:endParaRPr lang="en-US" sz="3199">
              <a:latin typeface="+mn-ea"/>
            </a:endParaRPr>
          </a:p>
        </p:txBody>
      </p:sp>
      <p:sp>
        <p:nvSpPr>
          <p:cNvPr id="17" name="Freeform 1"/>
          <p:cNvSpPr>
            <a:spLocks noChangeArrowheads="1"/>
          </p:cNvSpPr>
          <p:nvPr/>
        </p:nvSpPr>
        <p:spPr bwMode="auto">
          <a:xfrm rot="10800000">
            <a:off x="2164901" y="4036045"/>
            <a:ext cx="1642321" cy="767627"/>
          </a:xfrm>
          <a:custGeom>
            <a:avLst/>
            <a:gdLst>
              <a:gd name="T0" fmla="*/ 5874 w 7875"/>
              <a:gd name="T1" fmla="*/ 1811 h 3594"/>
              <a:gd name="T2" fmla="*/ 7874 w 7875"/>
              <a:gd name="T3" fmla="*/ 0 h 3594"/>
              <a:gd name="T4" fmla="*/ 1969 w 7875"/>
              <a:gd name="T5" fmla="*/ 0 h 3594"/>
              <a:gd name="T6" fmla="*/ 0 w 7875"/>
              <a:gd name="T7" fmla="*/ 1811 h 3594"/>
              <a:gd name="T8" fmla="*/ 1969 w 7875"/>
              <a:gd name="T9" fmla="*/ 3593 h 3594"/>
              <a:gd name="T10" fmla="*/ 7874 w 7875"/>
              <a:gd name="T11" fmla="*/ 3593 h 3594"/>
              <a:gd name="T12" fmla="*/ 5874 w 7875"/>
              <a:gd name="T13" fmla="*/ 1811 h 3594"/>
            </a:gdLst>
            <a:ahLst/>
            <a:cxnLst>
              <a:cxn ang="0">
                <a:pos x="T0" y="T1"/>
              </a:cxn>
              <a:cxn ang="0">
                <a:pos x="T2" y="T3"/>
              </a:cxn>
              <a:cxn ang="0">
                <a:pos x="T4" y="T5"/>
              </a:cxn>
              <a:cxn ang="0">
                <a:pos x="T6" y="T7"/>
              </a:cxn>
              <a:cxn ang="0">
                <a:pos x="T8" y="T9"/>
              </a:cxn>
              <a:cxn ang="0">
                <a:pos x="T10" y="T11"/>
              </a:cxn>
              <a:cxn ang="0">
                <a:pos x="T12" y="T13"/>
              </a:cxn>
            </a:cxnLst>
            <a:rect l="0" t="0" r="r" b="b"/>
            <a:pathLst>
              <a:path w="7875" h="3594">
                <a:moveTo>
                  <a:pt x="5874" y="1811"/>
                </a:moveTo>
                <a:lnTo>
                  <a:pt x="7874" y="0"/>
                </a:lnTo>
                <a:lnTo>
                  <a:pt x="1969" y="0"/>
                </a:lnTo>
                <a:lnTo>
                  <a:pt x="0" y="1811"/>
                </a:lnTo>
                <a:lnTo>
                  <a:pt x="1969" y="3593"/>
                </a:lnTo>
                <a:lnTo>
                  <a:pt x="7874" y="3593"/>
                </a:lnTo>
                <a:lnTo>
                  <a:pt x="5874" y="1811"/>
                </a:lnTo>
              </a:path>
            </a:pathLst>
          </a:custGeom>
          <a:solidFill>
            <a:srgbClr val="34C1AA"/>
          </a:solidFill>
          <a:ln w="12700">
            <a:noFill/>
          </a:ln>
          <a:effectLst>
            <a:outerShdw blurRad="50800" dist="38100" dir="2700000" algn="tl" rotWithShape="0">
              <a:prstClr val="black">
                <a:alpha val="40000"/>
              </a:prstClr>
            </a:outerShdw>
          </a:effectLst>
        </p:spPr>
        <p:txBody>
          <a:bodyPr wrap="none" anchor="ctr"/>
          <a:lstStyle/>
          <a:p>
            <a:endParaRPr lang="en-US" sz="3199">
              <a:latin typeface="+mn-ea"/>
            </a:endParaRPr>
          </a:p>
        </p:txBody>
      </p:sp>
      <p:grpSp>
        <p:nvGrpSpPr>
          <p:cNvPr id="18" name="Group 2"/>
          <p:cNvGrpSpPr>
            <a:grpSpLocks/>
          </p:cNvGrpSpPr>
          <p:nvPr/>
        </p:nvGrpSpPr>
        <p:grpSpPr bwMode="auto">
          <a:xfrm>
            <a:off x="2741859" y="4109210"/>
            <a:ext cx="509375" cy="516795"/>
            <a:chOff x="1569458" y="688424"/>
            <a:chExt cx="334962" cy="331788"/>
          </a:xfrm>
          <a:solidFill>
            <a:schemeClr val="bg1"/>
          </a:solidFill>
        </p:grpSpPr>
        <p:sp>
          <p:nvSpPr>
            <p:cNvPr id="19" name="Freeform 11"/>
            <p:cNvSpPr>
              <a:spLocks noChangeArrowheads="1"/>
            </p:cNvSpPr>
            <p:nvPr/>
          </p:nvSpPr>
          <p:spPr bwMode="auto">
            <a:xfrm>
              <a:off x="1587500" y="901699"/>
              <a:ext cx="42863" cy="77788"/>
            </a:xfrm>
            <a:custGeom>
              <a:avLst/>
              <a:gdLst>
                <a:gd name="T0" fmla="*/ 0 w 118"/>
                <a:gd name="T1" fmla="*/ 183 h 218"/>
                <a:gd name="T2" fmla="*/ 25 w 118"/>
                <a:gd name="T3" fmla="*/ 217 h 218"/>
                <a:gd name="T4" fmla="*/ 84 w 118"/>
                <a:gd name="T5" fmla="*/ 217 h 218"/>
                <a:gd name="T6" fmla="*/ 117 w 118"/>
                <a:gd name="T7" fmla="*/ 183 h 218"/>
                <a:gd name="T8" fmla="*/ 117 w 118"/>
                <a:gd name="T9" fmla="*/ 0 h 218"/>
                <a:gd name="T10" fmla="*/ 17 w 118"/>
                <a:gd name="T11" fmla="*/ 91 h 218"/>
                <a:gd name="T12" fmla="*/ 0 w 118"/>
                <a:gd name="T13" fmla="*/ 75 h 218"/>
                <a:gd name="T14" fmla="*/ 0 w 118"/>
                <a:gd name="T15" fmla="*/ 183 h 218"/>
                <a:gd name="T16" fmla="*/ 0 w 118"/>
                <a:gd name="T17" fmla="*/ 183 h 218"/>
                <a:gd name="T18" fmla="*/ 0 w 118"/>
                <a:gd name="T19" fmla="*/ 183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8" h="218">
                  <a:moveTo>
                    <a:pt x="0" y="183"/>
                  </a:moveTo>
                  <a:cubicBezTo>
                    <a:pt x="0" y="200"/>
                    <a:pt x="8" y="217"/>
                    <a:pt x="25" y="217"/>
                  </a:cubicBezTo>
                  <a:cubicBezTo>
                    <a:pt x="84" y="217"/>
                    <a:pt x="84" y="217"/>
                    <a:pt x="84" y="217"/>
                  </a:cubicBezTo>
                  <a:cubicBezTo>
                    <a:pt x="100" y="217"/>
                    <a:pt x="117" y="200"/>
                    <a:pt x="117" y="183"/>
                  </a:cubicBezTo>
                  <a:cubicBezTo>
                    <a:pt x="117" y="0"/>
                    <a:pt x="117" y="0"/>
                    <a:pt x="117" y="0"/>
                  </a:cubicBezTo>
                  <a:cubicBezTo>
                    <a:pt x="17" y="91"/>
                    <a:pt x="17" y="91"/>
                    <a:pt x="17" y="91"/>
                  </a:cubicBezTo>
                  <a:cubicBezTo>
                    <a:pt x="0" y="75"/>
                    <a:pt x="0" y="75"/>
                    <a:pt x="0" y="75"/>
                  </a:cubicBezTo>
                  <a:lnTo>
                    <a:pt x="0" y="183"/>
                  </a:lnTo>
                  <a:close/>
                  <a:moveTo>
                    <a:pt x="0" y="183"/>
                  </a:moveTo>
                  <a:lnTo>
                    <a:pt x="0" y="183"/>
                  </a:lnTo>
                  <a:close/>
                </a:path>
              </a:pathLst>
            </a:custGeom>
            <a:grpFill/>
            <a:ln w="12700" cap="flat">
              <a:noFill/>
              <a:bevel/>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z="3199">
                <a:latin typeface="+mn-ea"/>
              </a:endParaRPr>
            </a:p>
          </p:txBody>
        </p:sp>
        <p:sp>
          <p:nvSpPr>
            <p:cNvPr id="20" name="Freeform 12"/>
            <p:cNvSpPr>
              <a:spLocks noChangeArrowheads="1"/>
            </p:cNvSpPr>
            <p:nvPr/>
          </p:nvSpPr>
          <p:spPr bwMode="auto">
            <a:xfrm>
              <a:off x="1657350" y="858837"/>
              <a:ext cx="42863" cy="120650"/>
            </a:xfrm>
            <a:custGeom>
              <a:avLst/>
              <a:gdLst>
                <a:gd name="T0" fmla="*/ 0 w 118"/>
                <a:gd name="T1" fmla="*/ 301 h 336"/>
                <a:gd name="T2" fmla="*/ 34 w 118"/>
                <a:gd name="T3" fmla="*/ 335 h 336"/>
                <a:gd name="T4" fmla="*/ 84 w 118"/>
                <a:gd name="T5" fmla="*/ 335 h 336"/>
                <a:gd name="T6" fmla="*/ 117 w 118"/>
                <a:gd name="T7" fmla="*/ 301 h 336"/>
                <a:gd name="T8" fmla="*/ 117 w 118"/>
                <a:gd name="T9" fmla="*/ 76 h 336"/>
                <a:gd name="T10" fmla="*/ 42 w 118"/>
                <a:gd name="T11" fmla="*/ 0 h 336"/>
                <a:gd name="T12" fmla="*/ 0 w 118"/>
                <a:gd name="T13" fmla="*/ 42 h 336"/>
                <a:gd name="T14" fmla="*/ 0 w 118"/>
                <a:gd name="T15" fmla="*/ 301 h 336"/>
                <a:gd name="T16" fmla="*/ 0 w 118"/>
                <a:gd name="T17" fmla="*/ 301 h 336"/>
                <a:gd name="T18" fmla="*/ 0 w 118"/>
                <a:gd name="T19" fmla="*/ 301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8" h="336">
                  <a:moveTo>
                    <a:pt x="0" y="301"/>
                  </a:moveTo>
                  <a:cubicBezTo>
                    <a:pt x="0" y="318"/>
                    <a:pt x="17" y="335"/>
                    <a:pt x="34" y="335"/>
                  </a:cubicBezTo>
                  <a:cubicBezTo>
                    <a:pt x="84" y="335"/>
                    <a:pt x="84" y="335"/>
                    <a:pt x="84" y="335"/>
                  </a:cubicBezTo>
                  <a:cubicBezTo>
                    <a:pt x="101" y="335"/>
                    <a:pt x="117" y="318"/>
                    <a:pt x="117" y="301"/>
                  </a:cubicBezTo>
                  <a:cubicBezTo>
                    <a:pt x="117" y="76"/>
                    <a:pt x="117" y="76"/>
                    <a:pt x="117" y="76"/>
                  </a:cubicBezTo>
                  <a:cubicBezTo>
                    <a:pt x="42" y="0"/>
                    <a:pt x="42" y="0"/>
                    <a:pt x="42" y="0"/>
                  </a:cubicBezTo>
                  <a:cubicBezTo>
                    <a:pt x="0" y="42"/>
                    <a:pt x="0" y="42"/>
                    <a:pt x="0" y="42"/>
                  </a:cubicBezTo>
                  <a:lnTo>
                    <a:pt x="0" y="301"/>
                  </a:lnTo>
                  <a:close/>
                  <a:moveTo>
                    <a:pt x="0" y="301"/>
                  </a:moveTo>
                  <a:lnTo>
                    <a:pt x="0" y="301"/>
                  </a:lnTo>
                  <a:close/>
                </a:path>
              </a:pathLst>
            </a:custGeom>
            <a:grpFill/>
            <a:ln w="12700" cap="flat">
              <a:noFill/>
              <a:bevel/>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z="3199">
                <a:latin typeface="+mn-ea"/>
              </a:endParaRPr>
            </a:p>
          </p:txBody>
        </p:sp>
        <p:sp>
          <p:nvSpPr>
            <p:cNvPr id="21" name="Freeform 13"/>
            <p:cNvSpPr>
              <a:spLocks noChangeArrowheads="1"/>
            </p:cNvSpPr>
            <p:nvPr/>
          </p:nvSpPr>
          <p:spPr bwMode="auto">
            <a:xfrm>
              <a:off x="1727200" y="858837"/>
              <a:ext cx="42863" cy="120650"/>
            </a:xfrm>
            <a:custGeom>
              <a:avLst/>
              <a:gdLst>
                <a:gd name="T0" fmla="*/ 92 w 118"/>
                <a:gd name="T1" fmla="*/ 335 h 336"/>
                <a:gd name="T2" fmla="*/ 117 w 118"/>
                <a:gd name="T3" fmla="*/ 301 h 336"/>
                <a:gd name="T4" fmla="*/ 117 w 118"/>
                <a:gd name="T5" fmla="*/ 0 h 336"/>
                <a:gd name="T6" fmla="*/ 0 w 118"/>
                <a:gd name="T7" fmla="*/ 118 h 336"/>
                <a:gd name="T8" fmla="*/ 0 w 118"/>
                <a:gd name="T9" fmla="*/ 301 h 336"/>
                <a:gd name="T10" fmla="*/ 33 w 118"/>
                <a:gd name="T11" fmla="*/ 335 h 336"/>
                <a:gd name="T12" fmla="*/ 92 w 118"/>
                <a:gd name="T13" fmla="*/ 335 h 336"/>
                <a:gd name="T14" fmla="*/ 92 w 118"/>
                <a:gd name="T15" fmla="*/ 335 h 336"/>
                <a:gd name="T16" fmla="*/ 92 w 118"/>
                <a:gd name="T17" fmla="*/ 335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8" h="336">
                  <a:moveTo>
                    <a:pt x="92" y="335"/>
                  </a:moveTo>
                  <a:cubicBezTo>
                    <a:pt x="108" y="335"/>
                    <a:pt x="117" y="318"/>
                    <a:pt x="117" y="301"/>
                  </a:cubicBezTo>
                  <a:cubicBezTo>
                    <a:pt x="117" y="0"/>
                    <a:pt x="117" y="0"/>
                    <a:pt x="117" y="0"/>
                  </a:cubicBezTo>
                  <a:cubicBezTo>
                    <a:pt x="0" y="118"/>
                    <a:pt x="0" y="118"/>
                    <a:pt x="0" y="118"/>
                  </a:cubicBezTo>
                  <a:cubicBezTo>
                    <a:pt x="0" y="301"/>
                    <a:pt x="0" y="301"/>
                    <a:pt x="0" y="301"/>
                  </a:cubicBezTo>
                  <a:cubicBezTo>
                    <a:pt x="0" y="318"/>
                    <a:pt x="16" y="335"/>
                    <a:pt x="33" y="335"/>
                  </a:cubicBezTo>
                  <a:lnTo>
                    <a:pt x="92" y="335"/>
                  </a:lnTo>
                  <a:close/>
                  <a:moveTo>
                    <a:pt x="92" y="335"/>
                  </a:moveTo>
                  <a:lnTo>
                    <a:pt x="92" y="335"/>
                  </a:lnTo>
                  <a:close/>
                </a:path>
              </a:pathLst>
            </a:custGeom>
            <a:grpFill/>
            <a:ln w="12700" cap="flat">
              <a:noFill/>
              <a:bevel/>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z="3199">
                <a:latin typeface="+mn-ea"/>
              </a:endParaRPr>
            </a:p>
          </p:txBody>
        </p:sp>
        <p:sp>
          <p:nvSpPr>
            <p:cNvPr id="22" name="Freeform 14"/>
            <p:cNvSpPr>
              <a:spLocks noChangeArrowheads="1"/>
            </p:cNvSpPr>
            <p:nvPr/>
          </p:nvSpPr>
          <p:spPr bwMode="auto">
            <a:xfrm>
              <a:off x="1795463" y="817562"/>
              <a:ext cx="46037" cy="163512"/>
            </a:xfrm>
            <a:custGeom>
              <a:avLst/>
              <a:gdLst>
                <a:gd name="T0" fmla="*/ 0 w 126"/>
                <a:gd name="T1" fmla="*/ 41 h 452"/>
                <a:gd name="T2" fmla="*/ 0 w 126"/>
                <a:gd name="T3" fmla="*/ 417 h 452"/>
                <a:gd name="T4" fmla="*/ 33 w 126"/>
                <a:gd name="T5" fmla="*/ 451 h 452"/>
                <a:gd name="T6" fmla="*/ 92 w 126"/>
                <a:gd name="T7" fmla="*/ 451 h 452"/>
                <a:gd name="T8" fmla="*/ 125 w 126"/>
                <a:gd name="T9" fmla="*/ 417 h 452"/>
                <a:gd name="T10" fmla="*/ 125 w 126"/>
                <a:gd name="T11" fmla="*/ 66 h 452"/>
                <a:gd name="T12" fmla="*/ 50 w 126"/>
                <a:gd name="T13" fmla="*/ 0 h 452"/>
                <a:gd name="T14" fmla="*/ 0 w 126"/>
                <a:gd name="T15" fmla="*/ 41 h 452"/>
                <a:gd name="T16" fmla="*/ 0 w 126"/>
                <a:gd name="T17" fmla="*/ 41 h 452"/>
                <a:gd name="T18" fmla="*/ 0 w 126"/>
                <a:gd name="T19" fmla="*/ 41 h 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6" h="452">
                  <a:moveTo>
                    <a:pt x="0" y="41"/>
                  </a:moveTo>
                  <a:cubicBezTo>
                    <a:pt x="0" y="417"/>
                    <a:pt x="0" y="417"/>
                    <a:pt x="0" y="417"/>
                  </a:cubicBezTo>
                  <a:cubicBezTo>
                    <a:pt x="0" y="434"/>
                    <a:pt x="17" y="451"/>
                    <a:pt x="33" y="451"/>
                  </a:cubicBezTo>
                  <a:cubicBezTo>
                    <a:pt x="92" y="451"/>
                    <a:pt x="92" y="451"/>
                    <a:pt x="92" y="451"/>
                  </a:cubicBezTo>
                  <a:cubicBezTo>
                    <a:pt x="109" y="451"/>
                    <a:pt x="125" y="434"/>
                    <a:pt x="125" y="417"/>
                  </a:cubicBezTo>
                  <a:cubicBezTo>
                    <a:pt x="125" y="66"/>
                    <a:pt x="125" y="66"/>
                    <a:pt x="125" y="66"/>
                  </a:cubicBezTo>
                  <a:cubicBezTo>
                    <a:pt x="50" y="0"/>
                    <a:pt x="50" y="0"/>
                    <a:pt x="50" y="0"/>
                  </a:cubicBezTo>
                  <a:lnTo>
                    <a:pt x="0" y="41"/>
                  </a:lnTo>
                  <a:close/>
                  <a:moveTo>
                    <a:pt x="0" y="41"/>
                  </a:moveTo>
                  <a:lnTo>
                    <a:pt x="0" y="41"/>
                  </a:lnTo>
                  <a:close/>
                </a:path>
              </a:pathLst>
            </a:custGeom>
            <a:grpFill/>
            <a:ln w="12700" cap="flat">
              <a:noFill/>
              <a:bevel/>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z="3199">
                <a:latin typeface="+mn-ea"/>
              </a:endParaRPr>
            </a:p>
          </p:txBody>
        </p:sp>
        <p:sp>
          <p:nvSpPr>
            <p:cNvPr id="23" name="Freeform 15"/>
            <p:cNvSpPr>
              <a:spLocks noChangeArrowheads="1"/>
            </p:cNvSpPr>
            <p:nvPr/>
          </p:nvSpPr>
          <p:spPr bwMode="auto">
            <a:xfrm>
              <a:off x="1576388" y="744537"/>
              <a:ext cx="261937" cy="163512"/>
            </a:xfrm>
            <a:custGeom>
              <a:avLst/>
              <a:gdLst>
                <a:gd name="T0" fmla="*/ 234 w 728"/>
                <a:gd name="T1" fmla="*/ 284 h 452"/>
                <a:gd name="T2" fmla="*/ 292 w 728"/>
                <a:gd name="T3" fmla="*/ 284 h 452"/>
                <a:gd name="T4" fmla="*/ 359 w 728"/>
                <a:gd name="T5" fmla="*/ 351 h 452"/>
                <a:gd name="T6" fmla="*/ 401 w 728"/>
                <a:gd name="T7" fmla="*/ 368 h 452"/>
                <a:gd name="T8" fmla="*/ 434 w 728"/>
                <a:gd name="T9" fmla="*/ 351 h 452"/>
                <a:gd name="T10" fmla="*/ 660 w 728"/>
                <a:gd name="T11" fmla="*/ 134 h 452"/>
                <a:gd name="T12" fmla="*/ 694 w 728"/>
                <a:gd name="T13" fmla="*/ 167 h 452"/>
                <a:gd name="T14" fmla="*/ 710 w 728"/>
                <a:gd name="T15" fmla="*/ 175 h 452"/>
                <a:gd name="T16" fmla="*/ 727 w 728"/>
                <a:gd name="T17" fmla="*/ 159 h 452"/>
                <a:gd name="T18" fmla="*/ 727 w 728"/>
                <a:gd name="T19" fmla="*/ 33 h 452"/>
                <a:gd name="T20" fmla="*/ 719 w 728"/>
                <a:gd name="T21" fmla="*/ 8 h 452"/>
                <a:gd name="T22" fmla="*/ 694 w 728"/>
                <a:gd name="T23" fmla="*/ 0 h 452"/>
                <a:gd name="T24" fmla="*/ 568 w 728"/>
                <a:gd name="T25" fmla="*/ 0 h 452"/>
                <a:gd name="T26" fmla="*/ 551 w 728"/>
                <a:gd name="T27" fmla="*/ 8 h 452"/>
                <a:gd name="T28" fmla="*/ 551 w 728"/>
                <a:gd name="T29" fmla="*/ 33 h 452"/>
                <a:gd name="T30" fmla="*/ 585 w 728"/>
                <a:gd name="T31" fmla="*/ 58 h 452"/>
                <a:gd name="T32" fmla="*/ 426 w 728"/>
                <a:gd name="T33" fmla="*/ 217 h 452"/>
                <a:gd name="T34" fmla="*/ 401 w 728"/>
                <a:gd name="T35" fmla="*/ 225 h 452"/>
                <a:gd name="T36" fmla="*/ 368 w 728"/>
                <a:gd name="T37" fmla="*/ 217 h 452"/>
                <a:gd name="T38" fmla="*/ 292 w 728"/>
                <a:gd name="T39" fmla="*/ 142 h 452"/>
                <a:gd name="T40" fmla="*/ 234 w 728"/>
                <a:gd name="T41" fmla="*/ 142 h 452"/>
                <a:gd name="T42" fmla="*/ 8 w 728"/>
                <a:gd name="T43" fmla="*/ 359 h 452"/>
                <a:gd name="T44" fmla="*/ 0 w 728"/>
                <a:gd name="T45" fmla="*/ 393 h 452"/>
                <a:gd name="T46" fmla="*/ 8 w 728"/>
                <a:gd name="T47" fmla="*/ 426 h 452"/>
                <a:gd name="T48" fmla="*/ 25 w 728"/>
                <a:gd name="T49" fmla="*/ 435 h 452"/>
                <a:gd name="T50" fmla="*/ 83 w 728"/>
                <a:gd name="T51" fmla="*/ 435 h 452"/>
                <a:gd name="T52" fmla="*/ 234 w 728"/>
                <a:gd name="T53" fmla="*/ 284 h 452"/>
                <a:gd name="T54" fmla="*/ 234 w 728"/>
                <a:gd name="T55" fmla="*/ 284 h 452"/>
                <a:gd name="T56" fmla="*/ 234 w 728"/>
                <a:gd name="T57" fmla="*/ 284 h 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28" h="452">
                  <a:moveTo>
                    <a:pt x="234" y="284"/>
                  </a:moveTo>
                  <a:cubicBezTo>
                    <a:pt x="250" y="267"/>
                    <a:pt x="276" y="267"/>
                    <a:pt x="292" y="284"/>
                  </a:cubicBezTo>
                  <a:cubicBezTo>
                    <a:pt x="359" y="351"/>
                    <a:pt x="359" y="351"/>
                    <a:pt x="359" y="351"/>
                  </a:cubicBezTo>
                  <a:cubicBezTo>
                    <a:pt x="376" y="368"/>
                    <a:pt x="384" y="368"/>
                    <a:pt x="401" y="368"/>
                  </a:cubicBezTo>
                  <a:cubicBezTo>
                    <a:pt x="418" y="368"/>
                    <a:pt x="426" y="368"/>
                    <a:pt x="434" y="351"/>
                  </a:cubicBezTo>
                  <a:cubicBezTo>
                    <a:pt x="660" y="134"/>
                    <a:pt x="660" y="134"/>
                    <a:pt x="660" y="134"/>
                  </a:cubicBezTo>
                  <a:cubicBezTo>
                    <a:pt x="694" y="167"/>
                    <a:pt x="694" y="167"/>
                    <a:pt x="694" y="167"/>
                  </a:cubicBezTo>
                  <a:cubicBezTo>
                    <a:pt x="702" y="175"/>
                    <a:pt x="710" y="175"/>
                    <a:pt x="710" y="175"/>
                  </a:cubicBezTo>
                  <a:cubicBezTo>
                    <a:pt x="719" y="175"/>
                    <a:pt x="727" y="167"/>
                    <a:pt x="727" y="159"/>
                  </a:cubicBezTo>
                  <a:cubicBezTo>
                    <a:pt x="727" y="33"/>
                    <a:pt x="727" y="33"/>
                    <a:pt x="727" y="33"/>
                  </a:cubicBezTo>
                  <a:cubicBezTo>
                    <a:pt x="727" y="25"/>
                    <a:pt x="727" y="16"/>
                    <a:pt x="719" y="8"/>
                  </a:cubicBezTo>
                  <a:cubicBezTo>
                    <a:pt x="710" y="0"/>
                    <a:pt x="702" y="0"/>
                    <a:pt x="694" y="0"/>
                  </a:cubicBezTo>
                  <a:cubicBezTo>
                    <a:pt x="568" y="0"/>
                    <a:pt x="568" y="0"/>
                    <a:pt x="568" y="0"/>
                  </a:cubicBezTo>
                  <a:cubicBezTo>
                    <a:pt x="560" y="0"/>
                    <a:pt x="551" y="0"/>
                    <a:pt x="551" y="8"/>
                  </a:cubicBezTo>
                  <a:cubicBezTo>
                    <a:pt x="543" y="16"/>
                    <a:pt x="551" y="25"/>
                    <a:pt x="551" y="33"/>
                  </a:cubicBezTo>
                  <a:cubicBezTo>
                    <a:pt x="585" y="58"/>
                    <a:pt x="585" y="58"/>
                    <a:pt x="585" y="58"/>
                  </a:cubicBezTo>
                  <a:cubicBezTo>
                    <a:pt x="426" y="217"/>
                    <a:pt x="426" y="217"/>
                    <a:pt x="426" y="217"/>
                  </a:cubicBezTo>
                  <a:cubicBezTo>
                    <a:pt x="426" y="225"/>
                    <a:pt x="409" y="225"/>
                    <a:pt x="401" y="225"/>
                  </a:cubicBezTo>
                  <a:cubicBezTo>
                    <a:pt x="393" y="225"/>
                    <a:pt x="376" y="225"/>
                    <a:pt x="368" y="217"/>
                  </a:cubicBezTo>
                  <a:cubicBezTo>
                    <a:pt x="292" y="142"/>
                    <a:pt x="292" y="142"/>
                    <a:pt x="292" y="142"/>
                  </a:cubicBezTo>
                  <a:cubicBezTo>
                    <a:pt x="276" y="125"/>
                    <a:pt x="250" y="125"/>
                    <a:pt x="234" y="142"/>
                  </a:cubicBezTo>
                  <a:cubicBezTo>
                    <a:pt x="8" y="359"/>
                    <a:pt x="8" y="359"/>
                    <a:pt x="8" y="359"/>
                  </a:cubicBezTo>
                  <a:cubicBezTo>
                    <a:pt x="0" y="368"/>
                    <a:pt x="0" y="384"/>
                    <a:pt x="0" y="393"/>
                  </a:cubicBezTo>
                  <a:cubicBezTo>
                    <a:pt x="0" y="410"/>
                    <a:pt x="0" y="418"/>
                    <a:pt x="8" y="426"/>
                  </a:cubicBezTo>
                  <a:cubicBezTo>
                    <a:pt x="25" y="435"/>
                    <a:pt x="25" y="435"/>
                    <a:pt x="25" y="435"/>
                  </a:cubicBezTo>
                  <a:cubicBezTo>
                    <a:pt x="41" y="451"/>
                    <a:pt x="67" y="451"/>
                    <a:pt x="83" y="435"/>
                  </a:cubicBezTo>
                  <a:lnTo>
                    <a:pt x="234" y="284"/>
                  </a:lnTo>
                  <a:close/>
                  <a:moveTo>
                    <a:pt x="234" y="284"/>
                  </a:moveTo>
                  <a:lnTo>
                    <a:pt x="234" y="284"/>
                  </a:lnTo>
                  <a:close/>
                </a:path>
              </a:pathLst>
            </a:custGeom>
            <a:grpFill/>
            <a:ln w="12700" cap="flat">
              <a:noFill/>
              <a:bevel/>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z="3199">
                <a:latin typeface="+mn-ea"/>
              </a:endParaRPr>
            </a:p>
          </p:txBody>
        </p:sp>
        <p:sp>
          <p:nvSpPr>
            <p:cNvPr id="24" name="Freeform 16"/>
            <p:cNvSpPr>
              <a:spLocks noChangeArrowheads="1"/>
            </p:cNvSpPr>
            <p:nvPr/>
          </p:nvSpPr>
          <p:spPr bwMode="auto">
            <a:xfrm>
              <a:off x="1569458" y="688424"/>
              <a:ext cx="334962" cy="331788"/>
            </a:xfrm>
            <a:custGeom>
              <a:avLst/>
              <a:gdLst>
                <a:gd name="T0" fmla="*/ 887 w 929"/>
                <a:gd name="T1" fmla="*/ 0 h 921"/>
                <a:gd name="T2" fmla="*/ 836 w 929"/>
                <a:gd name="T3" fmla="*/ 50 h 921"/>
                <a:gd name="T4" fmla="*/ 836 w 929"/>
                <a:gd name="T5" fmla="*/ 837 h 921"/>
                <a:gd name="T6" fmla="*/ 51 w 929"/>
                <a:gd name="T7" fmla="*/ 837 h 921"/>
                <a:gd name="T8" fmla="*/ 0 w 929"/>
                <a:gd name="T9" fmla="*/ 878 h 921"/>
                <a:gd name="T10" fmla="*/ 51 w 929"/>
                <a:gd name="T11" fmla="*/ 920 h 921"/>
                <a:gd name="T12" fmla="*/ 887 w 929"/>
                <a:gd name="T13" fmla="*/ 920 h 921"/>
                <a:gd name="T14" fmla="*/ 928 w 929"/>
                <a:gd name="T15" fmla="*/ 878 h 921"/>
                <a:gd name="T16" fmla="*/ 928 w 929"/>
                <a:gd name="T17" fmla="*/ 50 h 921"/>
                <a:gd name="T18" fmla="*/ 887 w 929"/>
                <a:gd name="T19" fmla="*/ 0 h 921"/>
                <a:gd name="T20" fmla="*/ 887 w 929"/>
                <a:gd name="T21" fmla="*/ 0 h 921"/>
                <a:gd name="T22" fmla="*/ 887 w 929"/>
                <a:gd name="T23" fmla="*/ 0 h 9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29" h="921">
                  <a:moveTo>
                    <a:pt x="887" y="0"/>
                  </a:moveTo>
                  <a:cubicBezTo>
                    <a:pt x="862" y="0"/>
                    <a:pt x="836" y="26"/>
                    <a:pt x="836" y="50"/>
                  </a:cubicBezTo>
                  <a:cubicBezTo>
                    <a:pt x="836" y="837"/>
                    <a:pt x="836" y="837"/>
                    <a:pt x="836" y="837"/>
                  </a:cubicBezTo>
                  <a:cubicBezTo>
                    <a:pt x="51" y="837"/>
                    <a:pt x="51" y="837"/>
                    <a:pt x="51" y="837"/>
                  </a:cubicBezTo>
                  <a:cubicBezTo>
                    <a:pt x="26" y="837"/>
                    <a:pt x="0" y="853"/>
                    <a:pt x="0" y="878"/>
                  </a:cubicBezTo>
                  <a:cubicBezTo>
                    <a:pt x="0" y="903"/>
                    <a:pt x="26" y="920"/>
                    <a:pt x="51" y="920"/>
                  </a:cubicBezTo>
                  <a:cubicBezTo>
                    <a:pt x="887" y="920"/>
                    <a:pt x="887" y="920"/>
                    <a:pt x="887" y="920"/>
                  </a:cubicBezTo>
                  <a:cubicBezTo>
                    <a:pt x="912" y="920"/>
                    <a:pt x="928" y="903"/>
                    <a:pt x="928" y="878"/>
                  </a:cubicBezTo>
                  <a:cubicBezTo>
                    <a:pt x="928" y="50"/>
                    <a:pt x="928" y="50"/>
                    <a:pt x="928" y="50"/>
                  </a:cubicBezTo>
                  <a:cubicBezTo>
                    <a:pt x="928" y="26"/>
                    <a:pt x="903" y="0"/>
                    <a:pt x="887" y="0"/>
                  </a:cubicBezTo>
                  <a:close/>
                  <a:moveTo>
                    <a:pt x="887" y="0"/>
                  </a:moveTo>
                  <a:lnTo>
                    <a:pt x="887" y="0"/>
                  </a:lnTo>
                  <a:close/>
                </a:path>
              </a:pathLst>
            </a:custGeom>
            <a:grpFill/>
            <a:ln w="12700" cap="flat">
              <a:noFill/>
              <a:bevel/>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z="3199">
                <a:latin typeface="+mn-ea"/>
              </a:endParaRPr>
            </a:p>
          </p:txBody>
        </p:sp>
      </p:grpSp>
      <p:sp>
        <p:nvSpPr>
          <p:cNvPr id="27" name="Freeform 1"/>
          <p:cNvSpPr>
            <a:spLocks noChangeArrowheads="1"/>
          </p:cNvSpPr>
          <p:nvPr/>
        </p:nvSpPr>
        <p:spPr bwMode="auto">
          <a:xfrm rot="10800000">
            <a:off x="2164901" y="1573947"/>
            <a:ext cx="1642321" cy="768362"/>
          </a:xfrm>
          <a:custGeom>
            <a:avLst/>
            <a:gdLst>
              <a:gd name="T0" fmla="*/ 5874 w 7875"/>
              <a:gd name="T1" fmla="*/ 1811 h 3594"/>
              <a:gd name="T2" fmla="*/ 7874 w 7875"/>
              <a:gd name="T3" fmla="*/ 0 h 3594"/>
              <a:gd name="T4" fmla="*/ 1969 w 7875"/>
              <a:gd name="T5" fmla="*/ 0 h 3594"/>
              <a:gd name="T6" fmla="*/ 0 w 7875"/>
              <a:gd name="T7" fmla="*/ 1811 h 3594"/>
              <a:gd name="T8" fmla="*/ 1969 w 7875"/>
              <a:gd name="T9" fmla="*/ 3593 h 3594"/>
              <a:gd name="T10" fmla="*/ 7874 w 7875"/>
              <a:gd name="T11" fmla="*/ 3593 h 3594"/>
              <a:gd name="T12" fmla="*/ 5874 w 7875"/>
              <a:gd name="T13" fmla="*/ 1811 h 3594"/>
            </a:gdLst>
            <a:ahLst/>
            <a:cxnLst>
              <a:cxn ang="0">
                <a:pos x="T0" y="T1"/>
              </a:cxn>
              <a:cxn ang="0">
                <a:pos x="T2" y="T3"/>
              </a:cxn>
              <a:cxn ang="0">
                <a:pos x="T4" y="T5"/>
              </a:cxn>
              <a:cxn ang="0">
                <a:pos x="T6" y="T7"/>
              </a:cxn>
              <a:cxn ang="0">
                <a:pos x="T8" y="T9"/>
              </a:cxn>
              <a:cxn ang="0">
                <a:pos x="T10" y="T11"/>
              </a:cxn>
              <a:cxn ang="0">
                <a:pos x="T12" y="T13"/>
              </a:cxn>
            </a:cxnLst>
            <a:rect l="0" t="0" r="r" b="b"/>
            <a:pathLst>
              <a:path w="7875" h="3594">
                <a:moveTo>
                  <a:pt x="5874" y="1811"/>
                </a:moveTo>
                <a:lnTo>
                  <a:pt x="7874" y="0"/>
                </a:lnTo>
                <a:lnTo>
                  <a:pt x="1969" y="0"/>
                </a:lnTo>
                <a:lnTo>
                  <a:pt x="0" y="1811"/>
                </a:lnTo>
                <a:lnTo>
                  <a:pt x="1969" y="3593"/>
                </a:lnTo>
                <a:lnTo>
                  <a:pt x="7874" y="3593"/>
                </a:lnTo>
                <a:lnTo>
                  <a:pt x="5874" y="1811"/>
                </a:lnTo>
              </a:path>
            </a:pathLst>
          </a:custGeom>
          <a:solidFill>
            <a:srgbClr val="2B84E1"/>
          </a:solidFill>
          <a:ln w="12700">
            <a:noFill/>
          </a:ln>
          <a:effectLst>
            <a:outerShdw blurRad="50800" dist="38100" dir="2700000" algn="tl" rotWithShape="0">
              <a:prstClr val="black">
                <a:alpha val="40000"/>
              </a:prstClr>
            </a:outerShdw>
          </a:effectLst>
        </p:spPr>
        <p:txBody>
          <a:bodyPr wrap="none" anchor="ctr"/>
          <a:lstStyle/>
          <a:p>
            <a:endParaRPr lang="en-US" sz="3199">
              <a:latin typeface="+mn-ea"/>
            </a:endParaRPr>
          </a:p>
        </p:txBody>
      </p:sp>
      <p:sp>
        <p:nvSpPr>
          <p:cNvPr id="29" name="Shape 2616"/>
          <p:cNvSpPr/>
          <p:nvPr/>
        </p:nvSpPr>
        <p:spPr>
          <a:xfrm>
            <a:off x="2711699" y="5459844"/>
            <a:ext cx="457997" cy="416464"/>
          </a:xfrm>
          <a:custGeom>
            <a:avLst/>
            <a:gdLst/>
            <a:ahLst/>
            <a:cxnLst>
              <a:cxn ang="0">
                <a:pos x="wd2" y="hd2"/>
              </a:cxn>
              <a:cxn ang="5400000">
                <a:pos x="wd2" y="hd2"/>
              </a:cxn>
              <a:cxn ang="10800000">
                <a:pos x="wd2" y="hd2"/>
              </a:cxn>
              <a:cxn ang="16200000">
                <a:pos x="wd2" y="hd2"/>
              </a:cxn>
            </a:cxnLst>
            <a:rect l="0" t="0" r="r" b="b"/>
            <a:pathLst>
              <a:path w="21600" h="21600" extrusionOk="0">
                <a:moveTo>
                  <a:pt x="1016" y="20520"/>
                </a:moveTo>
                <a:cubicBezTo>
                  <a:pt x="1258" y="18675"/>
                  <a:pt x="2752" y="17923"/>
                  <a:pt x="4191" y="17361"/>
                </a:cubicBezTo>
                <a:cubicBezTo>
                  <a:pt x="5156" y="17087"/>
                  <a:pt x="6884" y="15971"/>
                  <a:pt x="6884" y="13567"/>
                </a:cubicBezTo>
                <a:cubicBezTo>
                  <a:pt x="6884" y="11510"/>
                  <a:pt x="6113" y="10507"/>
                  <a:pt x="5698" y="9969"/>
                </a:cubicBezTo>
                <a:cubicBezTo>
                  <a:pt x="5646" y="9902"/>
                  <a:pt x="5599" y="9842"/>
                  <a:pt x="5562" y="9786"/>
                </a:cubicBezTo>
                <a:cubicBezTo>
                  <a:pt x="5550" y="9769"/>
                  <a:pt x="5538" y="9752"/>
                  <a:pt x="5526" y="9735"/>
                </a:cubicBezTo>
                <a:cubicBezTo>
                  <a:pt x="5491" y="9662"/>
                  <a:pt x="5297" y="9177"/>
                  <a:pt x="5553" y="8011"/>
                </a:cubicBezTo>
                <a:cubicBezTo>
                  <a:pt x="5604" y="7777"/>
                  <a:pt x="5583" y="7531"/>
                  <a:pt x="5493" y="7312"/>
                </a:cubicBezTo>
                <a:cubicBezTo>
                  <a:pt x="5249" y="6721"/>
                  <a:pt x="4603" y="5151"/>
                  <a:pt x="5035" y="3988"/>
                </a:cubicBezTo>
                <a:cubicBezTo>
                  <a:pt x="5619" y="2411"/>
                  <a:pt x="6140" y="2099"/>
                  <a:pt x="7085" y="1642"/>
                </a:cubicBezTo>
                <a:cubicBezTo>
                  <a:pt x="7132" y="1619"/>
                  <a:pt x="7177" y="1592"/>
                  <a:pt x="7220" y="1562"/>
                </a:cubicBezTo>
                <a:cubicBezTo>
                  <a:pt x="7458" y="1393"/>
                  <a:pt x="8233" y="1080"/>
                  <a:pt x="9029" y="1080"/>
                </a:cubicBezTo>
                <a:cubicBezTo>
                  <a:pt x="9467" y="1080"/>
                  <a:pt x="9840" y="1172"/>
                  <a:pt x="10137" y="1353"/>
                </a:cubicBezTo>
                <a:cubicBezTo>
                  <a:pt x="10491" y="1569"/>
                  <a:pt x="10825" y="1968"/>
                  <a:pt x="11308" y="3213"/>
                </a:cubicBezTo>
                <a:cubicBezTo>
                  <a:pt x="11991" y="4974"/>
                  <a:pt x="11820" y="6477"/>
                  <a:pt x="11347" y="7186"/>
                </a:cubicBezTo>
                <a:cubicBezTo>
                  <a:pt x="11175" y="7442"/>
                  <a:pt x="11116" y="7769"/>
                  <a:pt x="11184" y="8078"/>
                </a:cubicBezTo>
                <a:cubicBezTo>
                  <a:pt x="11422" y="9164"/>
                  <a:pt x="11247" y="9602"/>
                  <a:pt x="11210" y="9679"/>
                </a:cubicBezTo>
                <a:cubicBezTo>
                  <a:pt x="11181" y="9712"/>
                  <a:pt x="11153" y="9748"/>
                  <a:pt x="11129" y="9786"/>
                </a:cubicBezTo>
                <a:cubicBezTo>
                  <a:pt x="11091" y="9842"/>
                  <a:pt x="11044" y="9902"/>
                  <a:pt x="10992" y="9969"/>
                </a:cubicBezTo>
                <a:cubicBezTo>
                  <a:pt x="10578" y="10507"/>
                  <a:pt x="9806" y="11510"/>
                  <a:pt x="9806" y="13567"/>
                </a:cubicBezTo>
                <a:cubicBezTo>
                  <a:pt x="9806" y="15972"/>
                  <a:pt x="11535" y="17087"/>
                  <a:pt x="12500" y="17361"/>
                </a:cubicBezTo>
                <a:cubicBezTo>
                  <a:pt x="13925" y="17916"/>
                  <a:pt x="15432" y="18665"/>
                  <a:pt x="15675" y="20520"/>
                </a:cubicBezTo>
                <a:cubicBezTo>
                  <a:pt x="15675" y="20520"/>
                  <a:pt x="1016" y="20520"/>
                  <a:pt x="1016" y="20520"/>
                </a:cubicBezTo>
                <a:close/>
                <a:moveTo>
                  <a:pt x="12782" y="16326"/>
                </a:moveTo>
                <a:cubicBezTo>
                  <a:pt x="12782" y="16326"/>
                  <a:pt x="10788" y="15813"/>
                  <a:pt x="10788" y="13567"/>
                </a:cubicBezTo>
                <a:cubicBezTo>
                  <a:pt x="10788" y="11595"/>
                  <a:pt x="11607" y="10900"/>
                  <a:pt x="11923" y="10420"/>
                </a:cubicBezTo>
                <a:cubicBezTo>
                  <a:pt x="11923" y="10420"/>
                  <a:pt x="12573" y="9806"/>
                  <a:pt x="12138" y="7825"/>
                </a:cubicBezTo>
                <a:cubicBezTo>
                  <a:pt x="12863" y="6740"/>
                  <a:pt x="12999" y="4821"/>
                  <a:pt x="12211" y="2789"/>
                </a:cubicBezTo>
                <a:cubicBezTo>
                  <a:pt x="11716" y="1514"/>
                  <a:pt x="11279" y="815"/>
                  <a:pt x="10613" y="409"/>
                </a:cubicBezTo>
                <a:cubicBezTo>
                  <a:pt x="10124" y="111"/>
                  <a:pt x="9569" y="0"/>
                  <a:pt x="9029" y="0"/>
                </a:cubicBezTo>
                <a:cubicBezTo>
                  <a:pt x="8023" y="0"/>
                  <a:pt x="7070" y="384"/>
                  <a:pt x="6690" y="653"/>
                </a:cubicBezTo>
                <a:cubicBezTo>
                  <a:pt x="5576" y="1192"/>
                  <a:pt x="4828" y="1688"/>
                  <a:pt x="4126" y="3579"/>
                </a:cubicBezTo>
                <a:cubicBezTo>
                  <a:pt x="3556" y="5114"/>
                  <a:pt x="4241" y="6891"/>
                  <a:pt x="4598" y="7757"/>
                </a:cubicBezTo>
                <a:cubicBezTo>
                  <a:pt x="4163" y="9739"/>
                  <a:pt x="4767" y="10420"/>
                  <a:pt x="4767" y="10420"/>
                </a:cubicBezTo>
                <a:cubicBezTo>
                  <a:pt x="5083" y="10900"/>
                  <a:pt x="5903" y="11595"/>
                  <a:pt x="5903" y="13567"/>
                </a:cubicBezTo>
                <a:cubicBezTo>
                  <a:pt x="5903" y="15813"/>
                  <a:pt x="3909" y="16326"/>
                  <a:pt x="3909" y="16326"/>
                </a:cubicBezTo>
                <a:cubicBezTo>
                  <a:pt x="2642" y="16817"/>
                  <a:pt x="0" y="17821"/>
                  <a:pt x="0" y="21060"/>
                </a:cubicBezTo>
                <a:cubicBezTo>
                  <a:pt x="0" y="21060"/>
                  <a:pt x="0" y="21600"/>
                  <a:pt x="491" y="21600"/>
                </a:cubicBezTo>
                <a:lnTo>
                  <a:pt x="16200" y="21600"/>
                </a:lnTo>
                <a:cubicBezTo>
                  <a:pt x="16691" y="21600"/>
                  <a:pt x="16691" y="21060"/>
                  <a:pt x="16691" y="21060"/>
                </a:cubicBezTo>
                <a:cubicBezTo>
                  <a:pt x="16691" y="17821"/>
                  <a:pt x="14048" y="16817"/>
                  <a:pt x="12782" y="16326"/>
                </a:cubicBezTo>
                <a:moveTo>
                  <a:pt x="18035" y="15774"/>
                </a:moveTo>
                <a:cubicBezTo>
                  <a:pt x="18035" y="15774"/>
                  <a:pt x="16217" y="15312"/>
                  <a:pt x="16217" y="13291"/>
                </a:cubicBezTo>
                <a:cubicBezTo>
                  <a:pt x="16217" y="11515"/>
                  <a:pt x="17087" y="10890"/>
                  <a:pt x="17376" y="10458"/>
                </a:cubicBezTo>
                <a:cubicBezTo>
                  <a:pt x="17376" y="10458"/>
                  <a:pt x="17968" y="9906"/>
                  <a:pt x="17572" y="8122"/>
                </a:cubicBezTo>
                <a:cubicBezTo>
                  <a:pt x="18232" y="7146"/>
                  <a:pt x="18387" y="5419"/>
                  <a:pt x="17669" y="3590"/>
                </a:cubicBezTo>
                <a:cubicBezTo>
                  <a:pt x="17218" y="2442"/>
                  <a:pt x="16666" y="1814"/>
                  <a:pt x="16059" y="1449"/>
                </a:cubicBezTo>
                <a:cubicBezTo>
                  <a:pt x="15612" y="1180"/>
                  <a:pt x="15107" y="1081"/>
                  <a:pt x="14614" y="1081"/>
                </a:cubicBezTo>
                <a:cubicBezTo>
                  <a:pt x="13880" y="1081"/>
                  <a:pt x="13182" y="1301"/>
                  <a:pt x="12753" y="1514"/>
                </a:cubicBezTo>
                <a:cubicBezTo>
                  <a:pt x="12878" y="1781"/>
                  <a:pt x="12997" y="2064"/>
                  <a:pt x="13115" y="2366"/>
                </a:cubicBezTo>
                <a:cubicBezTo>
                  <a:pt x="13131" y="2409"/>
                  <a:pt x="13143" y="2453"/>
                  <a:pt x="13159" y="2496"/>
                </a:cubicBezTo>
                <a:cubicBezTo>
                  <a:pt x="13436" y="2360"/>
                  <a:pt x="13994" y="2160"/>
                  <a:pt x="14614" y="2160"/>
                </a:cubicBezTo>
                <a:cubicBezTo>
                  <a:pt x="15001" y="2160"/>
                  <a:pt x="15328" y="2239"/>
                  <a:pt x="15588" y="2396"/>
                </a:cubicBezTo>
                <a:cubicBezTo>
                  <a:pt x="15893" y="2579"/>
                  <a:pt x="16347" y="2947"/>
                  <a:pt x="16767" y="4019"/>
                </a:cubicBezTo>
                <a:cubicBezTo>
                  <a:pt x="17366" y="5541"/>
                  <a:pt x="17207" y="6853"/>
                  <a:pt x="16784" y="7478"/>
                </a:cubicBezTo>
                <a:cubicBezTo>
                  <a:pt x="16610" y="7736"/>
                  <a:pt x="16549" y="8067"/>
                  <a:pt x="16618" y="8379"/>
                </a:cubicBezTo>
                <a:cubicBezTo>
                  <a:pt x="16817" y="9273"/>
                  <a:pt x="16689" y="9648"/>
                  <a:pt x="16656" y="9723"/>
                </a:cubicBezTo>
                <a:cubicBezTo>
                  <a:pt x="16631" y="9754"/>
                  <a:pt x="16607" y="9786"/>
                  <a:pt x="16584" y="9820"/>
                </a:cubicBezTo>
                <a:cubicBezTo>
                  <a:pt x="16565" y="9848"/>
                  <a:pt x="16497" y="9929"/>
                  <a:pt x="16447" y="9988"/>
                </a:cubicBezTo>
                <a:cubicBezTo>
                  <a:pt x="16023" y="10488"/>
                  <a:pt x="15236" y="11419"/>
                  <a:pt x="15236" y="13291"/>
                </a:cubicBezTo>
                <a:cubicBezTo>
                  <a:pt x="15236" y="15520"/>
                  <a:pt x="16851" y="16555"/>
                  <a:pt x="17757" y="16810"/>
                </a:cubicBezTo>
                <a:cubicBezTo>
                  <a:pt x="19050" y="17307"/>
                  <a:pt x="20311" y="17926"/>
                  <a:pt x="20570" y="19440"/>
                </a:cubicBezTo>
                <a:lnTo>
                  <a:pt x="17464" y="19440"/>
                </a:lnTo>
                <a:cubicBezTo>
                  <a:pt x="17553" y="19773"/>
                  <a:pt x="17615" y="20132"/>
                  <a:pt x="17645" y="20520"/>
                </a:cubicBezTo>
                <a:lnTo>
                  <a:pt x="21152" y="20520"/>
                </a:lnTo>
                <a:cubicBezTo>
                  <a:pt x="21600" y="20520"/>
                  <a:pt x="21600" y="20034"/>
                  <a:pt x="21600" y="20034"/>
                </a:cubicBezTo>
                <a:cubicBezTo>
                  <a:pt x="21600" y="17119"/>
                  <a:pt x="19191" y="16215"/>
                  <a:pt x="18035" y="15774"/>
                </a:cubicBezTo>
              </a:path>
            </a:pathLst>
          </a:custGeom>
          <a:solidFill>
            <a:schemeClr val="bg1"/>
          </a:solidFill>
          <a:ln w="12700">
            <a:noFill/>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30" name="Shape 2616"/>
          <p:cNvSpPr/>
          <p:nvPr/>
        </p:nvSpPr>
        <p:spPr>
          <a:xfrm>
            <a:off x="2722561" y="1748095"/>
            <a:ext cx="457997" cy="416464"/>
          </a:xfrm>
          <a:custGeom>
            <a:avLst/>
            <a:gdLst/>
            <a:ahLst/>
            <a:cxnLst>
              <a:cxn ang="0">
                <a:pos x="wd2" y="hd2"/>
              </a:cxn>
              <a:cxn ang="5400000">
                <a:pos x="wd2" y="hd2"/>
              </a:cxn>
              <a:cxn ang="10800000">
                <a:pos x="wd2" y="hd2"/>
              </a:cxn>
              <a:cxn ang="16200000">
                <a:pos x="wd2" y="hd2"/>
              </a:cxn>
            </a:cxnLst>
            <a:rect l="0" t="0" r="r" b="b"/>
            <a:pathLst>
              <a:path w="21600" h="21600" extrusionOk="0">
                <a:moveTo>
                  <a:pt x="1016" y="20520"/>
                </a:moveTo>
                <a:cubicBezTo>
                  <a:pt x="1258" y="18675"/>
                  <a:pt x="2752" y="17923"/>
                  <a:pt x="4191" y="17361"/>
                </a:cubicBezTo>
                <a:cubicBezTo>
                  <a:pt x="5156" y="17087"/>
                  <a:pt x="6884" y="15971"/>
                  <a:pt x="6884" y="13567"/>
                </a:cubicBezTo>
                <a:cubicBezTo>
                  <a:pt x="6884" y="11510"/>
                  <a:pt x="6113" y="10507"/>
                  <a:pt x="5698" y="9969"/>
                </a:cubicBezTo>
                <a:cubicBezTo>
                  <a:pt x="5646" y="9902"/>
                  <a:pt x="5599" y="9842"/>
                  <a:pt x="5562" y="9786"/>
                </a:cubicBezTo>
                <a:cubicBezTo>
                  <a:pt x="5550" y="9769"/>
                  <a:pt x="5538" y="9752"/>
                  <a:pt x="5526" y="9735"/>
                </a:cubicBezTo>
                <a:cubicBezTo>
                  <a:pt x="5491" y="9662"/>
                  <a:pt x="5297" y="9177"/>
                  <a:pt x="5553" y="8011"/>
                </a:cubicBezTo>
                <a:cubicBezTo>
                  <a:pt x="5604" y="7777"/>
                  <a:pt x="5583" y="7531"/>
                  <a:pt x="5493" y="7312"/>
                </a:cubicBezTo>
                <a:cubicBezTo>
                  <a:pt x="5249" y="6721"/>
                  <a:pt x="4603" y="5151"/>
                  <a:pt x="5035" y="3988"/>
                </a:cubicBezTo>
                <a:cubicBezTo>
                  <a:pt x="5619" y="2411"/>
                  <a:pt x="6140" y="2099"/>
                  <a:pt x="7085" y="1642"/>
                </a:cubicBezTo>
                <a:cubicBezTo>
                  <a:pt x="7132" y="1619"/>
                  <a:pt x="7177" y="1592"/>
                  <a:pt x="7220" y="1562"/>
                </a:cubicBezTo>
                <a:cubicBezTo>
                  <a:pt x="7458" y="1393"/>
                  <a:pt x="8233" y="1080"/>
                  <a:pt x="9029" y="1080"/>
                </a:cubicBezTo>
                <a:cubicBezTo>
                  <a:pt x="9467" y="1080"/>
                  <a:pt x="9840" y="1172"/>
                  <a:pt x="10137" y="1353"/>
                </a:cubicBezTo>
                <a:cubicBezTo>
                  <a:pt x="10491" y="1569"/>
                  <a:pt x="10825" y="1968"/>
                  <a:pt x="11308" y="3213"/>
                </a:cubicBezTo>
                <a:cubicBezTo>
                  <a:pt x="11991" y="4974"/>
                  <a:pt x="11820" y="6477"/>
                  <a:pt x="11347" y="7186"/>
                </a:cubicBezTo>
                <a:cubicBezTo>
                  <a:pt x="11175" y="7442"/>
                  <a:pt x="11116" y="7769"/>
                  <a:pt x="11184" y="8078"/>
                </a:cubicBezTo>
                <a:cubicBezTo>
                  <a:pt x="11422" y="9164"/>
                  <a:pt x="11247" y="9602"/>
                  <a:pt x="11210" y="9679"/>
                </a:cubicBezTo>
                <a:cubicBezTo>
                  <a:pt x="11181" y="9712"/>
                  <a:pt x="11153" y="9748"/>
                  <a:pt x="11129" y="9786"/>
                </a:cubicBezTo>
                <a:cubicBezTo>
                  <a:pt x="11091" y="9842"/>
                  <a:pt x="11044" y="9902"/>
                  <a:pt x="10992" y="9969"/>
                </a:cubicBezTo>
                <a:cubicBezTo>
                  <a:pt x="10578" y="10507"/>
                  <a:pt x="9806" y="11510"/>
                  <a:pt x="9806" y="13567"/>
                </a:cubicBezTo>
                <a:cubicBezTo>
                  <a:pt x="9806" y="15972"/>
                  <a:pt x="11535" y="17087"/>
                  <a:pt x="12500" y="17361"/>
                </a:cubicBezTo>
                <a:cubicBezTo>
                  <a:pt x="13925" y="17916"/>
                  <a:pt x="15432" y="18665"/>
                  <a:pt x="15675" y="20520"/>
                </a:cubicBezTo>
                <a:cubicBezTo>
                  <a:pt x="15675" y="20520"/>
                  <a:pt x="1016" y="20520"/>
                  <a:pt x="1016" y="20520"/>
                </a:cubicBezTo>
                <a:close/>
                <a:moveTo>
                  <a:pt x="12782" y="16326"/>
                </a:moveTo>
                <a:cubicBezTo>
                  <a:pt x="12782" y="16326"/>
                  <a:pt x="10788" y="15813"/>
                  <a:pt x="10788" y="13567"/>
                </a:cubicBezTo>
                <a:cubicBezTo>
                  <a:pt x="10788" y="11595"/>
                  <a:pt x="11607" y="10900"/>
                  <a:pt x="11923" y="10420"/>
                </a:cubicBezTo>
                <a:cubicBezTo>
                  <a:pt x="11923" y="10420"/>
                  <a:pt x="12573" y="9806"/>
                  <a:pt x="12138" y="7825"/>
                </a:cubicBezTo>
                <a:cubicBezTo>
                  <a:pt x="12863" y="6740"/>
                  <a:pt x="12999" y="4821"/>
                  <a:pt x="12211" y="2789"/>
                </a:cubicBezTo>
                <a:cubicBezTo>
                  <a:pt x="11716" y="1514"/>
                  <a:pt x="11279" y="815"/>
                  <a:pt x="10613" y="409"/>
                </a:cubicBezTo>
                <a:cubicBezTo>
                  <a:pt x="10124" y="111"/>
                  <a:pt x="9569" y="0"/>
                  <a:pt x="9029" y="0"/>
                </a:cubicBezTo>
                <a:cubicBezTo>
                  <a:pt x="8023" y="0"/>
                  <a:pt x="7070" y="384"/>
                  <a:pt x="6690" y="653"/>
                </a:cubicBezTo>
                <a:cubicBezTo>
                  <a:pt x="5576" y="1192"/>
                  <a:pt x="4828" y="1688"/>
                  <a:pt x="4126" y="3579"/>
                </a:cubicBezTo>
                <a:cubicBezTo>
                  <a:pt x="3556" y="5114"/>
                  <a:pt x="4241" y="6891"/>
                  <a:pt x="4598" y="7757"/>
                </a:cubicBezTo>
                <a:cubicBezTo>
                  <a:pt x="4163" y="9739"/>
                  <a:pt x="4767" y="10420"/>
                  <a:pt x="4767" y="10420"/>
                </a:cubicBezTo>
                <a:cubicBezTo>
                  <a:pt x="5083" y="10900"/>
                  <a:pt x="5903" y="11595"/>
                  <a:pt x="5903" y="13567"/>
                </a:cubicBezTo>
                <a:cubicBezTo>
                  <a:pt x="5903" y="15813"/>
                  <a:pt x="3909" y="16326"/>
                  <a:pt x="3909" y="16326"/>
                </a:cubicBezTo>
                <a:cubicBezTo>
                  <a:pt x="2642" y="16817"/>
                  <a:pt x="0" y="17821"/>
                  <a:pt x="0" y="21060"/>
                </a:cubicBezTo>
                <a:cubicBezTo>
                  <a:pt x="0" y="21060"/>
                  <a:pt x="0" y="21600"/>
                  <a:pt x="491" y="21600"/>
                </a:cubicBezTo>
                <a:lnTo>
                  <a:pt x="16200" y="21600"/>
                </a:lnTo>
                <a:cubicBezTo>
                  <a:pt x="16691" y="21600"/>
                  <a:pt x="16691" y="21060"/>
                  <a:pt x="16691" y="21060"/>
                </a:cubicBezTo>
                <a:cubicBezTo>
                  <a:pt x="16691" y="17821"/>
                  <a:pt x="14048" y="16817"/>
                  <a:pt x="12782" y="16326"/>
                </a:cubicBezTo>
                <a:moveTo>
                  <a:pt x="18035" y="15774"/>
                </a:moveTo>
                <a:cubicBezTo>
                  <a:pt x="18035" y="15774"/>
                  <a:pt x="16217" y="15312"/>
                  <a:pt x="16217" y="13291"/>
                </a:cubicBezTo>
                <a:cubicBezTo>
                  <a:pt x="16217" y="11515"/>
                  <a:pt x="17087" y="10890"/>
                  <a:pt x="17376" y="10458"/>
                </a:cubicBezTo>
                <a:cubicBezTo>
                  <a:pt x="17376" y="10458"/>
                  <a:pt x="17968" y="9906"/>
                  <a:pt x="17572" y="8122"/>
                </a:cubicBezTo>
                <a:cubicBezTo>
                  <a:pt x="18232" y="7146"/>
                  <a:pt x="18387" y="5419"/>
                  <a:pt x="17669" y="3590"/>
                </a:cubicBezTo>
                <a:cubicBezTo>
                  <a:pt x="17218" y="2442"/>
                  <a:pt x="16666" y="1814"/>
                  <a:pt x="16059" y="1449"/>
                </a:cubicBezTo>
                <a:cubicBezTo>
                  <a:pt x="15612" y="1180"/>
                  <a:pt x="15107" y="1081"/>
                  <a:pt x="14614" y="1081"/>
                </a:cubicBezTo>
                <a:cubicBezTo>
                  <a:pt x="13880" y="1081"/>
                  <a:pt x="13182" y="1301"/>
                  <a:pt x="12753" y="1514"/>
                </a:cubicBezTo>
                <a:cubicBezTo>
                  <a:pt x="12878" y="1781"/>
                  <a:pt x="12997" y="2064"/>
                  <a:pt x="13115" y="2366"/>
                </a:cubicBezTo>
                <a:cubicBezTo>
                  <a:pt x="13131" y="2409"/>
                  <a:pt x="13143" y="2453"/>
                  <a:pt x="13159" y="2496"/>
                </a:cubicBezTo>
                <a:cubicBezTo>
                  <a:pt x="13436" y="2360"/>
                  <a:pt x="13994" y="2160"/>
                  <a:pt x="14614" y="2160"/>
                </a:cubicBezTo>
                <a:cubicBezTo>
                  <a:pt x="15001" y="2160"/>
                  <a:pt x="15328" y="2239"/>
                  <a:pt x="15588" y="2396"/>
                </a:cubicBezTo>
                <a:cubicBezTo>
                  <a:pt x="15893" y="2579"/>
                  <a:pt x="16347" y="2947"/>
                  <a:pt x="16767" y="4019"/>
                </a:cubicBezTo>
                <a:cubicBezTo>
                  <a:pt x="17366" y="5541"/>
                  <a:pt x="17207" y="6853"/>
                  <a:pt x="16784" y="7478"/>
                </a:cubicBezTo>
                <a:cubicBezTo>
                  <a:pt x="16610" y="7736"/>
                  <a:pt x="16549" y="8067"/>
                  <a:pt x="16618" y="8379"/>
                </a:cubicBezTo>
                <a:cubicBezTo>
                  <a:pt x="16817" y="9273"/>
                  <a:pt x="16689" y="9648"/>
                  <a:pt x="16656" y="9723"/>
                </a:cubicBezTo>
                <a:cubicBezTo>
                  <a:pt x="16631" y="9754"/>
                  <a:pt x="16607" y="9786"/>
                  <a:pt x="16584" y="9820"/>
                </a:cubicBezTo>
                <a:cubicBezTo>
                  <a:pt x="16565" y="9848"/>
                  <a:pt x="16497" y="9929"/>
                  <a:pt x="16447" y="9988"/>
                </a:cubicBezTo>
                <a:cubicBezTo>
                  <a:pt x="16023" y="10488"/>
                  <a:pt x="15236" y="11419"/>
                  <a:pt x="15236" y="13291"/>
                </a:cubicBezTo>
                <a:cubicBezTo>
                  <a:pt x="15236" y="15520"/>
                  <a:pt x="16851" y="16555"/>
                  <a:pt x="17757" y="16810"/>
                </a:cubicBezTo>
                <a:cubicBezTo>
                  <a:pt x="19050" y="17307"/>
                  <a:pt x="20311" y="17926"/>
                  <a:pt x="20570" y="19440"/>
                </a:cubicBezTo>
                <a:lnTo>
                  <a:pt x="17464" y="19440"/>
                </a:lnTo>
                <a:cubicBezTo>
                  <a:pt x="17553" y="19773"/>
                  <a:pt x="17615" y="20132"/>
                  <a:pt x="17645" y="20520"/>
                </a:cubicBezTo>
                <a:lnTo>
                  <a:pt x="21152" y="20520"/>
                </a:lnTo>
                <a:cubicBezTo>
                  <a:pt x="21600" y="20520"/>
                  <a:pt x="21600" y="20034"/>
                  <a:pt x="21600" y="20034"/>
                </a:cubicBezTo>
                <a:cubicBezTo>
                  <a:pt x="21600" y="17119"/>
                  <a:pt x="19191" y="16215"/>
                  <a:pt x="18035" y="15774"/>
                </a:cubicBezTo>
              </a:path>
            </a:pathLst>
          </a:custGeom>
          <a:solidFill>
            <a:schemeClr val="bg1"/>
          </a:solidFill>
          <a:ln w="12700">
            <a:noFill/>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Tree>
    <p:extLst>
      <p:ext uri="{BB962C8B-B14F-4D97-AF65-F5344CB8AC3E}">
        <p14:creationId xmlns:p14="http://schemas.microsoft.com/office/powerpoint/2010/main" val="3011126164"/>
      </p:ext>
    </p:extLst>
  </p:cSld>
  <p:clrMapOvr>
    <a:masterClrMapping/>
  </p:clrMapOvr>
  <mc:AlternateContent xmlns:mc="http://schemas.openxmlformats.org/markup-compatibility/2006" xmlns:p14="http://schemas.microsoft.com/office/powerpoint/2010/main">
    <mc:Choice Requires="p14">
      <p:transition spd="slow" p14:dur="1600" advClick="0" advTm="5000">
        <p14:gallery dir="l"/>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par>
                                <p:cTn id="8" presetID="22" presetClass="entr" presetSubtype="2"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right)">
                                      <p:cBhvr>
                                        <p:cTn id="10" dur="500"/>
                                        <p:tgtEl>
                                          <p:spTgt spid="3"/>
                                        </p:tgtEl>
                                      </p:cBhvr>
                                    </p:animEffect>
                                  </p:childTnLst>
                                </p:cTn>
                              </p:par>
                            </p:childTnLst>
                          </p:cTn>
                        </p:par>
                        <p:par>
                          <p:cTn id="11" fill="hold">
                            <p:stCondLst>
                              <p:cond delay="500"/>
                            </p:stCondLst>
                            <p:childTnLst>
                              <p:par>
                                <p:cTn id="12" presetID="16" presetClass="entr" presetSubtype="37" fill="hold" grpId="0"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arn(outVertical)">
                                      <p:cBhvr>
                                        <p:cTn id="14" dur="500"/>
                                        <p:tgtEl>
                                          <p:spTgt spid="4"/>
                                        </p:tgtEl>
                                      </p:cBhvr>
                                    </p:animEffec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27"/>
                                        </p:tgtEl>
                                        <p:attrNameLst>
                                          <p:attrName>style.visibility</p:attrName>
                                        </p:attrNameLst>
                                      </p:cBhvr>
                                      <p:to>
                                        <p:strVal val="visible"/>
                                      </p:to>
                                    </p:set>
                                    <p:animEffect transition="in" filter="wipe(left)">
                                      <p:cBhvr>
                                        <p:cTn id="18" dur="500"/>
                                        <p:tgtEl>
                                          <p:spTgt spid="27"/>
                                        </p:tgtEl>
                                      </p:cBhvr>
                                    </p:animEffect>
                                  </p:childTnLst>
                                </p:cTn>
                              </p:par>
                            </p:childTnLst>
                          </p:cTn>
                        </p:par>
                        <p:par>
                          <p:cTn id="19" fill="hold">
                            <p:stCondLst>
                              <p:cond delay="1500"/>
                            </p:stCondLst>
                            <p:childTnLst>
                              <p:par>
                                <p:cTn id="20" presetID="10" presetClass="entr" presetSubtype="0" fill="hold" grpId="0" nodeType="afterEffect">
                                  <p:stCondLst>
                                    <p:cond delay="0"/>
                                  </p:stCondLst>
                                  <p:childTnLst>
                                    <p:set>
                                      <p:cBhvr>
                                        <p:cTn id="21" dur="1" fill="hold">
                                          <p:stCondLst>
                                            <p:cond delay="0"/>
                                          </p:stCondLst>
                                        </p:cTn>
                                        <p:tgtEl>
                                          <p:spTgt spid="30"/>
                                        </p:tgtEl>
                                        <p:attrNameLst>
                                          <p:attrName>style.visibility</p:attrName>
                                        </p:attrNameLst>
                                      </p:cBhvr>
                                      <p:to>
                                        <p:strVal val="visible"/>
                                      </p:to>
                                    </p:set>
                                    <p:animEffect transition="in" filter="fade">
                                      <p:cBhvr>
                                        <p:cTn id="22" dur="500"/>
                                        <p:tgtEl>
                                          <p:spTgt spid="30"/>
                                        </p:tgtEl>
                                      </p:cBhvr>
                                    </p:animEffect>
                                  </p:childTnLst>
                                </p:cTn>
                              </p:par>
                            </p:childTnLst>
                          </p:cTn>
                        </p:par>
                        <p:par>
                          <p:cTn id="23" fill="hold">
                            <p:stCondLst>
                              <p:cond delay="2000"/>
                            </p:stCondLst>
                            <p:childTnLst>
                              <p:par>
                                <p:cTn id="24" presetID="22" presetClass="entr" presetSubtype="8" fill="hold" grpId="0" nodeType="after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wipe(left)">
                                      <p:cBhvr>
                                        <p:cTn id="26" dur="500"/>
                                        <p:tgtEl>
                                          <p:spTgt spid="9"/>
                                        </p:tgtEl>
                                      </p:cBhvr>
                                    </p:animEffect>
                                  </p:childTnLst>
                                </p:cTn>
                              </p:par>
                            </p:childTnLst>
                          </p:cTn>
                        </p:par>
                        <p:par>
                          <p:cTn id="27" fill="hold">
                            <p:stCondLst>
                              <p:cond delay="2500"/>
                            </p:stCondLst>
                            <p:childTnLst>
                              <p:par>
                                <p:cTn id="28" presetID="22" presetClass="entr" presetSubtype="8" fill="hold" grpId="0" nodeType="after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wipe(left)">
                                      <p:cBhvr>
                                        <p:cTn id="30" dur="500"/>
                                        <p:tgtEl>
                                          <p:spTgt spid="11"/>
                                        </p:tgtEl>
                                      </p:cBhvr>
                                    </p:animEffect>
                                  </p:childTnLst>
                                </p:cTn>
                              </p:par>
                            </p:childTnLst>
                          </p:cTn>
                        </p:par>
                        <p:par>
                          <p:cTn id="31" fill="hold">
                            <p:stCondLst>
                              <p:cond delay="3000"/>
                            </p:stCondLst>
                            <p:childTnLst>
                              <p:par>
                                <p:cTn id="32" presetID="10" presetClass="entr" presetSubtype="0" fill="hold" grpId="0" nodeType="after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fade">
                                      <p:cBhvr>
                                        <p:cTn id="34" dur="500"/>
                                        <p:tgtEl>
                                          <p:spTgt spid="12"/>
                                        </p:tgtEl>
                                      </p:cBhvr>
                                    </p:animEffect>
                                  </p:childTnLst>
                                </p:cTn>
                              </p:par>
                            </p:childTnLst>
                          </p:cTn>
                        </p:par>
                        <p:par>
                          <p:cTn id="35" fill="hold">
                            <p:stCondLst>
                              <p:cond delay="3500"/>
                            </p:stCondLst>
                            <p:childTnLst>
                              <p:par>
                                <p:cTn id="36" presetID="22" presetClass="entr" presetSubtype="8" fill="hold" grpId="0" nodeType="after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wipe(left)">
                                      <p:cBhvr>
                                        <p:cTn id="38" dur="500"/>
                                        <p:tgtEl>
                                          <p:spTgt spid="7"/>
                                        </p:tgtEl>
                                      </p:cBhvr>
                                    </p:animEffect>
                                  </p:childTnLst>
                                </p:cTn>
                              </p:par>
                            </p:childTnLst>
                          </p:cTn>
                        </p:par>
                        <p:par>
                          <p:cTn id="39" fill="hold">
                            <p:stCondLst>
                              <p:cond delay="4000"/>
                            </p:stCondLst>
                            <p:childTnLst>
                              <p:par>
                                <p:cTn id="40" presetID="22" presetClass="entr" presetSubtype="8" fill="hold" grpId="0" nodeType="after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wipe(left)">
                                      <p:cBhvr>
                                        <p:cTn id="42" dur="500"/>
                                        <p:tgtEl>
                                          <p:spTgt spid="17"/>
                                        </p:tgtEl>
                                      </p:cBhvr>
                                    </p:animEffect>
                                  </p:childTnLst>
                                </p:cTn>
                              </p:par>
                            </p:childTnLst>
                          </p:cTn>
                        </p:par>
                        <p:par>
                          <p:cTn id="43" fill="hold">
                            <p:stCondLst>
                              <p:cond delay="4500"/>
                            </p:stCondLst>
                            <p:childTnLst>
                              <p:par>
                                <p:cTn id="44" presetID="10" presetClass="entr" presetSubtype="0" fill="hold" nodeType="afterEffect">
                                  <p:stCondLst>
                                    <p:cond delay="0"/>
                                  </p:stCondLst>
                                  <p:childTnLst>
                                    <p:set>
                                      <p:cBhvr>
                                        <p:cTn id="45" dur="1" fill="hold">
                                          <p:stCondLst>
                                            <p:cond delay="0"/>
                                          </p:stCondLst>
                                        </p:cTn>
                                        <p:tgtEl>
                                          <p:spTgt spid="18"/>
                                        </p:tgtEl>
                                        <p:attrNameLst>
                                          <p:attrName>style.visibility</p:attrName>
                                        </p:attrNameLst>
                                      </p:cBhvr>
                                      <p:to>
                                        <p:strVal val="visible"/>
                                      </p:to>
                                    </p:set>
                                    <p:animEffect transition="in" filter="fade">
                                      <p:cBhvr>
                                        <p:cTn id="46" dur="500"/>
                                        <p:tgtEl>
                                          <p:spTgt spid="18"/>
                                        </p:tgtEl>
                                      </p:cBhvr>
                                    </p:animEffect>
                                  </p:childTnLst>
                                </p:cTn>
                              </p:par>
                            </p:childTnLst>
                          </p:cTn>
                        </p:par>
                        <p:par>
                          <p:cTn id="47" fill="hold">
                            <p:stCondLst>
                              <p:cond delay="5000"/>
                            </p:stCondLst>
                            <p:childTnLst>
                              <p:par>
                                <p:cTn id="48" presetID="22" presetClass="entr" presetSubtype="8" fill="hold" grpId="0" nodeType="afterEffect">
                                  <p:stCondLst>
                                    <p:cond delay="0"/>
                                  </p:stCondLst>
                                  <p:childTnLst>
                                    <p:set>
                                      <p:cBhvr>
                                        <p:cTn id="49" dur="1" fill="hold">
                                          <p:stCondLst>
                                            <p:cond delay="0"/>
                                          </p:stCondLst>
                                        </p:cTn>
                                        <p:tgtEl>
                                          <p:spTgt spid="6"/>
                                        </p:tgtEl>
                                        <p:attrNameLst>
                                          <p:attrName>style.visibility</p:attrName>
                                        </p:attrNameLst>
                                      </p:cBhvr>
                                      <p:to>
                                        <p:strVal val="visible"/>
                                      </p:to>
                                    </p:set>
                                    <p:animEffect transition="in" filter="wipe(left)">
                                      <p:cBhvr>
                                        <p:cTn id="50" dur="500"/>
                                        <p:tgtEl>
                                          <p:spTgt spid="6"/>
                                        </p:tgtEl>
                                      </p:cBhvr>
                                    </p:animEffect>
                                  </p:childTnLst>
                                </p:cTn>
                              </p:par>
                            </p:childTnLst>
                          </p:cTn>
                        </p:par>
                        <p:par>
                          <p:cTn id="51" fill="hold">
                            <p:stCondLst>
                              <p:cond delay="5500"/>
                            </p:stCondLst>
                            <p:childTnLst>
                              <p:par>
                                <p:cTn id="52" presetID="22" presetClass="entr" presetSubtype="8" fill="hold" grpId="0" nodeType="afterEffect">
                                  <p:stCondLst>
                                    <p:cond delay="0"/>
                                  </p:stCondLst>
                                  <p:childTnLst>
                                    <p:set>
                                      <p:cBhvr>
                                        <p:cTn id="53" dur="1" fill="hold">
                                          <p:stCondLst>
                                            <p:cond delay="0"/>
                                          </p:stCondLst>
                                        </p:cTn>
                                        <p:tgtEl>
                                          <p:spTgt spid="14"/>
                                        </p:tgtEl>
                                        <p:attrNameLst>
                                          <p:attrName>style.visibility</p:attrName>
                                        </p:attrNameLst>
                                      </p:cBhvr>
                                      <p:to>
                                        <p:strVal val="visible"/>
                                      </p:to>
                                    </p:set>
                                    <p:animEffect transition="in" filter="wipe(left)">
                                      <p:cBhvr>
                                        <p:cTn id="54" dur="500"/>
                                        <p:tgtEl>
                                          <p:spTgt spid="14"/>
                                        </p:tgtEl>
                                      </p:cBhvr>
                                    </p:animEffect>
                                  </p:childTnLst>
                                </p:cTn>
                              </p:par>
                            </p:childTnLst>
                          </p:cTn>
                        </p:par>
                        <p:par>
                          <p:cTn id="55" fill="hold">
                            <p:stCondLst>
                              <p:cond delay="6000"/>
                            </p:stCondLst>
                            <p:childTnLst>
                              <p:par>
                                <p:cTn id="56" presetID="10" presetClass="entr" presetSubtype="0" fill="hold" grpId="0" nodeType="afterEffect">
                                  <p:stCondLst>
                                    <p:cond delay="0"/>
                                  </p:stCondLst>
                                  <p:childTnLst>
                                    <p:set>
                                      <p:cBhvr>
                                        <p:cTn id="57" dur="1" fill="hold">
                                          <p:stCondLst>
                                            <p:cond delay="0"/>
                                          </p:stCondLst>
                                        </p:cTn>
                                        <p:tgtEl>
                                          <p:spTgt spid="29"/>
                                        </p:tgtEl>
                                        <p:attrNameLst>
                                          <p:attrName>style.visibility</p:attrName>
                                        </p:attrNameLst>
                                      </p:cBhvr>
                                      <p:to>
                                        <p:strVal val="visible"/>
                                      </p:to>
                                    </p:set>
                                    <p:animEffect transition="in" filter="fade">
                                      <p:cBhvr>
                                        <p:cTn id="58" dur="500"/>
                                        <p:tgtEl>
                                          <p:spTgt spid="29"/>
                                        </p:tgtEl>
                                      </p:cBhvr>
                                    </p:animEffect>
                                  </p:childTnLst>
                                </p:cTn>
                              </p:par>
                            </p:childTnLst>
                          </p:cTn>
                        </p:par>
                        <p:par>
                          <p:cTn id="59" fill="hold">
                            <p:stCondLst>
                              <p:cond delay="6500"/>
                            </p:stCondLst>
                            <p:childTnLst>
                              <p:par>
                                <p:cTn id="60" presetID="22" presetClass="entr" presetSubtype="8" fill="hold" grpId="0" nodeType="afterEffect">
                                  <p:stCondLst>
                                    <p:cond delay="0"/>
                                  </p:stCondLst>
                                  <p:childTnLst>
                                    <p:set>
                                      <p:cBhvr>
                                        <p:cTn id="61" dur="1" fill="hold">
                                          <p:stCondLst>
                                            <p:cond delay="0"/>
                                          </p:stCondLst>
                                        </p:cTn>
                                        <p:tgtEl>
                                          <p:spTgt spid="8"/>
                                        </p:tgtEl>
                                        <p:attrNameLst>
                                          <p:attrName>style.visibility</p:attrName>
                                        </p:attrNameLst>
                                      </p:cBhvr>
                                      <p:to>
                                        <p:strVal val="visible"/>
                                      </p:to>
                                    </p:set>
                                    <p:animEffect transition="in" filter="wipe(left)">
                                      <p:cBhvr>
                                        <p:cTn id="6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8" grpId="0"/>
      <p:bldP spid="9" grpId="0"/>
      <p:bldP spid="11" grpId="0" animBg="1"/>
      <p:bldP spid="12" grpId="0" animBg="1"/>
      <p:bldP spid="14" grpId="0" animBg="1"/>
      <p:bldP spid="17" grpId="0" animBg="1"/>
      <p:bldP spid="27" grpId="0" animBg="1"/>
      <p:bldP spid="29" grpId="0" animBg="1"/>
      <p:bldP spid="3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Oval 43"/>
          <p:cNvSpPr/>
          <p:nvPr/>
        </p:nvSpPr>
        <p:spPr>
          <a:xfrm>
            <a:off x="5493613" y="3240408"/>
            <a:ext cx="880652" cy="880652"/>
          </a:xfrm>
          <a:prstGeom prst="ellipse">
            <a:avLst/>
          </a:prstGeom>
          <a:solidFill>
            <a:srgbClr val="34C1AA"/>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42"/>
          <p:cNvSpPr/>
          <p:nvPr/>
        </p:nvSpPr>
        <p:spPr>
          <a:xfrm>
            <a:off x="5493613" y="5436745"/>
            <a:ext cx="880652" cy="880652"/>
          </a:xfrm>
          <a:prstGeom prst="ellipse">
            <a:avLst/>
          </a:prstGeom>
          <a:solidFill>
            <a:srgbClr val="F5932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28"/>
          <p:cNvSpPr/>
          <p:nvPr/>
        </p:nvSpPr>
        <p:spPr>
          <a:xfrm>
            <a:off x="1330522" y="4338577"/>
            <a:ext cx="880652" cy="880652"/>
          </a:xfrm>
          <a:prstGeom prst="ellipse">
            <a:avLst/>
          </a:prstGeom>
          <a:solidFill>
            <a:srgbClr val="2B84E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矩形 56321"/>
          <p:cNvSpPr>
            <a:spLocks noChangeArrowheads="1"/>
          </p:cNvSpPr>
          <p:nvPr/>
        </p:nvSpPr>
        <p:spPr bwMode="auto">
          <a:xfrm>
            <a:off x="5046103" y="706048"/>
            <a:ext cx="2885103"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600" b="1">
                <a:solidFill>
                  <a:srgbClr val="003399"/>
                </a:solidFill>
                <a:latin typeface="Arial" panose="020B0604020202020204" pitchFamily="34" charset="0"/>
                <a:ea typeface="MS PGothic" panose="020B0600070205080204" pitchFamily="34" charset="-128"/>
              </a:defRPr>
            </a:lvl1pPr>
            <a:lvl2pPr>
              <a:defRPr sz="3600" b="1">
                <a:solidFill>
                  <a:srgbClr val="003399"/>
                </a:solidFill>
                <a:latin typeface="Arial" panose="020B0604020202020204" pitchFamily="34" charset="0"/>
                <a:ea typeface="MS PGothic" panose="020B0600070205080204" pitchFamily="34" charset="-128"/>
              </a:defRPr>
            </a:lvl2pPr>
            <a:lvl3pPr>
              <a:defRPr sz="3600" b="1">
                <a:solidFill>
                  <a:srgbClr val="003399"/>
                </a:solidFill>
                <a:latin typeface="Arial" panose="020B0604020202020204" pitchFamily="34" charset="0"/>
                <a:ea typeface="MS PGothic" panose="020B0600070205080204" pitchFamily="34" charset="-128"/>
              </a:defRPr>
            </a:lvl3pPr>
            <a:lvl4pPr>
              <a:defRPr sz="3600" b="1">
                <a:solidFill>
                  <a:srgbClr val="003399"/>
                </a:solidFill>
                <a:latin typeface="Arial" panose="020B0604020202020204" pitchFamily="34" charset="0"/>
                <a:ea typeface="MS PGothic" panose="020B0600070205080204" pitchFamily="34" charset="-128"/>
              </a:defRPr>
            </a:lvl4pPr>
            <a:lvl5pPr>
              <a:defRPr sz="3600" b="1">
                <a:solidFill>
                  <a:srgbClr val="003399"/>
                </a:solidFill>
                <a:latin typeface="Arial" panose="020B0604020202020204" pitchFamily="34" charset="0"/>
                <a:ea typeface="MS PGothic" panose="020B0600070205080204" pitchFamily="34" charset="-128"/>
              </a:defRPr>
            </a:lvl5pPr>
            <a:lvl6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6pPr>
            <a:lvl7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7pPr>
            <a:lvl8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8pPr>
            <a:lvl9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9pPr>
          </a:lstStyle>
          <a:p>
            <a:pPr algn="ctr"/>
            <a:r>
              <a:rPr lang="zh-CN" altLang="en-US" sz="5400" dirty="0">
                <a:solidFill>
                  <a:schemeClr val="tx1"/>
                </a:solidFill>
                <a:latin typeface="微软雅黑" panose="020B0503020204020204" pitchFamily="34" charset="-122"/>
                <a:ea typeface="微软雅黑" panose="020B0503020204020204" pitchFamily="34" charset="-122"/>
              </a:rPr>
              <a:t>目录</a:t>
            </a:r>
            <a:endParaRPr lang="zh-CN" altLang="en-US" sz="5400" i="1" dirty="0">
              <a:solidFill>
                <a:schemeClr val="tx1"/>
              </a:solidFill>
              <a:latin typeface="微软雅黑" panose="020B0503020204020204" pitchFamily="34" charset="-122"/>
              <a:ea typeface="微软雅黑" panose="020B0503020204020204" pitchFamily="34" charset="-122"/>
            </a:endParaRPr>
          </a:p>
        </p:txBody>
      </p:sp>
      <p:sp>
        <p:nvSpPr>
          <p:cNvPr id="5" name="矩形 56322"/>
          <p:cNvSpPr>
            <a:spLocks noChangeArrowheads="1"/>
          </p:cNvSpPr>
          <p:nvPr/>
        </p:nvSpPr>
        <p:spPr bwMode="auto">
          <a:xfrm>
            <a:off x="2250905" y="1958487"/>
            <a:ext cx="4345021" cy="928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600" b="1">
                <a:solidFill>
                  <a:srgbClr val="003399"/>
                </a:solidFill>
                <a:latin typeface="Arial" panose="020B0604020202020204" pitchFamily="34" charset="0"/>
                <a:ea typeface="MS PGothic" panose="020B0600070205080204" pitchFamily="34" charset="-128"/>
              </a:defRPr>
            </a:lvl1pPr>
            <a:lvl2pPr>
              <a:defRPr sz="3600" b="1">
                <a:solidFill>
                  <a:srgbClr val="003399"/>
                </a:solidFill>
                <a:latin typeface="Arial" panose="020B0604020202020204" pitchFamily="34" charset="0"/>
                <a:ea typeface="MS PGothic" panose="020B0600070205080204" pitchFamily="34" charset="-128"/>
              </a:defRPr>
            </a:lvl2pPr>
            <a:lvl3pPr>
              <a:defRPr sz="3600" b="1">
                <a:solidFill>
                  <a:srgbClr val="003399"/>
                </a:solidFill>
                <a:latin typeface="Arial" panose="020B0604020202020204" pitchFamily="34" charset="0"/>
                <a:ea typeface="MS PGothic" panose="020B0600070205080204" pitchFamily="34" charset="-128"/>
              </a:defRPr>
            </a:lvl3pPr>
            <a:lvl4pPr>
              <a:defRPr sz="3600" b="1">
                <a:solidFill>
                  <a:srgbClr val="003399"/>
                </a:solidFill>
                <a:latin typeface="Arial" panose="020B0604020202020204" pitchFamily="34" charset="0"/>
                <a:ea typeface="MS PGothic" panose="020B0600070205080204" pitchFamily="34" charset="-128"/>
              </a:defRPr>
            </a:lvl4pPr>
            <a:lvl5pPr>
              <a:defRPr sz="3600" b="1">
                <a:solidFill>
                  <a:srgbClr val="003399"/>
                </a:solidFill>
                <a:latin typeface="Arial" panose="020B0604020202020204" pitchFamily="34" charset="0"/>
                <a:ea typeface="MS PGothic" panose="020B0600070205080204" pitchFamily="34" charset="-128"/>
              </a:defRPr>
            </a:lvl5pPr>
            <a:lvl6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6pPr>
            <a:lvl7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7pPr>
            <a:lvl8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8pPr>
            <a:lvl9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9pPr>
          </a:lstStyle>
          <a:p>
            <a:pPr>
              <a:lnSpc>
                <a:spcPct val="200000"/>
              </a:lnSpc>
            </a:pPr>
            <a:r>
              <a:rPr lang="zh-CN" altLang="en-US" sz="3200" dirty="0">
                <a:solidFill>
                  <a:schemeClr val="tx1"/>
                </a:solidFill>
                <a:latin typeface="微软雅黑" panose="020B0503020204020204" pitchFamily="34" charset="-122"/>
                <a:ea typeface="微软雅黑" panose="020B0503020204020204" pitchFamily="34" charset="-122"/>
              </a:rPr>
              <a:t>一、产品质量特性</a:t>
            </a:r>
            <a:r>
              <a:rPr lang="zh-CN" altLang="en-US" sz="3200" dirty="0" smtClean="0">
                <a:solidFill>
                  <a:schemeClr val="tx1"/>
                </a:solidFill>
                <a:latin typeface="微软雅黑" panose="020B0503020204020204" pitchFamily="34" charset="-122"/>
                <a:ea typeface="微软雅黑" panose="020B0503020204020204" pitchFamily="34" charset="-122"/>
              </a:rPr>
              <a:t>波动</a:t>
            </a:r>
            <a:endParaRPr lang="zh-CN" altLang="en-US" sz="3200" dirty="0">
              <a:solidFill>
                <a:schemeClr val="tx1"/>
              </a:solidFill>
              <a:latin typeface="微软雅黑" panose="020B0503020204020204" pitchFamily="34" charset="-122"/>
              <a:ea typeface="微软雅黑" panose="020B0503020204020204" pitchFamily="34" charset="-122"/>
            </a:endParaRPr>
          </a:p>
        </p:txBody>
      </p:sp>
      <p:sp>
        <p:nvSpPr>
          <p:cNvPr id="6" name="矩形 56323"/>
          <p:cNvSpPr>
            <a:spLocks noChangeArrowheads="1"/>
          </p:cNvSpPr>
          <p:nvPr/>
        </p:nvSpPr>
        <p:spPr bwMode="auto">
          <a:xfrm>
            <a:off x="6488654" y="5587352"/>
            <a:ext cx="4672012"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600" b="1">
                <a:solidFill>
                  <a:srgbClr val="003399"/>
                </a:solidFill>
                <a:latin typeface="Arial" panose="020B0604020202020204" pitchFamily="34" charset="0"/>
                <a:ea typeface="MS PGothic" panose="020B0600070205080204" pitchFamily="34" charset="-128"/>
              </a:defRPr>
            </a:lvl1pPr>
            <a:lvl2pPr>
              <a:defRPr sz="3600" b="1">
                <a:solidFill>
                  <a:srgbClr val="003399"/>
                </a:solidFill>
                <a:latin typeface="Arial" panose="020B0604020202020204" pitchFamily="34" charset="0"/>
                <a:ea typeface="MS PGothic" panose="020B0600070205080204" pitchFamily="34" charset="-128"/>
              </a:defRPr>
            </a:lvl2pPr>
            <a:lvl3pPr>
              <a:defRPr sz="3600" b="1">
                <a:solidFill>
                  <a:srgbClr val="003399"/>
                </a:solidFill>
                <a:latin typeface="Arial" panose="020B0604020202020204" pitchFamily="34" charset="0"/>
                <a:ea typeface="MS PGothic" panose="020B0600070205080204" pitchFamily="34" charset="-128"/>
              </a:defRPr>
            </a:lvl3pPr>
            <a:lvl4pPr>
              <a:defRPr sz="3600" b="1">
                <a:solidFill>
                  <a:srgbClr val="003399"/>
                </a:solidFill>
                <a:latin typeface="Arial" panose="020B0604020202020204" pitchFamily="34" charset="0"/>
                <a:ea typeface="MS PGothic" panose="020B0600070205080204" pitchFamily="34" charset="-128"/>
              </a:defRPr>
            </a:lvl4pPr>
            <a:lvl5pPr>
              <a:defRPr sz="3600" b="1">
                <a:solidFill>
                  <a:srgbClr val="003399"/>
                </a:solidFill>
                <a:latin typeface="Arial" panose="020B0604020202020204" pitchFamily="34" charset="0"/>
                <a:ea typeface="MS PGothic" panose="020B0600070205080204" pitchFamily="34" charset="-128"/>
              </a:defRPr>
            </a:lvl5pPr>
            <a:lvl6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6pPr>
            <a:lvl7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7pPr>
            <a:lvl8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8pPr>
            <a:lvl9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9pPr>
          </a:lstStyle>
          <a:p>
            <a:r>
              <a:rPr lang="zh-CN" altLang="en-US" sz="3200" dirty="0">
                <a:solidFill>
                  <a:schemeClr val="tx1"/>
                </a:solidFill>
                <a:latin typeface="微软雅黑" panose="020B0503020204020204" pitchFamily="34" charset="-122"/>
                <a:ea typeface="微软雅黑" panose="020B0503020204020204" pitchFamily="34" charset="-122"/>
              </a:rPr>
              <a:t>四、人机料法环测的运用</a:t>
            </a:r>
          </a:p>
        </p:txBody>
      </p:sp>
      <p:sp>
        <p:nvSpPr>
          <p:cNvPr id="7" name="矩形 6"/>
          <p:cNvSpPr/>
          <p:nvPr/>
        </p:nvSpPr>
        <p:spPr>
          <a:xfrm>
            <a:off x="2237671" y="4165762"/>
            <a:ext cx="6271269" cy="928652"/>
          </a:xfrm>
          <a:prstGeom prst="rect">
            <a:avLst/>
          </a:prstGeom>
        </p:spPr>
        <p:txBody>
          <a:bodyPr wrap="none">
            <a:spAutoFit/>
          </a:bodyPr>
          <a:lstStyle/>
          <a:p>
            <a:pPr>
              <a:lnSpc>
                <a:spcPct val="200000"/>
              </a:lnSpc>
            </a:pPr>
            <a:r>
              <a:rPr lang="zh-CN" altLang="en-US" sz="3200" b="1" dirty="0" smtClean="0">
                <a:latin typeface="微软雅黑" panose="020B0503020204020204" pitchFamily="34" charset="-122"/>
                <a:ea typeface="微软雅黑" panose="020B0503020204020204" pitchFamily="34" charset="-122"/>
              </a:rPr>
              <a:t>三</a:t>
            </a:r>
            <a:r>
              <a:rPr lang="zh-CN" altLang="en-US" sz="3200" b="1" dirty="0">
                <a:latin typeface="微软雅黑" panose="020B0503020204020204" pitchFamily="34" charset="-122"/>
                <a:ea typeface="微软雅黑" panose="020B0503020204020204" pitchFamily="34" charset="-122"/>
              </a:rPr>
              <a:t>、</a:t>
            </a:r>
            <a:r>
              <a:rPr lang="en-US" altLang="zh-CN" sz="3200" b="1" dirty="0">
                <a:latin typeface="微软雅黑" panose="020B0503020204020204" pitchFamily="34" charset="-122"/>
                <a:ea typeface="微软雅黑" panose="020B0503020204020204" pitchFamily="34" charset="-122"/>
              </a:rPr>
              <a:t>5M1E</a:t>
            </a:r>
            <a:r>
              <a:rPr lang="zh-CN" altLang="en-US" sz="3200" b="1" dirty="0">
                <a:latin typeface="微软雅黑" panose="020B0503020204020204" pitchFamily="34" charset="-122"/>
                <a:ea typeface="微软雅黑" panose="020B0503020204020204" pitchFamily="34" charset="-122"/>
              </a:rPr>
              <a:t>各因素分析及控制措施</a:t>
            </a:r>
          </a:p>
        </p:txBody>
      </p:sp>
      <p:sp>
        <p:nvSpPr>
          <p:cNvPr id="8" name="矩形 7"/>
          <p:cNvSpPr/>
          <p:nvPr/>
        </p:nvSpPr>
        <p:spPr>
          <a:xfrm>
            <a:off x="6488654" y="2997327"/>
            <a:ext cx="4219425" cy="928652"/>
          </a:xfrm>
          <a:prstGeom prst="rect">
            <a:avLst/>
          </a:prstGeom>
        </p:spPr>
        <p:txBody>
          <a:bodyPr wrap="none">
            <a:spAutoFit/>
          </a:bodyPr>
          <a:lstStyle/>
          <a:p>
            <a:pPr>
              <a:lnSpc>
                <a:spcPct val="200000"/>
              </a:lnSpc>
            </a:pPr>
            <a:r>
              <a:rPr lang="zh-CN" altLang="en-US" sz="3200" b="1" dirty="0">
                <a:latin typeface="微软雅黑" panose="020B0503020204020204" pitchFamily="34" charset="-122"/>
                <a:ea typeface="微软雅黑" panose="020B0503020204020204" pitchFamily="34" charset="-122"/>
              </a:rPr>
              <a:t>二、</a:t>
            </a:r>
            <a:r>
              <a:rPr lang="en-US" altLang="zh-CN" sz="3200" b="1" dirty="0">
                <a:latin typeface="微软雅黑" panose="020B0503020204020204" pitchFamily="34" charset="-122"/>
                <a:ea typeface="微软雅黑" panose="020B0503020204020204" pitchFamily="34" charset="-122"/>
              </a:rPr>
              <a:t>5M1E</a:t>
            </a:r>
            <a:r>
              <a:rPr lang="zh-CN" altLang="en-US" sz="3200" b="1" dirty="0">
                <a:latin typeface="微软雅黑" panose="020B0503020204020204" pitchFamily="34" charset="-122"/>
                <a:ea typeface="微软雅黑" panose="020B0503020204020204" pitchFamily="34" charset="-122"/>
              </a:rPr>
              <a:t>分析法简介</a:t>
            </a:r>
          </a:p>
        </p:txBody>
      </p:sp>
      <p:cxnSp>
        <p:nvCxnSpPr>
          <p:cNvPr id="9" name="Straight Connector 25"/>
          <p:cNvCxnSpPr/>
          <p:nvPr/>
        </p:nvCxnSpPr>
        <p:spPr>
          <a:xfrm>
            <a:off x="5892194" y="600019"/>
            <a:ext cx="1192923"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Shape 2525"/>
          <p:cNvSpPr/>
          <p:nvPr/>
        </p:nvSpPr>
        <p:spPr>
          <a:xfrm>
            <a:off x="5732737" y="3442265"/>
            <a:ext cx="402404" cy="402404"/>
          </a:xfrm>
          <a:custGeom>
            <a:avLst/>
            <a:gdLst/>
            <a:ahLst/>
            <a:cxnLst>
              <a:cxn ang="0">
                <a:pos x="wd2" y="hd2"/>
              </a:cxn>
              <a:cxn ang="5400000">
                <a:pos x="wd2" y="hd2"/>
              </a:cxn>
              <a:cxn ang="10800000">
                <a:pos x="wd2" y="hd2"/>
              </a:cxn>
              <a:cxn ang="16200000">
                <a:pos x="wd2" y="hd2"/>
              </a:cxn>
            </a:cxnLst>
            <a:rect l="0" t="0" r="r" b="b"/>
            <a:pathLst>
              <a:path w="21600" h="21600" extrusionOk="0">
                <a:moveTo>
                  <a:pt x="11291" y="17673"/>
                </a:moveTo>
                <a:cubicBezTo>
                  <a:pt x="11562" y="17673"/>
                  <a:pt x="11782" y="17453"/>
                  <a:pt x="11782" y="17182"/>
                </a:cubicBezTo>
                <a:cubicBezTo>
                  <a:pt x="11782" y="16911"/>
                  <a:pt x="11562" y="16691"/>
                  <a:pt x="11291" y="16691"/>
                </a:cubicBezTo>
                <a:cubicBezTo>
                  <a:pt x="11020" y="16691"/>
                  <a:pt x="10800" y="16911"/>
                  <a:pt x="10800" y="17182"/>
                </a:cubicBezTo>
                <a:cubicBezTo>
                  <a:pt x="10800" y="17453"/>
                  <a:pt x="11020" y="17673"/>
                  <a:pt x="11291" y="17673"/>
                </a:cubicBezTo>
                <a:moveTo>
                  <a:pt x="17673" y="18655"/>
                </a:moveTo>
                <a:lnTo>
                  <a:pt x="13745" y="18655"/>
                </a:lnTo>
                <a:lnTo>
                  <a:pt x="13745" y="12273"/>
                </a:lnTo>
                <a:cubicBezTo>
                  <a:pt x="13745" y="12002"/>
                  <a:pt x="13525" y="11782"/>
                  <a:pt x="13255" y="11782"/>
                </a:cubicBezTo>
                <a:lnTo>
                  <a:pt x="8345" y="11782"/>
                </a:lnTo>
                <a:cubicBezTo>
                  <a:pt x="8075" y="11782"/>
                  <a:pt x="7855" y="12002"/>
                  <a:pt x="7855" y="12273"/>
                </a:cubicBezTo>
                <a:lnTo>
                  <a:pt x="7855" y="18655"/>
                </a:lnTo>
                <a:lnTo>
                  <a:pt x="3927" y="18655"/>
                </a:lnTo>
                <a:lnTo>
                  <a:pt x="3927" y="8058"/>
                </a:lnTo>
                <a:lnTo>
                  <a:pt x="10800" y="1185"/>
                </a:lnTo>
                <a:lnTo>
                  <a:pt x="17673" y="8058"/>
                </a:lnTo>
                <a:cubicBezTo>
                  <a:pt x="17673" y="8058"/>
                  <a:pt x="17673" y="18655"/>
                  <a:pt x="17673" y="18655"/>
                </a:cubicBezTo>
                <a:close/>
                <a:moveTo>
                  <a:pt x="17673" y="20618"/>
                </a:moveTo>
                <a:lnTo>
                  <a:pt x="13745" y="20618"/>
                </a:lnTo>
                <a:lnTo>
                  <a:pt x="13745" y="19636"/>
                </a:lnTo>
                <a:lnTo>
                  <a:pt x="17673" y="19636"/>
                </a:lnTo>
                <a:cubicBezTo>
                  <a:pt x="17673" y="19636"/>
                  <a:pt x="17673" y="20618"/>
                  <a:pt x="17673" y="20618"/>
                </a:cubicBezTo>
                <a:close/>
                <a:moveTo>
                  <a:pt x="12764" y="20618"/>
                </a:moveTo>
                <a:lnTo>
                  <a:pt x="8836" y="20618"/>
                </a:lnTo>
                <a:lnTo>
                  <a:pt x="8836" y="12764"/>
                </a:lnTo>
                <a:lnTo>
                  <a:pt x="12764" y="12764"/>
                </a:lnTo>
                <a:cubicBezTo>
                  <a:pt x="12764" y="12764"/>
                  <a:pt x="12764" y="20618"/>
                  <a:pt x="12764" y="20618"/>
                </a:cubicBezTo>
                <a:close/>
                <a:moveTo>
                  <a:pt x="7855" y="20618"/>
                </a:moveTo>
                <a:lnTo>
                  <a:pt x="3927" y="20618"/>
                </a:lnTo>
                <a:lnTo>
                  <a:pt x="3927" y="19636"/>
                </a:lnTo>
                <a:lnTo>
                  <a:pt x="7855" y="19636"/>
                </a:lnTo>
                <a:cubicBezTo>
                  <a:pt x="7855" y="19636"/>
                  <a:pt x="7855" y="20618"/>
                  <a:pt x="7855" y="20618"/>
                </a:cubicBezTo>
                <a:close/>
                <a:moveTo>
                  <a:pt x="14727" y="1964"/>
                </a:moveTo>
                <a:lnTo>
                  <a:pt x="16691" y="1964"/>
                </a:lnTo>
                <a:lnTo>
                  <a:pt x="16691" y="5688"/>
                </a:lnTo>
                <a:lnTo>
                  <a:pt x="14727" y="3724"/>
                </a:lnTo>
                <a:cubicBezTo>
                  <a:pt x="14727" y="3724"/>
                  <a:pt x="14727" y="1964"/>
                  <a:pt x="14727" y="1964"/>
                </a:cubicBezTo>
                <a:close/>
                <a:moveTo>
                  <a:pt x="21456" y="10453"/>
                </a:moveTo>
                <a:lnTo>
                  <a:pt x="17673" y="6670"/>
                </a:lnTo>
                <a:lnTo>
                  <a:pt x="17673" y="1473"/>
                </a:lnTo>
                <a:cubicBezTo>
                  <a:pt x="17673" y="1202"/>
                  <a:pt x="17453" y="982"/>
                  <a:pt x="17182" y="982"/>
                </a:cubicBezTo>
                <a:lnTo>
                  <a:pt x="14236" y="982"/>
                </a:lnTo>
                <a:cubicBezTo>
                  <a:pt x="13966" y="982"/>
                  <a:pt x="13745" y="1202"/>
                  <a:pt x="13745" y="1473"/>
                </a:cubicBezTo>
                <a:lnTo>
                  <a:pt x="13745" y="2742"/>
                </a:lnTo>
                <a:lnTo>
                  <a:pt x="11147" y="144"/>
                </a:lnTo>
                <a:cubicBezTo>
                  <a:pt x="11058" y="55"/>
                  <a:pt x="10935" y="0"/>
                  <a:pt x="10800" y="0"/>
                </a:cubicBezTo>
                <a:cubicBezTo>
                  <a:pt x="10665" y="0"/>
                  <a:pt x="10542" y="55"/>
                  <a:pt x="10453" y="144"/>
                </a:cubicBezTo>
                <a:lnTo>
                  <a:pt x="144" y="10453"/>
                </a:lnTo>
                <a:cubicBezTo>
                  <a:pt x="55" y="10542"/>
                  <a:pt x="0" y="10665"/>
                  <a:pt x="0" y="10800"/>
                </a:cubicBezTo>
                <a:cubicBezTo>
                  <a:pt x="0" y="11072"/>
                  <a:pt x="220" y="11291"/>
                  <a:pt x="491" y="11291"/>
                </a:cubicBezTo>
                <a:cubicBezTo>
                  <a:pt x="626" y="11291"/>
                  <a:pt x="749" y="11236"/>
                  <a:pt x="838" y="11147"/>
                </a:cubicBezTo>
                <a:lnTo>
                  <a:pt x="2945" y="9040"/>
                </a:lnTo>
                <a:lnTo>
                  <a:pt x="2945" y="21109"/>
                </a:lnTo>
                <a:cubicBezTo>
                  <a:pt x="2945" y="21381"/>
                  <a:pt x="3166" y="21600"/>
                  <a:pt x="3436" y="21600"/>
                </a:cubicBezTo>
                <a:lnTo>
                  <a:pt x="18164" y="21600"/>
                </a:lnTo>
                <a:cubicBezTo>
                  <a:pt x="18434" y="21600"/>
                  <a:pt x="18655" y="21381"/>
                  <a:pt x="18655" y="21109"/>
                </a:cubicBezTo>
                <a:lnTo>
                  <a:pt x="18655" y="9040"/>
                </a:lnTo>
                <a:lnTo>
                  <a:pt x="20762" y="11147"/>
                </a:lnTo>
                <a:cubicBezTo>
                  <a:pt x="20851" y="11236"/>
                  <a:pt x="20974" y="11291"/>
                  <a:pt x="21109" y="11291"/>
                </a:cubicBezTo>
                <a:cubicBezTo>
                  <a:pt x="21380" y="11291"/>
                  <a:pt x="21600" y="11072"/>
                  <a:pt x="21600" y="10800"/>
                </a:cubicBezTo>
                <a:cubicBezTo>
                  <a:pt x="21600" y="10665"/>
                  <a:pt x="21545" y="10542"/>
                  <a:pt x="21456" y="10453"/>
                </a:cubicBezTo>
              </a:path>
            </a:pathLst>
          </a:custGeom>
          <a:solidFill>
            <a:schemeClr val="bg1"/>
          </a:solidFill>
          <a:ln w="12700">
            <a:solidFill>
              <a:schemeClr val="bg1"/>
            </a:solidFill>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solidFill>
                <a:schemeClr val="tx2"/>
              </a:solidFill>
            </a:endParaRPr>
          </a:p>
        </p:txBody>
      </p:sp>
      <p:sp>
        <p:nvSpPr>
          <p:cNvPr id="13" name="Oval 41"/>
          <p:cNvSpPr/>
          <p:nvPr/>
        </p:nvSpPr>
        <p:spPr>
          <a:xfrm>
            <a:off x="1330522" y="2142239"/>
            <a:ext cx="880652" cy="880652"/>
          </a:xfrm>
          <a:prstGeom prst="ellipse">
            <a:avLst/>
          </a:prstGeom>
          <a:solidFill>
            <a:srgbClr val="F1581C"/>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Shape 2940"/>
          <p:cNvSpPr/>
          <p:nvPr/>
        </p:nvSpPr>
        <p:spPr>
          <a:xfrm>
            <a:off x="1554144" y="2362573"/>
            <a:ext cx="458982" cy="458982"/>
          </a:xfrm>
          <a:custGeom>
            <a:avLst/>
            <a:gdLst/>
            <a:ahLst/>
            <a:cxnLst>
              <a:cxn ang="0">
                <a:pos x="wd2" y="hd2"/>
              </a:cxn>
              <a:cxn ang="5400000">
                <a:pos x="wd2" y="hd2"/>
              </a:cxn>
              <a:cxn ang="10800000">
                <a:pos x="wd2" y="hd2"/>
              </a:cxn>
              <a:cxn ang="16200000">
                <a:pos x="wd2" y="hd2"/>
              </a:cxn>
            </a:cxnLst>
            <a:rect l="0" t="0" r="r" b="b"/>
            <a:pathLst>
              <a:path w="21600" h="21600" extrusionOk="0">
                <a:moveTo>
                  <a:pt x="10800" y="8345"/>
                </a:moveTo>
                <a:cubicBezTo>
                  <a:pt x="9444" y="8345"/>
                  <a:pt x="8345" y="9444"/>
                  <a:pt x="8345" y="10800"/>
                </a:cubicBezTo>
                <a:cubicBezTo>
                  <a:pt x="8345" y="12156"/>
                  <a:pt x="9444" y="13255"/>
                  <a:pt x="10800" y="13255"/>
                </a:cubicBezTo>
                <a:cubicBezTo>
                  <a:pt x="12156" y="13255"/>
                  <a:pt x="13255" y="12156"/>
                  <a:pt x="13255" y="10800"/>
                </a:cubicBezTo>
                <a:cubicBezTo>
                  <a:pt x="13255" y="9444"/>
                  <a:pt x="12156" y="8345"/>
                  <a:pt x="10800" y="8345"/>
                </a:cubicBezTo>
                <a:moveTo>
                  <a:pt x="11291" y="20593"/>
                </a:moveTo>
                <a:lnTo>
                  <a:pt x="11291" y="17182"/>
                </a:lnTo>
                <a:cubicBezTo>
                  <a:pt x="11291" y="16910"/>
                  <a:pt x="11071" y="16691"/>
                  <a:pt x="10800" y="16691"/>
                </a:cubicBezTo>
                <a:cubicBezTo>
                  <a:pt x="10529" y="16691"/>
                  <a:pt x="10309" y="16910"/>
                  <a:pt x="10309" y="17182"/>
                </a:cubicBezTo>
                <a:lnTo>
                  <a:pt x="10309" y="20593"/>
                </a:lnTo>
                <a:cubicBezTo>
                  <a:pt x="5280" y="20344"/>
                  <a:pt x="1255" y="16319"/>
                  <a:pt x="1006" y="11291"/>
                </a:cubicBezTo>
                <a:lnTo>
                  <a:pt x="4418" y="11291"/>
                </a:lnTo>
                <a:cubicBezTo>
                  <a:pt x="4690" y="11291"/>
                  <a:pt x="4909" y="11071"/>
                  <a:pt x="4909" y="10800"/>
                </a:cubicBezTo>
                <a:cubicBezTo>
                  <a:pt x="4909" y="10529"/>
                  <a:pt x="4690" y="10309"/>
                  <a:pt x="4418" y="10309"/>
                </a:cubicBezTo>
                <a:lnTo>
                  <a:pt x="1006" y="10309"/>
                </a:lnTo>
                <a:cubicBezTo>
                  <a:pt x="1255" y="5281"/>
                  <a:pt x="5280" y="1256"/>
                  <a:pt x="10309" y="1007"/>
                </a:cubicBezTo>
                <a:lnTo>
                  <a:pt x="10309" y="4418"/>
                </a:lnTo>
                <a:cubicBezTo>
                  <a:pt x="10309" y="4690"/>
                  <a:pt x="10529" y="4909"/>
                  <a:pt x="10800" y="4909"/>
                </a:cubicBezTo>
                <a:cubicBezTo>
                  <a:pt x="11071" y="4909"/>
                  <a:pt x="11291" y="4690"/>
                  <a:pt x="11291" y="4418"/>
                </a:cubicBezTo>
                <a:lnTo>
                  <a:pt x="11291" y="1007"/>
                </a:lnTo>
                <a:cubicBezTo>
                  <a:pt x="16320" y="1256"/>
                  <a:pt x="20345" y="5281"/>
                  <a:pt x="20594" y="10309"/>
                </a:cubicBezTo>
                <a:lnTo>
                  <a:pt x="17182" y="10309"/>
                </a:lnTo>
                <a:cubicBezTo>
                  <a:pt x="16910" y="10309"/>
                  <a:pt x="16691" y="10529"/>
                  <a:pt x="16691" y="10800"/>
                </a:cubicBezTo>
                <a:cubicBezTo>
                  <a:pt x="16691" y="11071"/>
                  <a:pt x="16910" y="11291"/>
                  <a:pt x="17182" y="11291"/>
                </a:cubicBezTo>
                <a:lnTo>
                  <a:pt x="20594" y="11291"/>
                </a:lnTo>
                <a:cubicBezTo>
                  <a:pt x="20345" y="16319"/>
                  <a:pt x="16320" y="20344"/>
                  <a:pt x="11291" y="20593"/>
                </a:cubicBezTo>
                <a:moveTo>
                  <a:pt x="10800" y="0"/>
                </a:moveTo>
                <a:cubicBezTo>
                  <a:pt x="10800" y="0"/>
                  <a:pt x="10800" y="0"/>
                  <a:pt x="10800" y="0"/>
                </a:cubicBezTo>
                <a:cubicBezTo>
                  <a:pt x="10800" y="0"/>
                  <a:pt x="10800" y="0"/>
                  <a:pt x="10800" y="0"/>
                </a:cubicBezTo>
                <a:cubicBezTo>
                  <a:pt x="4835" y="0"/>
                  <a:pt x="0" y="4836"/>
                  <a:pt x="0" y="10800"/>
                </a:cubicBezTo>
                <a:cubicBezTo>
                  <a:pt x="0" y="16765"/>
                  <a:pt x="4835" y="21600"/>
                  <a:pt x="10800" y="21600"/>
                </a:cubicBezTo>
                <a:cubicBezTo>
                  <a:pt x="16765" y="21600"/>
                  <a:pt x="21600" y="16765"/>
                  <a:pt x="21600" y="10800"/>
                </a:cubicBezTo>
                <a:cubicBezTo>
                  <a:pt x="21600" y="4836"/>
                  <a:pt x="16765" y="0"/>
                  <a:pt x="10800" y="0"/>
                </a:cubicBezTo>
              </a:path>
            </a:pathLst>
          </a:custGeom>
          <a:solidFill>
            <a:schemeClr val="bg1"/>
          </a:solidFill>
          <a:ln w="12700">
            <a:noFill/>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17" name="Shape 2621"/>
          <p:cNvSpPr/>
          <p:nvPr/>
        </p:nvSpPr>
        <p:spPr>
          <a:xfrm>
            <a:off x="5665407" y="5706186"/>
            <a:ext cx="537064" cy="341768"/>
          </a:xfrm>
          <a:custGeom>
            <a:avLst/>
            <a:gdLst/>
            <a:ahLst/>
            <a:cxnLst>
              <a:cxn ang="0">
                <a:pos x="wd2" y="hd2"/>
              </a:cxn>
              <a:cxn ang="5400000">
                <a:pos x="wd2" y="hd2"/>
              </a:cxn>
              <a:cxn ang="10800000">
                <a:pos x="wd2" y="hd2"/>
              </a:cxn>
              <a:cxn ang="16200000">
                <a:pos x="wd2" y="hd2"/>
              </a:cxn>
            </a:cxnLst>
            <a:rect l="0" t="0" r="r" b="b"/>
            <a:pathLst>
              <a:path w="21600" h="21600" extrusionOk="0">
                <a:moveTo>
                  <a:pt x="10800" y="20057"/>
                </a:moveTo>
                <a:cubicBezTo>
                  <a:pt x="5378" y="20057"/>
                  <a:pt x="982" y="13445"/>
                  <a:pt x="982" y="10800"/>
                </a:cubicBezTo>
                <a:cubicBezTo>
                  <a:pt x="982" y="8155"/>
                  <a:pt x="5378" y="1543"/>
                  <a:pt x="10800" y="1543"/>
                </a:cubicBezTo>
                <a:cubicBezTo>
                  <a:pt x="16223" y="1543"/>
                  <a:pt x="20618" y="8155"/>
                  <a:pt x="20618" y="10800"/>
                </a:cubicBezTo>
                <a:cubicBezTo>
                  <a:pt x="20618" y="13445"/>
                  <a:pt x="16223" y="20057"/>
                  <a:pt x="10800" y="20057"/>
                </a:cubicBezTo>
                <a:moveTo>
                  <a:pt x="10800" y="0"/>
                </a:moveTo>
                <a:cubicBezTo>
                  <a:pt x="4835" y="0"/>
                  <a:pt x="0" y="7714"/>
                  <a:pt x="0" y="10800"/>
                </a:cubicBezTo>
                <a:cubicBezTo>
                  <a:pt x="0" y="13886"/>
                  <a:pt x="4835" y="21600"/>
                  <a:pt x="10800" y="21600"/>
                </a:cubicBezTo>
                <a:cubicBezTo>
                  <a:pt x="16765" y="21600"/>
                  <a:pt x="21600" y="13886"/>
                  <a:pt x="21600" y="10800"/>
                </a:cubicBezTo>
                <a:cubicBezTo>
                  <a:pt x="21600" y="7714"/>
                  <a:pt x="16765" y="0"/>
                  <a:pt x="10800" y="0"/>
                </a:cubicBezTo>
                <a:moveTo>
                  <a:pt x="10800" y="16971"/>
                </a:moveTo>
                <a:cubicBezTo>
                  <a:pt x="8631" y="16971"/>
                  <a:pt x="6873" y="14209"/>
                  <a:pt x="6873" y="10800"/>
                </a:cubicBezTo>
                <a:cubicBezTo>
                  <a:pt x="6873" y="7392"/>
                  <a:pt x="8631" y="4629"/>
                  <a:pt x="10800" y="4629"/>
                </a:cubicBezTo>
                <a:cubicBezTo>
                  <a:pt x="12969" y="4629"/>
                  <a:pt x="14727" y="7392"/>
                  <a:pt x="14727" y="10800"/>
                </a:cubicBezTo>
                <a:cubicBezTo>
                  <a:pt x="14727" y="14209"/>
                  <a:pt x="12969" y="16971"/>
                  <a:pt x="10800" y="16971"/>
                </a:cubicBezTo>
                <a:moveTo>
                  <a:pt x="10800" y="3087"/>
                </a:moveTo>
                <a:cubicBezTo>
                  <a:pt x="8088" y="3087"/>
                  <a:pt x="5891" y="6540"/>
                  <a:pt x="5891" y="10800"/>
                </a:cubicBezTo>
                <a:cubicBezTo>
                  <a:pt x="5891" y="15061"/>
                  <a:pt x="8088" y="18514"/>
                  <a:pt x="10800" y="18514"/>
                </a:cubicBezTo>
                <a:cubicBezTo>
                  <a:pt x="13512" y="18514"/>
                  <a:pt x="15709" y="15061"/>
                  <a:pt x="15709" y="10800"/>
                </a:cubicBezTo>
                <a:cubicBezTo>
                  <a:pt x="15709" y="6540"/>
                  <a:pt x="13512" y="3087"/>
                  <a:pt x="10800" y="3087"/>
                </a:cubicBezTo>
                <a:moveTo>
                  <a:pt x="10800" y="8486"/>
                </a:moveTo>
                <a:cubicBezTo>
                  <a:pt x="9987" y="8486"/>
                  <a:pt x="9327" y="9523"/>
                  <a:pt x="9327" y="10800"/>
                </a:cubicBezTo>
                <a:cubicBezTo>
                  <a:pt x="9327" y="12078"/>
                  <a:pt x="9987" y="13114"/>
                  <a:pt x="10800" y="13114"/>
                </a:cubicBezTo>
                <a:cubicBezTo>
                  <a:pt x="11613" y="13114"/>
                  <a:pt x="12273" y="12078"/>
                  <a:pt x="12273" y="10800"/>
                </a:cubicBezTo>
                <a:cubicBezTo>
                  <a:pt x="12273" y="9523"/>
                  <a:pt x="11613" y="8486"/>
                  <a:pt x="10800" y="8486"/>
                </a:cubicBezTo>
              </a:path>
            </a:pathLst>
          </a:custGeom>
          <a:solidFill>
            <a:schemeClr val="bg1"/>
          </a:solidFill>
          <a:ln w="12700">
            <a:solidFill>
              <a:schemeClr val="bg1"/>
            </a:solidFill>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18" name="Shape 2616"/>
          <p:cNvSpPr/>
          <p:nvPr/>
        </p:nvSpPr>
        <p:spPr>
          <a:xfrm>
            <a:off x="1537427" y="4537476"/>
            <a:ext cx="457997" cy="416464"/>
          </a:xfrm>
          <a:custGeom>
            <a:avLst/>
            <a:gdLst/>
            <a:ahLst/>
            <a:cxnLst>
              <a:cxn ang="0">
                <a:pos x="wd2" y="hd2"/>
              </a:cxn>
              <a:cxn ang="5400000">
                <a:pos x="wd2" y="hd2"/>
              </a:cxn>
              <a:cxn ang="10800000">
                <a:pos x="wd2" y="hd2"/>
              </a:cxn>
              <a:cxn ang="16200000">
                <a:pos x="wd2" y="hd2"/>
              </a:cxn>
            </a:cxnLst>
            <a:rect l="0" t="0" r="r" b="b"/>
            <a:pathLst>
              <a:path w="21600" h="21600" extrusionOk="0">
                <a:moveTo>
                  <a:pt x="1016" y="20520"/>
                </a:moveTo>
                <a:cubicBezTo>
                  <a:pt x="1258" y="18675"/>
                  <a:pt x="2752" y="17923"/>
                  <a:pt x="4191" y="17361"/>
                </a:cubicBezTo>
                <a:cubicBezTo>
                  <a:pt x="5156" y="17087"/>
                  <a:pt x="6884" y="15971"/>
                  <a:pt x="6884" y="13567"/>
                </a:cubicBezTo>
                <a:cubicBezTo>
                  <a:pt x="6884" y="11510"/>
                  <a:pt x="6113" y="10507"/>
                  <a:pt x="5698" y="9969"/>
                </a:cubicBezTo>
                <a:cubicBezTo>
                  <a:pt x="5646" y="9902"/>
                  <a:pt x="5599" y="9842"/>
                  <a:pt x="5562" y="9786"/>
                </a:cubicBezTo>
                <a:cubicBezTo>
                  <a:pt x="5550" y="9769"/>
                  <a:pt x="5538" y="9752"/>
                  <a:pt x="5526" y="9735"/>
                </a:cubicBezTo>
                <a:cubicBezTo>
                  <a:pt x="5491" y="9662"/>
                  <a:pt x="5297" y="9177"/>
                  <a:pt x="5553" y="8011"/>
                </a:cubicBezTo>
                <a:cubicBezTo>
                  <a:pt x="5604" y="7777"/>
                  <a:pt x="5583" y="7531"/>
                  <a:pt x="5493" y="7312"/>
                </a:cubicBezTo>
                <a:cubicBezTo>
                  <a:pt x="5249" y="6721"/>
                  <a:pt x="4603" y="5151"/>
                  <a:pt x="5035" y="3988"/>
                </a:cubicBezTo>
                <a:cubicBezTo>
                  <a:pt x="5619" y="2411"/>
                  <a:pt x="6140" y="2099"/>
                  <a:pt x="7085" y="1642"/>
                </a:cubicBezTo>
                <a:cubicBezTo>
                  <a:pt x="7132" y="1619"/>
                  <a:pt x="7177" y="1592"/>
                  <a:pt x="7220" y="1562"/>
                </a:cubicBezTo>
                <a:cubicBezTo>
                  <a:pt x="7458" y="1393"/>
                  <a:pt x="8233" y="1080"/>
                  <a:pt x="9029" y="1080"/>
                </a:cubicBezTo>
                <a:cubicBezTo>
                  <a:pt x="9467" y="1080"/>
                  <a:pt x="9840" y="1172"/>
                  <a:pt x="10137" y="1353"/>
                </a:cubicBezTo>
                <a:cubicBezTo>
                  <a:pt x="10491" y="1569"/>
                  <a:pt x="10825" y="1968"/>
                  <a:pt x="11308" y="3213"/>
                </a:cubicBezTo>
                <a:cubicBezTo>
                  <a:pt x="11991" y="4974"/>
                  <a:pt x="11820" y="6477"/>
                  <a:pt x="11347" y="7186"/>
                </a:cubicBezTo>
                <a:cubicBezTo>
                  <a:pt x="11175" y="7442"/>
                  <a:pt x="11116" y="7769"/>
                  <a:pt x="11184" y="8078"/>
                </a:cubicBezTo>
                <a:cubicBezTo>
                  <a:pt x="11422" y="9164"/>
                  <a:pt x="11247" y="9602"/>
                  <a:pt x="11210" y="9679"/>
                </a:cubicBezTo>
                <a:cubicBezTo>
                  <a:pt x="11181" y="9712"/>
                  <a:pt x="11153" y="9748"/>
                  <a:pt x="11129" y="9786"/>
                </a:cubicBezTo>
                <a:cubicBezTo>
                  <a:pt x="11091" y="9842"/>
                  <a:pt x="11044" y="9902"/>
                  <a:pt x="10992" y="9969"/>
                </a:cubicBezTo>
                <a:cubicBezTo>
                  <a:pt x="10578" y="10507"/>
                  <a:pt x="9806" y="11510"/>
                  <a:pt x="9806" y="13567"/>
                </a:cubicBezTo>
                <a:cubicBezTo>
                  <a:pt x="9806" y="15972"/>
                  <a:pt x="11535" y="17087"/>
                  <a:pt x="12500" y="17361"/>
                </a:cubicBezTo>
                <a:cubicBezTo>
                  <a:pt x="13925" y="17916"/>
                  <a:pt x="15432" y="18665"/>
                  <a:pt x="15675" y="20520"/>
                </a:cubicBezTo>
                <a:cubicBezTo>
                  <a:pt x="15675" y="20520"/>
                  <a:pt x="1016" y="20520"/>
                  <a:pt x="1016" y="20520"/>
                </a:cubicBezTo>
                <a:close/>
                <a:moveTo>
                  <a:pt x="12782" y="16326"/>
                </a:moveTo>
                <a:cubicBezTo>
                  <a:pt x="12782" y="16326"/>
                  <a:pt x="10788" y="15813"/>
                  <a:pt x="10788" y="13567"/>
                </a:cubicBezTo>
                <a:cubicBezTo>
                  <a:pt x="10788" y="11595"/>
                  <a:pt x="11607" y="10900"/>
                  <a:pt x="11923" y="10420"/>
                </a:cubicBezTo>
                <a:cubicBezTo>
                  <a:pt x="11923" y="10420"/>
                  <a:pt x="12573" y="9806"/>
                  <a:pt x="12138" y="7825"/>
                </a:cubicBezTo>
                <a:cubicBezTo>
                  <a:pt x="12863" y="6740"/>
                  <a:pt x="12999" y="4821"/>
                  <a:pt x="12211" y="2789"/>
                </a:cubicBezTo>
                <a:cubicBezTo>
                  <a:pt x="11716" y="1514"/>
                  <a:pt x="11279" y="815"/>
                  <a:pt x="10613" y="409"/>
                </a:cubicBezTo>
                <a:cubicBezTo>
                  <a:pt x="10124" y="111"/>
                  <a:pt x="9569" y="0"/>
                  <a:pt x="9029" y="0"/>
                </a:cubicBezTo>
                <a:cubicBezTo>
                  <a:pt x="8023" y="0"/>
                  <a:pt x="7070" y="384"/>
                  <a:pt x="6690" y="653"/>
                </a:cubicBezTo>
                <a:cubicBezTo>
                  <a:pt x="5576" y="1192"/>
                  <a:pt x="4828" y="1688"/>
                  <a:pt x="4126" y="3579"/>
                </a:cubicBezTo>
                <a:cubicBezTo>
                  <a:pt x="3556" y="5114"/>
                  <a:pt x="4241" y="6891"/>
                  <a:pt x="4598" y="7757"/>
                </a:cubicBezTo>
                <a:cubicBezTo>
                  <a:pt x="4163" y="9739"/>
                  <a:pt x="4767" y="10420"/>
                  <a:pt x="4767" y="10420"/>
                </a:cubicBezTo>
                <a:cubicBezTo>
                  <a:pt x="5083" y="10900"/>
                  <a:pt x="5903" y="11595"/>
                  <a:pt x="5903" y="13567"/>
                </a:cubicBezTo>
                <a:cubicBezTo>
                  <a:pt x="5903" y="15813"/>
                  <a:pt x="3909" y="16326"/>
                  <a:pt x="3909" y="16326"/>
                </a:cubicBezTo>
                <a:cubicBezTo>
                  <a:pt x="2642" y="16817"/>
                  <a:pt x="0" y="17821"/>
                  <a:pt x="0" y="21060"/>
                </a:cubicBezTo>
                <a:cubicBezTo>
                  <a:pt x="0" y="21060"/>
                  <a:pt x="0" y="21600"/>
                  <a:pt x="491" y="21600"/>
                </a:cubicBezTo>
                <a:lnTo>
                  <a:pt x="16200" y="21600"/>
                </a:lnTo>
                <a:cubicBezTo>
                  <a:pt x="16691" y="21600"/>
                  <a:pt x="16691" y="21060"/>
                  <a:pt x="16691" y="21060"/>
                </a:cubicBezTo>
                <a:cubicBezTo>
                  <a:pt x="16691" y="17821"/>
                  <a:pt x="14048" y="16817"/>
                  <a:pt x="12782" y="16326"/>
                </a:cubicBezTo>
                <a:moveTo>
                  <a:pt x="18035" y="15774"/>
                </a:moveTo>
                <a:cubicBezTo>
                  <a:pt x="18035" y="15774"/>
                  <a:pt x="16217" y="15312"/>
                  <a:pt x="16217" y="13291"/>
                </a:cubicBezTo>
                <a:cubicBezTo>
                  <a:pt x="16217" y="11515"/>
                  <a:pt x="17087" y="10890"/>
                  <a:pt x="17376" y="10458"/>
                </a:cubicBezTo>
                <a:cubicBezTo>
                  <a:pt x="17376" y="10458"/>
                  <a:pt x="17968" y="9906"/>
                  <a:pt x="17572" y="8122"/>
                </a:cubicBezTo>
                <a:cubicBezTo>
                  <a:pt x="18232" y="7146"/>
                  <a:pt x="18387" y="5419"/>
                  <a:pt x="17669" y="3590"/>
                </a:cubicBezTo>
                <a:cubicBezTo>
                  <a:pt x="17218" y="2442"/>
                  <a:pt x="16666" y="1814"/>
                  <a:pt x="16059" y="1449"/>
                </a:cubicBezTo>
                <a:cubicBezTo>
                  <a:pt x="15612" y="1180"/>
                  <a:pt x="15107" y="1081"/>
                  <a:pt x="14614" y="1081"/>
                </a:cubicBezTo>
                <a:cubicBezTo>
                  <a:pt x="13880" y="1081"/>
                  <a:pt x="13182" y="1301"/>
                  <a:pt x="12753" y="1514"/>
                </a:cubicBezTo>
                <a:cubicBezTo>
                  <a:pt x="12878" y="1781"/>
                  <a:pt x="12997" y="2064"/>
                  <a:pt x="13115" y="2366"/>
                </a:cubicBezTo>
                <a:cubicBezTo>
                  <a:pt x="13131" y="2409"/>
                  <a:pt x="13143" y="2453"/>
                  <a:pt x="13159" y="2496"/>
                </a:cubicBezTo>
                <a:cubicBezTo>
                  <a:pt x="13436" y="2360"/>
                  <a:pt x="13994" y="2160"/>
                  <a:pt x="14614" y="2160"/>
                </a:cubicBezTo>
                <a:cubicBezTo>
                  <a:pt x="15001" y="2160"/>
                  <a:pt x="15328" y="2239"/>
                  <a:pt x="15588" y="2396"/>
                </a:cubicBezTo>
                <a:cubicBezTo>
                  <a:pt x="15893" y="2579"/>
                  <a:pt x="16347" y="2947"/>
                  <a:pt x="16767" y="4019"/>
                </a:cubicBezTo>
                <a:cubicBezTo>
                  <a:pt x="17366" y="5541"/>
                  <a:pt x="17207" y="6853"/>
                  <a:pt x="16784" y="7478"/>
                </a:cubicBezTo>
                <a:cubicBezTo>
                  <a:pt x="16610" y="7736"/>
                  <a:pt x="16549" y="8067"/>
                  <a:pt x="16618" y="8379"/>
                </a:cubicBezTo>
                <a:cubicBezTo>
                  <a:pt x="16817" y="9273"/>
                  <a:pt x="16689" y="9648"/>
                  <a:pt x="16656" y="9723"/>
                </a:cubicBezTo>
                <a:cubicBezTo>
                  <a:pt x="16631" y="9754"/>
                  <a:pt x="16607" y="9786"/>
                  <a:pt x="16584" y="9820"/>
                </a:cubicBezTo>
                <a:cubicBezTo>
                  <a:pt x="16565" y="9848"/>
                  <a:pt x="16497" y="9929"/>
                  <a:pt x="16447" y="9988"/>
                </a:cubicBezTo>
                <a:cubicBezTo>
                  <a:pt x="16023" y="10488"/>
                  <a:pt x="15236" y="11419"/>
                  <a:pt x="15236" y="13291"/>
                </a:cubicBezTo>
                <a:cubicBezTo>
                  <a:pt x="15236" y="15520"/>
                  <a:pt x="16851" y="16555"/>
                  <a:pt x="17757" y="16810"/>
                </a:cubicBezTo>
                <a:cubicBezTo>
                  <a:pt x="19050" y="17307"/>
                  <a:pt x="20311" y="17926"/>
                  <a:pt x="20570" y="19440"/>
                </a:cubicBezTo>
                <a:lnTo>
                  <a:pt x="17464" y="19440"/>
                </a:lnTo>
                <a:cubicBezTo>
                  <a:pt x="17553" y="19773"/>
                  <a:pt x="17615" y="20132"/>
                  <a:pt x="17645" y="20520"/>
                </a:cubicBezTo>
                <a:lnTo>
                  <a:pt x="21152" y="20520"/>
                </a:lnTo>
                <a:cubicBezTo>
                  <a:pt x="21600" y="20520"/>
                  <a:pt x="21600" y="20034"/>
                  <a:pt x="21600" y="20034"/>
                </a:cubicBezTo>
                <a:cubicBezTo>
                  <a:pt x="21600" y="17119"/>
                  <a:pt x="19191" y="16215"/>
                  <a:pt x="18035" y="15774"/>
                </a:cubicBezTo>
              </a:path>
            </a:pathLst>
          </a:custGeom>
          <a:solidFill>
            <a:schemeClr val="bg1"/>
          </a:solidFill>
          <a:ln w="12700">
            <a:solidFill>
              <a:schemeClr val="bg1"/>
            </a:solidFill>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p>
        </p:txBody>
      </p:sp>
      <p:sp>
        <p:nvSpPr>
          <p:cNvPr id="23" name="文本框 22"/>
          <p:cNvSpPr txBox="1"/>
          <p:nvPr/>
        </p:nvSpPr>
        <p:spPr>
          <a:xfrm>
            <a:off x="4243135" y="1582476"/>
            <a:ext cx="4491038" cy="400110"/>
          </a:xfrm>
          <a:prstGeom prst="rect">
            <a:avLst/>
          </a:prstGeom>
          <a:noFill/>
        </p:spPr>
        <p:txBody>
          <a:bodyPr wrap="none" rtlCol="0">
            <a:spAutoFit/>
          </a:bodyPr>
          <a:lstStyle/>
          <a:p>
            <a:r>
              <a:rPr lang="en-US" altLang="zh-CN" sz="2000" dirty="0" smtClean="0">
                <a:latin typeface="微软雅黑" panose="020B0503020204020204" pitchFamily="34" charset="-122"/>
                <a:ea typeface="微软雅黑" panose="020B0503020204020204" pitchFamily="34" charset="-122"/>
              </a:rPr>
              <a:t>add the title here add the title here</a:t>
            </a:r>
            <a:endParaRPr lang="zh-CN" altLang="en-US" sz="20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46469560"/>
      </p:ext>
    </p:extLst>
  </p:cSld>
  <p:clrMapOvr>
    <a:masterClrMapping/>
  </p:clrMapOvr>
  <mc:AlternateContent xmlns:mc="http://schemas.openxmlformats.org/markup-compatibility/2006" xmlns:p14="http://schemas.microsoft.com/office/powerpoint/2010/main">
    <mc:Choice Requires="p14">
      <p:transition spd="slow" p14:dur="1250" advClick="0" advTm="5000">
        <p14:flip dir="r"/>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randombar(horizontal)">
                                      <p:cBhvr>
                                        <p:cTn id="10" dur="500"/>
                                        <p:tgtEl>
                                          <p:spTgt spid="4"/>
                                        </p:tgtEl>
                                      </p:cBhvr>
                                    </p:animEffect>
                                  </p:childTnLst>
                                </p:cTn>
                              </p:par>
                            </p:childTnLst>
                          </p:cTn>
                        </p:par>
                        <p:par>
                          <p:cTn id="11" fill="hold">
                            <p:stCondLst>
                              <p:cond delay="500"/>
                            </p:stCondLst>
                            <p:childTnLst>
                              <p:par>
                                <p:cTn id="12" presetID="16" presetClass="entr" presetSubtype="37" fill="hold" grpId="0" nodeType="afterEffect">
                                  <p:stCondLst>
                                    <p:cond delay="0"/>
                                  </p:stCondLst>
                                  <p:childTnLst>
                                    <p:set>
                                      <p:cBhvr>
                                        <p:cTn id="13" dur="1" fill="hold">
                                          <p:stCondLst>
                                            <p:cond delay="0"/>
                                          </p:stCondLst>
                                        </p:cTn>
                                        <p:tgtEl>
                                          <p:spTgt spid="23"/>
                                        </p:tgtEl>
                                        <p:attrNameLst>
                                          <p:attrName>style.visibility</p:attrName>
                                        </p:attrNameLst>
                                      </p:cBhvr>
                                      <p:to>
                                        <p:strVal val="visible"/>
                                      </p:to>
                                    </p:set>
                                    <p:animEffect transition="in" filter="barn(outVertical)">
                                      <p:cBhvr>
                                        <p:cTn id="14" dur="500"/>
                                        <p:tgtEl>
                                          <p:spTgt spid="23"/>
                                        </p:tgtEl>
                                      </p:cBhvr>
                                    </p:animEffect>
                                  </p:childTnLst>
                                </p:cTn>
                              </p:par>
                            </p:childTnLst>
                          </p:cTn>
                        </p:par>
                        <p:par>
                          <p:cTn id="15" fill="hold">
                            <p:stCondLst>
                              <p:cond delay="1000"/>
                            </p:stCondLst>
                            <p:childTnLst>
                              <p:par>
                                <p:cTn id="16" presetID="14" presetClass="entr" presetSubtype="10" fill="hold" grpId="0" nodeType="after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randombar(horizontal)">
                                      <p:cBhvr>
                                        <p:cTn id="18" dur="500"/>
                                        <p:tgtEl>
                                          <p:spTgt spid="13"/>
                                        </p:tgtEl>
                                      </p:cBhvr>
                                    </p:animEffect>
                                  </p:childTnLst>
                                </p:cTn>
                              </p:par>
                            </p:childTnLst>
                          </p:cTn>
                        </p:par>
                        <p:par>
                          <p:cTn id="19" fill="hold">
                            <p:stCondLst>
                              <p:cond delay="1500"/>
                            </p:stCondLst>
                            <p:childTnLst>
                              <p:par>
                                <p:cTn id="20" presetID="10" presetClass="entr" presetSubtype="0" fill="hold" grpId="0" nodeType="after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fade">
                                      <p:cBhvr>
                                        <p:cTn id="22" dur="500"/>
                                        <p:tgtEl>
                                          <p:spTgt spid="16"/>
                                        </p:tgtEl>
                                      </p:cBhvr>
                                    </p:animEffect>
                                  </p:childTnLst>
                                </p:cTn>
                              </p:par>
                            </p:childTnLst>
                          </p:cTn>
                        </p:par>
                        <p:par>
                          <p:cTn id="23" fill="hold">
                            <p:stCondLst>
                              <p:cond delay="2000"/>
                            </p:stCondLst>
                            <p:childTnLst>
                              <p:par>
                                <p:cTn id="24" presetID="22" presetClass="entr" presetSubtype="8" fill="hold" grpId="0" nodeType="after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wipe(left)">
                                      <p:cBhvr>
                                        <p:cTn id="26" dur="500"/>
                                        <p:tgtEl>
                                          <p:spTgt spid="5"/>
                                        </p:tgtEl>
                                      </p:cBhvr>
                                    </p:animEffect>
                                  </p:childTnLst>
                                </p:cTn>
                              </p:par>
                            </p:childTnLst>
                          </p:cTn>
                        </p:par>
                        <p:par>
                          <p:cTn id="27" fill="hold">
                            <p:stCondLst>
                              <p:cond delay="2500"/>
                            </p:stCondLst>
                            <p:childTnLst>
                              <p:par>
                                <p:cTn id="28" presetID="14" presetClass="entr" presetSubtype="10" fill="hold" grpId="0" nodeType="after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randombar(horizontal)">
                                      <p:cBhvr>
                                        <p:cTn id="30" dur="500"/>
                                        <p:tgtEl>
                                          <p:spTgt spid="15"/>
                                        </p:tgtEl>
                                      </p:cBhvr>
                                    </p:animEffect>
                                  </p:childTnLst>
                                </p:cTn>
                              </p:par>
                            </p:childTnLst>
                          </p:cTn>
                        </p:par>
                        <p:par>
                          <p:cTn id="31" fill="hold">
                            <p:stCondLst>
                              <p:cond delay="3000"/>
                            </p:stCondLst>
                            <p:childTnLst>
                              <p:par>
                                <p:cTn id="32" presetID="10" presetClass="entr" presetSubtype="0" fill="hold" grpId="0" nodeType="after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fade">
                                      <p:cBhvr>
                                        <p:cTn id="34" dur="500"/>
                                        <p:tgtEl>
                                          <p:spTgt spid="12"/>
                                        </p:tgtEl>
                                      </p:cBhvr>
                                    </p:animEffect>
                                  </p:childTnLst>
                                </p:cTn>
                              </p:par>
                            </p:childTnLst>
                          </p:cTn>
                        </p:par>
                        <p:par>
                          <p:cTn id="35" fill="hold">
                            <p:stCondLst>
                              <p:cond delay="3500"/>
                            </p:stCondLst>
                            <p:childTnLst>
                              <p:par>
                                <p:cTn id="36" presetID="22" presetClass="entr" presetSubtype="8" fill="hold" grpId="0" nodeType="after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wipe(left)">
                                      <p:cBhvr>
                                        <p:cTn id="38" dur="500"/>
                                        <p:tgtEl>
                                          <p:spTgt spid="8"/>
                                        </p:tgtEl>
                                      </p:cBhvr>
                                    </p:animEffect>
                                  </p:childTnLst>
                                </p:cTn>
                              </p:par>
                            </p:childTnLst>
                          </p:cTn>
                        </p:par>
                        <p:par>
                          <p:cTn id="39" fill="hold">
                            <p:stCondLst>
                              <p:cond delay="4000"/>
                            </p:stCondLst>
                            <p:childTnLst>
                              <p:par>
                                <p:cTn id="40" presetID="14" presetClass="entr" presetSubtype="10" fill="hold" grpId="0" nodeType="after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randombar(horizontal)">
                                      <p:cBhvr>
                                        <p:cTn id="42" dur="500"/>
                                        <p:tgtEl>
                                          <p:spTgt spid="11"/>
                                        </p:tgtEl>
                                      </p:cBhvr>
                                    </p:animEffect>
                                  </p:childTnLst>
                                </p:cTn>
                              </p:par>
                            </p:childTnLst>
                          </p:cTn>
                        </p:par>
                        <p:par>
                          <p:cTn id="43" fill="hold">
                            <p:stCondLst>
                              <p:cond delay="4500"/>
                            </p:stCondLst>
                            <p:childTnLst>
                              <p:par>
                                <p:cTn id="44" presetID="10" presetClass="entr" presetSubtype="0" fill="hold" grpId="0" nodeType="afterEffect">
                                  <p:stCondLst>
                                    <p:cond delay="0"/>
                                  </p:stCondLst>
                                  <p:childTnLst>
                                    <p:set>
                                      <p:cBhvr>
                                        <p:cTn id="45" dur="1" fill="hold">
                                          <p:stCondLst>
                                            <p:cond delay="0"/>
                                          </p:stCondLst>
                                        </p:cTn>
                                        <p:tgtEl>
                                          <p:spTgt spid="18"/>
                                        </p:tgtEl>
                                        <p:attrNameLst>
                                          <p:attrName>style.visibility</p:attrName>
                                        </p:attrNameLst>
                                      </p:cBhvr>
                                      <p:to>
                                        <p:strVal val="visible"/>
                                      </p:to>
                                    </p:set>
                                    <p:animEffect transition="in" filter="fade">
                                      <p:cBhvr>
                                        <p:cTn id="46" dur="500"/>
                                        <p:tgtEl>
                                          <p:spTgt spid="18"/>
                                        </p:tgtEl>
                                      </p:cBhvr>
                                    </p:animEffect>
                                  </p:childTnLst>
                                </p:cTn>
                              </p:par>
                            </p:childTnLst>
                          </p:cTn>
                        </p:par>
                        <p:par>
                          <p:cTn id="47" fill="hold">
                            <p:stCondLst>
                              <p:cond delay="5000"/>
                            </p:stCondLst>
                            <p:childTnLst>
                              <p:par>
                                <p:cTn id="48" presetID="22" presetClass="entr" presetSubtype="8" fill="hold" grpId="0" nodeType="afterEffect">
                                  <p:stCondLst>
                                    <p:cond delay="0"/>
                                  </p:stCondLst>
                                  <p:childTnLst>
                                    <p:set>
                                      <p:cBhvr>
                                        <p:cTn id="49" dur="1" fill="hold">
                                          <p:stCondLst>
                                            <p:cond delay="0"/>
                                          </p:stCondLst>
                                        </p:cTn>
                                        <p:tgtEl>
                                          <p:spTgt spid="7"/>
                                        </p:tgtEl>
                                        <p:attrNameLst>
                                          <p:attrName>style.visibility</p:attrName>
                                        </p:attrNameLst>
                                      </p:cBhvr>
                                      <p:to>
                                        <p:strVal val="visible"/>
                                      </p:to>
                                    </p:set>
                                    <p:animEffect transition="in" filter="wipe(left)">
                                      <p:cBhvr>
                                        <p:cTn id="50" dur="500"/>
                                        <p:tgtEl>
                                          <p:spTgt spid="7"/>
                                        </p:tgtEl>
                                      </p:cBhvr>
                                    </p:animEffect>
                                  </p:childTnLst>
                                </p:cTn>
                              </p:par>
                            </p:childTnLst>
                          </p:cTn>
                        </p:par>
                        <p:par>
                          <p:cTn id="51" fill="hold">
                            <p:stCondLst>
                              <p:cond delay="5500"/>
                            </p:stCondLst>
                            <p:childTnLst>
                              <p:par>
                                <p:cTn id="52" presetID="14" presetClass="entr" presetSubtype="10" fill="hold" grpId="0" nodeType="afterEffect">
                                  <p:stCondLst>
                                    <p:cond delay="0"/>
                                  </p:stCondLst>
                                  <p:childTnLst>
                                    <p:set>
                                      <p:cBhvr>
                                        <p:cTn id="53" dur="1" fill="hold">
                                          <p:stCondLst>
                                            <p:cond delay="0"/>
                                          </p:stCondLst>
                                        </p:cTn>
                                        <p:tgtEl>
                                          <p:spTgt spid="14"/>
                                        </p:tgtEl>
                                        <p:attrNameLst>
                                          <p:attrName>style.visibility</p:attrName>
                                        </p:attrNameLst>
                                      </p:cBhvr>
                                      <p:to>
                                        <p:strVal val="visible"/>
                                      </p:to>
                                    </p:set>
                                    <p:animEffect transition="in" filter="randombar(horizontal)">
                                      <p:cBhvr>
                                        <p:cTn id="54" dur="500"/>
                                        <p:tgtEl>
                                          <p:spTgt spid="14"/>
                                        </p:tgtEl>
                                      </p:cBhvr>
                                    </p:animEffect>
                                  </p:childTnLst>
                                </p:cTn>
                              </p:par>
                            </p:childTnLst>
                          </p:cTn>
                        </p:par>
                        <p:par>
                          <p:cTn id="55" fill="hold">
                            <p:stCondLst>
                              <p:cond delay="6000"/>
                            </p:stCondLst>
                            <p:childTnLst>
                              <p:par>
                                <p:cTn id="56" presetID="10" presetClass="entr" presetSubtype="0" fill="hold" grpId="0" nodeType="afterEffect">
                                  <p:stCondLst>
                                    <p:cond delay="0"/>
                                  </p:stCondLst>
                                  <p:childTnLst>
                                    <p:set>
                                      <p:cBhvr>
                                        <p:cTn id="57" dur="1" fill="hold">
                                          <p:stCondLst>
                                            <p:cond delay="0"/>
                                          </p:stCondLst>
                                        </p:cTn>
                                        <p:tgtEl>
                                          <p:spTgt spid="17"/>
                                        </p:tgtEl>
                                        <p:attrNameLst>
                                          <p:attrName>style.visibility</p:attrName>
                                        </p:attrNameLst>
                                      </p:cBhvr>
                                      <p:to>
                                        <p:strVal val="visible"/>
                                      </p:to>
                                    </p:set>
                                    <p:animEffect transition="in" filter="fade">
                                      <p:cBhvr>
                                        <p:cTn id="58" dur="500"/>
                                        <p:tgtEl>
                                          <p:spTgt spid="17"/>
                                        </p:tgtEl>
                                      </p:cBhvr>
                                    </p:animEffect>
                                  </p:childTnLst>
                                </p:cTn>
                              </p:par>
                            </p:childTnLst>
                          </p:cTn>
                        </p:par>
                        <p:par>
                          <p:cTn id="59" fill="hold">
                            <p:stCondLst>
                              <p:cond delay="6500"/>
                            </p:stCondLst>
                            <p:childTnLst>
                              <p:par>
                                <p:cTn id="60" presetID="22" presetClass="entr" presetSubtype="8" fill="hold" grpId="0" nodeType="afterEffect">
                                  <p:stCondLst>
                                    <p:cond delay="0"/>
                                  </p:stCondLst>
                                  <p:childTnLst>
                                    <p:set>
                                      <p:cBhvr>
                                        <p:cTn id="61" dur="1" fill="hold">
                                          <p:stCondLst>
                                            <p:cond delay="0"/>
                                          </p:stCondLst>
                                        </p:cTn>
                                        <p:tgtEl>
                                          <p:spTgt spid="6"/>
                                        </p:tgtEl>
                                        <p:attrNameLst>
                                          <p:attrName>style.visibility</p:attrName>
                                        </p:attrNameLst>
                                      </p:cBhvr>
                                      <p:to>
                                        <p:strVal val="visible"/>
                                      </p:to>
                                    </p:set>
                                    <p:animEffect transition="in" filter="wipe(left)">
                                      <p:cBhvr>
                                        <p:cTn id="6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4" grpId="0" animBg="1"/>
      <p:bldP spid="11" grpId="0" animBg="1"/>
      <p:bldP spid="4" grpId="0"/>
      <p:bldP spid="5" grpId="0"/>
      <p:bldP spid="6" grpId="0"/>
      <p:bldP spid="7" grpId="0"/>
      <p:bldP spid="8" grpId="0"/>
      <p:bldP spid="12" grpId="0" animBg="1"/>
      <p:bldP spid="13" grpId="0" animBg="1"/>
      <p:bldP spid="16" grpId="0" animBg="1"/>
      <p:bldP spid="17" grpId="0" animBg="1"/>
      <p:bldP spid="18" grpId="0" animBg="1"/>
      <p:bldP spid="2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椭圆 15"/>
          <p:cNvSpPr/>
          <p:nvPr/>
        </p:nvSpPr>
        <p:spPr bwMode="auto">
          <a:xfrm>
            <a:off x="3560130" y="2060048"/>
            <a:ext cx="2949510" cy="2961377"/>
          </a:xfrm>
          <a:prstGeom prst="ellipse">
            <a:avLst/>
          </a:prstGeom>
          <a:noFill/>
          <a:ln w="12700" cap="flat" cmpd="sng" algn="ctr">
            <a:solidFill>
              <a:schemeClr val="tx1"/>
            </a:solidFill>
            <a:prstDash val="solid"/>
          </a:ln>
          <a:effectLst/>
        </p:spPr>
        <p:txBody>
          <a:bodyPr lIns="67073" tIns="33536" rIns="67073" bIns="33536" anchor="ctr"/>
          <a:lstStyle/>
          <a:p>
            <a:pPr algn="ctr">
              <a:defRPr/>
            </a:pPr>
            <a:endParaRPr lang="zh-CN" altLang="en-US" sz="1349" kern="0" dirty="0">
              <a:solidFill>
                <a:sysClr val="window" lastClr="FFFFFF"/>
              </a:solidFill>
              <a:latin typeface="Calibri"/>
              <a:ea typeface="微软雅黑" pitchFamily="34" charset="-122"/>
            </a:endParaRPr>
          </a:p>
        </p:txBody>
      </p:sp>
      <p:sp>
        <p:nvSpPr>
          <p:cNvPr id="17" name="椭圆 16"/>
          <p:cNvSpPr/>
          <p:nvPr/>
        </p:nvSpPr>
        <p:spPr bwMode="auto">
          <a:xfrm>
            <a:off x="5671246" y="2060048"/>
            <a:ext cx="2950793" cy="2961377"/>
          </a:xfrm>
          <a:prstGeom prst="ellipse">
            <a:avLst/>
          </a:prstGeom>
          <a:noFill/>
          <a:ln w="12700" cap="flat" cmpd="sng" algn="ctr">
            <a:solidFill>
              <a:schemeClr val="tx1"/>
            </a:solidFill>
            <a:prstDash val="solid"/>
          </a:ln>
          <a:effectLst/>
        </p:spPr>
        <p:txBody>
          <a:bodyPr lIns="67073" tIns="33536" rIns="67073" bIns="33536" anchor="ctr"/>
          <a:lstStyle/>
          <a:p>
            <a:pPr algn="ctr">
              <a:defRPr/>
            </a:pPr>
            <a:endParaRPr lang="zh-CN" altLang="en-US" sz="1349" kern="0" dirty="0">
              <a:solidFill>
                <a:sysClr val="window" lastClr="FFFFFF"/>
              </a:solidFill>
              <a:latin typeface="Calibri"/>
              <a:ea typeface="微软雅黑" pitchFamily="34" charset="-122"/>
            </a:endParaRPr>
          </a:p>
        </p:txBody>
      </p:sp>
      <p:sp>
        <p:nvSpPr>
          <p:cNvPr id="27" name="Oval 19"/>
          <p:cNvSpPr>
            <a:spLocks noChangeArrowheads="1"/>
          </p:cNvSpPr>
          <p:nvPr/>
        </p:nvSpPr>
        <p:spPr bwMode="auto">
          <a:xfrm>
            <a:off x="3641930" y="2263886"/>
            <a:ext cx="547702" cy="549904"/>
          </a:xfrm>
          <a:prstGeom prst="ellipse">
            <a:avLst/>
          </a:prstGeom>
          <a:solidFill>
            <a:srgbClr val="F1581C"/>
          </a:solidFill>
          <a:ln w="9525">
            <a:noFill/>
            <a:round/>
            <a:headEnd/>
            <a:tailEnd/>
          </a:ln>
          <a:effectLst>
            <a:outerShdw blurRad="50800" dist="38100" dir="5400000" algn="t" rotWithShape="0">
              <a:prstClr val="black">
                <a:alpha val="40000"/>
              </a:prstClr>
            </a:outerShdw>
          </a:effectLst>
        </p:spPr>
        <p:txBody>
          <a:bodyPr lIns="67073" tIns="33536" rIns="67073" bIns="33536" anchor="ctr"/>
          <a:lstStyle/>
          <a:p>
            <a:pPr algn="ctr">
              <a:lnSpc>
                <a:spcPct val="120000"/>
              </a:lnSpc>
              <a:defRPr/>
            </a:pPr>
            <a:r>
              <a:rPr lang="en-US" altLang="zh-CN" sz="2800" b="1" kern="0" dirty="0" smtClean="0">
                <a:solidFill>
                  <a:schemeClr val="bg1"/>
                </a:solidFill>
                <a:latin typeface="Agency FB" panose="020B0503020202020204" pitchFamily="34" charset="0"/>
                <a:ea typeface="微软雅黑" pitchFamily="34" charset="-122"/>
              </a:rPr>
              <a:t>1</a:t>
            </a:r>
            <a:endParaRPr lang="zh-CN" altLang="en-US" sz="2800" b="1" kern="0" dirty="0">
              <a:solidFill>
                <a:schemeClr val="bg1"/>
              </a:solidFill>
              <a:latin typeface="Agency FB" panose="020B0503020202020204" pitchFamily="34" charset="0"/>
              <a:ea typeface="微软雅黑" pitchFamily="34" charset="-122"/>
            </a:endParaRPr>
          </a:p>
        </p:txBody>
      </p:sp>
      <p:sp>
        <p:nvSpPr>
          <p:cNvPr id="28" name="Oval 19"/>
          <p:cNvSpPr>
            <a:spLocks noChangeArrowheads="1"/>
          </p:cNvSpPr>
          <p:nvPr/>
        </p:nvSpPr>
        <p:spPr bwMode="auto">
          <a:xfrm>
            <a:off x="7861849" y="2263886"/>
            <a:ext cx="547702" cy="550785"/>
          </a:xfrm>
          <a:prstGeom prst="ellipse">
            <a:avLst/>
          </a:prstGeom>
          <a:solidFill>
            <a:srgbClr val="F59322"/>
          </a:solidFill>
          <a:ln w="9525">
            <a:noFill/>
            <a:round/>
            <a:headEnd/>
            <a:tailEnd/>
          </a:ln>
          <a:effectLst>
            <a:outerShdw blurRad="50800" dist="38100" dir="5400000" algn="t" rotWithShape="0">
              <a:prstClr val="black">
                <a:alpha val="40000"/>
              </a:prstClr>
            </a:outerShdw>
          </a:effectLst>
        </p:spPr>
        <p:txBody>
          <a:bodyPr lIns="67073" tIns="33536" rIns="67073" bIns="33536" anchor="ctr"/>
          <a:lstStyle/>
          <a:p>
            <a:pPr algn="ctr">
              <a:lnSpc>
                <a:spcPct val="120000"/>
              </a:lnSpc>
              <a:defRPr/>
            </a:pPr>
            <a:r>
              <a:rPr lang="en-US" altLang="zh-CN" sz="2800" b="1" kern="0" dirty="0" smtClean="0">
                <a:solidFill>
                  <a:schemeClr val="bg1"/>
                </a:solidFill>
                <a:latin typeface="Agency FB" panose="020B0503020202020204" pitchFamily="34" charset="0"/>
                <a:ea typeface="微软雅黑" pitchFamily="34" charset="-122"/>
              </a:rPr>
              <a:t>4</a:t>
            </a:r>
            <a:endParaRPr lang="zh-CN" altLang="en-US" sz="2800" b="1" kern="0" dirty="0">
              <a:solidFill>
                <a:schemeClr val="bg1"/>
              </a:solidFill>
              <a:latin typeface="Agency FB" panose="020B0503020202020204" pitchFamily="34" charset="0"/>
              <a:ea typeface="微软雅黑" pitchFamily="34" charset="-122"/>
            </a:endParaRPr>
          </a:p>
        </p:txBody>
      </p:sp>
      <p:sp>
        <p:nvSpPr>
          <p:cNvPr id="29" name="Oval 19"/>
          <p:cNvSpPr>
            <a:spLocks noChangeArrowheads="1"/>
          </p:cNvSpPr>
          <p:nvPr/>
        </p:nvSpPr>
        <p:spPr bwMode="auto">
          <a:xfrm>
            <a:off x="8316952" y="3078268"/>
            <a:ext cx="548578" cy="550785"/>
          </a:xfrm>
          <a:prstGeom prst="ellipse">
            <a:avLst/>
          </a:prstGeom>
          <a:solidFill>
            <a:srgbClr val="34C1AA"/>
          </a:solidFill>
          <a:ln w="9525">
            <a:noFill/>
            <a:round/>
            <a:headEnd/>
            <a:tailEnd/>
          </a:ln>
          <a:effectLst>
            <a:outerShdw blurRad="50800" dist="38100" dir="5400000" algn="t" rotWithShape="0">
              <a:prstClr val="black">
                <a:alpha val="40000"/>
              </a:prstClr>
            </a:outerShdw>
          </a:effectLst>
        </p:spPr>
        <p:txBody>
          <a:bodyPr lIns="67073" tIns="33536" rIns="67073" bIns="33536" anchor="ctr"/>
          <a:lstStyle/>
          <a:p>
            <a:pPr algn="ctr">
              <a:lnSpc>
                <a:spcPct val="120000"/>
              </a:lnSpc>
              <a:defRPr/>
            </a:pPr>
            <a:r>
              <a:rPr lang="en-US" altLang="zh-CN" sz="2800" b="1" kern="0" dirty="0" smtClean="0">
                <a:solidFill>
                  <a:schemeClr val="bg1"/>
                </a:solidFill>
                <a:latin typeface="Agency FB" panose="020B0503020202020204" pitchFamily="34" charset="0"/>
                <a:ea typeface="微软雅黑" pitchFamily="34" charset="-122"/>
              </a:rPr>
              <a:t>5</a:t>
            </a:r>
            <a:endParaRPr lang="zh-CN" altLang="en-US" sz="2800" b="1" kern="0" dirty="0">
              <a:solidFill>
                <a:schemeClr val="bg1"/>
              </a:solidFill>
              <a:latin typeface="Agency FB" panose="020B0503020202020204" pitchFamily="34" charset="0"/>
              <a:ea typeface="微软雅黑" pitchFamily="34" charset="-122"/>
            </a:endParaRPr>
          </a:p>
        </p:txBody>
      </p:sp>
      <p:sp>
        <p:nvSpPr>
          <p:cNvPr id="30" name="Oval 19"/>
          <p:cNvSpPr>
            <a:spLocks noChangeArrowheads="1"/>
          </p:cNvSpPr>
          <p:nvPr/>
        </p:nvSpPr>
        <p:spPr bwMode="auto">
          <a:xfrm>
            <a:off x="7861849" y="4280439"/>
            <a:ext cx="548578" cy="550785"/>
          </a:xfrm>
          <a:prstGeom prst="ellipse">
            <a:avLst/>
          </a:prstGeom>
          <a:solidFill>
            <a:srgbClr val="F1581C"/>
          </a:solidFill>
          <a:ln w="9525">
            <a:noFill/>
            <a:round/>
            <a:headEnd/>
            <a:tailEnd/>
          </a:ln>
          <a:effectLst>
            <a:outerShdw blurRad="50800" dist="38100" dir="5400000" algn="t" rotWithShape="0">
              <a:prstClr val="black">
                <a:alpha val="40000"/>
              </a:prstClr>
            </a:outerShdw>
          </a:effectLst>
        </p:spPr>
        <p:txBody>
          <a:bodyPr lIns="67073" tIns="33536" rIns="67073" bIns="33536" anchor="ctr"/>
          <a:lstStyle/>
          <a:p>
            <a:pPr algn="ctr">
              <a:lnSpc>
                <a:spcPct val="120000"/>
              </a:lnSpc>
              <a:defRPr/>
            </a:pPr>
            <a:r>
              <a:rPr lang="en-US" altLang="zh-CN" sz="2800" b="1" kern="0" dirty="0" smtClean="0">
                <a:solidFill>
                  <a:schemeClr val="bg1"/>
                </a:solidFill>
                <a:latin typeface="Agency FB" panose="020B0503020202020204" pitchFamily="34" charset="0"/>
                <a:ea typeface="微软雅黑" pitchFamily="34" charset="-122"/>
              </a:rPr>
              <a:t>6</a:t>
            </a:r>
            <a:endParaRPr lang="zh-CN" altLang="en-US" sz="2800" b="1" kern="0" dirty="0">
              <a:solidFill>
                <a:schemeClr val="bg1"/>
              </a:solidFill>
              <a:latin typeface="Agency FB" panose="020B0503020202020204" pitchFamily="34" charset="0"/>
              <a:ea typeface="微软雅黑" pitchFamily="34" charset="-122"/>
            </a:endParaRPr>
          </a:p>
        </p:txBody>
      </p:sp>
      <p:sp>
        <p:nvSpPr>
          <p:cNvPr id="31" name="Oval 19"/>
          <p:cNvSpPr>
            <a:spLocks noChangeArrowheads="1"/>
          </p:cNvSpPr>
          <p:nvPr/>
        </p:nvSpPr>
        <p:spPr bwMode="auto">
          <a:xfrm>
            <a:off x="3265186" y="3078268"/>
            <a:ext cx="548578" cy="550785"/>
          </a:xfrm>
          <a:prstGeom prst="ellipse">
            <a:avLst/>
          </a:prstGeom>
          <a:solidFill>
            <a:srgbClr val="34C1AA"/>
          </a:solidFill>
          <a:ln w="9525">
            <a:noFill/>
            <a:round/>
            <a:headEnd/>
            <a:tailEnd/>
          </a:ln>
          <a:effectLst>
            <a:outerShdw blurRad="50800" dist="38100" dir="5400000" algn="t" rotWithShape="0">
              <a:prstClr val="black">
                <a:alpha val="40000"/>
              </a:prstClr>
            </a:outerShdw>
          </a:effectLst>
        </p:spPr>
        <p:txBody>
          <a:bodyPr lIns="67073" tIns="33536" rIns="67073" bIns="33536" anchor="ctr"/>
          <a:lstStyle/>
          <a:p>
            <a:pPr algn="ctr">
              <a:lnSpc>
                <a:spcPct val="120000"/>
              </a:lnSpc>
              <a:defRPr/>
            </a:pPr>
            <a:r>
              <a:rPr lang="en-US" altLang="zh-CN" sz="2800" b="1" kern="0" dirty="0">
                <a:solidFill>
                  <a:schemeClr val="bg1"/>
                </a:solidFill>
                <a:latin typeface="Agency FB" panose="020B0503020202020204" pitchFamily="34" charset="0"/>
                <a:ea typeface="微软雅黑" pitchFamily="34" charset="-122"/>
              </a:rPr>
              <a:t>2</a:t>
            </a:r>
            <a:endParaRPr lang="zh-CN" altLang="en-US" sz="2800" b="1" kern="0" dirty="0">
              <a:solidFill>
                <a:schemeClr val="bg1"/>
              </a:solidFill>
              <a:latin typeface="Agency FB" panose="020B0503020202020204" pitchFamily="34" charset="0"/>
              <a:ea typeface="微软雅黑" pitchFamily="34" charset="-122"/>
            </a:endParaRPr>
          </a:p>
        </p:txBody>
      </p:sp>
      <p:sp>
        <p:nvSpPr>
          <p:cNvPr id="32" name="Oval 19"/>
          <p:cNvSpPr>
            <a:spLocks noChangeArrowheads="1"/>
          </p:cNvSpPr>
          <p:nvPr/>
        </p:nvSpPr>
        <p:spPr bwMode="auto">
          <a:xfrm>
            <a:off x="3635943" y="4280439"/>
            <a:ext cx="548578" cy="550785"/>
          </a:xfrm>
          <a:prstGeom prst="ellipse">
            <a:avLst/>
          </a:prstGeom>
          <a:solidFill>
            <a:srgbClr val="F59322"/>
          </a:solidFill>
          <a:ln w="9525">
            <a:noFill/>
            <a:round/>
            <a:headEnd/>
            <a:tailEnd/>
          </a:ln>
          <a:effectLst>
            <a:outerShdw blurRad="50800" dist="38100" dir="5400000" algn="t" rotWithShape="0">
              <a:prstClr val="black">
                <a:alpha val="40000"/>
              </a:prstClr>
            </a:outerShdw>
          </a:effectLst>
        </p:spPr>
        <p:txBody>
          <a:bodyPr lIns="67073" tIns="33536" rIns="67073" bIns="33536" anchor="ctr"/>
          <a:lstStyle/>
          <a:p>
            <a:pPr algn="ctr">
              <a:lnSpc>
                <a:spcPct val="120000"/>
              </a:lnSpc>
              <a:defRPr/>
            </a:pPr>
            <a:r>
              <a:rPr lang="en-US" altLang="zh-CN" sz="2800" b="1" kern="0" dirty="0" smtClean="0">
                <a:solidFill>
                  <a:schemeClr val="bg1"/>
                </a:solidFill>
                <a:latin typeface="Agency FB" panose="020B0503020202020204" pitchFamily="34" charset="0"/>
                <a:ea typeface="微软雅黑" pitchFamily="34" charset="-122"/>
              </a:rPr>
              <a:t>3</a:t>
            </a:r>
            <a:endParaRPr lang="zh-CN" altLang="en-US" sz="2800" b="1" kern="0" dirty="0">
              <a:solidFill>
                <a:schemeClr val="bg1"/>
              </a:solidFill>
              <a:latin typeface="Agency FB" panose="020B0503020202020204" pitchFamily="34" charset="0"/>
              <a:ea typeface="微软雅黑" pitchFamily="34" charset="-122"/>
            </a:endParaRPr>
          </a:p>
        </p:txBody>
      </p:sp>
      <p:cxnSp>
        <p:nvCxnSpPr>
          <p:cNvPr id="2" name="Straight Connector 25"/>
          <p:cNvCxnSpPr/>
          <p:nvPr/>
        </p:nvCxnSpPr>
        <p:spPr>
          <a:xfrm>
            <a:off x="0" y="545427"/>
            <a:ext cx="627797" cy="0"/>
          </a:xfrm>
          <a:prstGeom prst="line">
            <a:avLst/>
          </a:prstGeom>
          <a:ln w="1016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Straight Connector 25"/>
          <p:cNvCxnSpPr/>
          <p:nvPr/>
        </p:nvCxnSpPr>
        <p:spPr>
          <a:xfrm>
            <a:off x="5376213" y="545427"/>
            <a:ext cx="6815787" cy="0"/>
          </a:xfrm>
          <a:prstGeom prst="line">
            <a:avLst/>
          </a:prstGeom>
          <a:ln w="1016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矩形 3"/>
          <p:cNvSpPr/>
          <p:nvPr/>
        </p:nvSpPr>
        <p:spPr>
          <a:xfrm>
            <a:off x="627797" y="47100"/>
            <a:ext cx="4748416" cy="719556"/>
          </a:xfrm>
          <a:prstGeom prst="rect">
            <a:avLst/>
          </a:prstGeom>
        </p:spPr>
        <p:txBody>
          <a:bodyPr wrap="none">
            <a:spAutoFit/>
          </a:bodyPr>
          <a:lstStyle/>
          <a:p>
            <a:pPr>
              <a:lnSpc>
                <a:spcPct val="200000"/>
              </a:lnSpc>
            </a:pPr>
            <a:r>
              <a:rPr lang="zh-CN" altLang="en-US" sz="2400" b="1" dirty="0" smtClean="0">
                <a:latin typeface="微软雅黑" panose="020B0503020204020204" pitchFamily="34" charset="-122"/>
                <a:ea typeface="微软雅黑" panose="020B0503020204020204" pitchFamily="34" charset="-122"/>
              </a:rPr>
              <a:t>三</a:t>
            </a:r>
            <a:r>
              <a:rPr lang="zh-CN" altLang="en-US" sz="2400" b="1" dirty="0">
                <a:latin typeface="微软雅黑" panose="020B0503020204020204" pitchFamily="34" charset="-122"/>
                <a:ea typeface="微软雅黑" panose="020B0503020204020204" pitchFamily="34" charset="-122"/>
              </a:rPr>
              <a:t>、</a:t>
            </a:r>
            <a:r>
              <a:rPr lang="en-US" altLang="zh-CN" sz="2400" b="1" dirty="0">
                <a:latin typeface="微软雅黑" panose="020B0503020204020204" pitchFamily="34" charset="-122"/>
                <a:ea typeface="微软雅黑" panose="020B0503020204020204" pitchFamily="34" charset="-122"/>
              </a:rPr>
              <a:t>5M1E</a:t>
            </a:r>
            <a:r>
              <a:rPr lang="zh-CN" altLang="en-US" sz="2400" b="1" dirty="0">
                <a:latin typeface="微软雅黑" panose="020B0503020204020204" pitchFamily="34" charset="-122"/>
                <a:ea typeface="微软雅黑" panose="020B0503020204020204" pitchFamily="34" charset="-122"/>
              </a:rPr>
              <a:t>各因素分析及控制措施</a:t>
            </a:r>
          </a:p>
        </p:txBody>
      </p:sp>
      <p:sp>
        <p:nvSpPr>
          <p:cNvPr id="7" name="矩形 6"/>
          <p:cNvSpPr/>
          <p:nvPr/>
        </p:nvSpPr>
        <p:spPr>
          <a:xfrm>
            <a:off x="744278" y="1615508"/>
            <a:ext cx="3514499" cy="923330"/>
          </a:xfrm>
          <a:prstGeom prst="rect">
            <a:avLst/>
          </a:prstGeom>
        </p:spPr>
        <p:txBody>
          <a:bodyPr wrap="square">
            <a:spAutoFit/>
          </a:bodyPr>
          <a:lstStyle/>
          <a:p>
            <a:pPr>
              <a:lnSpc>
                <a:spcPct val="150000"/>
              </a:lnSpc>
            </a:pPr>
            <a:r>
              <a:rPr lang="zh-CN" altLang="en-US" dirty="0" smtClean="0">
                <a:latin typeface="微软雅黑" panose="020B0503020204020204" pitchFamily="34" charset="-122"/>
                <a:ea typeface="微软雅黑" panose="020B0503020204020204" pitchFamily="34" charset="-122"/>
              </a:rPr>
              <a:t>保证</a:t>
            </a:r>
            <a:r>
              <a:rPr lang="zh-CN" altLang="en-US" dirty="0">
                <a:latin typeface="微软雅黑" panose="020B0503020204020204" pitchFamily="34" charset="-122"/>
                <a:ea typeface="微软雅黑" panose="020B0503020204020204" pitchFamily="34" charset="-122"/>
              </a:rPr>
              <a:t>定位装置的</a:t>
            </a:r>
            <a:r>
              <a:rPr lang="zh-CN" altLang="en-US" dirty="0" smtClean="0">
                <a:latin typeface="微软雅黑" panose="020B0503020204020204" pitchFamily="34" charset="-122"/>
                <a:ea typeface="微软雅黑" panose="020B0503020204020204" pitchFamily="34" charset="-122"/>
              </a:rPr>
              <a:t>准确性，防止数据分布</a:t>
            </a:r>
            <a:r>
              <a:rPr lang="zh-CN" altLang="en-US" dirty="0">
                <a:latin typeface="微软雅黑" panose="020B0503020204020204" pitchFamily="34" charset="-122"/>
                <a:ea typeface="微软雅黑" panose="020B0503020204020204" pitchFamily="34" charset="-122"/>
              </a:rPr>
              <a:t>中心偏离规格中心</a:t>
            </a:r>
          </a:p>
        </p:txBody>
      </p:sp>
      <p:sp>
        <p:nvSpPr>
          <p:cNvPr id="8" name="矩形 7"/>
          <p:cNvSpPr/>
          <p:nvPr/>
        </p:nvSpPr>
        <p:spPr>
          <a:xfrm>
            <a:off x="455234" y="3457214"/>
            <a:ext cx="2972932" cy="923330"/>
          </a:xfrm>
          <a:prstGeom prst="rect">
            <a:avLst/>
          </a:prstGeom>
        </p:spPr>
        <p:txBody>
          <a:bodyPr wrap="square">
            <a:spAutoFit/>
          </a:bodyPr>
          <a:lstStyle/>
          <a:p>
            <a:pPr>
              <a:lnSpc>
                <a:spcPct val="150000"/>
              </a:lnSpc>
            </a:pPr>
            <a:r>
              <a:rPr lang="zh-CN" altLang="en-US" dirty="0" smtClean="0">
                <a:latin typeface="微软雅黑" panose="020B0503020204020204" pitchFamily="34" charset="-122"/>
                <a:ea typeface="微软雅黑" panose="020B0503020204020204" pitchFamily="34" charset="-122"/>
              </a:rPr>
              <a:t>加强</a:t>
            </a:r>
            <a:r>
              <a:rPr lang="zh-CN" altLang="en-US" dirty="0">
                <a:latin typeface="微软雅黑" panose="020B0503020204020204" pitchFamily="34" charset="-122"/>
                <a:ea typeface="微软雅黑" panose="020B0503020204020204" pitchFamily="34" charset="-122"/>
              </a:rPr>
              <a:t>技术业务培训，使操作人员</a:t>
            </a:r>
            <a:r>
              <a:rPr lang="zh-CN" altLang="en-US" dirty="0" smtClean="0">
                <a:latin typeface="微软雅黑" panose="020B0503020204020204" pitchFamily="34" charset="-122"/>
                <a:ea typeface="微软雅黑" panose="020B0503020204020204" pitchFamily="34" charset="-122"/>
              </a:rPr>
              <a:t>熟悉定位</a:t>
            </a:r>
            <a:r>
              <a:rPr lang="zh-CN" altLang="en-US" dirty="0">
                <a:latin typeface="微软雅黑" panose="020B0503020204020204" pitchFamily="34" charset="-122"/>
                <a:ea typeface="微软雅黑" panose="020B0503020204020204" pitchFamily="34" charset="-122"/>
              </a:rPr>
              <a:t>数据的装置</a:t>
            </a:r>
          </a:p>
        </p:txBody>
      </p:sp>
      <p:sp>
        <p:nvSpPr>
          <p:cNvPr id="9" name="矩形 8"/>
          <p:cNvSpPr/>
          <p:nvPr/>
        </p:nvSpPr>
        <p:spPr>
          <a:xfrm>
            <a:off x="965121" y="4831224"/>
            <a:ext cx="3072811" cy="923330"/>
          </a:xfrm>
          <a:prstGeom prst="rect">
            <a:avLst/>
          </a:prstGeom>
        </p:spPr>
        <p:txBody>
          <a:bodyPr wrap="square">
            <a:spAutoFit/>
          </a:bodyPr>
          <a:lstStyle/>
          <a:p>
            <a:pPr>
              <a:lnSpc>
                <a:spcPct val="150000"/>
              </a:lnSpc>
            </a:pPr>
            <a:r>
              <a:rPr lang="zh-CN" altLang="en-US" dirty="0" smtClean="0">
                <a:latin typeface="微软雅黑" panose="020B0503020204020204" pitchFamily="34" charset="-122"/>
                <a:ea typeface="微软雅黑" panose="020B0503020204020204" pitchFamily="34" charset="-122"/>
              </a:rPr>
              <a:t>加强</a:t>
            </a:r>
            <a:r>
              <a:rPr lang="zh-CN" altLang="en-US" dirty="0">
                <a:latin typeface="微软雅黑" panose="020B0503020204020204" pitchFamily="34" charset="-122"/>
                <a:ea typeface="微软雅黑" panose="020B0503020204020204" pitchFamily="34" charset="-122"/>
              </a:rPr>
              <a:t>定型刀具或刃具的刃磨和管理，实行强制更换制度</a:t>
            </a:r>
          </a:p>
        </p:txBody>
      </p:sp>
      <p:sp>
        <p:nvSpPr>
          <p:cNvPr id="10" name="矩形 9"/>
          <p:cNvSpPr/>
          <p:nvPr/>
        </p:nvSpPr>
        <p:spPr>
          <a:xfrm>
            <a:off x="8500280" y="1627680"/>
            <a:ext cx="2661660" cy="916208"/>
          </a:xfrm>
          <a:prstGeom prst="rect">
            <a:avLst/>
          </a:prstGeom>
        </p:spPr>
        <p:txBody>
          <a:bodyPr wrap="square">
            <a:spAutoFit/>
          </a:bodyPr>
          <a:lstStyle/>
          <a:p>
            <a:pPr>
              <a:lnSpc>
                <a:spcPct val="150000"/>
              </a:lnSpc>
            </a:pPr>
            <a:r>
              <a:rPr lang="zh-CN" altLang="en-US" dirty="0" smtClean="0">
                <a:latin typeface="微软雅黑" panose="020B0503020204020204" pitchFamily="34" charset="-122"/>
                <a:ea typeface="微软雅黑" panose="020B0503020204020204" pitchFamily="34" charset="-122"/>
              </a:rPr>
              <a:t>积极</a:t>
            </a:r>
            <a:r>
              <a:rPr lang="zh-CN" altLang="en-US" dirty="0">
                <a:latin typeface="微软雅黑" panose="020B0503020204020204" pitchFamily="34" charset="-122"/>
                <a:ea typeface="微软雅黑" panose="020B0503020204020204" pitchFamily="34" charset="-122"/>
              </a:rPr>
              <a:t>推行控制图管理，以便及时采取措施调整</a:t>
            </a:r>
          </a:p>
        </p:txBody>
      </p:sp>
      <p:sp>
        <p:nvSpPr>
          <p:cNvPr id="11" name="矩形 10"/>
          <p:cNvSpPr/>
          <p:nvPr/>
        </p:nvSpPr>
        <p:spPr>
          <a:xfrm>
            <a:off x="8142954" y="4853194"/>
            <a:ext cx="2995275" cy="923330"/>
          </a:xfrm>
          <a:prstGeom prst="rect">
            <a:avLst/>
          </a:prstGeom>
        </p:spPr>
        <p:txBody>
          <a:bodyPr wrap="square">
            <a:spAutoFit/>
          </a:bodyPr>
          <a:lstStyle/>
          <a:p>
            <a:pPr>
              <a:lnSpc>
                <a:spcPct val="150000"/>
              </a:lnSpc>
            </a:pPr>
            <a:r>
              <a:rPr lang="zh-CN" altLang="en-US" dirty="0" smtClean="0">
                <a:latin typeface="微软雅黑" panose="020B0503020204020204" pitchFamily="34" charset="-122"/>
                <a:ea typeface="微软雅黑" panose="020B0503020204020204" pitchFamily="34" charset="-122"/>
              </a:rPr>
              <a:t>严肃</a:t>
            </a:r>
            <a:r>
              <a:rPr lang="zh-CN" altLang="en-US" dirty="0">
                <a:latin typeface="微软雅黑" panose="020B0503020204020204" pitchFamily="34" charset="-122"/>
                <a:ea typeface="微软雅黑" panose="020B0503020204020204" pitchFamily="34" charset="-122"/>
              </a:rPr>
              <a:t>工艺纪律，对贯彻执行操作规程进行检查和监督</a:t>
            </a:r>
          </a:p>
        </p:txBody>
      </p:sp>
      <p:sp>
        <p:nvSpPr>
          <p:cNvPr id="12" name="矩形 11"/>
          <p:cNvSpPr/>
          <p:nvPr/>
        </p:nvSpPr>
        <p:spPr>
          <a:xfrm>
            <a:off x="8699754" y="3457214"/>
            <a:ext cx="3216469" cy="923330"/>
          </a:xfrm>
          <a:prstGeom prst="rect">
            <a:avLst/>
          </a:prstGeom>
        </p:spPr>
        <p:txBody>
          <a:bodyPr wrap="square">
            <a:spAutoFit/>
          </a:bodyPr>
          <a:lstStyle/>
          <a:p>
            <a:pPr>
              <a:lnSpc>
                <a:spcPct val="150000"/>
              </a:lnSpc>
            </a:pPr>
            <a:r>
              <a:rPr lang="zh-CN" altLang="en-US" dirty="0" smtClean="0">
                <a:latin typeface="微软雅黑" panose="020B0503020204020204" pitchFamily="34" charset="-122"/>
                <a:ea typeface="微软雅黑" panose="020B0503020204020204" pitchFamily="34" charset="-122"/>
              </a:rPr>
              <a:t>加强</a:t>
            </a:r>
            <a:r>
              <a:rPr lang="zh-CN" altLang="en-US" dirty="0">
                <a:latin typeface="微软雅黑" panose="020B0503020204020204" pitchFamily="34" charset="-122"/>
                <a:ea typeface="微软雅黑" panose="020B0503020204020204" pitchFamily="34" charset="-122"/>
              </a:rPr>
              <a:t>工具工装和计量器具管理</a:t>
            </a:r>
            <a:r>
              <a:rPr lang="zh-CN" altLang="en-US" dirty="0" smtClean="0">
                <a:latin typeface="微软雅黑" panose="020B0503020204020204" pitchFamily="34" charset="-122"/>
                <a:ea typeface="微软雅黑" panose="020B0503020204020204" pitchFamily="34" charset="-122"/>
              </a:rPr>
              <a:t>，做好</a:t>
            </a:r>
            <a:r>
              <a:rPr lang="zh-CN" altLang="en-US" dirty="0">
                <a:latin typeface="微软雅黑" panose="020B0503020204020204" pitchFamily="34" charset="-122"/>
                <a:ea typeface="微软雅黑" panose="020B0503020204020204" pitchFamily="34" charset="-122"/>
              </a:rPr>
              <a:t>工装</a:t>
            </a:r>
            <a:r>
              <a:rPr lang="zh-CN" altLang="en-US" dirty="0" smtClean="0">
                <a:latin typeface="微软雅黑" panose="020B0503020204020204" pitchFamily="34" charset="-122"/>
                <a:ea typeface="微软雅黑" panose="020B0503020204020204" pitchFamily="34" charset="-122"/>
              </a:rPr>
              <a:t>模具周期</a:t>
            </a:r>
            <a:r>
              <a:rPr lang="zh-CN" altLang="en-US" dirty="0">
                <a:latin typeface="微软雅黑" panose="020B0503020204020204" pitchFamily="34" charset="-122"/>
                <a:ea typeface="微软雅黑" panose="020B0503020204020204" pitchFamily="34" charset="-122"/>
              </a:rPr>
              <a:t>校准工作</a:t>
            </a:r>
          </a:p>
        </p:txBody>
      </p:sp>
      <p:sp>
        <p:nvSpPr>
          <p:cNvPr id="25" name="Oval 19"/>
          <p:cNvSpPr>
            <a:spLocks noChangeArrowheads="1"/>
          </p:cNvSpPr>
          <p:nvPr/>
        </p:nvSpPr>
        <p:spPr bwMode="auto">
          <a:xfrm>
            <a:off x="4922093" y="2349905"/>
            <a:ext cx="2398224" cy="2407873"/>
          </a:xfrm>
          <a:prstGeom prst="ellipse">
            <a:avLst/>
          </a:prstGeom>
          <a:solidFill>
            <a:srgbClr val="2B84E1"/>
          </a:solidFill>
          <a:ln w="3175" cap="flat" cmpd="sng" algn="ctr">
            <a:noFill/>
            <a:prstDash val="solid"/>
          </a:ln>
          <a:effectLst>
            <a:outerShdw blurRad="50800" dist="38100" dir="2700000" algn="tl" rotWithShape="0">
              <a:prstClr val="black">
                <a:alpha val="40000"/>
              </a:prstClr>
            </a:outerShdw>
          </a:effectLst>
        </p:spPr>
        <p:txBody>
          <a:bodyPr anchor="ctr"/>
          <a:lstStyle/>
          <a:p>
            <a:pPr algn="ctr">
              <a:lnSpc>
                <a:spcPct val="150000"/>
              </a:lnSpc>
            </a:pPr>
            <a:r>
              <a:rPr lang="zh-CN" altLang="en-US" sz="2400" b="1" dirty="0">
                <a:solidFill>
                  <a:schemeClr val="bg1"/>
                </a:solidFill>
                <a:latin typeface="微软雅黑" panose="020B0503020204020204" pitchFamily="34" charset="-122"/>
                <a:ea typeface="微软雅黑" panose="020B0503020204020204" pitchFamily="34" charset="-122"/>
              </a:rPr>
              <a:t>工艺方法的防误和控制措施</a:t>
            </a:r>
            <a:endParaRPr lang="zh-CN" altLang="en-US" sz="2400" dirty="0">
              <a:solidFill>
                <a:schemeClr val="bg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584307238"/>
      </p:ext>
    </p:extLst>
  </p:cSld>
  <p:clrMapOvr>
    <a:masterClrMapping/>
  </p:clrMapOvr>
  <mc:AlternateContent xmlns:mc="http://schemas.openxmlformats.org/markup-compatibility/2006" xmlns:p14="http://schemas.microsoft.com/office/powerpoint/2010/main">
    <mc:Choice Requires="p14">
      <p:transition spd="slow" p14:dur="1600" advClick="0" advTm="5000">
        <p14:gallery dir="l"/>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par>
                                <p:cTn id="8" presetID="22" presetClass="entr" presetSubtype="2"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right)">
                                      <p:cBhvr>
                                        <p:cTn id="10" dur="500"/>
                                        <p:tgtEl>
                                          <p:spTgt spid="3"/>
                                        </p:tgtEl>
                                      </p:cBhvr>
                                    </p:animEffect>
                                  </p:childTnLst>
                                </p:cTn>
                              </p:par>
                            </p:childTnLst>
                          </p:cTn>
                        </p:par>
                        <p:par>
                          <p:cTn id="11" fill="hold">
                            <p:stCondLst>
                              <p:cond delay="500"/>
                            </p:stCondLst>
                            <p:childTnLst>
                              <p:par>
                                <p:cTn id="12" presetID="16" presetClass="entr" presetSubtype="37" fill="hold" grpId="0"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arn(outVertical)">
                                      <p:cBhvr>
                                        <p:cTn id="14" dur="500"/>
                                        <p:tgtEl>
                                          <p:spTgt spid="4"/>
                                        </p:tgtEl>
                                      </p:cBhvr>
                                    </p:animEffect>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25"/>
                                        </p:tgtEl>
                                        <p:attrNameLst>
                                          <p:attrName>style.visibility</p:attrName>
                                        </p:attrNameLst>
                                      </p:cBhvr>
                                      <p:to>
                                        <p:strVal val="visible"/>
                                      </p:to>
                                    </p:set>
                                    <p:animEffect transition="in" filter="fade">
                                      <p:cBhvr>
                                        <p:cTn id="18" dur="500"/>
                                        <p:tgtEl>
                                          <p:spTgt spid="25"/>
                                        </p:tgtEl>
                                      </p:cBhvr>
                                    </p:animEffect>
                                  </p:childTnLst>
                                </p:cTn>
                              </p:par>
                            </p:childTnLst>
                          </p:cTn>
                        </p:par>
                        <p:par>
                          <p:cTn id="19" fill="hold">
                            <p:stCondLst>
                              <p:cond delay="1500"/>
                            </p:stCondLst>
                            <p:childTnLst>
                              <p:par>
                                <p:cTn id="20" presetID="22" presetClass="entr" presetSubtype="2" fill="hold" grpId="0" nodeType="after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wipe(right)">
                                      <p:cBhvr>
                                        <p:cTn id="22" dur="500"/>
                                        <p:tgtEl>
                                          <p:spTgt spid="16"/>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wipe(left)">
                                      <p:cBhvr>
                                        <p:cTn id="25" dur="500"/>
                                        <p:tgtEl>
                                          <p:spTgt spid="17"/>
                                        </p:tgtEl>
                                      </p:cBhvr>
                                    </p:animEffect>
                                  </p:childTnLst>
                                </p:cTn>
                              </p:par>
                            </p:childTnLst>
                          </p:cTn>
                        </p:par>
                        <p:par>
                          <p:cTn id="26" fill="hold">
                            <p:stCondLst>
                              <p:cond delay="2000"/>
                            </p:stCondLst>
                            <p:childTnLst>
                              <p:par>
                                <p:cTn id="27" presetID="2" presetClass="entr" presetSubtype="9" fill="hold" grpId="0" nodeType="afterEffect">
                                  <p:stCondLst>
                                    <p:cond delay="0"/>
                                  </p:stCondLst>
                                  <p:childTnLst>
                                    <p:set>
                                      <p:cBhvr>
                                        <p:cTn id="28" dur="1" fill="hold">
                                          <p:stCondLst>
                                            <p:cond delay="0"/>
                                          </p:stCondLst>
                                        </p:cTn>
                                        <p:tgtEl>
                                          <p:spTgt spid="27"/>
                                        </p:tgtEl>
                                        <p:attrNameLst>
                                          <p:attrName>style.visibility</p:attrName>
                                        </p:attrNameLst>
                                      </p:cBhvr>
                                      <p:to>
                                        <p:strVal val="visible"/>
                                      </p:to>
                                    </p:set>
                                    <p:anim calcmode="lin" valueType="num">
                                      <p:cBhvr additive="base">
                                        <p:cTn id="29" dur="500" fill="hold"/>
                                        <p:tgtEl>
                                          <p:spTgt spid="27"/>
                                        </p:tgtEl>
                                        <p:attrNameLst>
                                          <p:attrName>ppt_x</p:attrName>
                                        </p:attrNameLst>
                                      </p:cBhvr>
                                      <p:tavLst>
                                        <p:tav tm="0">
                                          <p:val>
                                            <p:strVal val="0-#ppt_w/2"/>
                                          </p:val>
                                        </p:tav>
                                        <p:tav tm="100000">
                                          <p:val>
                                            <p:strVal val="#ppt_x"/>
                                          </p:val>
                                        </p:tav>
                                      </p:tavLst>
                                    </p:anim>
                                    <p:anim calcmode="lin" valueType="num">
                                      <p:cBhvr additive="base">
                                        <p:cTn id="30" dur="500" fill="hold"/>
                                        <p:tgtEl>
                                          <p:spTgt spid="27"/>
                                        </p:tgtEl>
                                        <p:attrNameLst>
                                          <p:attrName>ppt_y</p:attrName>
                                        </p:attrNameLst>
                                      </p:cBhvr>
                                      <p:tavLst>
                                        <p:tav tm="0">
                                          <p:val>
                                            <p:strVal val="0-#ppt_h/2"/>
                                          </p:val>
                                        </p:tav>
                                        <p:tav tm="100000">
                                          <p:val>
                                            <p:strVal val="#ppt_y"/>
                                          </p:val>
                                        </p:tav>
                                      </p:tavLst>
                                    </p:anim>
                                  </p:childTnLst>
                                </p:cTn>
                              </p:par>
                              <p:par>
                                <p:cTn id="31" presetID="2" presetClass="entr" presetSubtype="8" fill="hold" grpId="0" nodeType="withEffect">
                                  <p:stCondLst>
                                    <p:cond delay="0"/>
                                  </p:stCondLst>
                                  <p:childTnLst>
                                    <p:set>
                                      <p:cBhvr>
                                        <p:cTn id="32" dur="1" fill="hold">
                                          <p:stCondLst>
                                            <p:cond delay="0"/>
                                          </p:stCondLst>
                                        </p:cTn>
                                        <p:tgtEl>
                                          <p:spTgt spid="31"/>
                                        </p:tgtEl>
                                        <p:attrNameLst>
                                          <p:attrName>style.visibility</p:attrName>
                                        </p:attrNameLst>
                                      </p:cBhvr>
                                      <p:to>
                                        <p:strVal val="visible"/>
                                      </p:to>
                                    </p:set>
                                    <p:anim calcmode="lin" valueType="num">
                                      <p:cBhvr additive="base">
                                        <p:cTn id="33" dur="500" fill="hold"/>
                                        <p:tgtEl>
                                          <p:spTgt spid="31"/>
                                        </p:tgtEl>
                                        <p:attrNameLst>
                                          <p:attrName>ppt_x</p:attrName>
                                        </p:attrNameLst>
                                      </p:cBhvr>
                                      <p:tavLst>
                                        <p:tav tm="0">
                                          <p:val>
                                            <p:strVal val="0-#ppt_w/2"/>
                                          </p:val>
                                        </p:tav>
                                        <p:tav tm="100000">
                                          <p:val>
                                            <p:strVal val="#ppt_x"/>
                                          </p:val>
                                        </p:tav>
                                      </p:tavLst>
                                    </p:anim>
                                    <p:anim calcmode="lin" valueType="num">
                                      <p:cBhvr additive="base">
                                        <p:cTn id="34" dur="500" fill="hold"/>
                                        <p:tgtEl>
                                          <p:spTgt spid="31"/>
                                        </p:tgtEl>
                                        <p:attrNameLst>
                                          <p:attrName>ppt_y</p:attrName>
                                        </p:attrNameLst>
                                      </p:cBhvr>
                                      <p:tavLst>
                                        <p:tav tm="0">
                                          <p:val>
                                            <p:strVal val="#ppt_y"/>
                                          </p:val>
                                        </p:tav>
                                        <p:tav tm="100000">
                                          <p:val>
                                            <p:strVal val="#ppt_y"/>
                                          </p:val>
                                        </p:tav>
                                      </p:tavLst>
                                    </p:anim>
                                  </p:childTnLst>
                                </p:cTn>
                              </p:par>
                              <p:par>
                                <p:cTn id="35" presetID="2" presetClass="entr" presetSubtype="12" fill="hold" grpId="0" nodeType="withEffect">
                                  <p:stCondLst>
                                    <p:cond delay="0"/>
                                  </p:stCondLst>
                                  <p:childTnLst>
                                    <p:set>
                                      <p:cBhvr>
                                        <p:cTn id="36" dur="1" fill="hold">
                                          <p:stCondLst>
                                            <p:cond delay="0"/>
                                          </p:stCondLst>
                                        </p:cTn>
                                        <p:tgtEl>
                                          <p:spTgt spid="32"/>
                                        </p:tgtEl>
                                        <p:attrNameLst>
                                          <p:attrName>style.visibility</p:attrName>
                                        </p:attrNameLst>
                                      </p:cBhvr>
                                      <p:to>
                                        <p:strVal val="visible"/>
                                      </p:to>
                                    </p:set>
                                    <p:anim calcmode="lin" valueType="num">
                                      <p:cBhvr additive="base">
                                        <p:cTn id="37" dur="500" fill="hold"/>
                                        <p:tgtEl>
                                          <p:spTgt spid="32"/>
                                        </p:tgtEl>
                                        <p:attrNameLst>
                                          <p:attrName>ppt_x</p:attrName>
                                        </p:attrNameLst>
                                      </p:cBhvr>
                                      <p:tavLst>
                                        <p:tav tm="0">
                                          <p:val>
                                            <p:strVal val="0-#ppt_w/2"/>
                                          </p:val>
                                        </p:tav>
                                        <p:tav tm="100000">
                                          <p:val>
                                            <p:strVal val="#ppt_x"/>
                                          </p:val>
                                        </p:tav>
                                      </p:tavLst>
                                    </p:anim>
                                    <p:anim calcmode="lin" valueType="num">
                                      <p:cBhvr additive="base">
                                        <p:cTn id="38" dur="500" fill="hold"/>
                                        <p:tgtEl>
                                          <p:spTgt spid="32"/>
                                        </p:tgtEl>
                                        <p:attrNameLst>
                                          <p:attrName>ppt_y</p:attrName>
                                        </p:attrNameLst>
                                      </p:cBhvr>
                                      <p:tavLst>
                                        <p:tav tm="0">
                                          <p:val>
                                            <p:strVal val="1+#ppt_h/2"/>
                                          </p:val>
                                        </p:tav>
                                        <p:tav tm="100000">
                                          <p:val>
                                            <p:strVal val="#ppt_y"/>
                                          </p:val>
                                        </p:tav>
                                      </p:tavLst>
                                    </p:anim>
                                  </p:childTnLst>
                                </p:cTn>
                              </p:par>
                            </p:childTnLst>
                          </p:cTn>
                        </p:par>
                        <p:par>
                          <p:cTn id="39" fill="hold">
                            <p:stCondLst>
                              <p:cond delay="2500"/>
                            </p:stCondLst>
                            <p:childTnLst>
                              <p:par>
                                <p:cTn id="40" presetID="22" presetClass="entr" presetSubtype="1" fill="hold" grpId="0" nodeType="after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wipe(up)">
                                      <p:cBhvr>
                                        <p:cTn id="42" dur="500"/>
                                        <p:tgtEl>
                                          <p:spTgt spid="7"/>
                                        </p:tgtEl>
                                      </p:cBhvr>
                                    </p:animEffect>
                                  </p:childTnLst>
                                </p:cTn>
                              </p:par>
                            </p:childTnLst>
                          </p:cTn>
                        </p:par>
                        <p:par>
                          <p:cTn id="43" fill="hold">
                            <p:stCondLst>
                              <p:cond delay="3000"/>
                            </p:stCondLst>
                            <p:childTnLst>
                              <p:par>
                                <p:cTn id="44" presetID="22" presetClass="entr" presetSubtype="1" fill="hold" grpId="0" nodeType="afterEffect">
                                  <p:stCondLst>
                                    <p:cond delay="0"/>
                                  </p:stCondLst>
                                  <p:childTnLst>
                                    <p:set>
                                      <p:cBhvr>
                                        <p:cTn id="45" dur="1" fill="hold">
                                          <p:stCondLst>
                                            <p:cond delay="0"/>
                                          </p:stCondLst>
                                        </p:cTn>
                                        <p:tgtEl>
                                          <p:spTgt spid="8"/>
                                        </p:tgtEl>
                                        <p:attrNameLst>
                                          <p:attrName>style.visibility</p:attrName>
                                        </p:attrNameLst>
                                      </p:cBhvr>
                                      <p:to>
                                        <p:strVal val="visible"/>
                                      </p:to>
                                    </p:set>
                                    <p:animEffect transition="in" filter="wipe(up)">
                                      <p:cBhvr>
                                        <p:cTn id="46" dur="500"/>
                                        <p:tgtEl>
                                          <p:spTgt spid="8"/>
                                        </p:tgtEl>
                                      </p:cBhvr>
                                    </p:animEffect>
                                  </p:childTnLst>
                                </p:cTn>
                              </p:par>
                            </p:childTnLst>
                          </p:cTn>
                        </p:par>
                        <p:par>
                          <p:cTn id="47" fill="hold">
                            <p:stCondLst>
                              <p:cond delay="3500"/>
                            </p:stCondLst>
                            <p:childTnLst>
                              <p:par>
                                <p:cTn id="48" presetID="22" presetClass="entr" presetSubtype="1" fill="hold" grpId="0" nodeType="afterEffect">
                                  <p:stCondLst>
                                    <p:cond delay="0"/>
                                  </p:stCondLst>
                                  <p:childTnLst>
                                    <p:set>
                                      <p:cBhvr>
                                        <p:cTn id="49" dur="1" fill="hold">
                                          <p:stCondLst>
                                            <p:cond delay="0"/>
                                          </p:stCondLst>
                                        </p:cTn>
                                        <p:tgtEl>
                                          <p:spTgt spid="9"/>
                                        </p:tgtEl>
                                        <p:attrNameLst>
                                          <p:attrName>style.visibility</p:attrName>
                                        </p:attrNameLst>
                                      </p:cBhvr>
                                      <p:to>
                                        <p:strVal val="visible"/>
                                      </p:to>
                                    </p:set>
                                    <p:animEffect transition="in" filter="wipe(up)">
                                      <p:cBhvr>
                                        <p:cTn id="50" dur="500"/>
                                        <p:tgtEl>
                                          <p:spTgt spid="9"/>
                                        </p:tgtEl>
                                      </p:cBhvr>
                                    </p:animEffect>
                                  </p:childTnLst>
                                </p:cTn>
                              </p:par>
                            </p:childTnLst>
                          </p:cTn>
                        </p:par>
                        <p:par>
                          <p:cTn id="51" fill="hold">
                            <p:stCondLst>
                              <p:cond delay="4000"/>
                            </p:stCondLst>
                            <p:childTnLst>
                              <p:par>
                                <p:cTn id="52" presetID="2" presetClass="entr" presetSubtype="3" fill="hold" grpId="0" nodeType="afterEffect">
                                  <p:stCondLst>
                                    <p:cond delay="0"/>
                                  </p:stCondLst>
                                  <p:childTnLst>
                                    <p:set>
                                      <p:cBhvr>
                                        <p:cTn id="53" dur="1" fill="hold">
                                          <p:stCondLst>
                                            <p:cond delay="0"/>
                                          </p:stCondLst>
                                        </p:cTn>
                                        <p:tgtEl>
                                          <p:spTgt spid="28"/>
                                        </p:tgtEl>
                                        <p:attrNameLst>
                                          <p:attrName>style.visibility</p:attrName>
                                        </p:attrNameLst>
                                      </p:cBhvr>
                                      <p:to>
                                        <p:strVal val="visible"/>
                                      </p:to>
                                    </p:set>
                                    <p:anim calcmode="lin" valueType="num">
                                      <p:cBhvr additive="base">
                                        <p:cTn id="54" dur="500" fill="hold"/>
                                        <p:tgtEl>
                                          <p:spTgt spid="28"/>
                                        </p:tgtEl>
                                        <p:attrNameLst>
                                          <p:attrName>ppt_x</p:attrName>
                                        </p:attrNameLst>
                                      </p:cBhvr>
                                      <p:tavLst>
                                        <p:tav tm="0">
                                          <p:val>
                                            <p:strVal val="1+#ppt_w/2"/>
                                          </p:val>
                                        </p:tav>
                                        <p:tav tm="100000">
                                          <p:val>
                                            <p:strVal val="#ppt_x"/>
                                          </p:val>
                                        </p:tav>
                                      </p:tavLst>
                                    </p:anim>
                                    <p:anim calcmode="lin" valueType="num">
                                      <p:cBhvr additive="base">
                                        <p:cTn id="55" dur="500" fill="hold"/>
                                        <p:tgtEl>
                                          <p:spTgt spid="28"/>
                                        </p:tgtEl>
                                        <p:attrNameLst>
                                          <p:attrName>ppt_y</p:attrName>
                                        </p:attrNameLst>
                                      </p:cBhvr>
                                      <p:tavLst>
                                        <p:tav tm="0">
                                          <p:val>
                                            <p:strVal val="0-#ppt_h/2"/>
                                          </p:val>
                                        </p:tav>
                                        <p:tav tm="100000">
                                          <p:val>
                                            <p:strVal val="#ppt_y"/>
                                          </p:val>
                                        </p:tav>
                                      </p:tavLst>
                                    </p:anim>
                                  </p:childTnLst>
                                </p:cTn>
                              </p:par>
                              <p:par>
                                <p:cTn id="56" presetID="2" presetClass="entr" presetSubtype="2" fill="hold" grpId="0" nodeType="withEffect">
                                  <p:stCondLst>
                                    <p:cond delay="0"/>
                                  </p:stCondLst>
                                  <p:childTnLst>
                                    <p:set>
                                      <p:cBhvr>
                                        <p:cTn id="57" dur="1" fill="hold">
                                          <p:stCondLst>
                                            <p:cond delay="0"/>
                                          </p:stCondLst>
                                        </p:cTn>
                                        <p:tgtEl>
                                          <p:spTgt spid="29"/>
                                        </p:tgtEl>
                                        <p:attrNameLst>
                                          <p:attrName>style.visibility</p:attrName>
                                        </p:attrNameLst>
                                      </p:cBhvr>
                                      <p:to>
                                        <p:strVal val="visible"/>
                                      </p:to>
                                    </p:set>
                                    <p:anim calcmode="lin" valueType="num">
                                      <p:cBhvr additive="base">
                                        <p:cTn id="58" dur="500" fill="hold"/>
                                        <p:tgtEl>
                                          <p:spTgt spid="29"/>
                                        </p:tgtEl>
                                        <p:attrNameLst>
                                          <p:attrName>ppt_x</p:attrName>
                                        </p:attrNameLst>
                                      </p:cBhvr>
                                      <p:tavLst>
                                        <p:tav tm="0">
                                          <p:val>
                                            <p:strVal val="1+#ppt_w/2"/>
                                          </p:val>
                                        </p:tav>
                                        <p:tav tm="100000">
                                          <p:val>
                                            <p:strVal val="#ppt_x"/>
                                          </p:val>
                                        </p:tav>
                                      </p:tavLst>
                                    </p:anim>
                                    <p:anim calcmode="lin" valueType="num">
                                      <p:cBhvr additive="base">
                                        <p:cTn id="59" dur="500" fill="hold"/>
                                        <p:tgtEl>
                                          <p:spTgt spid="29"/>
                                        </p:tgtEl>
                                        <p:attrNameLst>
                                          <p:attrName>ppt_y</p:attrName>
                                        </p:attrNameLst>
                                      </p:cBhvr>
                                      <p:tavLst>
                                        <p:tav tm="0">
                                          <p:val>
                                            <p:strVal val="#ppt_y"/>
                                          </p:val>
                                        </p:tav>
                                        <p:tav tm="100000">
                                          <p:val>
                                            <p:strVal val="#ppt_y"/>
                                          </p:val>
                                        </p:tav>
                                      </p:tavLst>
                                    </p:anim>
                                  </p:childTnLst>
                                </p:cTn>
                              </p:par>
                              <p:par>
                                <p:cTn id="60" presetID="2" presetClass="entr" presetSubtype="6" fill="hold" grpId="0" nodeType="withEffect">
                                  <p:stCondLst>
                                    <p:cond delay="0"/>
                                  </p:stCondLst>
                                  <p:childTnLst>
                                    <p:set>
                                      <p:cBhvr>
                                        <p:cTn id="61" dur="1" fill="hold">
                                          <p:stCondLst>
                                            <p:cond delay="0"/>
                                          </p:stCondLst>
                                        </p:cTn>
                                        <p:tgtEl>
                                          <p:spTgt spid="30"/>
                                        </p:tgtEl>
                                        <p:attrNameLst>
                                          <p:attrName>style.visibility</p:attrName>
                                        </p:attrNameLst>
                                      </p:cBhvr>
                                      <p:to>
                                        <p:strVal val="visible"/>
                                      </p:to>
                                    </p:set>
                                    <p:anim calcmode="lin" valueType="num">
                                      <p:cBhvr additive="base">
                                        <p:cTn id="62" dur="500" fill="hold"/>
                                        <p:tgtEl>
                                          <p:spTgt spid="30"/>
                                        </p:tgtEl>
                                        <p:attrNameLst>
                                          <p:attrName>ppt_x</p:attrName>
                                        </p:attrNameLst>
                                      </p:cBhvr>
                                      <p:tavLst>
                                        <p:tav tm="0">
                                          <p:val>
                                            <p:strVal val="1+#ppt_w/2"/>
                                          </p:val>
                                        </p:tav>
                                        <p:tav tm="100000">
                                          <p:val>
                                            <p:strVal val="#ppt_x"/>
                                          </p:val>
                                        </p:tav>
                                      </p:tavLst>
                                    </p:anim>
                                    <p:anim calcmode="lin" valueType="num">
                                      <p:cBhvr additive="base">
                                        <p:cTn id="63" dur="500" fill="hold"/>
                                        <p:tgtEl>
                                          <p:spTgt spid="30"/>
                                        </p:tgtEl>
                                        <p:attrNameLst>
                                          <p:attrName>ppt_y</p:attrName>
                                        </p:attrNameLst>
                                      </p:cBhvr>
                                      <p:tavLst>
                                        <p:tav tm="0">
                                          <p:val>
                                            <p:strVal val="1+#ppt_h/2"/>
                                          </p:val>
                                        </p:tav>
                                        <p:tav tm="100000">
                                          <p:val>
                                            <p:strVal val="#ppt_y"/>
                                          </p:val>
                                        </p:tav>
                                      </p:tavLst>
                                    </p:anim>
                                  </p:childTnLst>
                                </p:cTn>
                              </p:par>
                            </p:childTnLst>
                          </p:cTn>
                        </p:par>
                        <p:par>
                          <p:cTn id="64" fill="hold">
                            <p:stCondLst>
                              <p:cond delay="4500"/>
                            </p:stCondLst>
                            <p:childTnLst>
                              <p:par>
                                <p:cTn id="65" presetID="22" presetClass="entr" presetSubtype="1" fill="hold" grpId="0" nodeType="afterEffect">
                                  <p:stCondLst>
                                    <p:cond delay="0"/>
                                  </p:stCondLst>
                                  <p:childTnLst>
                                    <p:set>
                                      <p:cBhvr>
                                        <p:cTn id="66" dur="1" fill="hold">
                                          <p:stCondLst>
                                            <p:cond delay="0"/>
                                          </p:stCondLst>
                                        </p:cTn>
                                        <p:tgtEl>
                                          <p:spTgt spid="10"/>
                                        </p:tgtEl>
                                        <p:attrNameLst>
                                          <p:attrName>style.visibility</p:attrName>
                                        </p:attrNameLst>
                                      </p:cBhvr>
                                      <p:to>
                                        <p:strVal val="visible"/>
                                      </p:to>
                                    </p:set>
                                    <p:animEffect transition="in" filter="wipe(up)">
                                      <p:cBhvr>
                                        <p:cTn id="67" dur="500"/>
                                        <p:tgtEl>
                                          <p:spTgt spid="10"/>
                                        </p:tgtEl>
                                      </p:cBhvr>
                                    </p:animEffect>
                                  </p:childTnLst>
                                </p:cTn>
                              </p:par>
                            </p:childTnLst>
                          </p:cTn>
                        </p:par>
                        <p:par>
                          <p:cTn id="68" fill="hold">
                            <p:stCondLst>
                              <p:cond delay="5000"/>
                            </p:stCondLst>
                            <p:childTnLst>
                              <p:par>
                                <p:cTn id="69" presetID="22" presetClass="entr" presetSubtype="1" fill="hold" grpId="0" nodeType="afterEffect">
                                  <p:stCondLst>
                                    <p:cond delay="0"/>
                                  </p:stCondLst>
                                  <p:childTnLst>
                                    <p:set>
                                      <p:cBhvr>
                                        <p:cTn id="70" dur="1" fill="hold">
                                          <p:stCondLst>
                                            <p:cond delay="0"/>
                                          </p:stCondLst>
                                        </p:cTn>
                                        <p:tgtEl>
                                          <p:spTgt spid="12"/>
                                        </p:tgtEl>
                                        <p:attrNameLst>
                                          <p:attrName>style.visibility</p:attrName>
                                        </p:attrNameLst>
                                      </p:cBhvr>
                                      <p:to>
                                        <p:strVal val="visible"/>
                                      </p:to>
                                    </p:set>
                                    <p:animEffect transition="in" filter="wipe(up)">
                                      <p:cBhvr>
                                        <p:cTn id="71" dur="500"/>
                                        <p:tgtEl>
                                          <p:spTgt spid="12"/>
                                        </p:tgtEl>
                                      </p:cBhvr>
                                    </p:animEffect>
                                  </p:childTnLst>
                                </p:cTn>
                              </p:par>
                            </p:childTnLst>
                          </p:cTn>
                        </p:par>
                        <p:par>
                          <p:cTn id="72" fill="hold">
                            <p:stCondLst>
                              <p:cond delay="5500"/>
                            </p:stCondLst>
                            <p:childTnLst>
                              <p:par>
                                <p:cTn id="73" presetID="22" presetClass="entr" presetSubtype="1" fill="hold" grpId="0" nodeType="afterEffect">
                                  <p:stCondLst>
                                    <p:cond delay="0"/>
                                  </p:stCondLst>
                                  <p:childTnLst>
                                    <p:set>
                                      <p:cBhvr>
                                        <p:cTn id="74" dur="1" fill="hold">
                                          <p:stCondLst>
                                            <p:cond delay="0"/>
                                          </p:stCondLst>
                                        </p:cTn>
                                        <p:tgtEl>
                                          <p:spTgt spid="11"/>
                                        </p:tgtEl>
                                        <p:attrNameLst>
                                          <p:attrName>style.visibility</p:attrName>
                                        </p:attrNameLst>
                                      </p:cBhvr>
                                      <p:to>
                                        <p:strVal val="visible"/>
                                      </p:to>
                                    </p:set>
                                    <p:animEffect transition="in" filter="wipe(up)">
                                      <p:cBhvr>
                                        <p:cTn id="7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27" grpId="0" animBg="1"/>
      <p:bldP spid="28" grpId="0" animBg="1"/>
      <p:bldP spid="29" grpId="0" animBg="1"/>
      <p:bldP spid="30" grpId="0" animBg="1"/>
      <p:bldP spid="31" grpId="0" animBg="1"/>
      <p:bldP spid="32" grpId="0" animBg="1"/>
      <p:bldP spid="4" grpId="0"/>
      <p:bldP spid="7" grpId="0"/>
      <p:bldP spid="8" grpId="0"/>
      <p:bldP spid="9" grpId="0"/>
      <p:bldP spid="10" grpId="0"/>
      <p:bldP spid="11" grpId="0"/>
      <p:bldP spid="12" grpId="0"/>
      <p:bldP spid="2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25"/>
          <p:cNvCxnSpPr/>
          <p:nvPr/>
        </p:nvCxnSpPr>
        <p:spPr>
          <a:xfrm>
            <a:off x="0" y="545427"/>
            <a:ext cx="627797" cy="0"/>
          </a:xfrm>
          <a:prstGeom prst="line">
            <a:avLst/>
          </a:prstGeom>
          <a:ln w="1016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Straight Connector 25"/>
          <p:cNvCxnSpPr/>
          <p:nvPr/>
        </p:nvCxnSpPr>
        <p:spPr>
          <a:xfrm>
            <a:off x="5376213" y="545427"/>
            <a:ext cx="6815787" cy="0"/>
          </a:xfrm>
          <a:prstGeom prst="line">
            <a:avLst/>
          </a:prstGeom>
          <a:ln w="1016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矩形 3"/>
          <p:cNvSpPr/>
          <p:nvPr/>
        </p:nvSpPr>
        <p:spPr>
          <a:xfrm>
            <a:off x="627797" y="47100"/>
            <a:ext cx="4748416" cy="719556"/>
          </a:xfrm>
          <a:prstGeom prst="rect">
            <a:avLst/>
          </a:prstGeom>
        </p:spPr>
        <p:txBody>
          <a:bodyPr wrap="none">
            <a:spAutoFit/>
          </a:bodyPr>
          <a:lstStyle/>
          <a:p>
            <a:pPr>
              <a:lnSpc>
                <a:spcPct val="200000"/>
              </a:lnSpc>
            </a:pPr>
            <a:r>
              <a:rPr lang="zh-CN" altLang="en-US" sz="2400" b="1" dirty="0" smtClean="0">
                <a:latin typeface="微软雅黑" panose="020B0503020204020204" pitchFamily="34" charset="-122"/>
                <a:ea typeface="微软雅黑" panose="020B0503020204020204" pitchFamily="34" charset="-122"/>
              </a:rPr>
              <a:t>三</a:t>
            </a:r>
            <a:r>
              <a:rPr lang="zh-CN" altLang="en-US" sz="2400" b="1" dirty="0">
                <a:latin typeface="微软雅黑" panose="020B0503020204020204" pitchFamily="34" charset="-122"/>
                <a:ea typeface="微软雅黑" panose="020B0503020204020204" pitchFamily="34" charset="-122"/>
              </a:rPr>
              <a:t>、</a:t>
            </a:r>
            <a:r>
              <a:rPr lang="en-US" altLang="zh-CN" sz="2400" b="1" dirty="0">
                <a:latin typeface="微软雅黑" panose="020B0503020204020204" pitchFamily="34" charset="-122"/>
                <a:ea typeface="微软雅黑" panose="020B0503020204020204" pitchFamily="34" charset="-122"/>
              </a:rPr>
              <a:t>5M1E</a:t>
            </a:r>
            <a:r>
              <a:rPr lang="zh-CN" altLang="en-US" sz="2400" b="1" dirty="0">
                <a:latin typeface="微软雅黑" panose="020B0503020204020204" pitchFamily="34" charset="-122"/>
                <a:ea typeface="微软雅黑" panose="020B0503020204020204" pitchFamily="34" charset="-122"/>
              </a:rPr>
              <a:t>各因素分析及控制措施</a:t>
            </a:r>
          </a:p>
        </p:txBody>
      </p:sp>
      <p:sp>
        <p:nvSpPr>
          <p:cNvPr id="6" name="矩形 5"/>
          <p:cNvSpPr/>
          <p:nvPr/>
        </p:nvSpPr>
        <p:spPr>
          <a:xfrm>
            <a:off x="5456486" y="979695"/>
            <a:ext cx="1881191" cy="671345"/>
          </a:xfrm>
          <a:prstGeom prst="rect">
            <a:avLst/>
          </a:prstGeom>
          <a:solidFill>
            <a:srgbClr val="2B84E1"/>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buFontTx/>
              <a:buNone/>
            </a:pPr>
            <a:r>
              <a:rPr lang="zh-CN" altLang="en-US" sz="2400" b="1" dirty="0">
                <a:latin typeface="微软雅黑" panose="020B0503020204020204" pitchFamily="34" charset="-122"/>
                <a:ea typeface="微软雅黑" panose="020B0503020204020204" pitchFamily="34" charset="-122"/>
              </a:rPr>
              <a:t>环的分析</a:t>
            </a:r>
            <a:endParaRPr lang="en-US" altLang="zh-CN" sz="2400" b="1" dirty="0">
              <a:latin typeface="微软雅黑" panose="020B0503020204020204" pitchFamily="34" charset="-122"/>
              <a:ea typeface="微软雅黑" panose="020B0503020204020204" pitchFamily="34" charset="-122"/>
            </a:endParaRPr>
          </a:p>
        </p:txBody>
      </p:sp>
      <p:sp>
        <p:nvSpPr>
          <p:cNvPr id="7" name="椭圆 64"/>
          <p:cNvSpPr>
            <a:spLocks noChangeArrowheads="1"/>
          </p:cNvSpPr>
          <p:nvPr/>
        </p:nvSpPr>
        <p:spPr bwMode="auto">
          <a:xfrm>
            <a:off x="4458071" y="979695"/>
            <a:ext cx="680249" cy="679684"/>
          </a:xfrm>
          <a:prstGeom prst="ellipse">
            <a:avLst/>
          </a:prstGeom>
          <a:solidFill>
            <a:srgbClr val="2B84E1"/>
          </a:solidFill>
          <a:ln w="190500" cap="sq" cmpd="sng">
            <a:noFill/>
            <a:round/>
            <a:headEnd/>
            <a:tailEnd/>
          </a:ln>
        </p:spPr>
        <p:txBody>
          <a:bodyPr lIns="68568" tIns="34284" rIns="68568" bIns="34284" anchor="ctr"/>
          <a:lstStyle/>
          <a:p>
            <a:pPr algn="ctr"/>
            <a:r>
              <a:rPr lang="en-US" altLang="zh-CN" sz="3200" b="1" dirty="0" smtClean="0">
                <a:solidFill>
                  <a:schemeClr val="bg1"/>
                </a:solidFill>
                <a:latin typeface="Agency FB" panose="020B0503020202020204" pitchFamily="34" charset="0"/>
                <a:ea typeface="微软雅黑" pitchFamily="34" charset="-122"/>
                <a:sym typeface="宋体" panose="02010600030101010101" pitchFamily="2" charset="-122"/>
              </a:rPr>
              <a:t>5</a:t>
            </a:r>
            <a:endParaRPr lang="zh-CN" altLang="zh-CN" sz="3200" b="1" dirty="0">
              <a:solidFill>
                <a:schemeClr val="bg1"/>
              </a:solidFill>
              <a:latin typeface="Agency FB" panose="020B0503020202020204" pitchFamily="34" charset="0"/>
              <a:ea typeface="微软雅黑" pitchFamily="34" charset="-122"/>
              <a:sym typeface="宋体" panose="02010600030101010101" pitchFamily="2" charset="-122"/>
            </a:endParaRPr>
          </a:p>
        </p:txBody>
      </p:sp>
      <p:grpSp>
        <p:nvGrpSpPr>
          <p:cNvPr id="32" name="组合 31"/>
          <p:cNvGrpSpPr/>
          <p:nvPr/>
        </p:nvGrpSpPr>
        <p:grpSpPr>
          <a:xfrm>
            <a:off x="1632578" y="3310690"/>
            <a:ext cx="8468646" cy="2130110"/>
            <a:chOff x="1550692" y="3031816"/>
            <a:chExt cx="8468646" cy="2130110"/>
          </a:xfrm>
        </p:grpSpPr>
        <p:cxnSp>
          <p:nvCxnSpPr>
            <p:cNvPr id="13" name="直接连接符 12"/>
            <p:cNvCxnSpPr/>
            <p:nvPr/>
          </p:nvCxnSpPr>
          <p:spPr>
            <a:xfrm>
              <a:off x="2605501" y="3031816"/>
              <a:ext cx="2129339" cy="213011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flipH="1">
              <a:off x="1550692" y="3031817"/>
              <a:ext cx="1064671" cy="106505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flipV="1">
              <a:off x="8954667" y="4096872"/>
              <a:ext cx="1064671" cy="106505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flipH="1">
              <a:off x="4722269" y="3031816"/>
              <a:ext cx="2129339" cy="213011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a:off x="6838023" y="3031816"/>
              <a:ext cx="2129339" cy="213011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9" name="菱形 18"/>
          <p:cNvSpPr/>
          <p:nvPr/>
        </p:nvSpPr>
        <p:spPr>
          <a:xfrm>
            <a:off x="1649201" y="3703669"/>
            <a:ext cx="2111471" cy="2112235"/>
          </a:xfrm>
          <a:prstGeom prst="diamond">
            <a:avLst/>
          </a:prstGeom>
          <a:solidFill>
            <a:srgbClr val="34C1AA"/>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TextBox 32"/>
          <p:cNvSpPr txBox="1"/>
          <p:nvPr/>
        </p:nvSpPr>
        <p:spPr>
          <a:xfrm flipH="1">
            <a:off x="1966540" y="4575121"/>
            <a:ext cx="1415772" cy="461665"/>
          </a:xfrm>
          <a:prstGeom prst="rect">
            <a:avLst/>
          </a:prstGeom>
          <a:noFill/>
        </p:spPr>
        <p:txBody>
          <a:bodyPr wrap="none" rtlCol="0">
            <a:spAutoFit/>
          </a:bodyPr>
          <a:lstStyle/>
          <a:p>
            <a:r>
              <a:rPr lang="zh-CN" altLang="en-US" sz="2400" b="1" dirty="0" smtClean="0">
                <a:solidFill>
                  <a:schemeClr val="bg1"/>
                </a:solidFill>
                <a:latin typeface="微软雅黑" panose="020B0503020204020204" pitchFamily="34" charset="-122"/>
                <a:ea typeface="微软雅黑" panose="020B0503020204020204" pitchFamily="34" charset="-122"/>
              </a:rPr>
              <a:t>键入文本</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sp>
        <p:nvSpPr>
          <p:cNvPr id="22" name="菱形 21"/>
          <p:cNvSpPr/>
          <p:nvPr/>
        </p:nvSpPr>
        <p:spPr>
          <a:xfrm>
            <a:off x="3778444" y="2935584"/>
            <a:ext cx="2111471" cy="2112235"/>
          </a:xfrm>
          <a:prstGeom prst="diamond">
            <a:avLst/>
          </a:prstGeom>
          <a:solidFill>
            <a:srgbClr val="F5932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TextBox 35"/>
          <p:cNvSpPr txBox="1"/>
          <p:nvPr/>
        </p:nvSpPr>
        <p:spPr>
          <a:xfrm flipH="1">
            <a:off x="4095783" y="3807036"/>
            <a:ext cx="1415772" cy="461665"/>
          </a:xfrm>
          <a:prstGeom prst="rect">
            <a:avLst/>
          </a:prstGeom>
          <a:noFill/>
        </p:spPr>
        <p:txBody>
          <a:bodyPr wrap="none" rtlCol="0">
            <a:spAutoFit/>
          </a:bodyPr>
          <a:lstStyle/>
          <a:p>
            <a:r>
              <a:rPr lang="zh-CN" altLang="en-US" sz="2400" b="1" dirty="0" smtClean="0">
                <a:solidFill>
                  <a:schemeClr val="bg1"/>
                </a:solidFill>
                <a:latin typeface="微软雅黑" panose="020B0503020204020204" pitchFamily="34" charset="-122"/>
                <a:ea typeface="微软雅黑" panose="020B0503020204020204" pitchFamily="34" charset="-122"/>
              </a:rPr>
              <a:t>键入文本</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sp>
        <p:nvSpPr>
          <p:cNvPr id="25" name="菱形 24"/>
          <p:cNvSpPr/>
          <p:nvPr/>
        </p:nvSpPr>
        <p:spPr>
          <a:xfrm>
            <a:off x="5896806" y="3703669"/>
            <a:ext cx="2111471" cy="2112235"/>
          </a:xfrm>
          <a:prstGeom prst="diamond">
            <a:avLst/>
          </a:prstGeom>
          <a:solidFill>
            <a:srgbClr val="F1581C"/>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TextBox 38"/>
          <p:cNvSpPr txBox="1"/>
          <p:nvPr/>
        </p:nvSpPr>
        <p:spPr>
          <a:xfrm flipH="1">
            <a:off x="6214145" y="4575121"/>
            <a:ext cx="1415772" cy="461665"/>
          </a:xfrm>
          <a:prstGeom prst="rect">
            <a:avLst/>
          </a:prstGeom>
          <a:noFill/>
        </p:spPr>
        <p:txBody>
          <a:bodyPr wrap="none" rtlCol="0">
            <a:spAutoFit/>
          </a:bodyPr>
          <a:lstStyle/>
          <a:p>
            <a:r>
              <a:rPr lang="zh-CN" altLang="en-US" sz="2400" b="1" dirty="0" smtClean="0">
                <a:solidFill>
                  <a:schemeClr val="bg1"/>
                </a:solidFill>
                <a:latin typeface="微软雅黑" panose="020B0503020204020204" pitchFamily="34" charset="-122"/>
                <a:ea typeface="微软雅黑" panose="020B0503020204020204" pitchFamily="34" charset="-122"/>
              </a:rPr>
              <a:t>键入文本</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sp>
        <p:nvSpPr>
          <p:cNvPr id="28" name="菱形 27"/>
          <p:cNvSpPr/>
          <p:nvPr/>
        </p:nvSpPr>
        <p:spPr>
          <a:xfrm>
            <a:off x="8000401" y="2935584"/>
            <a:ext cx="2111471" cy="2112235"/>
          </a:xfrm>
          <a:prstGeom prst="diamond">
            <a:avLst/>
          </a:prstGeom>
          <a:solidFill>
            <a:srgbClr val="2B84E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TextBox 41"/>
          <p:cNvSpPr txBox="1"/>
          <p:nvPr/>
        </p:nvSpPr>
        <p:spPr>
          <a:xfrm flipH="1">
            <a:off x="8317740" y="3807036"/>
            <a:ext cx="1415772" cy="461665"/>
          </a:xfrm>
          <a:prstGeom prst="rect">
            <a:avLst/>
          </a:prstGeom>
          <a:noFill/>
        </p:spPr>
        <p:txBody>
          <a:bodyPr wrap="none" rtlCol="0">
            <a:spAutoFit/>
          </a:bodyPr>
          <a:lstStyle/>
          <a:p>
            <a:r>
              <a:rPr lang="zh-CN" altLang="en-US" sz="2400" b="1" dirty="0" smtClean="0">
                <a:solidFill>
                  <a:schemeClr val="bg1"/>
                </a:solidFill>
                <a:latin typeface="微软雅黑" panose="020B0503020204020204" pitchFamily="34" charset="-122"/>
                <a:ea typeface="微软雅黑" panose="020B0503020204020204" pitchFamily="34" charset="-122"/>
              </a:rPr>
              <a:t>键入文本</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sp>
        <p:nvSpPr>
          <p:cNvPr id="30" name="Rectangle 13" descr="FD1DDF730CE4456e89755B07FE1653D0# #Rectangle 13"/>
          <p:cNvSpPr>
            <a:spLocks noChangeArrowheads="1"/>
          </p:cNvSpPr>
          <p:nvPr/>
        </p:nvSpPr>
        <p:spPr bwMode="auto">
          <a:xfrm>
            <a:off x="1385003" y="5891591"/>
            <a:ext cx="3154954" cy="538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889" tIns="60944" rIns="121889" bIns="60944">
            <a:spAutoFit/>
          </a:bodyPr>
          <a:lstStyle>
            <a:lvl1pPr eaLnBrk="0" hangingPunct="0">
              <a:spcBef>
                <a:spcPct val="20000"/>
              </a:spcBef>
              <a:buFont typeface="Arial" charset="0"/>
              <a:buChar char="•"/>
              <a:defRPr sz="3200">
                <a:solidFill>
                  <a:schemeClr val="tx1"/>
                </a:solidFill>
                <a:latin typeface="Calibri" pitchFamily="34" charset="0"/>
                <a:ea typeface="宋体" pitchFamily="2" charset="-122"/>
              </a:defRPr>
            </a:lvl1pPr>
            <a:lvl2pPr marL="742950" indent="-285750" eaLnBrk="0" hangingPunct="0">
              <a:spcBef>
                <a:spcPct val="20000"/>
              </a:spcBef>
              <a:buFont typeface="Arial" charset="0"/>
              <a:buChar char="–"/>
              <a:defRPr sz="2800">
                <a:solidFill>
                  <a:schemeClr val="tx1"/>
                </a:solidFill>
                <a:latin typeface="Calibri" pitchFamily="34" charset="0"/>
                <a:ea typeface="宋体" pitchFamily="2" charset="-122"/>
              </a:defRPr>
            </a:lvl2pPr>
            <a:lvl3pPr marL="1143000" indent="-228600" eaLnBrk="0" hangingPunct="0">
              <a:spcBef>
                <a:spcPct val="20000"/>
              </a:spcBef>
              <a:buFont typeface="Arial" charset="0"/>
              <a:buChar char="•"/>
              <a:defRPr sz="2400">
                <a:solidFill>
                  <a:schemeClr val="tx1"/>
                </a:solidFill>
                <a:latin typeface="Calibri" pitchFamily="34" charset="0"/>
                <a:ea typeface="宋体" pitchFamily="2" charset="-122"/>
              </a:defRPr>
            </a:lvl3pPr>
            <a:lvl4pPr marL="1600200" indent="-228600" eaLnBrk="0" hangingPunct="0">
              <a:spcBef>
                <a:spcPct val="20000"/>
              </a:spcBef>
              <a:buFont typeface="Arial" charset="0"/>
              <a:buChar char="–"/>
              <a:defRPr sz="2000">
                <a:solidFill>
                  <a:schemeClr val="tx1"/>
                </a:solidFill>
                <a:latin typeface="Calibri" pitchFamily="34" charset="0"/>
                <a:ea typeface="宋体" pitchFamily="2" charset="-122"/>
              </a:defRPr>
            </a:lvl4pPr>
            <a:lvl5pPr marL="2057400" indent="-228600" eaLnBrk="0" hangingPunct="0">
              <a:spcBef>
                <a:spcPct val="20000"/>
              </a:spcBef>
              <a:buFont typeface="Arial" charset="0"/>
              <a:buChar char="»"/>
              <a:defRPr sz="2000">
                <a:solidFill>
                  <a:schemeClr val="tx1"/>
                </a:solidFill>
                <a:latin typeface="Calibri" pitchFamily="34" charset="0"/>
                <a:ea typeface="宋体" pitchFamily="2"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9pPr>
          </a:lstStyle>
          <a:p>
            <a:pPr>
              <a:lnSpc>
                <a:spcPct val="150000"/>
              </a:lnSpc>
              <a:buFontTx/>
              <a:buNone/>
            </a:pPr>
            <a:r>
              <a:rPr lang="zh-CN" altLang="en-US" sz="1800" b="1" dirty="0">
                <a:latin typeface="微软雅黑" panose="020B0503020204020204" pitchFamily="34" charset="-122"/>
                <a:ea typeface="微软雅黑" panose="020B0503020204020204" pitchFamily="34" charset="-122"/>
              </a:rPr>
              <a:t>在时间轴上环境变了</a:t>
            </a:r>
            <a:r>
              <a:rPr lang="zh-CN" altLang="en-US" sz="1800" b="1" dirty="0" smtClean="0">
                <a:latin typeface="微软雅黑" panose="020B0503020204020204" pitchFamily="34" charset="-122"/>
                <a:ea typeface="微软雅黑" panose="020B0503020204020204" pitchFamily="34" charset="-122"/>
              </a:rPr>
              <a:t>吗？</a:t>
            </a:r>
            <a:endParaRPr lang="zh-CN" altLang="en-US" sz="1800" b="1" dirty="0">
              <a:latin typeface="微软雅黑" panose="020B0503020204020204" pitchFamily="34" charset="-122"/>
              <a:ea typeface="微软雅黑" panose="020B0503020204020204" pitchFamily="34" charset="-122"/>
            </a:endParaRPr>
          </a:p>
        </p:txBody>
      </p:sp>
      <p:sp>
        <p:nvSpPr>
          <p:cNvPr id="33" name="Rectangle 13" descr="FD1DDF730CE4456e89755B07FE1653D0# #Rectangle 13"/>
          <p:cNvSpPr>
            <a:spLocks noChangeArrowheads="1"/>
          </p:cNvSpPr>
          <p:nvPr/>
        </p:nvSpPr>
        <p:spPr bwMode="auto">
          <a:xfrm>
            <a:off x="3737403" y="1991671"/>
            <a:ext cx="2636054" cy="9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889" tIns="60944" rIns="121889" bIns="60944">
            <a:spAutoFit/>
          </a:bodyPr>
          <a:lstStyle>
            <a:lvl1pPr eaLnBrk="0" hangingPunct="0">
              <a:spcBef>
                <a:spcPct val="20000"/>
              </a:spcBef>
              <a:buFont typeface="Arial" charset="0"/>
              <a:buChar char="•"/>
              <a:defRPr sz="3200">
                <a:solidFill>
                  <a:schemeClr val="tx1"/>
                </a:solidFill>
                <a:latin typeface="Calibri" pitchFamily="34" charset="0"/>
                <a:ea typeface="宋体" pitchFamily="2" charset="-122"/>
              </a:defRPr>
            </a:lvl1pPr>
            <a:lvl2pPr marL="742950" indent="-285750" eaLnBrk="0" hangingPunct="0">
              <a:spcBef>
                <a:spcPct val="20000"/>
              </a:spcBef>
              <a:buFont typeface="Arial" charset="0"/>
              <a:buChar char="–"/>
              <a:defRPr sz="2800">
                <a:solidFill>
                  <a:schemeClr val="tx1"/>
                </a:solidFill>
                <a:latin typeface="Calibri" pitchFamily="34" charset="0"/>
                <a:ea typeface="宋体" pitchFamily="2" charset="-122"/>
              </a:defRPr>
            </a:lvl2pPr>
            <a:lvl3pPr marL="1143000" indent="-228600" eaLnBrk="0" hangingPunct="0">
              <a:spcBef>
                <a:spcPct val="20000"/>
              </a:spcBef>
              <a:buFont typeface="Arial" charset="0"/>
              <a:buChar char="•"/>
              <a:defRPr sz="2400">
                <a:solidFill>
                  <a:schemeClr val="tx1"/>
                </a:solidFill>
                <a:latin typeface="Calibri" pitchFamily="34" charset="0"/>
                <a:ea typeface="宋体" pitchFamily="2" charset="-122"/>
              </a:defRPr>
            </a:lvl3pPr>
            <a:lvl4pPr marL="1600200" indent="-228600" eaLnBrk="0" hangingPunct="0">
              <a:spcBef>
                <a:spcPct val="20000"/>
              </a:spcBef>
              <a:buFont typeface="Arial" charset="0"/>
              <a:buChar char="–"/>
              <a:defRPr sz="2000">
                <a:solidFill>
                  <a:schemeClr val="tx1"/>
                </a:solidFill>
                <a:latin typeface="Calibri" pitchFamily="34" charset="0"/>
                <a:ea typeface="宋体" pitchFamily="2" charset="-122"/>
              </a:defRPr>
            </a:lvl4pPr>
            <a:lvl5pPr marL="2057400" indent="-228600" eaLnBrk="0" hangingPunct="0">
              <a:spcBef>
                <a:spcPct val="20000"/>
              </a:spcBef>
              <a:buFont typeface="Arial" charset="0"/>
              <a:buChar char="»"/>
              <a:defRPr sz="2000">
                <a:solidFill>
                  <a:schemeClr val="tx1"/>
                </a:solidFill>
                <a:latin typeface="Calibri" pitchFamily="34" charset="0"/>
                <a:ea typeface="宋体" pitchFamily="2"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9pPr>
          </a:lstStyle>
          <a:p>
            <a:pPr>
              <a:lnSpc>
                <a:spcPct val="150000"/>
              </a:lnSpc>
              <a:buFontTx/>
              <a:buNone/>
            </a:pPr>
            <a:r>
              <a:rPr lang="zh-CN" altLang="en-US" sz="1800" b="1" dirty="0">
                <a:latin typeface="微软雅黑" panose="020B0503020204020204" pitchFamily="34" charset="-122"/>
                <a:ea typeface="微软雅黑" panose="020B0503020204020204" pitchFamily="34" charset="-122"/>
              </a:rPr>
              <a:t>光线、温度、湿度、海拔、污染度考虑了</a:t>
            </a:r>
            <a:r>
              <a:rPr lang="zh-CN" altLang="en-US" sz="1800" b="1" dirty="0" smtClean="0">
                <a:latin typeface="微软雅黑" panose="020B0503020204020204" pitchFamily="34" charset="-122"/>
                <a:ea typeface="微软雅黑" panose="020B0503020204020204" pitchFamily="34" charset="-122"/>
              </a:rPr>
              <a:t>吗？</a:t>
            </a:r>
            <a:endParaRPr lang="zh-CN" altLang="en-US" sz="1800" b="1" dirty="0">
              <a:latin typeface="微软雅黑" panose="020B0503020204020204" pitchFamily="34" charset="-122"/>
              <a:ea typeface="微软雅黑" panose="020B0503020204020204" pitchFamily="34" charset="-122"/>
            </a:endParaRPr>
          </a:p>
        </p:txBody>
      </p:sp>
      <p:sp>
        <p:nvSpPr>
          <p:cNvPr id="34" name="Rectangle 13" descr="FD1DDF730CE4456e89755B07FE1653D0# #Rectangle 13"/>
          <p:cNvSpPr>
            <a:spLocks noChangeArrowheads="1"/>
          </p:cNvSpPr>
          <p:nvPr/>
        </p:nvSpPr>
        <p:spPr bwMode="auto">
          <a:xfrm>
            <a:off x="6190782" y="5922949"/>
            <a:ext cx="3154954" cy="538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889" tIns="60944" rIns="121889" bIns="60944">
            <a:spAutoFit/>
          </a:bodyPr>
          <a:lstStyle>
            <a:lvl1pPr eaLnBrk="0" hangingPunct="0">
              <a:spcBef>
                <a:spcPct val="20000"/>
              </a:spcBef>
              <a:buFont typeface="Arial" charset="0"/>
              <a:buChar char="•"/>
              <a:defRPr sz="3200">
                <a:solidFill>
                  <a:schemeClr val="tx1"/>
                </a:solidFill>
                <a:latin typeface="Calibri" pitchFamily="34" charset="0"/>
                <a:ea typeface="宋体" pitchFamily="2" charset="-122"/>
              </a:defRPr>
            </a:lvl1pPr>
            <a:lvl2pPr marL="742950" indent="-285750" eaLnBrk="0" hangingPunct="0">
              <a:spcBef>
                <a:spcPct val="20000"/>
              </a:spcBef>
              <a:buFont typeface="Arial" charset="0"/>
              <a:buChar char="–"/>
              <a:defRPr sz="2800">
                <a:solidFill>
                  <a:schemeClr val="tx1"/>
                </a:solidFill>
                <a:latin typeface="Calibri" pitchFamily="34" charset="0"/>
                <a:ea typeface="宋体" pitchFamily="2" charset="-122"/>
              </a:defRPr>
            </a:lvl2pPr>
            <a:lvl3pPr marL="1143000" indent="-228600" eaLnBrk="0" hangingPunct="0">
              <a:spcBef>
                <a:spcPct val="20000"/>
              </a:spcBef>
              <a:buFont typeface="Arial" charset="0"/>
              <a:buChar char="•"/>
              <a:defRPr sz="2400">
                <a:solidFill>
                  <a:schemeClr val="tx1"/>
                </a:solidFill>
                <a:latin typeface="Calibri" pitchFamily="34" charset="0"/>
                <a:ea typeface="宋体" pitchFamily="2" charset="-122"/>
              </a:defRPr>
            </a:lvl3pPr>
            <a:lvl4pPr marL="1600200" indent="-228600" eaLnBrk="0" hangingPunct="0">
              <a:spcBef>
                <a:spcPct val="20000"/>
              </a:spcBef>
              <a:buFont typeface="Arial" charset="0"/>
              <a:buChar char="–"/>
              <a:defRPr sz="2000">
                <a:solidFill>
                  <a:schemeClr val="tx1"/>
                </a:solidFill>
                <a:latin typeface="Calibri" pitchFamily="34" charset="0"/>
                <a:ea typeface="宋体" pitchFamily="2" charset="-122"/>
              </a:defRPr>
            </a:lvl4pPr>
            <a:lvl5pPr marL="2057400" indent="-228600" eaLnBrk="0" hangingPunct="0">
              <a:spcBef>
                <a:spcPct val="20000"/>
              </a:spcBef>
              <a:buFont typeface="Arial" charset="0"/>
              <a:buChar char="»"/>
              <a:defRPr sz="2000">
                <a:solidFill>
                  <a:schemeClr val="tx1"/>
                </a:solidFill>
                <a:latin typeface="Calibri" pitchFamily="34" charset="0"/>
                <a:ea typeface="宋体" pitchFamily="2"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9pPr>
          </a:lstStyle>
          <a:p>
            <a:pPr>
              <a:lnSpc>
                <a:spcPct val="150000"/>
              </a:lnSpc>
              <a:buFontTx/>
              <a:buNone/>
            </a:pPr>
            <a:r>
              <a:rPr lang="zh-CN" altLang="en-US" sz="1800" b="1" dirty="0">
                <a:latin typeface="微软雅黑" panose="020B0503020204020204" pitchFamily="34" charset="-122"/>
                <a:ea typeface="微软雅黑" panose="020B0503020204020204" pitchFamily="34" charset="-122"/>
              </a:rPr>
              <a:t>环境是安全的</a:t>
            </a:r>
            <a:r>
              <a:rPr lang="zh-CN" altLang="en-US" sz="1800" b="1" dirty="0" smtClean="0">
                <a:latin typeface="微软雅黑" panose="020B0503020204020204" pitchFamily="34" charset="-122"/>
                <a:ea typeface="微软雅黑" panose="020B0503020204020204" pitchFamily="34" charset="-122"/>
              </a:rPr>
              <a:t>吗？</a:t>
            </a:r>
            <a:endParaRPr lang="zh-CN" altLang="en-US" sz="1800" b="1" dirty="0">
              <a:latin typeface="微软雅黑" panose="020B0503020204020204" pitchFamily="34" charset="-122"/>
              <a:ea typeface="微软雅黑" panose="020B0503020204020204" pitchFamily="34" charset="-122"/>
            </a:endParaRPr>
          </a:p>
        </p:txBody>
      </p:sp>
      <p:sp>
        <p:nvSpPr>
          <p:cNvPr id="35" name="Rectangle 13" descr="FD1DDF730CE4456e89755B07FE1653D0# #Rectangle 13"/>
          <p:cNvSpPr>
            <a:spLocks noChangeArrowheads="1"/>
          </p:cNvSpPr>
          <p:nvPr/>
        </p:nvSpPr>
        <p:spPr bwMode="auto">
          <a:xfrm>
            <a:off x="7713044" y="1970476"/>
            <a:ext cx="2625163" cy="9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889" tIns="60944" rIns="121889" bIns="60944">
            <a:spAutoFit/>
          </a:bodyPr>
          <a:lstStyle>
            <a:lvl1pPr eaLnBrk="0" hangingPunct="0">
              <a:spcBef>
                <a:spcPct val="20000"/>
              </a:spcBef>
              <a:buFont typeface="Arial" charset="0"/>
              <a:buChar char="•"/>
              <a:defRPr sz="3200">
                <a:solidFill>
                  <a:schemeClr val="tx1"/>
                </a:solidFill>
                <a:latin typeface="Calibri" pitchFamily="34" charset="0"/>
                <a:ea typeface="宋体" pitchFamily="2" charset="-122"/>
              </a:defRPr>
            </a:lvl1pPr>
            <a:lvl2pPr marL="742950" indent="-285750" eaLnBrk="0" hangingPunct="0">
              <a:spcBef>
                <a:spcPct val="20000"/>
              </a:spcBef>
              <a:buFont typeface="Arial" charset="0"/>
              <a:buChar char="–"/>
              <a:defRPr sz="2800">
                <a:solidFill>
                  <a:schemeClr val="tx1"/>
                </a:solidFill>
                <a:latin typeface="Calibri" pitchFamily="34" charset="0"/>
                <a:ea typeface="宋体" pitchFamily="2" charset="-122"/>
              </a:defRPr>
            </a:lvl2pPr>
            <a:lvl3pPr marL="1143000" indent="-228600" eaLnBrk="0" hangingPunct="0">
              <a:spcBef>
                <a:spcPct val="20000"/>
              </a:spcBef>
              <a:buFont typeface="Arial" charset="0"/>
              <a:buChar char="•"/>
              <a:defRPr sz="2400">
                <a:solidFill>
                  <a:schemeClr val="tx1"/>
                </a:solidFill>
                <a:latin typeface="Calibri" pitchFamily="34" charset="0"/>
                <a:ea typeface="宋体" pitchFamily="2" charset="-122"/>
              </a:defRPr>
            </a:lvl3pPr>
            <a:lvl4pPr marL="1600200" indent="-228600" eaLnBrk="0" hangingPunct="0">
              <a:spcBef>
                <a:spcPct val="20000"/>
              </a:spcBef>
              <a:buFont typeface="Arial" charset="0"/>
              <a:buChar char="–"/>
              <a:defRPr sz="2000">
                <a:solidFill>
                  <a:schemeClr val="tx1"/>
                </a:solidFill>
                <a:latin typeface="Calibri" pitchFamily="34" charset="0"/>
                <a:ea typeface="宋体" pitchFamily="2" charset="-122"/>
              </a:defRPr>
            </a:lvl4pPr>
            <a:lvl5pPr marL="2057400" indent="-228600" eaLnBrk="0" hangingPunct="0">
              <a:spcBef>
                <a:spcPct val="20000"/>
              </a:spcBef>
              <a:buFont typeface="Arial" charset="0"/>
              <a:buChar char="»"/>
              <a:defRPr sz="2000">
                <a:solidFill>
                  <a:schemeClr val="tx1"/>
                </a:solidFill>
                <a:latin typeface="Calibri" pitchFamily="34" charset="0"/>
                <a:ea typeface="宋体" pitchFamily="2"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9pPr>
          </a:lstStyle>
          <a:p>
            <a:pPr>
              <a:lnSpc>
                <a:spcPct val="150000"/>
              </a:lnSpc>
              <a:buNone/>
            </a:pPr>
            <a:r>
              <a:rPr lang="zh-CN" altLang="en-US" sz="1800" b="1" dirty="0">
                <a:latin typeface="微软雅黑" panose="020B0503020204020204" pitchFamily="34" charset="-122"/>
                <a:ea typeface="微软雅黑" panose="020B0503020204020204" pitchFamily="34" charset="-122"/>
              </a:rPr>
              <a:t>环境是人为的吗？小环境与大坏境能并容</a:t>
            </a:r>
            <a:r>
              <a:rPr lang="zh-CN" altLang="en-US" sz="1800" b="1" dirty="0" smtClean="0">
                <a:latin typeface="微软雅黑" panose="020B0503020204020204" pitchFamily="34" charset="-122"/>
                <a:ea typeface="微软雅黑" panose="020B0503020204020204" pitchFamily="34" charset="-122"/>
              </a:rPr>
              <a:t>吗？</a:t>
            </a:r>
            <a:endParaRPr lang="zh-CN" altLang="en-US" sz="1800" b="1"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528834931"/>
      </p:ext>
    </p:extLst>
  </p:cSld>
  <p:clrMapOvr>
    <a:masterClrMapping/>
  </p:clrMapOvr>
  <mc:AlternateContent xmlns:mc="http://schemas.openxmlformats.org/markup-compatibility/2006" xmlns:p14="http://schemas.microsoft.com/office/powerpoint/2010/main">
    <mc:Choice Requires="p14">
      <p:transition spd="slow" p14:dur="1600" advClick="0" advTm="5000">
        <p14:gallery dir="l"/>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par>
                                <p:cTn id="8" presetID="22" presetClass="entr" presetSubtype="2"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right)">
                                      <p:cBhvr>
                                        <p:cTn id="10" dur="500"/>
                                        <p:tgtEl>
                                          <p:spTgt spid="3"/>
                                        </p:tgtEl>
                                      </p:cBhvr>
                                    </p:animEffect>
                                  </p:childTnLst>
                                </p:cTn>
                              </p:par>
                            </p:childTnLst>
                          </p:cTn>
                        </p:par>
                        <p:par>
                          <p:cTn id="11" fill="hold">
                            <p:stCondLst>
                              <p:cond delay="500"/>
                            </p:stCondLst>
                            <p:childTnLst>
                              <p:par>
                                <p:cTn id="12" presetID="16" presetClass="entr" presetSubtype="37" fill="hold" grpId="0"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arn(outVertical)">
                                      <p:cBhvr>
                                        <p:cTn id="14" dur="500"/>
                                        <p:tgtEl>
                                          <p:spTgt spid="4"/>
                                        </p:tgtEl>
                                      </p:cBhvr>
                                    </p:animEffect>
                                  </p:childTnLst>
                                </p:cTn>
                              </p:par>
                            </p:childTnLst>
                          </p:cTn>
                        </p:par>
                        <p:par>
                          <p:cTn id="15" fill="hold">
                            <p:stCondLst>
                              <p:cond delay="1000"/>
                            </p:stCondLst>
                            <p:childTnLst>
                              <p:par>
                                <p:cTn id="16" presetID="2" presetClass="entr" presetSubtype="8" fill="hold" grpId="0" nodeType="after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500" fill="hold"/>
                                        <p:tgtEl>
                                          <p:spTgt spid="7"/>
                                        </p:tgtEl>
                                        <p:attrNameLst>
                                          <p:attrName>ppt_x</p:attrName>
                                        </p:attrNameLst>
                                      </p:cBhvr>
                                      <p:tavLst>
                                        <p:tav tm="0">
                                          <p:val>
                                            <p:strVal val="0-#ppt_w/2"/>
                                          </p:val>
                                        </p:tav>
                                        <p:tav tm="100000">
                                          <p:val>
                                            <p:strVal val="#ppt_x"/>
                                          </p:val>
                                        </p:tav>
                                      </p:tavLst>
                                    </p:anim>
                                    <p:anim calcmode="lin" valueType="num">
                                      <p:cBhvr additive="base">
                                        <p:cTn id="19" dur="500" fill="hold"/>
                                        <p:tgtEl>
                                          <p:spTgt spid="7"/>
                                        </p:tgtEl>
                                        <p:attrNameLst>
                                          <p:attrName>ppt_y</p:attrName>
                                        </p:attrNameLst>
                                      </p:cBhvr>
                                      <p:tavLst>
                                        <p:tav tm="0">
                                          <p:val>
                                            <p:strVal val="#ppt_y"/>
                                          </p:val>
                                        </p:tav>
                                        <p:tav tm="100000">
                                          <p:val>
                                            <p:strVal val="#ppt_y"/>
                                          </p:val>
                                        </p:tav>
                                      </p:tavLst>
                                    </p:anim>
                                  </p:childTnLst>
                                </p:cTn>
                              </p:par>
                              <p:par>
                                <p:cTn id="20" presetID="8" presetClass="emph" presetSubtype="0" fill="hold" grpId="1" nodeType="withEffect">
                                  <p:stCondLst>
                                    <p:cond delay="0"/>
                                  </p:stCondLst>
                                  <p:childTnLst>
                                    <p:animRot by="21600000">
                                      <p:cBhvr>
                                        <p:cTn id="21" dur="500" fill="hold"/>
                                        <p:tgtEl>
                                          <p:spTgt spid="7"/>
                                        </p:tgtEl>
                                        <p:attrNameLst>
                                          <p:attrName>r</p:attrName>
                                        </p:attrNameLst>
                                      </p:cBhvr>
                                    </p:animRot>
                                  </p:childTnLst>
                                </p:cTn>
                              </p:par>
                            </p:childTnLst>
                          </p:cTn>
                        </p:par>
                        <p:par>
                          <p:cTn id="22" fill="hold">
                            <p:stCondLst>
                              <p:cond delay="1500"/>
                            </p:stCondLst>
                            <p:childTnLst>
                              <p:par>
                                <p:cTn id="23" presetID="16" presetClass="entr" presetSubtype="37" fill="hold" grpId="0"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arn(outVertical)">
                                      <p:cBhvr>
                                        <p:cTn id="25" dur="500"/>
                                        <p:tgtEl>
                                          <p:spTgt spid="6"/>
                                        </p:tgtEl>
                                      </p:cBhvr>
                                    </p:animEffect>
                                  </p:childTnLst>
                                </p:cTn>
                              </p:par>
                            </p:childTnLst>
                          </p:cTn>
                        </p:par>
                        <p:par>
                          <p:cTn id="26" fill="hold">
                            <p:stCondLst>
                              <p:cond delay="2000"/>
                            </p:stCondLst>
                            <p:childTnLst>
                              <p:par>
                                <p:cTn id="27" presetID="22" presetClass="entr" presetSubtype="8" fill="hold" nodeType="afterEffect">
                                  <p:stCondLst>
                                    <p:cond delay="0"/>
                                  </p:stCondLst>
                                  <p:childTnLst>
                                    <p:set>
                                      <p:cBhvr>
                                        <p:cTn id="28" dur="1" fill="hold">
                                          <p:stCondLst>
                                            <p:cond delay="0"/>
                                          </p:stCondLst>
                                        </p:cTn>
                                        <p:tgtEl>
                                          <p:spTgt spid="32"/>
                                        </p:tgtEl>
                                        <p:attrNameLst>
                                          <p:attrName>style.visibility</p:attrName>
                                        </p:attrNameLst>
                                      </p:cBhvr>
                                      <p:to>
                                        <p:strVal val="visible"/>
                                      </p:to>
                                    </p:set>
                                    <p:animEffect transition="in" filter="wipe(left)">
                                      <p:cBhvr>
                                        <p:cTn id="29" dur="500"/>
                                        <p:tgtEl>
                                          <p:spTgt spid="32"/>
                                        </p:tgtEl>
                                      </p:cBhvr>
                                    </p:animEffect>
                                  </p:childTnLst>
                                </p:cTn>
                              </p:par>
                            </p:childTnLst>
                          </p:cTn>
                        </p:par>
                        <p:par>
                          <p:cTn id="30" fill="hold">
                            <p:stCondLst>
                              <p:cond delay="2500"/>
                            </p:stCondLst>
                            <p:childTnLst>
                              <p:par>
                                <p:cTn id="31" presetID="42" presetClass="entr" presetSubtype="0" fill="hold" grpId="0" nodeType="afterEffect">
                                  <p:stCondLst>
                                    <p:cond delay="0"/>
                                  </p:stCondLst>
                                  <p:childTnLst>
                                    <p:set>
                                      <p:cBhvr>
                                        <p:cTn id="32" dur="1" fill="hold">
                                          <p:stCondLst>
                                            <p:cond delay="0"/>
                                          </p:stCondLst>
                                        </p:cTn>
                                        <p:tgtEl>
                                          <p:spTgt spid="19"/>
                                        </p:tgtEl>
                                        <p:attrNameLst>
                                          <p:attrName>style.visibility</p:attrName>
                                        </p:attrNameLst>
                                      </p:cBhvr>
                                      <p:to>
                                        <p:strVal val="visible"/>
                                      </p:to>
                                    </p:set>
                                    <p:animEffect transition="in" filter="fade">
                                      <p:cBhvr>
                                        <p:cTn id="33" dur="1000"/>
                                        <p:tgtEl>
                                          <p:spTgt spid="19"/>
                                        </p:tgtEl>
                                      </p:cBhvr>
                                    </p:animEffect>
                                    <p:anim calcmode="lin" valueType="num">
                                      <p:cBhvr>
                                        <p:cTn id="34" dur="1000" fill="hold"/>
                                        <p:tgtEl>
                                          <p:spTgt spid="19"/>
                                        </p:tgtEl>
                                        <p:attrNameLst>
                                          <p:attrName>ppt_x</p:attrName>
                                        </p:attrNameLst>
                                      </p:cBhvr>
                                      <p:tavLst>
                                        <p:tav tm="0">
                                          <p:val>
                                            <p:strVal val="#ppt_x"/>
                                          </p:val>
                                        </p:tav>
                                        <p:tav tm="100000">
                                          <p:val>
                                            <p:strVal val="#ppt_x"/>
                                          </p:val>
                                        </p:tav>
                                      </p:tavLst>
                                    </p:anim>
                                    <p:anim calcmode="lin" valueType="num">
                                      <p:cBhvr>
                                        <p:cTn id="35" dur="1000" fill="hold"/>
                                        <p:tgtEl>
                                          <p:spTgt spid="19"/>
                                        </p:tgtEl>
                                        <p:attrNameLst>
                                          <p:attrName>ppt_y</p:attrName>
                                        </p:attrNameLst>
                                      </p:cBhvr>
                                      <p:tavLst>
                                        <p:tav tm="0">
                                          <p:val>
                                            <p:strVal val="#ppt_y+.1"/>
                                          </p:val>
                                        </p:tav>
                                        <p:tav tm="100000">
                                          <p:val>
                                            <p:strVal val="#ppt_y"/>
                                          </p:val>
                                        </p:tav>
                                      </p:tavLst>
                                    </p:anim>
                                  </p:childTnLst>
                                </p:cTn>
                              </p:par>
                              <p:par>
                                <p:cTn id="36" presetID="47" presetClass="entr" presetSubtype="0" fill="hold" grpId="0" nodeType="withEffect">
                                  <p:stCondLst>
                                    <p:cond delay="0"/>
                                  </p:stCondLst>
                                  <p:childTnLst>
                                    <p:set>
                                      <p:cBhvr>
                                        <p:cTn id="37" dur="1" fill="hold">
                                          <p:stCondLst>
                                            <p:cond delay="0"/>
                                          </p:stCondLst>
                                        </p:cTn>
                                        <p:tgtEl>
                                          <p:spTgt spid="22"/>
                                        </p:tgtEl>
                                        <p:attrNameLst>
                                          <p:attrName>style.visibility</p:attrName>
                                        </p:attrNameLst>
                                      </p:cBhvr>
                                      <p:to>
                                        <p:strVal val="visible"/>
                                      </p:to>
                                    </p:set>
                                    <p:animEffect transition="in" filter="fade">
                                      <p:cBhvr>
                                        <p:cTn id="38" dur="1000"/>
                                        <p:tgtEl>
                                          <p:spTgt spid="22"/>
                                        </p:tgtEl>
                                      </p:cBhvr>
                                    </p:animEffect>
                                    <p:anim calcmode="lin" valueType="num">
                                      <p:cBhvr>
                                        <p:cTn id="39" dur="1000" fill="hold"/>
                                        <p:tgtEl>
                                          <p:spTgt spid="22"/>
                                        </p:tgtEl>
                                        <p:attrNameLst>
                                          <p:attrName>ppt_x</p:attrName>
                                        </p:attrNameLst>
                                      </p:cBhvr>
                                      <p:tavLst>
                                        <p:tav tm="0">
                                          <p:val>
                                            <p:strVal val="#ppt_x"/>
                                          </p:val>
                                        </p:tav>
                                        <p:tav tm="100000">
                                          <p:val>
                                            <p:strVal val="#ppt_x"/>
                                          </p:val>
                                        </p:tav>
                                      </p:tavLst>
                                    </p:anim>
                                    <p:anim calcmode="lin" valueType="num">
                                      <p:cBhvr>
                                        <p:cTn id="40" dur="1000" fill="hold"/>
                                        <p:tgtEl>
                                          <p:spTgt spid="22"/>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25"/>
                                        </p:tgtEl>
                                        <p:attrNameLst>
                                          <p:attrName>style.visibility</p:attrName>
                                        </p:attrNameLst>
                                      </p:cBhvr>
                                      <p:to>
                                        <p:strVal val="visible"/>
                                      </p:to>
                                    </p:set>
                                    <p:animEffect transition="in" filter="fade">
                                      <p:cBhvr>
                                        <p:cTn id="43" dur="1000"/>
                                        <p:tgtEl>
                                          <p:spTgt spid="25"/>
                                        </p:tgtEl>
                                      </p:cBhvr>
                                    </p:animEffect>
                                    <p:anim calcmode="lin" valueType="num">
                                      <p:cBhvr>
                                        <p:cTn id="44" dur="1000" fill="hold"/>
                                        <p:tgtEl>
                                          <p:spTgt spid="25"/>
                                        </p:tgtEl>
                                        <p:attrNameLst>
                                          <p:attrName>ppt_x</p:attrName>
                                        </p:attrNameLst>
                                      </p:cBhvr>
                                      <p:tavLst>
                                        <p:tav tm="0">
                                          <p:val>
                                            <p:strVal val="#ppt_x"/>
                                          </p:val>
                                        </p:tav>
                                        <p:tav tm="100000">
                                          <p:val>
                                            <p:strVal val="#ppt_x"/>
                                          </p:val>
                                        </p:tav>
                                      </p:tavLst>
                                    </p:anim>
                                    <p:anim calcmode="lin" valueType="num">
                                      <p:cBhvr>
                                        <p:cTn id="45" dur="1000" fill="hold"/>
                                        <p:tgtEl>
                                          <p:spTgt spid="25"/>
                                        </p:tgtEl>
                                        <p:attrNameLst>
                                          <p:attrName>ppt_y</p:attrName>
                                        </p:attrNameLst>
                                      </p:cBhvr>
                                      <p:tavLst>
                                        <p:tav tm="0">
                                          <p:val>
                                            <p:strVal val="#ppt_y+.1"/>
                                          </p:val>
                                        </p:tav>
                                        <p:tav tm="100000">
                                          <p:val>
                                            <p:strVal val="#ppt_y"/>
                                          </p:val>
                                        </p:tav>
                                      </p:tavLst>
                                    </p:anim>
                                  </p:childTnLst>
                                </p:cTn>
                              </p:par>
                              <p:par>
                                <p:cTn id="46" presetID="47" presetClass="entr" presetSubtype="0" fill="hold" grpId="0" nodeType="withEffect">
                                  <p:stCondLst>
                                    <p:cond delay="0"/>
                                  </p:stCondLst>
                                  <p:childTnLst>
                                    <p:set>
                                      <p:cBhvr>
                                        <p:cTn id="47" dur="1" fill="hold">
                                          <p:stCondLst>
                                            <p:cond delay="0"/>
                                          </p:stCondLst>
                                        </p:cTn>
                                        <p:tgtEl>
                                          <p:spTgt spid="28"/>
                                        </p:tgtEl>
                                        <p:attrNameLst>
                                          <p:attrName>style.visibility</p:attrName>
                                        </p:attrNameLst>
                                      </p:cBhvr>
                                      <p:to>
                                        <p:strVal val="visible"/>
                                      </p:to>
                                    </p:set>
                                    <p:animEffect transition="in" filter="fade">
                                      <p:cBhvr>
                                        <p:cTn id="48" dur="1000"/>
                                        <p:tgtEl>
                                          <p:spTgt spid="28"/>
                                        </p:tgtEl>
                                      </p:cBhvr>
                                    </p:animEffect>
                                    <p:anim calcmode="lin" valueType="num">
                                      <p:cBhvr>
                                        <p:cTn id="49" dur="1000" fill="hold"/>
                                        <p:tgtEl>
                                          <p:spTgt spid="28"/>
                                        </p:tgtEl>
                                        <p:attrNameLst>
                                          <p:attrName>ppt_x</p:attrName>
                                        </p:attrNameLst>
                                      </p:cBhvr>
                                      <p:tavLst>
                                        <p:tav tm="0">
                                          <p:val>
                                            <p:strVal val="#ppt_x"/>
                                          </p:val>
                                        </p:tav>
                                        <p:tav tm="100000">
                                          <p:val>
                                            <p:strVal val="#ppt_x"/>
                                          </p:val>
                                        </p:tav>
                                      </p:tavLst>
                                    </p:anim>
                                    <p:anim calcmode="lin" valueType="num">
                                      <p:cBhvr>
                                        <p:cTn id="50" dur="1000" fill="hold"/>
                                        <p:tgtEl>
                                          <p:spTgt spid="28"/>
                                        </p:tgtEl>
                                        <p:attrNameLst>
                                          <p:attrName>ppt_y</p:attrName>
                                        </p:attrNameLst>
                                      </p:cBhvr>
                                      <p:tavLst>
                                        <p:tav tm="0">
                                          <p:val>
                                            <p:strVal val="#ppt_y-.1"/>
                                          </p:val>
                                        </p:tav>
                                        <p:tav tm="100000">
                                          <p:val>
                                            <p:strVal val="#ppt_y"/>
                                          </p:val>
                                        </p:tav>
                                      </p:tavLst>
                                    </p:anim>
                                  </p:childTnLst>
                                </p:cTn>
                              </p:par>
                            </p:childTnLst>
                          </p:cTn>
                        </p:par>
                        <p:par>
                          <p:cTn id="51" fill="hold">
                            <p:stCondLst>
                              <p:cond delay="3500"/>
                            </p:stCondLst>
                            <p:childTnLst>
                              <p:par>
                                <p:cTn id="52" presetID="10" presetClass="entr" presetSubtype="0" fill="hold" grpId="0" nodeType="afterEffect">
                                  <p:stCondLst>
                                    <p:cond delay="0"/>
                                  </p:stCondLst>
                                  <p:childTnLst>
                                    <p:set>
                                      <p:cBhvr>
                                        <p:cTn id="53" dur="1" fill="hold">
                                          <p:stCondLst>
                                            <p:cond delay="0"/>
                                          </p:stCondLst>
                                        </p:cTn>
                                        <p:tgtEl>
                                          <p:spTgt spid="20"/>
                                        </p:tgtEl>
                                        <p:attrNameLst>
                                          <p:attrName>style.visibility</p:attrName>
                                        </p:attrNameLst>
                                      </p:cBhvr>
                                      <p:to>
                                        <p:strVal val="visible"/>
                                      </p:to>
                                    </p:set>
                                    <p:animEffect transition="in" filter="fade">
                                      <p:cBhvr>
                                        <p:cTn id="54" dur="500"/>
                                        <p:tgtEl>
                                          <p:spTgt spid="20"/>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23"/>
                                        </p:tgtEl>
                                        <p:attrNameLst>
                                          <p:attrName>style.visibility</p:attrName>
                                        </p:attrNameLst>
                                      </p:cBhvr>
                                      <p:to>
                                        <p:strVal val="visible"/>
                                      </p:to>
                                    </p:set>
                                    <p:animEffect transition="in" filter="fade">
                                      <p:cBhvr>
                                        <p:cTn id="57" dur="500"/>
                                        <p:tgtEl>
                                          <p:spTgt spid="23"/>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26"/>
                                        </p:tgtEl>
                                        <p:attrNameLst>
                                          <p:attrName>style.visibility</p:attrName>
                                        </p:attrNameLst>
                                      </p:cBhvr>
                                      <p:to>
                                        <p:strVal val="visible"/>
                                      </p:to>
                                    </p:set>
                                    <p:animEffect transition="in" filter="fade">
                                      <p:cBhvr>
                                        <p:cTn id="60" dur="500"/>
                                        <p:tgtEl>
                                          <p:spTgt spid="26"/>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29"/>
                                        </p:tgtEl>
                                        <p:attrNameLst>
                                          <p:attrName>style.visibility</p:attrName>
                                        </p:attrNameLst>
                                      </p:cBhvr>
                                      <p:to>
                                        <p:strVal val="visible"/>
                                      </p:to>
                                    </p:set>
                                    <p:animEffect transition="in" filter="fade">
                                      <p:cBhvr>
                                        <p:cTn id="63" dur="500"/>
                                        <p:tgtEl>
                                          <p:spTgt spid="29"/>
                                        </p:tgtEl>
                                      </p:cBhvr>
                                    </p:animEffect>
                                  </p:childTnLst>
                                </p:cTn>
                              </p:par>
                            </p:childTnLst>
                          </p:cTn>
                        </p:par>
                        <p:par>
                          <p:cTn id="64" fill="hold">
                            <p:stCondLst>
                              <p:cond delay="4000"/>
                            </p:stCondLst>
                            <p:childTnLst>
                              <p:par>
                                <p:cTn id="65" presetID="42" presetClass="entr" presetSubtype="0" fill="hold" grpId="0" nodeType="afterEffect">
                                  <p:stCondLst>
                                    <p:cond delay="0"/>
                                  </p:stCondLst>
                                  <p:childTnLst>
                                    <p:set>
                                      <p:cBhvr>
                                        <p:cTn id="66" dur="1" fill="hold">
                                          <p:stCondLst>
                                            <p:cond delay="0"/>
                                          </p:stCondLst>
                                        </p:cTn>
                                        <p:tgtEl>
                                          <p:spTgt spid="30"/>
                                        </p:tgtEl>
                                        <p:attrNameLst>
                                          <p:attrName>style.visibility</p:attrName>
                                        </p:attrNameLst>
                                      </p:cBhvr>
                                      <p:to>
                                        <p:strVal val="visible"/>
                                      </p:to>
                                    </p:set>
                                    <p:animEffect transition="in" filter="fade">
                                      <p:cBhvr>
                                        <p:cTn id="67" dur="1000"/>
                                        <p:tgtEl>
                                          <p:spTgt spid="30"/>
                                        </p:tgtEl>
                                      </p:cBhvr>
                                    </p:animEffect>
                                    <p:anim calcmode="lin" valueType="num">
                                      <p:cBhvr>
                                        <p:cTn id="68" dur="1000" fill="hold"/>
                                        <p:tgtEl>
                                          <p:spTgt spid="30"/>
                                        </p:tgtEl>
                                        <p:attrNameLst>
                                          <p:attrName>ppt_x</p:attrName>
                                        </p:attrNameLst>
                                      </p:cBhvr>
                                      <p:tavLst>
                                        <p:tav tm="0">
                                          <p:val>
                                            <p:strVal val="#ppt_x"/>
                                          </p:val>
                                        </p:tav>
                                        <p:tav tm="100000">
                                          <p:val>
                                            <p:strVal val="#ppt_x"/>
                                          </p:val>
                                        </p:tav>
                                      </p:tavLst>
                                    </p:anim>
                                    <p:anim calcmode="lin" valueType="num">
                                      <p:cBhvr>
                                        <p:cTn id="69" dur="1000" fill="hold"/>
                                        <p:tgtEl>
                                          <p:spTgt spid="30"/>
                                        </p:tgtEl>
                                        <p:attrNameLst>
                                          <p:attrName>ppt_y</p:attrName>
                                        </p:attrNameLst>
                                      </p:cBhvr>
                                      <p:tavLst>
                                        <p:tav tm="0">
                                          <p:val>
                                            <p:strVal val="#ppt_y+.1"/>
                                          </p:val>
                                        </p:tav>
                                        <p:tav tm="100000">
                                          <p:val>
                                            <p:strVal val="#ppt_y"/>
                                          </p:val>
                                        </p:tav>
                                      </p:tavLst>
                                    </p:anim>
                                  </p:childTnLst>
                                </p:cTn>
                              </p:par>
                            </p:childTnLst>
                          </p:cTn>
                        </p:par>
                        <p:par>
                          <p:cTn id="70" fill="hold">
                            <p:stCondLst>
                              <p:cond delay="5000"/>
                            </p:stCondLst>
                            <p:childTnLst>
                              <p:par>
                                <p:cTn id="71" presetID="47" presetClass="entr" presetSubtype="0" fill="hold" grpId="0" nodeType="afterEffect">
                                  <p:stCondLst>
                                    <p:cond delay="0"/>
                                  </p:stCondLst>
                                  <p:childTnLst>
                                    <p:set>
                                      <p:cBhvr>
                                        <p:cTn id="72" dur="1" fill="hold">
                                          <p:stCondLst>
                                            <p:cond delay="0"/>
                                          </p:stCondLst>
                                        </p:cTn>
                                        <p:tgtEl>
                                          <p:spTgt spid="33"/>
                                        </p:tgtEl>
                                        <p:attrNameLst>
                                          <p:attrName>style.visibility</p:attrName>
                                        </p:attrNameLst>
                                      </p:cBhvr>
                                      <p:to>
                                        <p:strVal val="visible"/>
                                      </p:to>
                                    </p:set>
                                    <p:animEffect transition="in" filter="fade">
                                      <p:cBhvr>
                                        <p:cTn id="73" dur="800"/>
                                        <p:tgtEl>
                                          <p:spTgt spid="33"/>
                                        </p:tgtEl>
                                      </p:cBhvr>
                                    </p:animEffect>
                                    <p:anim calcmode="lin" valueType="num">
                                      <p:cBhvr>
                                        <p:cTn id="74" dur="800" fill="hold"/>
                                        <p:tgtEl>
                                          <p:spTgt spid="33"/>
                                        </p:tgtEl>
                                        <p:attrNameLst>
                                          <p:attrName>ppt_x</p:attrName>
                                        </p:attrNameLst>
                                      </p:cBhvr>
                                      <p:tavLst>
                                        <p:tav tm="0">
                                          <p:val>
                                            <p:strVal val="#ppt_x"/>
                                          </p:val>
                                        </p:tav>
                                        <p:tav tm="100000">
                                          <p:val>
                                            <p:strVal val="#ppt_x"/>
                                          </p:val>
                                        </p:tav>
                                      </p:tavLst>
                                    </p:anim>
                                    <p:anim calcmode="lin" valueType="num">
                                      <p:cBhvr>
                                        <p:cTn id="75" dur="800" fill="hold"/>
                                        <p:tgtEl>
                                          <p:spTgt spid="33"/>
                                        </p:tgtEl>
                                        <p:attrNameLst>
                                          <p:attrName>ppt_y</p:attrName>
                                        </p:attrNameLst>
                                      </p:cBhvr>
                                      <p:tavLst>
                                        <p:tav tm="0">
                                          <p:val>
                                            <p:strVal val="#ppt_y-.1"/>
                                          </p:val>
                                        </p:tav>
                                        <p:tav tm="100000">
                                          <p:val>
                                            <p:strVal val="#ppt_y"/>
                                          </p:val>
                                        </p:tav>
                                      </p:tavLst>
                                    </p:anim>
                                  </p:childTnLst>
                                </p:cTn>
                              </p:par>
                            </p:childTnLst>
                          </p:cTn>
                        </p:par>
                        <p:par>
                          <p:cTn id="76" fill="hold">
                            <p:stCondLst>
                              <p:cond delay="5800"/>
                            </p:stCondLst>
                            <p:childTnLst>
                              <p:par>
                                <p:cTn id="77" presetID="42" presetClass="entr" presetSubtype="0" fill="hold" grpId="0" nodeType="afterEffect">
                                  <p:stCondLst>
                                    <p:cond delay="0"/>
                                  </p:stCondLst>
                                  <p:childTnLst>
                                    <p:set>
                                      <p:cBhvr>
                                        <p:cTn id="78" dur="1" fill="hold">
                                          <p:stCondLst>
                                            <p:cond delay="0"/>
                                          </p:stCondLst>
                                        </p:cTn>
                                        <p:tgtEl>
                                          <p:spTgt spid="34"/>
                                        </p:tgtEl>
                                        <p:attrNameLst>
                                          <p:attrName>style.visibility</p:attrName>
                                        </p:attrNameLst>
                                      </p:cBhvr>
                                      <p:to>
                                        <p:strVal val="visible"/>
                                      </p:to>
                                    </p:set>
                                    <p:animEffect transition="in" filter="fade">
                                      <p:cBhvr>
                                        <p:cTn id="79" dur="1000"/>
                                        <p:tgtEl>
                                          <p:spTgt spid="34"/>
                                        </p:tgtEl>
                                      </p:cBhvr>
                                    </p:animEffect>
                                    <p:anim calcmode="lin" valueType="num">
                                      <p:cBhvr>
                                        <p:cTn id="80" dur="1000" fill="hold"/>
                                        <p:tgtEl>
                                          <p:spTgt spid="34"/>
                                        </p:tgtEl>
                                        <p:attrNameLst>
                                          <p:attrName>ppt_x</p:attrName>
                                        </p:attrNameLst>
                                      </p:cBhvr>
                                      <p:tavLst>
                                        <p:tav tm="0">
                                          <p:val>
                                            <p:strVal val="#ppt_x"/>
                                          </p:val>
                                        </p:tav>
                                        <p:tav tm="100000">
                                          <p:val>
                                            <p:strVal val="#ppt_x"/>
                                          </p:val>
                                        </p:tav>
                                      </p:tavLst>
                                    </p:anim>
                                    <p:anim calcmode="lin" valueType="num">
                                      <p:cBhvr>
                                        <p:cTn id="81" dur="1000" fill="hold"/>
                                        <p:tgtEl>
                                          <p:spTgt spid="34"/>
                                        </p:tgtEl>
                                        <p:attrNameLst>
                                          <p:attrName>ppt_y</p:attrName>
                                        </p:attrNameLst>
                                      </p:cBhvr>
                                      <p:tavLst>
                                        <p:tav tm="0">
                                          <p:val>
                                            <p:strVal val="#ppt_y+.1"/>
                                          </p:val>
                                        </p:tav>
                                        <p:tav tm="100000">
                                          <p:val>
                                            <p:strVal val="#ppt_y"/>
                                          </p:val>
                                        </p:tav>
                                      </p:tavLst>
                                    </p:anim>
                                  </p:childTnLst>
                                </p:cTn>
                              </p:par>
                            </p:childTnLst>
                          </p:cTn>
                        </p:par>
                        <p:par>
                          <p:cTn id="82" fill="hold">
                            <p:stCondLst>
                              <p:cond delay="6800"/>
                            </p:stCondLst>
                            <p:childTnLst>
                              <p:par>
                                <p:cTn id="83" presetID="47" presetClass="entr" presetSubtype="0" fill="hold" grpId="0" nodeType="afterEffect">
                                  <p:stCondLst>
                                    <p:cond delay="0"/>
                                  </p:stCondLst>
                                  <p:childTnLst>
                                    <p:set>
                                      <p:cBhvr>
                                        <p:cTn id="84" dur="1" fill="hold">
                                          <p:stCondLst>
                                            <p:cond delay="0"/>
                                          </p:stCondLst>
                                        </p:cTn>
                                        <p:tgtEl>
                                          <p:spTgt spid="35"/>
                                        </p:tgtEl>
                                        <p:attrNameLst>
                                          <p:attrName>style.visibility</p:attrName>
                                        </p:attrNameLst>
                                      </p:cBhvr>
                                      <p:to>
                                        <p:strVal val="visible"/>
                                      </p:to>
                                    </p:set>
                                    <p:animEffect transition="in" filter="fade">
                                      <p:cBhvr>
                                        <p:cTn id="85" dur="800"/>
                                        <p:tgtEl>
                                          <p:spTgt spid="35"/>
                                        </p:tgtEl>
                                      </p:cBhvr>
                                    </p:animEffect>
                                    <p:anim calcmode="lin" valueType="num">
                                      <p:cBhvr>
                                        <p:cTn id="86" dur="800" fill="hold"/>
                                        <p:tgtEl>
                                          <p:spTgt spid="35"/>
                                        </p:tgtEl>
                                        <p:attrNameLst>
                                          <p:attrName>ppt_x</p:attrName>
                                        </p:attrNameLst>
                                      </p:cBhvr>
                                      <p:tavLst>
                                        <p:tav tm="0">
                                          <p:val>
                                            <p:strVal val="#ppt_x"/>
                                          </p:val>
                                        </p:tav>
                                        <p:tav tm="100000">
                                          <p:val>
                                            <p:strVal val="#ppt_x"/>
                                          </p:val>
                                        </p:tav>
                                      </p:tavLst>
                                    </p:anim>
                                    <p:anim calcmode="lin" valueType="num">
                                      <p:cBhvr>
                                        <p:cTn id="87" dur="800" fill="hold"/>
                                        <p:tgtEl>
                                          <p:spTgt spid="3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P spid="7" grpId="0" animBg="1"/>
      <p:bldP spid="7" grpId="1" animBg="1"/>
      <p:bldP spid="19" grpId="0" animBg="1"/>
      <p:bldP spid="20" grpId="0"/>
      <p:bldP spid="22" grpId="0" animBg="1"/>
      <p:bldP spid="23" grpId="0"/>
      <p:bldP spid="25" grpId="0" animBg="1"/>
      <p:bldP spid="26" grpId="0"/>
      <p:bldP spid="28" grpId="0" animBg="1"/>
      <p:bldP spid="29" grpId="0"/>
      <p:bldP spid="30" grpId="0"/>
      <p:bldP spid="33" grpId="0"/>
      <p:bldP spid="34" grpId="0"/>
      <p:bldP spid="3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25"/>
          <p:cNvCxnSpPr/>
          <p:nvPr/>
        </p:nvCxnSpPr>
        <p:spPr>
          <a:xfrm>
            <a:off x="0" y="545427"/>
            <a:ext cx="627797" cy="0"/>
          </a:xfrm>
          <a:prstGeom prst="line">
            <a:avLst/>
          </a:prstGeom>
          <a:ln w="1016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Straight Connector 25"/>
          <p:cNvCxnSpPr/>
          <p:nvPr/>
        </p:nvCxnSpPr>
        <p:spPr>
          <a:xfrm>
            <a:off x="5376213" y="545427"/>
            <a:ext cx="6815787" cy="0"/>
          </a:xfrm>
          <a:prstGeom prst="line">
            <a:avLst/>
          </a:prstGeom>
          <a:ln w="1016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矩形 3"/>
          <p:cNvSpPr/>
          <p:nvPr/>
        </p:nvSpPr>
        <p:spPr>
          <a:xfrm>
            <a:off x="627797" y="47100"/>
            <a:ext cx="4748416" cy="719556"/>
          </a:xfrm>
          <a:prstGeom prst="rect">
            <a:avLst/>
          </a:prstGeom>
        </p:spPr>
        <p:txBody>
          <a:bodyPr wrap="none">
            <a:spAutoFit/>
          </a:bodyPr>
          <a:lstStyle/>
          <a:p>
            <a:pPr>
              <a:lnSpc>
                <a:spcPct val="200000"/>
              </a:lnSpc>
            </a:pPr>
            <a:r>
              <a:rPr lang="zh-CN" altLang="en-US" sz="2400" b="1" dirty="0" smtClean="0">
                <a:latin typeface="微软雅黑" panose="020B0503020204020204" pitchFamily="34" charset="-122"/>
                <a:ea typeface="微软雅黑" panose="020B0503020204020204" pitchFamily="34" charset="-122"/>
              </a:rPr>
              <a:t>三</a:t>
            </a:r>
            <a:r>
              <a:rPr lang="zh-CN" altLang="en-US" sz="2400" b="1" dirty="0">
                <a:latin typeface="微软雅黑" panose="020B0503020204020204" pitchFamily="34" charset="-122"/>
                <a:ea typeface="微软雅黑" panose="020B0503020204020204" pitchFamily="34" charset="-122"/>
              </a:rPr>
              <a:t>、</a:t>
            </a:r>
            <a:r>
              <a:rPr lang="en-US" altLang="zh-CN" sz="2400" b="1" dirty="0">
                <a:latin typeface="微软雅黑" panose="020B0503020204020204" pitchFamily="34" charset="-122"/>
                <a:ea typeface="微软雅黑" panose="020B0503020204020204" pitchFamily="34" charset="-122"/>
              </a:rPr>
              <a:t>5M1E</a:t>
            </a:r>
            <a:r>
              <a:rPr lang="zh-CN" altLang="en-US" sz="2400" b="1" dirty="0">
                <a:latin typeface="微软雅黑" panose="020B0503020204020204" pitchFamily="34" charset="-122"/>
                <a:ea typeface="微软雅黑" panose="020B0503020204020204" pitchFamily="34" charset="-122"/>
              </a:rPr>
              <a:t>各因素分析及控制措施</a:t>
            </a:r>
          </a:p>
        </p:txBody>
      </p:sp>
      <p:sp>
        <p:nvSpPr>
          <p:cNvPr id="10" name="矩形 9"/>
          <p:cNvSpPr/>
          <p:nvPr/>
        </p:nvSpPr>
        <p:spPr>
          <a:xfrm>
            <a:off x="7691024" y="1207803"/>
            <a:ext cx="3691654" cy="1116121"/>
          </a:xfrm>
          <a:prstGeom prst="rect">
            <a:avLst/>
          </a:prstGeom>
          <a:solidFill>
            <a:srgbClr val="F1581C"/>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buFontTx/>
              <a:buNone/>
            </a:pPr>
            <a:r>
              <a:rPr lang="zh-CN" altLang="en-US" dirty="0">
                <a:latin typeface="微软雅黑" panose="020B0503020204020204" pitchFamily="34" charset="-122"/>
                <a:ea typeface="微软雅黑" panose="020B0503020204020204" pitchFamily="34" charset="-122"/>
              </a:rPr>
              <a:t>现在对工业制造企业也有了</a:t>
            </a:r>
            <a:r>
              <a:rPr lang="en-US" altLang="zh-CN" dirty="0">
                <a:latin typeface="微软雅黑" panose="020B0503020204020204" pitchFamily="34" charset="-122"/>
                <a:ea typeface="微软雅黑" panose="020B0503020204020204" pitchFamily="34" charset="-122"/>
              </a:rPr>
              <a:t>ISO14000</a:t>
            </a:r>
            <a:r>
              <a:rPr lang="zh-CN" altLang="en-US" dirty="0">
                <a:latin typeface="微软雅黑" panose="020B0503020204020204" pitchFamily="34" charset="-122"/>
                <a:ea typeface="微软雅黑" panose="020B0503020204020204" pitchFamily="34" charset="-122"/>
              </a:rPr>
              <a:t>环境体系的标准要求。</a:t>
            </a:r>
          </a:p>
        </p:txBody>
      </p:sp>
      <p:sp>
        <p:nvSpPr>
          <p:cNvPr id="15" name="矩形 14"/>
          <p:cNvSpPr/>
          <p:nvPr/>
        </p:nvSpPr>
        <p:spPr>
          <a:xfrm rot="18900000" flipH="1">
            <a:off x="9270730" y="4227327"/>
            <a:ext cx="453125" cy="452960"/>
          </a:xfrm>
          <a:custGeom>
            <a:avLst/>
            <a:gdLst/>
            <a:ahLst/>
            <a:cxnLst/>
            <a:rect l="l" t="t" r="r" b="b"/>
            <a:pathLst>
              <a:path w="535418" h="535418">
                <a:moveTo>
                  <a:pt x="144016" y="535418"/>
                </a:moveTo>
                <a:lnTo>
                  <a:pt x="0" y="391402"/>
                </a:lnTo>
                <a:lnTo>
                  <a:pt x="391402" y="391402"/>
                </a:lnTo>
                <a:lnTo>
                  <a:pt x="391402" y="0"/>
                </a:lnTo>
                <a:lnTo>
                  <a:pt x="535418" y="144016"/>
                </a:lnTo>
                <a:lnTo>
                  <a:pt x="535418" y="391402"/>
                </a:lnTo>
                <a:lnTo>
                  <a:pt x="535418" y="535418"/>
                </a:lnTo>
                <a:lnTo>
                  <a:pt x="391402" y="535418"/>
                </a:lnTo>
                <a:close/>
              </a:path>
            </a:pathLst>
          </a:custGeom>
          <a:solidFill>
            <a:srgbClr val="2B84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4"/>
          <p:cNvSpPr/>
          <p:nvPr/>
        </p:nvSpPr>
        <p:spPr>
          <a:xfrm rot="18900000" flipH="1">
            <a:off x="9277697" y="2343343"/>
            <a:ext cx="486777" cy="486602"/>
          </a:xfrm>
          <a:custGeom>
            <a:avLst/>
            <a:gdLst/>
            <a:ahLst/>
            <a:cxnLst/>
            <a:rect l="l" t="t" r="r" b="b"/>
            <a:pathLst>
              <a:path w="575182" h="575183">
                <a:moveTo>
                  <a:pt x="183779" y="575183"/>
                </a:moveTo>
                <a:lnTo>
                  <a:pt x="0" y="391403"/>
                </a:lnTo>
                <a:lnTo>
                  <a:pt x="391402" y="391403"/>
                </a:lnTo>
                <a:lnTo>
                  <a:pt x="391402" y="0"/>
                </a:lnTo>
                <a:lnTo>
                  <a:pt x="575182" y="183780"/>
                </a:lnTo>
                <a:lnTo>
                  <a:pt x="575182" y="391403"/>
                </a:lnTo>
                <a:lnTo>
                  <a:pt x="575182" y="575183"/>
                </a:lnTo>
                <a:lnTo>
                  <a:pt x="391402" y="575183"/>
                </a:lnTo>
                <a:close/>
              </a:path>
            </a:pathLst>
          </a:custGeom>
          <a:solidFill>
            <a:srgbClr val="2B84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7691024" y="3007192"/>
            <a:ext cx="3691654" cy="1212176"/>
          </a:xfrm>
          <a:prstGeom prst="rect">
            <a:avLst/>
          </a:prstGeom>
          <a:solidFill>
            <a:srgbClr val="34C1AA"/>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zh-CN" altLang="en-US" dirty="0">
                <a:latin typeface="微软雅黑" panose="020B0503020204020204" pitchFamily="34" charset="-122"/>
                <a:ea typeface="微软雅黑" panose="020B0503020204020204" pitchFamily="34" charset="-122"/>
              </a:rPr>
              <a:t>环境，一般指生产现场的</a:t>
            </a:r>
            <a:r>
              <a:rPr lang="zh-CN" altLang="en-US" dirty="0" smtClean="0">
                <a:latin typeface="微软雅黑" panose="020B0503020204020204" pitchFamily="34" charset="-122"/>
                <a:ea typeface="微软雅黑" panose="020B0503020204020204" pitchFamily="34" charset="-122"/>
              </a:rPr>
              <a:t>温度、</a:t>
            </a:r>
            <a:r>
              <a:rPr lang="zh-CN" altLang="en-US" dirty="0">
                <a:latin typeface="微软雅黑" panose="020B0503020204020204" pitchFamily="34" charset="-122"/>
                <a:ea typeface="微软雅黑" panose="020B0503020204020204" pitchFamily="34" charset="-122"/>
              </a:rPr>
              <a:t>室内净化和现场污染程度等。</a:t>
            </a:r>
          </a:p>
        </p:txBody>
      </p:sp>
      <p:sp>
        <p:nvSpPr>
          <p:cNvPr id="23" name="矩形 22"/>
          <p:cNvSpPr/>
          <p:nvPr/>
        </p:nvSpPr>
        <p:spPr>
          <a:xfrm>
            <a:off x="7691024" y="4902636"/>
            <a:ext cx="3691654" cy="1403566"/>
          </a:xfrm>
          <a:prstGeom prst="rect">
            <a:avLst/>
          </a:prstGeom>
          <a:solidFill>
            <a:srgbClr val="F59322"/>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zh-CN" altLang="en-US" dirty="0" smtClean="0">
                <a:latin typeface="微软雅黑" panose="020B0503020204020204" pitchFamily="34" charset="-122"/>
                <a:ea typeface="微软雅黑" panose="020B0503020204020204" pitchFamily="34" charset="-122"/>
              </a:rPr>
              <a:t>确保</a:t>
            </a:r>
            <a:r>
              <a:rPr lang="zh-CN" altLang="en-US" dirty="0">
                <a:latin typeface="微软雅黑" panose="020B0503020204020204" pitchFamily="34" charset="-122"/>
                <a:ea typeface="微软雅黑" panose="020B0503020204020204" pitchFamily="34" charset="-122"/>
              </a:rPr>
              <a:t>产品对环境条件</a:t>
            </a:r>
            <a:r>
              <a:rPr lang="zh-CN" altLang="en-US" dirty="0" smtClean="0">
                <a:latin typeface="微软雅黑" panose="020B0503020204020204" pitchFamily="34" charset="-122"/>
                <a:ea typeface="微软雅黑" panose="020B0503020204020204" pitchFamily="34" charset="-122"/>
              </a:rPr>
              <a:t>的要求</a:t>
            </a:r>
            <a:r>
              <a:rPr lang="zh-CN" altLang="en-US" dirty="0">
                <a:latin typeface="微软雅黑" panose="020B0503020204020204" pitchFamily="34" charset="-122"/>
                <a:ea typeface="微软雅黑" panose="020B0503020204020204" pitchFamily="34" charset="-122"/>
              </a:rPr>
              <a:t>外</a:t>
            </a:r>
            <a:r>
              <a:rPr lang="zh-CN" altLang="en-US" dirty="0" smtClean="0">
                <a:latin typeface="微软雅黑" panose="020B0503020204020204" pitchFamily="34" charset="-122"/>
                <a:ea typeface="微软雅黑" panose="020B0503020204020204" pitchFamily="34" charset="-122"/>
              </a:rPr>
              <a:t>，做好</a:t>
            </a:r>
            <a:r>
              <a:rPr lang="zh-CN" altLang="en-US" dirty="0">
                <a:latin typeface="微软雅黑" panose="020B0503020204020204" pitchFamily="34" charset="-122"/>
                <a:ea typeface="微软雅黑" panose="020B0503020204020204" pitchFamily="34" charset="-122"/>
              </a:rPr>
              <a:t>现场的整理</a:t>
            </a:r>
            <a:r>
              <a:rPr lang="zh-CN" altLang="en-US" dirty="0" smtClean="0">
                <a:latin typeface="微软雅黑" panose="020B0503020204020204" pitchFamily="34" charset="-122"/>
                <a:ea typeface="微软雅黑" panose="020B0503020204020204" pitchFamily="34" charset="-122"/>
              </a:rPr>
              <a:t>，为</a:t>
            </a:r>
            <a:r>
              <a:rPr lang="zh-CN" altLang="en-US" dirty="0">
                <a:latin typeface="微软雅黑" panose="020B0503020204020204" pitchFamily="34" charset="-122"/>
                <a:ea typeface="微软雅黑" panose="020B0503020204020204" pitchFamily="34" charset="-122"/>
              </a:rPr>
              <a:t>生产优质产品创造条件。</a:t>
            </a:r>
          </a:p>
        </p:txBody>
      </p:sp>
      <p:sp>
        <p:nvSpPr>
          <p:cNvPr id="27" name="TextBox 81"/>
          <p:cNvSpPr txBox="1"/>
          <p:nvPr/>
        </p:nvSpPr>
        <p:spPr>
          <a:xfrm>
            <a:off x="979179" y="4671826"/>
            <a:ext cx="6222609" cy="1807918"/>
          </a:xfrm>
          <a:prstGeom prst="rect">
            <a:avLst/>
          </a:prstGeom>
          <a:noFill/>
        </p:spPr>
        <p:txBody>
          <a:bodyPr wrap="square" lIns="121889" tIns="60944" rIns="121889" bIns="60944" rtlCol="0">
            <a:spAutoFit/>
          </a:bodyPr>
          <a:lstStyle/>
          <a:p>
            <a:pPr algn="just">
              <a:lnSpc>
                <a:spcPct val="150000"/>
              </a:lnSpc>
            </a:pPr>
            <a:r>
              <a:rPr lang="zh-CN" altLang="en-US" b="1" dirty="0" smtClean="0">
                <a:latin typeface="微软雅黑" panose="020B0503020204020204" pitchFamily="34" charset="-122"/>
                <a:ea typeface="微软雅黑" panose="020B0503020204020204" pitchFamily="34" charset="-122"/>
              </a:rPr>
              <a:t>环</a:t>
            </a:r>
            <a:r>
              <a:rPr lang="zh-CN" altLang="en-US" b="1" dirty="0">
                <a:latin typeface="微软雅黑" panose="020B0503020204020204" pitchFamily="34" charset="-122"/>
                <a:ea typeface="微软雅黑" panose="020B0503020204020204" pitchFamily="34" charset="-122"/>
              </a:rPr>
              <a:t>，指环境</a:t>
            </a:r>
            <a:r>
              <a:rPr lang="zh-CN" altLang="en-US" b="1" dirty="0" smtClean="0">
                <a:latin typeface="微软雅黑" panose="020B0503020204020204" pitchFamily="34" charset="-122"/>
                <a:ea typeface="微软雅黑" panose="020B0503020204020204" pitchFamily="34" charset="-122"/>
              </a:rPr>
              <a:t>。</a:t>
            </a:r>
            <a:r>
              <a:rPr lang="zh-CN" altLang="en-US" dirty="0" smtClean="0">
                <a:latin typeface="微软雅黑" panose="020B0503020204020204" pitchFamily="34" charset="-122"/>
                <a:ea typeface="微软雅黑" panose="020B0503020204020204" pitchFamily="34" charset="-122"/>
              </a:rPr>
              <a:t>对于</a:t>
            </a:r>
            <a:r>
              <a:rPr lang="zh-CN" altLang="en-US" dirty="0">
                <a:latin typeface="微软雅黑" panose="020B0503020204020204" pitchFamily="34" charset="-122"/>
                <a:ea typeface="微软雅黑" panose="020B0503020204020204" pitchFamily="34" charset="-122"/>
              </a:rPr>
              <a:t>某些产品（电脑、高科技产品）对环境的要求很</a:t>
            </a:r>
            <a:r>
              <a:rPr lang="zh-CN" altLang="en-US" dirty="0" smtClean="0">
                <a:latin typeface="微软雅黑" panose="020B0503020204020204" pitchFamily="34" charset="-122"/>
                <a:ea typeface="微软雅黑" panose="020B0503020204020204" pitchFamily="34" charset="-122"/>
              </a:rPr>
              <a:t>高。</a:t>
            </a:r>
            <a:endParaRPr lang="en-US" altLang="zh-CN" dirty="0" smtClean="0">
              <a:latin typeface="微软雅黑" panose="020B0503020204020204" pitchFamily="34" charset="-122"/>
              <a:ea typeface="微软雅黑" panose="020B0503020204020204" pitchFamily="34" charset="-122"/>
            </a:endParaRPr>
          </a:p>
          <a:p>
            <a:pPr algn="just">
              <a:lnSpc>
                <a:spcPct val="150000"/>
              </a:lnSpc>
            </a:pPr>
            <a:r>
              <a:rPr lang="zh-CN" altLang="en-US" dirty="0" smtClean="0">
                <a:latin typeface="微软雅黑" panose="020B0503020204020204" pitchFamily="34" charset="-122"/>
                <a:ea typeface="微软雅黑" panose="020B0503020204020204" pitchFamily="34" charset="-122"/>
              </a:rPr>
              <a:t>（</a:t>
            </a:r>
            <a:r>
              <a:rPr lang="en-US" altLang="zh-CN" dirty="0">
                <a:latin typeface="微软雅黑" panose="020B0503020204020204" pitchFamily="34" charset="-122"/>
                <a:ea typeface="微软雅黑" panose="020B0503020204020204" pitchFamily="34" charset="-122"/>
              </a:rPr>
              <a:t>ISO9001</a:t>
            </a:r>
            <a:r>
              <a:rPr lang="zh-CN" altLang="en-US" dirty="0">
                <a:latin typeface="微软雅黑" panose="020B0503020204020204" pitchFamily="34" charset="-122"/>
                <a:ea typeface="微软雅黑" panose="020B0503020204020204" pitchFamily="34" charset="-122"/>
              </a:rPr>
              <a:t>：</a:t>
            </a:r>
            <a:r>
              <a:rPr lang="en-US" altLang="zh-CN" dirty="0">
                <a:latin typeface="微软雅黑" panose="020B0503020204020204" pitchFamily="34" charset="-122"/>
                <a:ea typeface="微软雅黑" panose="020B0503020204020204" pitchFamily="34" charset="-122"/>
              </a:rPr>
              <a:t>2000 6.4</a:t>
            </a:r>
            <a:r>
              <a:rPr lang="zh-CN" altLang="en-US" dirty="0">
                <a:latin typeface="微软雅黑" panose="020B0503020204020204" pitchFamily="34" charset="-122"/>
                <a:ea typeface="微软雅黑" panose="020B0503020204020204" pitchFamily="34" charset="-122"/>
              </a:rPr>
              <a:t>工作环境：组织应确定和管理为达到产品符合要求所需的工作环境）</a:t>
            </a:r>
            <a:r>
              <a:rPr lang="zh-CN" altLang="en-US" dirty="0" smtClean="0">
                <a:latin typeface="微软雅黑" panose="020B0503020204020204" pitchFamily="34" charset="-122"/>
                <a:ea typeface="微软雅黑" panose="020B0503020204020204" pitchFamily="34" charset="-122"/>
              </a:rPr>
              <a:t>。环境</a:t>
            </a:r>
            <a:r>
              <a:rPr lang="zh-CN" altLang="en-US" dirty="0">
                <a:latin typeface="微软雅黑" panose="020B0503020204020204" pitchFamily="34" charset="-122"/>
                <a:ea typeface="微软雅黑" panose="020B0503020204020204" pitchFamily="34" charset="-122"/>
              </a:rPr>
              <a:t>也会影响产品的质量</a:t>
            </a:r>
            <a:r>
              <a:rPr lang="zh-CN" altLang="en-US" dirty="0" smtClean="0">
                <a:latin typeface="微软雅黑" panose="020B0503020204020204" pitchFamily="34" charset="-122"/>
                <a:ea typeface="微软雅黑" panose="020B0503020204020204" pitchFamily="34" charset="-122"/>
              </a:rPr>
              <a:t>。</a:t>
            </a:r>
            <a:endParaRPr lang="zh-CN" altLang="en-US" dirty="0">
              <a:latin typeface="微软雅黑" panose="020B0503020204020204" pitchFamily="34" charset="-122"/>
              <a:ea typeface="微软雅黑" panose="020B0503020204020204" pitchFamily="34" charset="-122"/>
            </a:endParaRPr>
          </a:p>
        </p:txBody>
      </p:sp>
      <p:pic>
        <p:nvPicPr>
          <p:cNvPr id="29" name="图片 2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3165" y="1239432"/>
            <a:ext cx="5984027" cy="3324833"/>
          </a:xfrm>
          <a:prstGeom prst="rect">
            <a:avLst/>
          </a:prstGeom>
        </p:spPr>
      </p:pic>
      <p:cxnSp>
        <p:nvCxnSpPr>
          <p:cNvPr id="45" name="直接连接符 44"/>
          <p:cNvCxnSpPr/>
          <p:nvPr/>
        </p:nvCxnSpPr>
        <p:spPr>
          <a:xfrm>
            <a:off x="1103311" y="1242337"/>
            <a:ext cx="1" cy="3155969"/>
          </a:xfrm>
          <a:prstGeom prst="line">
            <a:avLst/>
          </a:prstGeom>
          <a:ln>
            <a:solidFill>
              <a:schemeClr val="bg1"/>
            </a:solidFill>
            <a:headEnd type="oval"/>
            <a:tailEnd type="oval"/>
          </a:ln>
        </p:spPr>
        <p:style>
          <a:lnRef idx="1">
            <a:schemeClr val="accent1"/>
          </a:lnRef>
          <a:fillRef idx="0">
            <a:schemeClr val="accent1"/>
          </a:fillRef>
          <a:effectRef idx="0">
            <a:schemeClr val="accent1"/>
          </a:effectRef>
          <a:fontRef idx="minor">
            <a:schemeClr val="tx1"/>
          </a:fontRef>
        </p:style>
      </p:cxnSp>
      <p:graphicFrame>
        <p:nvGraphicFramePr>
          <p:cNvPr id="63" name="表格 62"/>
          <p:cNvGraphicFramePr>
            <a:graphicFrameLocks noGrp="1"/>
          </p:cNvGraphicFramePr>
          <p:nvPr>
            <p:extLst>
              <p:ext uri="{D42A27DB-BD31-4B8C-83A1-F6EECF244321}">
                <p14:modId xmlns:p14="http://schemas.microsoft.com/office/powerpoint/2010/main" val="3671088375"/>
              </p:ext>
            </p:extLst>
          </p:nvPr>
        </p:nvGraphicFramePr>
        <p:xfrm>
          <a:off x="1103308" y="1264983"/>
          <a:ext cx="6023735" cy="3299280"/>
        </p:xfrm>
        <a:graphic>
          <a:graphicData uri="http://schemas.openxmlformats.org/drawingml/2006/table">
            <a:tbl>
              <a:tblPr bandRow="1">
                <a:tableStyleId>{5C22544A-7EE6-4342-B048-85BDC9FD1C3A}</a:tableStyleId>
              </a:tblPr>
              <a:tblGrid>
                <a:gridCol w="669304"/>
                <a:gridCol w="669304"/>
                <a:gridCol w="669304"/>
                <a:gridCol w="669304"/>
                <a:gridCol w="669304"/>
                <a:gridCol w="634541"/>
                <a:gridCol w="704066"/>
                <a:gridCol w="669304"/>
                <a:gridCol w="669304"/>
              </a:tblGrid>
              <a:tr h="412410">
                <a:tc>
                  <a:txBody>
                    <a:bodyPr/>
                    <a:lstStyle/>
                    <a:p>
                      <a:endParaRPr lang="zh-CN" altLang="en-US" sz="1900" dirty="0"/>
                    </a:p>
                  </a:txBody>
                  <a:tcPr marL="98634" marR="98634" marT="49317" marB="49317">
                    <a:noFill/>
                  </a:tcPr>
                </a:tc>
                <a:tc>
                  <a:txBody>
                    <a:bodyPr/>
                    <a:lstStyle/>
                    <a:p>
                      <a:endParaRPr lang="zh-CN" altLang="en-US" sz="1900" dirty="0"/>
                    </a:p>
                  </a:txBody>
                  <a:tcPr marL="98634" marR="98634" marT="49317" marB="49317">
                    <a:noFill/>
                  </a:tcPr>
                </a:tc>
                <a:tc>
                  <a:txBody>
                    <a:bodyPr/>
                    <a:lstStyle/>
                    <a:p>
                      <a:endParaRPr lang="zh-CN" altLang="en-US" sz="1900"/>
                    </a:p>
                  </a:txBody>
                  <a:tcPr marL="98634" marR="98634" marT="49317" marB="49317">
                    <a:noFill/>
                  </a:tcPr>
                </a:tc>
                <a:tc>
                  <a:txBody>
                    <a:bodyPr/>
                    <a:lstStyle/>
                    <a:p>
                      <a:endParaRPr lang="zh-CN" altLang="en-US" sz="1900" dirty="0"/>
                    </a:p>
                  </a:txBody>
                  <a:tcPr marL="98634" marR="98634" marT="49317" marB="49317">
                    <a:solidFill>
                      <a:schemeClr val="bg1"/>
                    </a:solidFill>
                  </a:tcPr>
                </a:tc>
                <a:tc>
                  <a:txBody>
                    <a:bodyPr/>
                    <a:lstStyle/>
                    <a:p>
                      <a:endParaRPr lang="zh-CN" altLang="en-US" sz="1900"/>
                    </a:p>
                  </a:txBody>
                  <a:tcPr marL="98634" marR="98634" marT="49317" marB="49317">
                    <a:noFill/>
                  </a:tcPr>
                </a:tc>
                <a:tc>
                  <a:txBody>
                    <a:bodyPr/>
                    <a:lstStyle/>
                    <a:p>
                      <a:endParaRPr lang="zh-CN" altLang="en-US" sz="1900"/>
                    </a:p>
                  </a:txBody>
                  <a:tcPr marL="98634" marR="98634" marT="49317" marB="49317">
                    <a:noFill/>
                  </a:tcPr>
                </a:tc>
                <a:tc>
                  <a:txBody>
                    <a:bodyPr/>
                    <a:lstStyle/>
                    <a:p>
                      <a:endParaRPr lang="zh-CN" altLang="en-US" sz="1900"/>
                    </a:p>
                  </a:txBody>
                  <a:tcPr marL="98634" marR="98634" marT="49317" marB="49317">
                    <a:noFill/>
                  </a:tcPr>
                </a:tc>
                <a:tc>
                  <a:txBody>
                    <a:bodyPr/>
                    <a:lstStyle/>
                    <a:p>
                      <a:endParaRPr lang="zh-CN" altLang="en-US" sz="1900"/>
                    </a:p>
                  </a:txBody>
                  <a:tcPr marL="98634" marR="98634" marT="49317" marB="49317">
                    <a:noFill/>
                  </a:tcPr>
                </a:tc>
                <a:tc>
                  <a:txBody>
                    <a:bodyPr/>
                    <a:lstStyle/>
                    <a:p>
                      <a:endParaRPr lang="zh-CN" altLang="en-US" sz="1900"/>
                    </a:p>
                  </a:txBody>
                  <a:tcPr marL="98634" marR="98634" marT="49317" marB="49317">
                    <a:noFill/>
                  </a:tcPr>
                </a:tc>
              </a:tr>
              <a:tr h="412410">
                <a:tc>
                  <a:txBody>
                    <a:bodyPr/>
                    <a:lstStyle/>
                    <a:p>
                      <a:endParaRPr lang="zh-CN" altLang="en-US" sz="1900"/>
                    </a:p>
                  </a:txBody>
                  <a:tcPr marL="98634" marR="98634" marT="49317" marB="49317">
                    <a:noFill/>
                  </a:tcPr>
                </a:tc>
                <a:tc>
                  <a:txBody>
                    <a:bodyPr/>
                    <a:lstStyle/>
                    <a:p>
                      <a:endParaRPr lang="zh-CN" altLang="en-US" sz="1900"/>
                    </a:p>
                  </a:txBody>
                  <a:tcPr marL="98634" marR="98634" marT="49317" marB="49317">
                    <a:noFill/>
                  </a:tcPr>
                </a:tc>
                <a:tc>
                  <a:txBody>
                    <a:bodyPr/>
                    <a:lstStyle/>
                    <a:p>
                      <a:endParaRPr lang="zh-CN" altLang="en-US" sz="1900"/>
                    </a:p>
                  </a:txBody>
                  <a:tcPr marL="98634" marR="98634" marT="49317" marB="49317">
                    <a:noFill/>
                  </a:tcPr>
                </a:tc>
                <a:tc>
                  <a:txBody>
                    <a:bodyPr/>
                    <a:lstStyle/>
                    <a:p>
                      <a:endParaRPr lang="zh-CN" altLang="en-US" sz="1900"/>
                    </a:p>
                  </a:txBody>
                  <a:tcPr marL="98634" marR="98634" marT="49317" marB="49317">
                    <a:noFill/>
                  </a:tcPr>
                </a:tc>
                <a:tc>
                  <a:txBody>
                    <a:bodyPr/>
                    <a:lstStyle/>
                    <a:p>
                      <a:endParaRPr lang="zh-CN" altLang="en-US" sz="1900"/>
                    </a:p>
                  </a:txBody>
                  <a:tcPr marL="98634" marR="98634" marT="49317" marB="49317">
                    <a:noFill/>
                  </a:tcPr>
                </a:tc>
                <a:tc>
                  <a:txBody>
                    <a:bodyPr/>
                    <a:lstStyle/>
                    <a:p>
                      <a:endParaRPr lang="zh-CN" altLang="en-US" sz="1900" dirty="0"/>
                    </a:p>
                  </a:txBody>
                  <a:tcPr marL="98634" marR="98634" marT="49317" marB="49317">
                    <a:solidFill>
                      <a:schemeClr val="bg1"/>
                    </a:solidFill>
                  </a:tcPr>
                </a:tc>
                <a:tc>
                  <a:txBody>
                    <a:bodyPr/>
                    <a:lstStyle/>
                    <a:p>
                      <a:endParaRPr lang="zh-CN" altLang="en-US" sz="1900" dirty="0"/>
                    </a:p>
                  </a:txBody>
                  <a:tcPr marL="98634" marR="98634" marT="49317" marB="49317">
                    <a:noFill/>
                  </a:tcPr>
                </a:tc>
                <a:tc>
                  <a:txBody>
                    <a:bodyPr/>
                    <a:lstStyle/>
                    <a:p>
                      <a:endParaRPr lang="zh-CN" altLang="en-US" sz="1900"/>
                    </a:p>
                  </a:txBody>
                  <a:tcPr marL="98634" marR="98634" marT="49317" marB="49317">
                    <a:noFill/>
                  </a:tcPr>
                </a:tc>
                <a:tc>
                  <a:txBody>
                    <a:bodyPr/>
                    <a:lstStyle/>
                    <a:p>
                      <a:endParaRPr lang="zh-CN" altLang="en-US" sz="1900" dirty="0"/>
                    </a:p>
                  </a:txBody>
                  <a:tcPr marL="98634" marR="98634" marT="49317" marB="49317">
                    <a:noFill/>
                  </a:tcPr>
                </a:tc>
              </a:tr>
              <a:tr h="412410">
                <a:tc>
                  <a:txBody>
                    <a:bodyPr/>
                    <a:lstStyle/>
                    <a:p>
                      <a:endParaRPr lang="zh-CN" altLang="en-US" sz="1900"/>
                    </a:p>
                  </a:txBody>
                  <a:tcPr marL="98634" marR="98634" marT="49317" marB="49317">
                    <a:noFill/>
                  </a:tcPr>
                </a:tc>
                <a:tc>
                  <a:txBody>
                    <a:bodyPr/>
                    <a:lstStyle/>
                    <a:p>
                      <a:endParaRPr lang="zh-CN" altLang="en-US" sz="1900" dirty="0"/>
                    </a:p>
                  </a:txBody>
                  <a:tcPr marL="98634" marR="98634" marT="49317" marB="49317">
                    <a:solidFill>
                      <a:schemeClr val="bg1"/>
                    </a:solidFill>
                  </a:tcPr>
                </a:tc>
                <a:tc>
                  <a:txBody>
                    <a:bodyPr/>
                    <a:lstStyle/>
                    <a:p>
                      <a:endParaRPr lang="zh-CN" altLang="en-US" sz="1900"/>
                    </a:p>
                  </a:txBody>
                  <a:tcPr marL="98634" marR="98634" marT="49317" marB="49317">
                    <a:noFill/>
                  </a:tcPr>
                </a:tc>
                <a:tc>
                  <a:txBody>
                    <a:bodyPr/>
                    <a:lstStyle/>
                    <a:p>
                      <a:endParaRPr lang="zh-CN" altLang="en-US" sz="1900"/>
                    </a:p>
                  </a:txBody>
                  <a:tcPr marL="98634" marR="98634" marT="49317" marB="49317">
                    <a:noFill/>
                  </a:tcPr>
                </a:tc>
                <a:tc>
                  <a:txBody>
                    <a:bodyPr/>
                    <a:lstStyle/>
                    <a:p>
                      <a:endParaRPr lang="zh-CN" altLang="en-US" sz="1900"/>
                    </a:p>
                  </a:txBody>
                  <a:tcPr marL="98634" marR="98634" marT="49317" marB="49317">
                    <a:noFill/>
                  </a:tcPr>
                </a:tc>
                <a:tc>
                  <a:txBody>
                    <a:bodyPr/>
                    <a:lstStyle/>
                    <a:p>
                      <a:endParaRPr lang="zh-CN" altLang="en-US" sz="1900" dirty="0"/>
                    </a:p>
                  </a:txBody>
                  <a:tcPr marL="98634" marR="98634" marT="49317" marB="49317">
                    <a:noFill/>
                  </a:tcPr>
                </a:tc>
                <a:tc>
                  <a:txBody>
                    <a:bodyPr/>
                    <a:lstStyle/>
                    <a:p>
                      <a:endParaRPr lang="zh-CN" altLang="en-US" sz="1900"/>
                    </a:p>
                  </a:txBody>
                  <a:tcPr marL="98634" marR="98634" marT="49317" marB="49317">
                    <a:noFill/>
                  </a:tcPr>
                </a:tc>
                <a:tc>
                  <a:txBody>
                    <a:bodyPr/>
                    <a:lstStyle/>
                    <a:p>
                      <a:endParaRPr lang="zh-CN" altLang="en-US" sz="1900" dirty="0"/>
                    </a:p>
                  </a:txBody>
                  <a:tcPr marL="98634" marR="98634" marT="49317" marB="49317">
                    <a:solidFill>
                      <a:schemeClr val="bg1"/>
                    </a:solidFill>
                  </a:tcPr>
                </a:tc>
                <a:tc>
                  <a:txBody>
                    <a:bodyPr/>
                    <a:lstStyle/>
                    <a:p>
                      <a:endParaRPr lang="zh-CN" altLang="en-US" sz="1900"/>
                    </a:p>
                  </a:txBody>
                  <a:tcPr marL="98634" marR="98634" marT="49317" marB="49317">
                    <a:noFill/>
                  </a:tcPr>
                </a:tc>
              </a:tr>
              <a:tr h="412410">
                <a:tc>
                  <a:txBody>
                    <a:bodyPr/>
                    <a:lstStyle/>
                    <a:p>
                      <a:endParaRPr lang="zh-CN" altLang="en-US" sz="1900" dirty="0"/>
                    </a:p>
                  </a:txBody>
                  <a:tcPr marL="98634" marR="98634" marT="49317" marB="49317">
                    <a:noFill/>
                  </a:tcPr>
                </a:tc>
                <a:tc>
                  <a:txBody>
                    <a:bodyPr/>
                    <a:lstStyle/>
                    <a:p>
                      <a:endParaRPr lang="zh-CN" altLang="en-US" sz="1900"/>
                    </a:p>
                  </a:txBody>
                  <a:tcPr marL="98634" marR="98634" marT="49317" marB="49317">
                    <a:noFill/>
                  </a:tcPr>
                </a:tc>
                <a:tc>
                  <a:txBody>
                    <a:bodyPr/>
                    <a:lstStyle/>
                    <a:p>
                      <a:endParaRPr lang="zh-CN" altLang="en-US" sz="1900"/>
                    </a:p>
                  </a:txBody>
                  <a:tcPr marL="98634" marR="98634" marT="49317" marB="49317">
                    <a:noFill/>
                  </a:tcPr>
                </a:tc>
                <a:tc>
                  <a:txBody>
                    <a:bodyPr/>
                    <a:lstStyle/>
                    <a:p>
                      <a:endParaRPr lang="zh-CN" altLang="en-US" sz="1900"/>
                    </a:p>
                  </a:txBody>
                  <a:tcPr marL="98634" marR="98634" marT="49317" marB="49317">
                    <a:noFill/>
                  </a:tcPr>
                </a:tc>
                <a:tc>
                  <a:txBody>
                    <a:bodyPr/>
                    <a:lstStyle/>
                    <a:p>
                      <a:endParaRPr lang="zh-CN" altLang="en-US" sz="1900"/>
                    </a:p>
                  </a:txBody>
                  <a:tcPr marL="98634" marR="98634" marT="49317" marB="49317">
                    <a:noFill/>
                  </a:tcPr>
                </a:tc>
                <a:tc>
                  <a:txBody>
                    <a:bodyPr/>
                    <a:lstStyle/>
                    <a:p>
                      <a:endParaRPr lang="zh-CN" altLang="en-US" sz="1900"/>
                    </a:p>
                  </a:txBody>
                  <a:tcPr marL="98634" marR="98634" marT="49317" marB="49317">
                    <a:noFill/>
                  </a:tcPr>
                </a:tc>
                <a:tc>
                  <a:txBody>
                    <a:bodyPr/>
                    <a:lstStyle/>
                    <a:p>
                      <a:endParaRPr lang="zh-CN" altLang="en-US" sz="1900"/>
                    </a:p>
                  </a:txBody>
                  <a:tcPr marL="98634" marR="98634" marT="49317" marB="49317">
                    <a:noFill/>
                  </a:tcPr>
                </a:tc>
                <a:tc>
                  <a:txBody>
                    <a:bodyPr/>
                    <a:lstStyle/>
                    <a:p>
                      <a:endParaRPr lang="zh-CN" altLang="en-US" sz="1900"/>
                    </a:p>
                  </a:txBody>
                  <a:tcPr marL="98634" marR="98634" marT="49317" marB="49317">
                    <a:noFill/>
                  </a:tcPr>
                </a:tc>
                <a:tc>
                  <a:txBody>
                    <a:bodyPr/>
                    <a:lstStyle/>
                    <a:p>
                      <a:endParaRPr lang="zh-CN" altLang="en-US" sz="1900"/>
                    </a:p>
                  </a:txBody>
                  <a:tcPr marL="98634" marR="98634" marT="49317" marB="49317">
                    <a:noFill/>
                  </a:tcPr>
                </a:tc>
              </a:tr>
              <a:tr h="412410">
                <a:tc>
                  <a:txBody>
                    <a:bodyPr/>
                    <a:lstStyle/>
                    <a:p>
                      <a:endParaRPr lang="zh-CN" altLang="en-US" sz="1900"/>
                    </a:p>
                  </a:txBody>
                  <a:tcPr marL="98634" marR="98634" marT="49317" marB="49317">
                    <a:noFill/>
                  </a:tcPr>
                </a:tc>
                <a:tc>
                  <a:txBody>
                    <a:bodyPr/>
                    <a:lstStyle/>
                    <a:p>
                      <a:endParaRPr lang="zh-CN" altLang="en-US" sz="1900"/>
                    </a:p>
                  </a:txBody>
                  <a:tcPr marL="98634" marR="98634" marT="49317" marB="49317">
                    <a:noFill/>
                  </a:tcPr>
                </a:tc>
                <a:tc>
                  <a:txBody>
                    <a:bodyPr/>
                    <a:lstStyle/>
                    <a:p>
                      <a:endParaRPr lang="zh-CN" altLang="en-US" sz="1900"/>
                    </a:p>
                  </a:txBody>
                  <a:tcPr marL="98634" marR="98634" marT="49317" marB="49317">
                    <a:noFill/>
                  </a:tcPr>
                </a:tc>
                <a:tc>
                  <a:txBody>
                    <a:bodyPr/>
                    <a:lstStyle/>
                    <a:p>
                      <a:endParaRPr lang="zh-CN" altLang="en-US" sz="1900"/>
                    </a:p>
                  </a:txBody>
                  <a:tcPr marL="98634" marR="98634" marT="49317" marB="49317">
                    <a:noFill/>
                  </a:tcPr>
                </a:tc>
                <a:tc>
                  <a:txBody>
                    <a:bodyPr/>
                    <a:lstStyle/>
                    <a:p>
                      <a:endParaRPr lang="zh-CN" altLang="en-US" sz="1900" dirty="0"/>
                    </a:p>
                  </a:txBody>
                  <a:tcPr marL="98634" marR="98634" marT="49317" marB="49317">
                    <a:solidFill>
                      <a:schemeClr val="bg1"/>
                    </a:solidFill>
                  </a:tcPr>
                </a:tc>
                <a:tc>
                  <a:txBody>
                    <a:bodyPr/>
                    <a:lstStyle/>
                    <a:p>
                      <a:endParaRPr lang="zh-CN" altLang="en-US" sz="1900" dirty="0"/>
                    </a:p>
                  </a:txBody>
                  <a:tcPr marL="98634" marR="98634" marT="49317" marB="49317">
                    <a:noFill/>
                  </a:tcPr>
                </a:tc>
                <a:tc>
                  <a:txBody>
                    <a:bodyPr/>
                    <a:lstStyle/>
                    <a:p>
                      <a:endParaRPr lang="zh-CN" altLang="en-US" sz="1900"/>
                    </a:p>
                  </a:txBody>
                  <a:tcPr marL="98634" marR="98634" marT="49317" marB="49317">
                    <a:noFill/>
                  </a:tcPr>
                </a:tc>
                <a:tc>
                  <a:txBody>
                    <a:bodyPr/>
                    <a:lstStyle/>
                    <a:p>
                      <a:endParaRPr lang="zh-CN" altLang="en-US" sz="1900"/>
                    </a:p>
                  </a:txBody>
                  <a:tcPr marL="98634" marR="98634" marT="49317" marB="49317">
                    <a:noFill/>
                  </a:tcPr>
                </a:tc>
                <a:tc>
                  <a:txBody>
                    <a:bodyPr/>
                    <a:lstStyle/>
                    <a:p>
                      <a:endParaRPr lang="zh-CN" altLang="en-US" sz="1900" dirty="0"/>
                    </a:p>
                  </a:txBody>
                  <a:tcPr marL="98634" marR="98634" marT="49317" marB="49317">
                    <a:noFill/>
                  </a:tcPr>
                </a:tc>
              </a:tr>
              <a:tr h="412410">
                <a:tc>
                  <a:txBody>
                    <a:bodyPr/>
                    <a:lstStyle/>
                    <a:p>
                      <a:endParaRPr lang="zh-CN" altLang="en-US" sz="1900"/>
                    </a:p>
                  </a:txBody>
                  <a:tcPr marL="98634" marR="98634" marT="49317" marB="49317">
                    <a:noFill/>
                  </a:tcPr>
                </a:tc>
                <a:tc>
                  <a:txBody>
                    <a:bodyPr/>
                    <a:lstStyle/>
                    <a:p>
                      <a:endParaRPr lang="zh-CN" altLang="en-US" sz="1900"/>
                    </a:p>
                  </a:txBody>
                  <a:tcPr marL="98634" marR="98634" marT="49317" marB="49317">
                    <a:noFill/>
                  </a:tcPr>
                </a:tc>
                <a:tc>
                  <a:txBody>
                    <a:bodyPr/>
                    <a:lstStyle/>
                    <a:p>
                      <a:endParaRPr lang="zh-CN" altLang="en-US" sz="1900"/>
                    </a:p>
                  </a:txBody>
                  <a:tcPr marL="98634" marR="98634" marT="49317" marB="49317">
                    <a:noFill/>
                  </a:tcPr>
                </a:tc>
                <a:tc>
                  <a:txBody>
                    <a:bodyPr/>
                    <a:lstStyle/>
                    <a:p>
                      <a:endParaRPr lang="zh-CN" altLang="en-US" sz="1900"/>
                    </a:p>
                  </a:txBody>
                  <a:tcPr marL="98634" marR="98634" marT="49317" marB="49317">
                    <a:noFill/>
                  </a:tcPr>
                </a:tc>
                <a:tc>
                  <a:txBody>
                    <a:bodyPr/>
                    <a:lstStyle/>
                    <a:p>
                      <a:endParaRPr lang="zh-CN" altLang="en-US" sz="1900"/>
                    </a:p>
                  </a:txBody>
                  <a:tcPr marL="98634" marR="98634" marT="49317" marB="49317">
                    <a:noFill/>
                  </a:tcPr>
                </a:tc>
                <a:tc>
                  <a:txBody>
                    <a:bodyPr/>
                    <a:lstStyle/>
                    <a:p>
                      <a:endParaRPr lang="zh-CN" altLang="en-US" sz="1900" dirty="0"/>
                    </a:p>
                  </a:txBody>
                  <a:tcPr marL="98634" marR="98634" marT="49317" marB="49317">
                    <a:noFill/>
                  </a:tcPr>
                </a:tc>
                <a:tc>
                  <a:txBody>
                    <a:bodyPr/>
                    <a:lstStyle/>
                    <a:p>
                      <a:endParaRPr lang="zh-CN" altLang="en-US" sz="1900"/>
                    </a:p>
                  </a:txBody>
                  <a:tcPr marL="98634" marR="98634" marT="49317" marB="49317">
                    <a:noFill/>
                  </a:tcPr>
                </a:tc>
                <a:tc>
                  <a:txBody>
                    <a:bodyPr/>
                    <a:lstStyle/>
                    <a:p>
                      <a:endParaRPr lang="zh-CN" altLang="en-US" sz="1900"/>
                    </a:p>
                  </a:txBody>
                  <a:tcPr marL="98634" marR="98634" marT="49317" marB="49317">
                    <a:noFill/>
                  </a:tcPr>
                </a:tc>
                <a:tc>
                  <a:txBody>
                    <a:bodyPr/>
                    <a:lstStyle/>
                    <a:p>
                      <a:endParaRPr lang="zh-CN" altLang="en-US" sz="1900" dirty="0"/>
                    </a:p>
                  </a:txBody>
                  <a:tcPr marL="98634" marR="98634" marT="49317" marB="49317">
                    <a:noFill/>
                  </a:tcPr>
                </a:tc>
              </a:tr>
              <a:tr h="412410">
                <a:tc>
                  <a:txBody>
                    <a:bodyPr/>
                    <a:lstStyle/>
                    <a:p>
                      <a:endParaRPr lang="zh-CN" altLang="en-US" sz="1900" dirty="0"/>
                    </a:p>
                  </a:txBody>
                  <a:tcPr marL="98634" marR="98634" marT="49317" marB="49317">
                    <a:solidFill>
                      <a:schemeClr val="bg1"/>
                    </a:solidFill>
                  </a:tcPr>
                </a:tc>
                <a:tc>
                  <a:txBody>
                    <a:bodyPr/>
                    <a:lstStyle/>
                    <a:p>
                      <a:endParaRPr lang="zh-CN" altLang="en-US" sz="1900" dirty="0"/>
                    </a:p>
                  </a:txBody>
                  <a:tcPr marL="98634" marR="98634" marT="49317" marB="49317">
                    <a:noFill/>
                  </a:tcPr>
                </a:tc>
                <a:tc>
                  <a:txBody>
                    <a:bodyPr/>
                    <a:lstStyle/>
                    <a:p>
                      <a:endParaRPr lang="zh-CN" altLang="en-US" sz="1900"/>
                    </a:p>
                  </a:txBody>
                  <a:tcPr marL="98634" marR="98634" marT="49317" marB="49317">
                    <a:noFill/>
                  </a:tcPr>
                </a:tc>
                <a:tc>
                  <a:txBody>
                    <a:bodyPr/>
                    <a:lstStyle/>
                    <a:p>
                      <a:endParaRPr lang="zh-CN" altLang="en-US" sz="1900"/>
                    </a:p>
                  </a:txBody>
                  <a:tcPr marL="98634" marR="98634" marT="49317" marB="49317">
                    <a:noFill/>
                  </a:tcPr>
                </a:tc>
                <a:tc>
                  <a:txBody>
                    <a:bodyPr/>
                    <a:lstStyle/>
                    <a:p>
                      <a:endParaRPr lang="zh-CN" altLang="en-US" sz="1900"/>
                    </a:p>
                  </a:txBody>
                  <a:tcPr marL="98634" marR="98634" marT="49317" marB="49317">
                    <a:noFill/>
                  </a:tcPr>
                </a:tc>
                <a:tc>
                  <a:txBody>
                    <a:bodyPr/>
                    <a:lstStyle/>
                    <a:p>
                      <a:endParaRPr lang="zh-CN" altLang="en-US" sz="1900"/>
                    </a:p>
                  </a:txBody>
                  <a:tcPr marL="98634" marR="98634" marT="49317" marB="49317">
                    <a:noFill/>
                  </a:tcPr>
                </a:tc>
                <a:tc>
                  <a:txBody>
                    <a:bodyPr/>
                    <a:lstStyle/>
                    <a:p>
                      <a:endParaRPr lang="zh-CN" altLang="en-US" sz="1900"/>
                    </a:p>
                  </a:txBody>
                  <a:tcPr marL="98634" marR="98634" marT="49317" marB="49317">
                    <a:noFill/>
                  </a:tcPr>
                </a:tc>
                <a:tc>
                  <a:txBody>
                    <a:bodyPr/>
                    <a:lstStyle/>
                    <a:p>
                      <a:endParaRPr lang="zh-CN" altLang="en-US" sz="1900"/>
                    </a:p>
                  </a:txBody>
                  <a:tcPr marL="98634" marR="98634" marT="49317" marB="49317">
                    <a:noFill/>
                  </a:tcPr>
                </a:tc>
                <a:tc>
                  <a:txBody>
                    <a:bodyPr/>
                    <a:lstStyle/>
                    <a:p>
                      <a:endParaRPr lang="zh-CN" altLang="en-US" sz="1900" dirty="0"/>
                    </a:p>
                  </a:txBody>
                  <a:tcPr marL="98634" marR="98634" marT="49317" marB="49317">
                    <a:noFill/>
                  </a:tcPr>
                </a:tc>
              </a:tr>
              <a:tr h="412410">
                <a:tc>
                  <a:txBody>
                    <a:bodyPr/>
                    <a:lstStyle/>
                    <a:p>
                      <a:endParaRPr lang="zh-CN" altLang="en-US" sz="1900"/>
                    </a:p>
                  </a:txBody>
                  <a:tcPr marL="98634" marR="98634" marT="49317" marB="49317">
                    <a:noFill/>
                  </a:tcPr>
                </a:tc>
                <a:tc>
                  <a:txBody>
                    <a:bodyPr/>
                    <a:lstStyle/>
                    <a:p>
                      <a:endParaRPr lang="zh-CN" altLang="en-US" sz="1900" dirty="0"/>
                    </a:p>
                  </a:txBody>
                  <a:tcPr marL="98634" marR="98634" marT="49317" marB="49317">
                    <a:noFill/>
                  </a:tcPr>
                </a:tc>
                <a:tc>
                  <a:txBody>
                    <a:bodyPr/>
                    <a:lstStyle/>
                    <a:p>
                      <a:endParaRPr lang="zh-CN" altLang="en-US" sz="1900"/>
                    </a:p>
                  </a:txBody>
                  <a:tcPr marL="98634" marR="98634" marT="49317" marB="49317">
                    <a:noFill/>
                  </a:tcPr>
                </a:tc>
                <a:tc>
                  <a:txBody>
                    <a:bodyPr/>
                    <a:lstStyle/>
                    <a:p>
                      <a:endParaRPr lang="zh-CN" altLang="en-US" sz="1900" dirty="0"/>
                    </a:p>
                  </a:txBody>
                  <a:tcPr marL="98634" marR="98634" marT="49317" marB="49317">
                    <a:solidFill>
                      <a:schemeClr val="bg1"/>
                    </a:solidFill>
                  </a:tcPr>
                </a:tc>
                <a:tc>
                  <a:txBody>
                    <a:bodyPr/>
                    <a:lstStyle/>
                    <a:p>
                      <a:endParaRPr lang="zh-CN" altLang="en-US" sz="1900"/>
                    </a:p>
                  </a:txBody>
                  <a:tcPr marL="98634" marR="98634" marT="49317" marB="49317">
                    <a:noFill/>
                  </a:tcPr>
                </a:tc>
                <a:tc>
                  <a:txBody>
                    <a:bodyPr/>
                    <a:lstStyle/>
                    <a:p>
                      <a:endParaRPr lang="zh-CN" altLang="en-US" sz="1900"/>
                    </a:p>
                  </a:txBody>
                  <a:tcPr marL="98634" marR="98634" marT="49317" marB="49317">
                    <a:noFill/>
                  </a:tcPr>
                </a:tc>
                <a:tc>
                  <a:txBody>
                    <a:bodyPr/>
                    <a:lstStyle/>
                    <a:p>
                      <a:endParaRPr lang="zh-CN" altLang="en-US" sz="1900"/>
                    </a:p>
                  </a:txBody>
                  <a:tcPr marL="98634" marR="98634" marT="49317" marB="49317">
                    <a:noFill/>
                  </a:tcPr>
                </a:tc>
                <a:tc>
                  <a:txBody>
                    <a:bodyPr/>
                    <a:lstStyle/>
                    <a:p>
                      <a:endParaRPr lang="zh-CN" altLang="en-US" sz="1900"/>
                    </a:p>
                  </a:txBody>
                  <a:tcPr marL="98634" marR="98634" marT="49317" marB="49317">
                    <a:noFill/>
                  </a:tcPr>
                </a:tc>
                <a:tc>
                  <a:txBody>
                    <a:bodyPr/>
                    <a:lstStyle/>
                    <a:p>
                      <a:endParaRPr lang="zh-CN" altLang="en-US" sz="1900" dirty="0"/>
                    </a:p>
                  </a:txBody>
                  <a:tcPr marL="98634" marR="98634" marT="49317" marB="49317">
                    <a:solidFill>
                      <a:schemeClr val="bg1"/>
                    </a:solidFill>
                  </a:tcPr>
                </a:tc>
              </a:tr>
            </a:tbl>
          </a:graphicData>
        </a:graphic>
      </p:graphicFrame>
    </p:spTree>
    <p:extLst>
      <p:ext uri="{BB962C8B-B14F-4D97-AF65-F5344CB8AC3E}">
        <p14:creationId xmlns:p14="http://schemas.microsoft.com/office/powerpoint/2010/main" val="3632092643"/>
      </p:ext>
    </p:extLst>
  </p:cSld>
  <p:clrMapOvr>
    <a:masterClrMapping/>
  </p:clrMapOvr>
  <mc:AlternateContent xmlns:mc="http://schemas.openxmlformats.org/markup-compatibility/2006" xmlns:p14="http://schemas.microsoft.com/office/powerpoint/2010/main">
    <mc:Choice Requires="p14">
      <p:transition spd="slow" p14:dur="1600" advClick="0" advTm="5000">
        <p14:gallery dir="l"/>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par>
                                <p:cTn id="8" presetID="22" presetClass="entr" presetSubtype="2"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right)">
                                      <p:cBhvr>
                                        <p:cTn id="10" dur="500"/>
                                        <p:tgtEl>
                                          <p:spTgt spid="3"/>
                                        </p:tgtEl>
                                      </p:cBhvr>
                                    </p:animEffect>
                                  </p:childTnLst>
                                </p:cTn>
                              </p:par>
                            </p:childTnLst>
                          </p:cTn>
                        </p:par>
                        <p:par>
                          <p:cTn id="11" fill="hold">
                            <p:stCondLst>
                              <p:cond delay="500"/>
                            </p:stCondLst>
                            <p:childTnLst>
                              <p:par>
                                <p:cTn id="12" presetID="16" presetClass="entr" presetSubtype="37" fill="hold" grpId="0"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arn(outVertical)">
                                      <p:cBhvr>
                                        <p:cTn id="14" dur="500"/>
                                        <p:tgtEl>
                                          <p:spTgt spid="4"/>
                                        </p:tgtEl>
                                      </p:cBhvr>
                                    </p:animEffect>
                                  </p:childTnLst>
                                </p:cTn>
                              </p:par>
                            </p:childTnLst>
                          </p:cTn>
                        </p:par>
                        <p:par>
                          <p:cTn id="15" fill="hold">
                            <p:stCondLst>
                              <p:cond delay="1000"/>
                            </p:stCondLst>
                            <p:childTnLst>
                              <p:par>
                                <p:cTn id="16" presetID="10" presetClass="entr" presetSubtype="0" fill="hold" nodeType="afterEffect">
                                  <p:stCondLst>
                                    <p:cond delay="0"/>
                                  </p:stCondLst>
                                  <p:childTnLst>
                                    <p:set>
                                      <p:cBhvr>
                                        <p:cTn id="17" dur="1" fill="hold">
                                          <p:stCondLst>
                                            <p:cond delay="0"/>
                                          </p:stCondLst>
                                        </p:cTn>
                                        <p:tgtEl>
                                          <p:spTgt spid="29"/>
                                        </p:tgtEl>
                                        <p:attrNameLst>
                                          <p:attrName>style.visibility</p:attrName>
                                        </p:attrNameLst>
                                      </p:cBhvr>
                                      <p:to>
                                        <p:strVal val="visible"/>
                                      </p:to>
                                    </p:set>
                                    <p:animEffect transition="in" filter="fade">
                                      <p:cBhvr>
                                        <p:cTn id="18" dur="500"/>
                                        <p:tgtEl>
                                          <p:spTgt spid="29"/>
                                        </p:tgtEl>
                                      </p:cBhvr>
                                    </p:animEffect>
                                  </p:childTnLst>
                                </p:cTn>
                              </p:par>
                            </p:childTnLst>
                          </p:cTn>
                        </p:par>
                        <p:par>
                          <p:cTn id="19" fill="hold">
                            <p:stCondLst>
                              <p:cond delay="1500"/>
                            </p:stCondLst>
                            <p:childTnLst>
                              <p:par>
                                <p:cTn id="20" presetID="10" presetClass="entr" presetSubtype="0" fill="hold" nodeType="afterEffect">
                                  <p:stCondLst>
                                    <p:cond delay="0"/>
                                  </p:stCondLst>
                                  <p:childTnLst>
                                    <p:set>
                                      <p:cBhvr>
                                        <p:cTn id="21" dur="1" fill="hold">
                                          <p:stCondLst>
                                            <p:cond delay="0"/>
                                          </p:stCondLst>
                                        </p:cTn>
                                        <p:tgtEl>
                                          <p:spTgt spid="45"/>
                                        </p:tgtEl>
                                        <p:attrNameLst>
                                          <p:attrName>style.visibility</p:attrName>
                                        </p:attrNameLst>
                                      </p:cBhvr>
                                      <p:to>
                                        <p:strVal val="visible"/>
                                      </p:to>
                                    </p:set>
                                    <p:animEffect transition="in" filter="fade">
                                      <p:cBhvr>
                                        <p:cTn id="22" dur="500"/>
                                        <p:tgtEl>
                                          <p:spTgt spid="45"/>
                                        </p:tgtEl>
                                      </p:cBhvr>
                                    </p:animEffect>
                                  </p:childTnLst>
                                </p:cTn>
                              </p:par>
                            </p:childTnLst>
                          </p:cTn>
                        </p:par>
                        <p:par>
                          <p:cTn id="23" fill="hold">
                            <p:stCondLst>
                              <p:cond delay="2000"/>
                            </p:stCondLst>
                            <p:childTnLst>
                              <p:par>
                                <p:cTn id="24" presetID="10" presetClass="entr" presetSubtype="0" fill="hold" nodeType="afterEffect">
                                  <p:stCondLst>
                                    <p:cond delay="0"/>
                                  </p:stCondLst>
                                  <p:childTnLst>
                                    <p:set>
                                      <p:cBhvr>
                                        <p:cTn id="25" dur="1" fill="hold">
                                          <p:stCondLst>
                                            <p:cond delay="0"/>
                                          </p:stCondLst>
                                        </p:cTn>
                                        <p:tgtEl>
                                          <p:spTgt spid="63"/>
                                        </p:tgtEl>
                                        <p:attrNameLst>
                                          <p:attrName>style.visibility</p:attrName>
                                        </p:attrNameLst>
                                      </p:cBhvr>
                                      <p:to>
                                        <p:strVal val="visible"/>
                                      </p:to>
                                    </p:set>
                                    <p:animEffect transition="in" filter="fade">
                                      <p:cBhvr>
                                        <p:cTn id="26" dur="500"/>
                                        <p:tgtEl>
                                          <p:spTgt spid="63"/>
                                        </p:tgtEl>
                                      </p:cBhvr>
                                    </p:animEffect>
                                  </p:childTnLst>
                                </p:cTn>
                              </p:par>
                            </p:childTnLst>
                          </p:cTn>
                        </p:par>
                        <p:par>
                          <p:cTn id="27" fill="hold">
                            <p:stCondLst>
                              <p:cond delay="2500"/>
                            </p:stCondLst>
                            <p:childTnLst>
                              <p:par>
                                <p:cTn id="28" presetID="42" presetClass="entr" presetSubtype="0" fill="hold" grpId="0" nodeType="afterEffect">
                                  <p:stCondLst>
                                    <p:cond delay="0"/>
                                  </p:stCondLst>
                                  <p:childTnLst>
                                    <p:set>
                                      <p:cBhvr>
                                        <p:cTn id="29" dur="1" fill="hold">
                                          <p:stCondLst>
                                            <p:cond delay="0"/>
                                          </p:stCondLst>
                                        </p:cTn>
                                        <p:tgtEl>
                                          <p:spTgt spid="27">
                                            <p:txEl>
                                              <p:pRg st="0" end="0"/>
                                            </p:txEl>
                                          </p:spTgt>
                                        </p:tgtEl>
                                        <p:attrNameLst>
                                          <p:attrName>style.visibility</p:attrName>
                                        </p:attrNameLst>
                                      </p:cBhvr>
                                      <p:to>
                                        <p:strVal val="visible"/>
                                      </p:to>
                                    </p:set>
                                    <p:animEffect transition="in" filter="fade">
                                      <p:cBhvr>
                                        <p:cTn id="30" dur="1000"/>
                                        <p:tgtEl>
                                          <p:spTgt spid="27">
                                            <p:txEl>
                                              <p:pRg st="0" end="0"/>
                                            </p:txEl>
                                          </p:spTgt>
                                        </p:tgtEl>
                                      </p:cBhvr>
                                    </p:animEffect>
                                    <p:anim calcmode="lin" valueType="num">
                                      <p:cBhvr>
                                        <p:cTn id="31" dur="1000" fill="hold"/>
                                        <p:tgtEl>
                                          <p:spTgt spid="27">
                                            <p:txEl>
                                              <p:pRg st="0" end="0"/>
                                            </p:txEl>
                                          </p:spTgt>
                                        </p:tgtEl>
                                        <p:attrNameLst>
                                          <p:attrName>ppt_x</p:attrName>
                                        </p:attrNameLst>
                                      </p:cBhvr>
                                      <p:tavLst>
                                        <p:tav tm="0">
                                          <p:val>
                                            <p:strVal val="#ppt_x"/>
                                          </p:val>
                                        </p:tav>
                                        <p:tav tm="100000">
                                          <p:val>
                                            <p:strVal val="#ppt_x"/>
                                          </p:val>
                                        </p:tav>
                                      </p:tavLst>
                                    </p:anim>
                                    <p:anim calcmode="lin" valueType="num">
                                      <p:cBhvr>
                                        <p:cTn id="32" dur="1000" fill="hold"/>
                                        <p:tgtEl>
                                          <p:spTgt spid="27">
                                            <p:txEl>
                                              <p:pRg st="0" end="0"/>
                                            </p:txEl>
                                          </p:spTgt>
                                        </p:tgtEl>
                                        <p:attrNameLst>
                                          <p:attrName>ppt_y</p:attrName>
                                        </p:attrNameLst>
                                      </p:cBhvr>
                                      <p:tavLst>
                                        <p:tav tm="0">
                                          <p:val>
                                            <p:strVal val="#ppt_y+.1"/>
                                          </p:val>
                                        </p:tav>
                                        <p:tav tm="100000">
                                          <p:val>
                                            <p:strVal val="#ppt_y"/>
                                          </p:val>
                                        </p:tav>
                                      </p:tavLst>
                                    </p:anim>
                                  </p:childTnLst>
                                </p:cTn>
                              </p:par>
                            </p:childTnLst>
                          </p:cTn>
                        </p:par>
                        <p:par>
                          <p:cTn id="33" fill="hold">
                            <p:stCondLst>
                              <p:cond delay="3500"/>
                            </p:stCondLst>
                            <p:childTnLst>
                              <p:par>
                                <p:cTn id="34" presetID="42" presetClass="entr" presetSubtype="0" fill="hold" grpId="0" nodeType="afterEffect">
                                  <p:stCondLst>
                                    <p:cond delay="0"/>
                                  </p:stCondLst>
                                  <p:childTnLst>
                                    <p:set>
                                      <p:cBhvr>
                                        <p:cTn id="35" dur="1" fill="hold">
                                          <p:stCondLst>
                                            <p:cond delay="0"/>
                                          </p:stCondLst>
                                        </p:cTn>
                                        <p:tgtEl>
                                          <p:spTgt spid="27">
                                            <p:txEl>
                                              <p:pRg st="1" end="1"/>
                                            </p:txEl>
                                          </p:spTgt>
                                        </p:tgtEl>
                                        <p:attrNameLst>
                                          <p:attrName>style.visibility</p:attrName>
                                        </p:attrNameLst>
                                      </p:cBhvr>
                                      <p:to>
                                        <p:strVal val="visible"/>
                                      </p:to>
                                    </p:set>
                                    <p:animEffect transition="in" filter="fade">
                                      <p:cBhvr>
                                        <p:cTn id="36" dur="1000"/>
                                        <p:tgtEl>
                                          <p:spTgt spid="27">
                                            <p:txEl>
                                              <p:pRg st="1" end="1"/>
                                            </p:txEl>
                                          </p:spTgt>
                                        </p:tgtEl>
                                      </p:cBhvr>
                                    </p:animEffect>
                                    <p:anim calcmode="lin" valueType="num">
                                      <p:cBhvr>
                                        <p:cTn id="37" dur="1000" fill="hold"/>
                                        <p:tgtEl>
                                          <p:spTgt spid="27">
                                            <p:txEl>
                                              <p:pRg st="1" end="1"/>
                                            </p:txEl>
                                          </p:spTgt>
                                        </p:tgtEl>
                                        <p:attrNameLst>
                                          <p:attrName>ppt_x</p:attrName>
                                        </p:attrNameLst>
                                      </p:cBhvr>
                                      <p:tavLst>
                                        <p:tav tm="0">
                                          <p:val>
                                            <p:strVal val="#ppt_x"/>
                                          </p:val>
                                        </p:tav>
                                        <p:tav tm="100000">
                                          <p:val>
                                            <p:strVal val="#ppt_x"/>
                                          </p:val>
                                        </p:tav>
                                      </p:tavLst>
                                    </p:anim>
                                    <p:anim calcmode="lin" valueType="num">
                                      <p:cBhvr>
                                        <p:cTn id="38" dur="1000" fill="hold"/>
                                        <p:tgtEl>
                                          <p:spTgt spid="27">
                                            <p:txEl>
                                              <p:pRg st="1" end="1"/>
                                            </p:txEl>
                                          </p:spTgt>
                                        </p:tgtEl>
                                        <p:attrNameLst>
                                          <p:attrName>ppt_y</p:attrName>
                                        </p:attrNameLst>
                                      </p:cBhvr>
                                      <p:tavLst>
                                        <p:tav tm="0">
                                          <p:val>
                                            <p:strVal val="#ppt_y+.1"/>
                                          </p:val>
                                        </p:tav>
                                        <p:tav tm="100000">
                                          <p:val>
                                            <p:strVal val="#ppt_y"/>
                                          </p:val>
                                        </p:tav>
                                      </p:tavLst>
                                    </p:anim>
                                  </p:childTnLst>
                                </p:cTn>
                              </p:par>
                            </p:childTnLst>
                          </p:cTn>
                        </p:par>
                        <p:par>
                          <p:cTn id="39" fill="hold">
                            <p:stCondLst>
                              <p:cond delay="4500"/>
                            </p:stCondLst>
                            <p:childTnLst>
                              <p:par>
                                <p:cTn id="40" presetID="16" presetClass="entr" presetSubtype="37" fill="hold" grpId="0" nodeType="after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barn(outVertical)">
                                      <p:cBhvr>
                                        <p:cTn id="42" dur="500"/>
                                        <p:tgtEl>
                                          <p:spTgt spid="10"/>
                                        </p:tgtEl>
                                      </p:cBhvr>
                                    </p:animEffect>
                                  </p:childTnLst>
                                </p:cTn>
                              </p:par>
                            </p:childTnLst>
                          </p:cTn>
                        </p:par>
                        <p:par>
                          <p:cTn id="43" fill="hold">
                            <p:stCondLst>
                              <p:cond delay="5000"/>
                            </p:stCondLst>
                            <p:childTnLst>
                              <p:par>
                                <p:cTn id="44" presetID="22" presetClass="entr" presetSubtype="1" fill="hold" grpId="0" nodeType="afterEffect">
                                  <p:stCondLst>
                                    <p:cond delay="0"/>
                                  </p:stCondLst>
                                  <p:childTnLst>
                                    <p:set>
                                      <p:cBhvr>
                                        <p:cTn id="45" dur="1" fill="hold">
                                          <p:stCondLst>
                                            <p:cond delay="0"/>
                                          </p:stCondLst>
                                        </p:cTn>
                                        <p:tgtEl>
                                          <p:spTgt spid="16"/>
                                        </p:tgtEl>
                                        <p:attrNameLst>
                                          <p:attrName>style.visibility</p:attrName>
                                        </p:attrNameLst>
                                      </p:cBhvr>
                                      <p:to>
                                        <p:strVal val="visible"/>
                                      </p:to>
                                    </p:set>
                                    <p:animEffect transition="in" filter="wipe(up)">
                                      <p:cBhvr>
                                        <p:cTn id="46" dur="500"/>
                                        <p:tgtEl>
                                          <p:spTgt spid="16"/>
                                        </p:tgtEl>
                                      </p:cBhvr>
                                    </p:animEffect>
                                  </p:childTnLst>
                                </p:cTn>
                              </p:par>
                            </p:childTnLst>
                          </p:cTn>
                        </p:par>
                        <p:par>
                          <p:cTn id="47" fill="hold">
                            <p:stCondLst>
                              <p:cond delay="5500"/>
                            </p:stCondLst>
                            <p:childTnLst>
                              <p:par>
                                <p:cTn id="48" presetID="16" presetClass="entr" presetSubtype="37" fill="hold" grpId="0" nodeType="afterEffect">
                                  <p:stCondLst>
                                    <p:cond delay="0"/>
                                  </p:stCondLst>
                                  <p:childTnLst>
                                    <p:set>
                                      <p:cBhvr>
                                        <p:cTn id="49" dur="1" fill="hold">
                                          <p:stCondLst>
                                            <p:cond delay="0"/>
                                          </p:stCondLst>
                                        </p:cTn>
                                        <p:tgtEl>
                                          <p:spTgt spid="18"/>
                                        </p:tgtEl>
                                        <p:attrNameLst>
                                          <p:attrName>style.visibility</p:attrName>
                                        </p:attrNameLst>
                                      </p:cBhvr>
                                      <p:to>
                                        <p:strVal val="visible"/>
                                      </p:to>
                                    </p:set>
                                    <p:animEffect transition="in" filter="barn(outVertical)">
                                      <p:cBhvr>
                                        <p:cTn id="50" dur="500"/>
                                        <p:tgtEl>
                                          <p:spTgt spid="18"/>
                                        </p:tgtEl>
                                      </p:cBhvr>
                                    </p:animEffect>
                                  </p:childTnLst>
                                </p:cTn>
                              </p:par>
                            </p:childTnLst>
                          </p:cTn>
                        </p:par>
                        <p:par>
                          <p:cTn id="51" fill="hold">
                            <p:stCondLst>
                              <p:cond delay="6000"/>
                            </p:stCondLst>
                            <p:childTnLst>
                              <p:par>
                                <p:cTn id="52" presetID="22" presetClass="entr" presetSubtype="1" fill="hold" grpId="0" nodeType="afterEffect">
                                  <p:stCondLst>
                                    <p:cond delay="0"/>
                                  </p:stCondLst>
                                  <p:childTnLst>
                                    <p:set>
                                      <p:cBhvr>
                                        <p:cTn id="53" dur="1" fill="hold">
                                          <p:stCondLst>
                                            <p:cond delay="0"/>
                                          </p:stCondLst>
                                        </p:cTn>
                                        <p:tgtEl>
                                          <p:spTgt spid="15"/>
                                        </p:tgtEl>
                                        <p:attrNameLst>
                                          <p:attrName>style.visibility</p:attrName>
                                        </p:attrNameLst>
                                      </p:cBhvr>
                                      <p:to>
                                        <p:strVal val="visible"/>
                                      </p:to>
                                    </p:set>
                                    <p:animEffect transition="in" filter="wipe(up)">
                                      <p:cBhvr>
                                        <p:cTn id="54" dur="500"/>
                                        <p:tgtEl>
                                          <p:spTgt spid="15"/>
                                        </p:tgtEl>
                                      </p:cBhvr>
                                    </p:animEffect>
                                  </p:childTnLst>
                                </p:cTn>
                              </p:par>
                            </p:childTnLst>
                          </p:cTn>
                        </p:par>
                        <p:par>
                          <p:cTn id="55" fill="hold">
                            <p:stCondLst>
                              <p:cond delay="6500"/>
                            </p:stCondLst>
                            <p:childTnLst>
                              <p:par>
                                <p:cTn id="56" presetID="16" presetClass="entr" presetSubtype="37" fill="hold" grpId="0" nodeType="afterEffect">
                                  <p:stCondLst>
                                    <p:cond delay="0"/>
                                  </p:stCondLst>
                                  <p:childTnLst>
                                    <p:set>
                                      <p:cBhvr>
                                        <p:cTn id="57" dur="1" fill="hold">
                                          <p:stCondLst>
                                            <p:cond delay="0"/>
                                          </p:stCondLst>
                                        </p:cTn>
                                        <p:tgtEl>
                                          <p:spTgt spid="23"/>
                                        </p:tgtEl>
                                        <p:attrNameLst>
                                          <p:attrName>style.visibility</p:attrName>
                                        </p:attrNameLst>
                                      </p:cBhvr>
                                      <p:to>
                                        <p:strVal val="visible"/>
                                      </p:to>
                                    </p:set>
                                    <p:animEffect transition="in" filter="barn(outVertical)">
                                      <p:cBhvr>
                                        <p:cTn id="58"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animBg="1"/>
      <p:bldP spid="15" grpId="0" animBg="1"/>
      <p:bldP spid="16" grpId="0" animBg="1"/>
      <p:bldP spid="18" grpId="0" animBg="1"/>
      <p:bldP spid="23" grpId="0" animBg="1"/>
      <p:bldP spid="27"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25"/>
          <p:cNvCxnSpPr/>
          <p:nvPr/>
        </p:nvCxnSpPr>
        <p:spPr>
          <a:xfrm>
            <a:off x="0" y="545427"/>
            <a:ext cx="627797" cy="0"/>
          </a:xfrm>
          <a:prstGeom prst="line">
            <a:avLst/>
          </a:prstGeom>
          <a:ln w="1016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Straight Connector 25"/>
          <p:cNvCxnSpPr/>
          <p:nvPr/>
        </p:nvCxnSpPr>
        <p:spPr>
          <a:xfrm>
            <a:off x="5376213" y="545427"/>
            <a:ext cx="6815787" cy="0"/>
          </a:xfrm>
          <a:prstGeom prst="line">
            <a:avLst/>
          </a:prstGeom>
          <a:ln w="1016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矩形 3"/>
          <p:cNvSpPr/>
          <p:nvPr/>
        </p:nvSpPr>
        <p:spPr>
          <a:xfrm>
            <a:off x="627797" y="47100"/>
            <a:ext cx="4748416" cy="719556"/>
          </a:xfrm>
          <a:prstGeom prst="rect">
            <a:avLst/>
          </a:prstGeom>
        </p:spPr>
        <p:txBody>
          <a:bodyPr wrap="none">
            <a:spAutoFit/>
          </a:bodyPr>
          <a:lstStyle/>
          <a:p>
            <a:pPr>
              <a:lnSpc>
                <a:spcPct val="200000"/>
              </a:lnSpc>
            </a:pPr>
            <a:r>
              <a:rPr lang="zh-CN" altLang="en-US" sz="2400" b="1" dirty="0" smtClean="0">
                <a:latin typeface="微软雅黑" panose="020B0503020204020204" pitchFamily="34" charset="-122"/>
                <a:ea typeface="微软雅黑" panose="020B0503020204020204" pitchFamily="34" charset="-122"/>
              </a:rPr>
              <a:t>三</a:t>
            </a:r>
            <a:r>
              <a:rPr lang="zh-CN" altLang="en-US" sz="2400" b="1" dirty="0">
                <a:latin typeface="微软雅黑" panose="020B0503020204020204" pitchFamily="34" charset="-122"/>
                <a:ea typeface="微软雅黑" panose="020B0503020204020204" pitchFamily="34" charset="-122"/>
              </a:rPr>
              <a:t>、</a:t>
            </a:r>
            <a:r>
              <a:rPr lang="en-US" altLang="zh-CN" sz="2400" b="1" dirty="0">
                <a:latin typeface="微软雅黑" panose="020B0503020204020204" pitchFamily="34" charset="-122"/>
                <a:ea typeface="微软雅黑" panose="020B0503020204020204" pitchFamily="34" charset="-122"/>
              </a:rPr>
              <a:t>5M1E</a:t>
            </a:r>
            <a:r>
              <a:rPr lang="zh-CN" altLang="en-US" sz="2400" b="1" dirty="0">
                <a:latin typeface="微软雅黑" panose="020B0503020204020204" pitchFamily="34" charset="-122"/>
                <a:ea typeface="微软雅黑" panose="020B0503020204020204" pitchFamily="34" charset="-122"/>
              </a:rPr>
              <a:t>各因素分析及控制措施</a:t>
            </a:r>
          </a:p>
        </p:txBody>
      </p:sp>
      <p:sp>
        <p:nvSpPr>
          <p:cNvPr id="6" name="矩形 5"/>
          <p:cNvSpPr/>
          <p:nvPr/>
        </p:nvSpPr>
        <p:spPr>
          <a:xfrm>
            <a:off x="5456486" y="979695"/>
            <a:ext cx="1881191" cy="671345"/>
          </a:xfrm>
          <a:prstGeom prst="rect">
            <a:avLst/>
          </a:prstGeom>
          <a:solidFill>
            <a:srgbClr val="2B84E1"/>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buFontTx/>
              <a:buNone/>
            </a:pPr>
            <a:r>
              <a:rPr lang="zh-CN" altLang="en-US" sz="2400" b="1" dirty="0">
                <a:latin typeface="微软雅黑" panose="020B0503020204020204" pitchFamily="34" charset="-122"/>
                <a:ea typeface="微软雅黑" panose="020B0503020204020204" pitchFamily="34" charset="-122"/>
              </a:rPr>
              <a:t>测的分析</a:t>
            </a:r>
            <a:endParaRPr lang="en-US" altLang="zh-CN" sz="2400" b="1" dirty="0">
              <a:latin typeface="微软雅黑" panose="020B0503020204020204" pitchFamily="34" charset="-122"/>
              <a:ea typeface="微软雅黑" panose="020B0503020204020204" pitchFamily="34" charset="-122"/>
            </a:endParaRPr>
          </a:p>
        </p:txBody>
      </p:sp>
      <p:sp>
        <p:nvSpPr>
          <p:cNvPr id="7" name="椭圆 64"/>
          <p:cNvSpPr>
            <a:spLocks noChangeArrowheads="1"/>
          </p:cNvSpPr>
          <p:nvPr/>
        </p:nvSpPr>
        <p:spPr bwMode="auto">
          <a:xfrm>
            <a:off x="4458071" y="979695"/>
            <a:ext cx="680249" cy="679684"/>
          </a:xfrm>
          <a:prstGeom prst="ellipse">
            <a:avLst/>
          </a:prstGeom>
          <a:solidFill>
            <a:srgbClr val="2B84E1"/>
          </a:solidFill>
          <a:ln w="190500" cap="sq" cmpd="sng">
            <a:noFill/>
            <a:round/>
            <a:headEnd/>
            <a:tailEnd/>
          </a:ln>
        </p:spPr>
        <p:txBody>
          <a:bodyPr lIns="68568" tIns="34284" rIns="68568" bIns="34284" anchor="ctr"/>
          <a:lstStyle/>
          <a:p>
            <a:pPr algn="ctr"/>
            <a:r>
              <a:rPr lang="en-US" altLang="zh-CN" sz="3200" b="1" dirty="0">
                <a:solidFill>
                  <a:schemeClr val="bg1"/>
                </a:solidFill>
                <a:latin typeface="Agency FB" panose="020B0503020202020204" pitchFamily="34" charset="0"/>
                <a:ea typeface="微软雅黑" pitchFamily="34" charset="-122"/>
                <a:sym typeface="宋体" panose="02010600030101010101" pitchFamily="2" charset="-122"/>
              </a:rPr>
              <a:t>6</a:t>
            </a:r>
            <a:endParaRPr lang="zh-CN" altLang="zh-CN" sz="3200" b="1" dirty="0">
              <a:solidFill>
                <a:schemeClr val="bg1"/>
              </a:solidFill>
              <a:latin typeface="Agency FB" panose="020B0503020202020204" pitchFamily="34" charset="0"/>
              <a:ea typeface="微软雅黑" pitchFamily="34" charset="-122"/>
              <a:sym typeface="宋体" panose="02010600030101010101" pitchFamily="2" charset="-122"/>
            </a:endParaRPr>
          </a:p>
        </p:txBody>
      </p:sp>
      <p:sp>
        <p:nvSpPr>
          <p:cNvPr id="8" name="矩形 7"/>
          <p:cNvSpPr/>
          <p:nvPr/>
        </p:nvSpPr>
        <p:spPr>
          <a:xfrm>
            <a:off x="1700894" y="2082107"/>
            <a:ext cx="2908168" cy="400110"/>
          </a:xfrm>
          <a:prstGeom prst="rect">
            <a:avLst/>
          </a:prstGeom>
        </p:spPr>
        <p:txBody>
          <a:bodyPr wrap="none">
            <a:spAutoFit/>
          </a:bodyPr>
          <a:lstStyle/>
          <a:p>
            <a:pPr>
              <a:buFontTx/>
              <a:buNone/>
            </a:pPr>
            <a:r>
              <a:rPr lang="zh-CN" altLang="en-US" sz="2000" b="1" dirty="0" smtClean="0">
                <a:latin typeface="微软雅黑" panose="020B0503020204020204" pitchFamily="34" charset="-122"/>
                <a:ea typeface="微软雅黑" panose="020B0503020204020204" pitchFamily="34" charset="-122"/>
              </a:rPr>
              <a:t>（</a:t>
            </a:r>
            <a:r>
              <a:rPr lang="en-US" altLang="zh-CN" sz="2000" b="1" dirty="0" smtClean="0">
                <a:latin typeface="微软雅黑" panose="020B0503020204020204" pitchFamily="34" charset="-122"/>
                <a:ea typeface="微软雅黑" panose="020B0503020204020204" pitchFamily="34" charset="-122"/>
              </a:rPr>
              <a:t>1</a:t>
            </a:r>
            <a:r>
              <a:rPr lang="zh-CN" altLang="en-US" sz="2000" b="1" dirty="0" smtClean="0">
                <a:latin typeface="微软雅黑" panose="020B0503020204020204" pitchFamily="34" charset="-122"/>
                <a:ea typeface="微软雅黑" panose="020B0503020204020204" pitchFamily="34" charset="-122"/>
              </a:rPr>
              <a:t>）是否</a:t>
            </a:r>
            <a:r>
              <a:rPr lang="zh-CN" altLang="en-US" sz="2000" b="1" dirty="0">
                <a:latin typeface="微软雅黑" panose="020B0503020204020204" pitchFamily="34" charset="-122"/>
                <a:ea typeface="微软雅黑" panose="020B0503020204020204" pitchFamily="34" charset="-122"/>
              </a:rPr>
              <a:t>指定了责任人</a:t>
            </a:r>
          </a:p>
        </p:txBody>
      </p:sp>
      <p:sp>
        <p:nvSpPr>
          <p:cNvPr id="9" name="矩形 8"/>
          <p:cNvSpPr/>
          <p:nvPr/>
        </p:nvSpPr>
        <p:spPr>
          <a:xfrm>
            <a:off x="2389322" y="2704890"/>
            <a:ext cx="3164649" cy="400110"/>
          </a:xfrm>
          <a:prstGeom prst="rect">
            <a:avLst/>
          </a:prstGeom>
        </p:spPr>
        <p:txBody>
          <a:bodyPr wrap="none">
            <a:spAutoFit/>
          </a:bodyPr>
          <a:lstStyle/>
          <a:p>
            <a:pPr>
              <a:buFontTx/>
              <a:buNone/>
            </a:pPr>
            <a:r>
              <a:rPr lang="zh-CN" altLang="en-US" sz="2000" b="1" dirty="0" smtClean="0">
                <a:latin typeface="微软雅黑" panose="020B0503020204020204" pitchFamily="34" charset="-122"/>
                <a:ea typeface="微软雅黑" panose="020B0503020204020204" pitchFamily="34" charset="-122"/>
              </a:rPr>
              <a:t>（</a:t>
            </a:r>
            <a:r>
              <a:rPr lang="en-US" altLang="zh-CN" sz="2000" b="1" dirty="0" smtClean="0">
                <a:latin typeface="微软雅黑" panose="020B0503020204020204" pitchFamily="34" charset="-122"/>
                <a:ea typeface="微软雅黑" panose="020B0503020204020204" pitchFamily="34" charset="-122"/>
              </a:rPr>
              <a:t>2</a:t>
            </a:r>
            <a:r>
              <a:rPr lang="zh-CN" altLang="en-US" sz="2000" b="1" dirty="0" smtClean="0">
                <a:latin typeface="微软雅黑" panose="020B0503020204020204" pitchFamily="34" charset="-122"/>
                <a:ea typeface="微软雅黑" panose="020B0503020204020204" pitchFamily="34" charset="-122"/>
              </a:rPr>
              <a:t>）采用</a:t>
            </a:r>
            <a:r>
              <a:rPr lang="zh-CN" altLang="en-US" sz="2000" b="1" dirty="0">
                <a:latin typeface="微软雅黑" panose="020B0503020204020204" pitchFamily="34" charset="-122"/>
                <a:ea typeface="微软雅黑" panose="020B0503020204020204" pitchFamily="34" charset="-122"/>
              </a:rPr>
              <a:t>规定的测量工具</a:t>
            </a:r>
          </a:p>
        </p:txBody>
      </p:sp>
      <p:sp>
        <p:nvSpPr>
          <p:cNvPr id="10" name="矩形 9"/>
          <p:cNvSpPr/>
          <p:nvPr/>
        </p:nvSpPr>
        <p:spPr>
          <a:xfrm>
            <a:off x="3093280" y="3352814"/>
            <a:ext cx="2651688" cy="400110"/>
          </a:xfrm>
          <a:prstGeom prst="rect">
            <a:avLst/>
          </a:prstGeom>
        </p:spPr>
        <p:txBody>
          <a:bodyPr wrap="none">
            <a:spAutoFit/>
          </a:bodyPr>
          <a:lstStyle/>
          <a:p>
            <a:pPr>
              <a:buFontTx/>
              <a:buNone/>
            </a:pPr>
            <a:r>
              <a:rPr lang="zh-CN" altLang="en-US" sz="2000" b="1" dirty="0" smtClean="0">
                <a:latin typeface="微软雅黑" panose="020B0503020204020204" pitchFamily="34" charset="-122"/>
                <a:ea typeface="微软雅黑" panose="020B0503020204020204" pitchFamily="34" charset="-122"/>
              </a:rPr>
              <a:t>（</a:t>
            </a:r>
            <a:r>
              <a:rPr lang="en-US" altLang="zh-CN" sz="2000" b="1" dirty="0" smtClean="0">
                <a:latin typeface="微软雅黑" panose="020B0503020204020204" pitchFamily="34" charset="-122"/>
                <a:ea typeface="微软雅黑" panose="020B0503020204020204" pitchFamily="34" charset="-122"/>
              </a:rPr>
              <a:t>3</a:t>
            </a:r>
            <a:r>
              <a:rPr lang="zh-CN" altLang="en-US" sz="2000" b="1" dirty="0" smtClean="0">
                <a:latin typeface="微软雅黑" panose="020B0503020204020204" pitchFamily="34" charset="-122"/>
                <a:ea typeface="微软雅黑" panose="020B0503020204020204" pitchFamily="34" charset="-122"/>
              </a:rPr>
              <a:t>）在</a:t>
            </a:r>
            <a:r>
              <a:rPr lang="zh-CN" altLang="en-US" sz="2000" b="1" dirty="0">
                <a:latin typeface="微软雅黑" panose="020B0503020204020204" pitchFamily="34" charset="-122"/>
                <a:ea typeface="微软雅黑" panose="020B0503020204020204" pitchFamily="34" charset="-122"/>
              </a:rPr>
              <a:t>指定的测量点</a:t>
            </a:r>
          </a:p>
        </p:txBody>
      </p:sp>
      <p:sp>
        <p:nvSpPr>
          <p:cNvPr id="11" name="矩形 10"/>
          <p:cNvSpPr/>
          <p:nvPr/>
        </p:nvSpPr>
        <p:spPr>
          <a:xfrm>
            <a:off x="5860941" y="4472525"/>
            <a:ext cx="3164649" cy="400110"/>
          </a:xfrm>
          <a:prstGeom prst="rect">
            <a:avLst/>
          </a:prstGeom>
        </p:spPr>
        <p:txBody>
          <a:bodyPr wrap="none">
            <a:spAutoFit/>
          </a:bodyPr>
          <a:lstStyle/>
          <a:p>
            <a:pPr>
              <a:buFontTx/>
              <a:buNone/>
            </a:pPr>
            <a:r>
              <a:rPr lang="zh-CN" altLang="en-US" sz="2000" b="1" dirty="0" smtClean="0">
                <a:latin typeface="微软雅黑" panose="020B0503020204020204" pitchFamily="34" charset="-122"/>
                <a:ea typeface="微软雅黑" panose="020B0503020204020204" pitchFamily="34" charset="-122"/>
              </a:rPr>
              <a:t>（</a:t>
            </a:r>
            <a:r>
              <a:rPr lang="en-US" altLang="zh-CN" sz="2000" b="1" dirty="0" smtClean="0">
                <a:latin typeface="微软雅黑" panose="020B0503020204020204" pitchFamily="34" charset="-122"/>
                <a:ea typeface="微软雅黑" panose="020B0503020204020204" pitchFamily="34" charset="-122"/>
              </a:rPr>
              <a:t>4</a:t>
            </a:r>
            <a:r>
              <a:rPr lang="zh-CN" altLang="en-US" sz="2000" b="1" dirty="0" smtClean="0">
                <a:latin typeface="微软雅黑" panose="020B0503020204020204" pitchFamily="34" charset="-122"/>
                <a:ea typeface="微软雅黑" panose="020B0503020204020204" pitchFamily="34" charset="-122"/>
              </a:rPr>
              <a:t>）运用</a:t>
            </a:r>
            <a:r>
              <a:rPr lang="zh-CN" altLang="en-US" sz="2000" b="1" dirty="0">
                <a:latin typeface="微软雅黑" panose="020B0503020204020204" pitchFamily="34" charset="-122"/>
                <a:ea typeface="微软雅黑" panose="020B0503020204020204" pitchFamily="34" charset="-122"/>
              </a:rPr>
              <a:t>正确的测量方法</a:t>
            </a:r>
          </a:p>
        </p:txBody>
      </p:sp>
      <p:sp>
        <p:nvSpPr>
          <p:cNvPr id="12" name="矩形 11"/>
          <p:cNvSpPr/>
          <p:nvPr/>
        </p:nvSpPr>
        <p:spPr>
          <a:xfrm>
            <a:off x="6676115" y="5139785"/>
            <a:ext cx="3934090" cy="400110"/>
          </a:xfrm>
          <a:prstGeom prst="rect">
            <a:avLst/>
          </a:prstGeom>
        </p:spPr>
        <p:txBody>
          <a:bodyPr wrap="none">
            <a:spAutoFit/>
          </a:bodyPr>
          <a:lstStyle/>
          <a:p>
            <a:pPr>
              <a:buFontTx/>
              <a:buNone/>
            </a:pPr>
            <a:r>
              <a:rPr lang="zh-CN" altLang="en-US" sz="2000" b="1" dirty="0" smtClean="0">
                <a:latin typeface="微软雅黑" panose="020B0503020204020204" pitchFamily="34" charset="-122"/>
                <a:ea typeface="微软雅黑" panose="020B0503020204020204" pitchFamily="34" charset="-122"/>
              </a:rPr>
              <a:t>（</a:t>
            </a:r>
            <a:r>
              <a:rPr lang="en-US" altLang="zh-CN" sz="2000" b="1" dirty="0" smtClean="0">
                <a:latin typeface="微软雅黑" panose="020B0503020204020204" pitchFamily="34" charset="-122"/>
                <a:ea typeface="微软雅黑" panose="020B0503020204020204" pitchFamily="34" charset="-122"/>
              </a:rPr>
              <a:t>5</a:t>
            </a:r>
            <a:r>
              <a:rPr lang="zh-CN" altLang="en-US" sz="2000" b="1" dirty="0" smtClean="0">
                <a:latin typeface="微软雅黑" panose="020B0503020204020204" pitchFamily="34" charset="-122"/>
                <a:ea typeface="微软雅黑" panose="020B0503020204020204" pitchFamily="34" charset="-122"/>
              </a:rPr>
              <a:t>）按照</a:t>
            </a:r>
            <a:r>
              <a:rPr lang="zh-CN" altLang="en-US" sz="2000" b="1" dirty="0">
                <a:latin typeface="微软雅黑" panose="020B0503020204020204" pitchFamily="34" charset="-122"/>
                <a:ea typeface="微软雅黑" panose="020B0503020204020204" pitchFamily="34" charset="-122"/>
              </a:rPr>
              <a:t>一定的频次进行了测量</a:t>
            </a:r>
          </a:p>
        </p:txBody>
      </p:sp>
      <p:sp>
        <p:nvSpPr>
          <p:cNvPr id="13" name="矩形 12"/>
          <p:cNvSpPr/>
          <p:nvPr/>
        </p:nvSpPr>
        <p:spPr>
          <a:xfrm>
            <a:off x="7443265" y="5832186"/>
            <a:ext cx="1882247" cy="400110"/>
          </a:xfrm>
          <a:prstGeom prst="rect">
            <a:avLst/>
          </a:prstGeom>
        </p:spPr>
        <p:txBody>
          <a:bodyPr wrap="none">
            <a:spAutoFit/>
          </a:bodyPr>
          <a:lstStyle/>
          <a:p>
            <a:pPr>
              <a:buFontTx/>
              <a:buNone/>
            </a:pPr>
            <a:r>
              <a:rPr lang="zh-CN" altLang="en-US" sz="2000" b="1" dirty="0" smtClean="0">
                <a:latin typeface="微软雅黑" panose="020B0503020204020204" pitchFamily="34" charset="-122"/>
                <a:ea typeface="微软雅黑" panose="020B0503020204020204" pitchFamily="34" charset="-122"/>
              </a:rPr>
              <a:t>（</a:t>
            </a:r>
            <a:r>
              <a:rPr lang="en-US" altLang="zh-CN" sz="2000" b="1" dirty="0" smtClean="0">
                <a:latin typeface="微软雅黑" panose="020B0503020204020204" pitchFamily="34" charset="-122"/>
                <a:ea typeface="微软雅黑" panose="020B0503020204020204" pitchFamily="34" charset="-122"/>
              </a:rPr>
              <a:t>6</a:t>
            </a:r>
            <a:r>
              <a:rPr lang="zh-CN" altLang="en-US" sz="2000" b="1" dirty="0" smtClean="0">
                <a:latin typeface="微软雅黑" panose="020B0503020204020204" pitchFamily="34" charset="-122"/>
                <a:ea typeface="微软雅黑" panose="020B0503020204020204" pitchFamily="34" charset="-122"/>
              </a:rPr>
              <a:t>）并</a:t>
            </a:r>
            <a:r>
              <a:rPr lang="zh-CN" altLang="en-US" sz="2000" b="1" dirty="0">
                <a:latin typeface="微软雅黑" panose="020B0503020204020204" pitchFamily="34" charset="-122"/>
                <a:ea typeface="微软雅黑" panose="020B0503020204020204" pitchFamily="34" charset="-122"/>
              </a:rPr>
              <a:t>有记录</a:t>
            </a:r>
          </a:p>
        </p:txBody>
      </p:sp>
      <p:grpSp>
        <p:nvGrpSpPr>
          <p:cNvPr id="17" name="组合 16"/>
          <p:cNvGrpSpPr/>
          <p:nvPr/>
        </p:nvGrpSpPr>
        <p:grpSpPr>
          <a:xfrm>
            <a:off x="1213945" y="2049517"/>
            <a:ext cx="486949" cy="486949"/>
            <a:chOff x="1213945" y="2049517"/>
            <a:chExt cx="486949" cy="486949"/>
          </a:xfrm>
        </p:grpSpPr>
        <p:sp>
          <p:nvSpPr>
            <p:cNvPr id="14" name="椭圆 13"/>
            <p:cNvSpPr/>
            <p:nvPr/>
          </p:nvSpPr>
          <p:spPr>
            <a:xfrm>
              <a:off x="1213945" y="2049517"/>
              <a:ext cx="425251" cy="425251"/>
            </a:xfrm>
            <a:prstGeom prst="ellipse">
              <a:avLst/>
            </a:prstGeom>
            <a:noFill/>
            <a:ln w="25400">
              <a:solidFill>
                <a:srgbClr val="F593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椭圆 14"/>
            <p:cNvSpPr/>
            <p:nvPr/>
          </p:nvSpPr>
          <p:spPr>
            <a:xfrm>
              <a:off x="1426570" y="2262142"/>
              <a:ext cx="274324" cy="274324"/>
            </a:xfrm>
            <a:prstGeom prst="ellipse">
              <a:avLst/>
            </a:prstGeom>
            <a:noFill/>
            <a:ln w="25400">
              <a:solidFill>
                <a:srgbClr val="F593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8" name="组合 17"/>
          <p:cNvGrpSpPr/>
          <p:nvPr/>
        </p:nvGrpSpPr>
        <p:grpSpPr>
          <a:xfrm>
            <a:off x="1902373" y="2661470"/>
            <a:ext cx="486949" cy="486949"/>
            <a:chOff x="1213945" y="2049517"/>
            <a:chExt cx="486949" cy="486949"/>
          </a:xfrm>
        </p:grpSpPr>
        <p:sp>
          <p:nvSpPr>
            <p:cNvPr id="19" name="椭圆 18"/>
            <p:cNvSpPr/>
            <p:nvPr/>
          </p:nvSpPr>
          <p:spPr>
            <a:xfrm>
              <a:off x="1213945" y="2049517"/>
              <a:ext cx="425251" cy="425251"/>
            </a:xfrm>
            <a:prstGeom prst="ellipse">
              <a:avLst/>
            </a:prstGeom>
            <a:noFill/>
            <a:ln w="25400">
              <a:solidFill>
                <a:srgbClr val="34C1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椭圆 19"/>
            <p:cNvSpPr/>
            <p:nvPr/>
          </p:nvSpPr>
          <p:spPr>
            <a:xfrm>
              <a:off x="1426570" y="2262142"/>
              <a:ext cx="274324" cy="274324"/>
            </a:xfrm>
            <a:prstGeom prst="ellipse">
              <a:avLst/>
            </a:prstGeom>
            <a:noFill/>
            <a:ln w="25400">
              <a:solidFill>
                <a:srgbClr val="34C1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1" name="组合 20"/>
          <p:cNvGrpSpPr/>
          <p:nvPr/>
        </p:nvGrpSpPr>
        <p:grpSpPr>
          <a:xfrm>
            <a:off x="2668029" y="3327673"/>
            <a:ext cx="486949" cy="486949"/>
            <a:chOff x="1213945" y="2049517"/>
            <a:chExt cx="486949" cy="486949"/>
          </a:xfrm>
        </p:grpSpPr>
        <p:sp>
          <p:nvSpPr>
            <p:cNvPr id="22" name="椭圆 21"/>
            <p:cNvSpPr/>
            <p:nvPr/>
          </p:nvSpPr>
          <p:spPr>
            <a:xfrm>
              <a:off x="1213945" y="2049517"/>
              <a:ext cx="425251" cy="425251"/>
            </a:xfrm>
            <a:prstGeom prst="ellipse">
              <a:avLst/>
            </a:prstGeom>
            <a:noFill/>
            <a:ln w="25400">
              <a:solidFill>
                <a:srgbClr val="F158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椭圆 22"/>
            <p:cNvSpPr/>
            <p:nvPr/>
          </p:nvSpPr>
          <p:spPr>
            <a:xfrm>
              <a:off x="1426570" y="2262142"/>
              <a:ext cx="274324" cy="274324"/>
            </a:xfrm>
            <a:prstGeom prst="ellipse">
              <a:avLst/>
            </a:prstGeom>
            <a:noFill/>
            <a:ln w="25400">
              <a:solidFill>
                <a:srgbClr val="F158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4" name="组合 23"/>
          <p:cNvGrpSpPr/>
          <p:nvPr/>
        </p:nvGrpSpPr>
        <p:grpSpPr>
          <a:xfrm>
            <a:off x="5376213" y="4473703"/>
            <a:ext cx="486949" cy="486949"/>
            <a:chOff x="1213945" y="2049517"/>
            <a:chExt cx="486949" cy="486949"/>
          </a:xfrm>
        </p:grpSpPr>
        <p:sp>
          <p:nvSpPr>
            <p:cNvPr id="25" name="椭圆 24"/>
            <p:cNvSpPr/>
            <p:nvPr/>
          </p:nvSpPr>
          <p:spPr>
            <a:xfrm>
              <a:off x="1213945" y="2049517"/>
              <a:ext cx="425251" cy="425251"/>
            </a:xfrm>
            <a:prstGeom prst="ellipse">
              <a:avLst/>
            </a:prstGeom>
            <a:noFill/>
            <a:ln w="25400">
              <a:solidFill>
                <a:srgbClr val="F158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椭圆 25"/>
            <p:cNvSpPr/>
            <p:nvPr/>
          </p:nvSpPr>
          <p:spPr>
            <a:xfrm>
              <a:off x="1426570" y="2262142"/>
              <a:ext cx="274324" cy="274324"/>
            </a:xfrm>
            <a:prstGeom prst="ellipse">
              <a:avLst/>
            </a:prstGeom>
            <a:noFill/>
            <a:ln w="25400">
              <a:solidFill>
                <a:srgbClr val="F158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7" name="组合 26"/>
          <p:cNvGrpSpPr/>
          <p:nvPr/>
        </p:nvGrpSpPr>
        <p:grpSpPr>
          <a:xfrm>
            <a:off x="6956316" y="5807045"/>
            <a:ext cx="486949" cy="486949"/>
            <a:chOff x="1213945" y="2049517"/>
            <a:chExt cx="486949" cy="486949"/>
          </a:xfrm>
        </p:grpSpPr>
        <p:sp>
          <p:nvSpPr>
            <p:cNvPr id="28" name="椭圆 27"/>
            <p:cNvSpPr/>
            <p:nvPr/>
          </p:nvSpPr>
          <p:spPr>
            <a:xfrm>
              <a:off x="1213945" y="2049517"/>
              <a:ext cx="425251" cy="425251"/>
            </a:xfrm>
            <a:prstGeom prst="ellipse">
              <a:avLst/>
            </a:prstGeom>
            <a:noFill/>
            <a:ln w="25400">
              <a:solidFill>
                <a:srgbClr val="F593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椭圆 28"/>
            <p:cNvSpPr/>
            <p:nvPr/>
          </p:nvSpPr>
          <p:spPr>
            <a:xfrm>
              <a:off x="1426570" y="2262142"/>
              <a:ext cx="274324" cy="274324"/>
            </a:xfrm>
            <a:prstGeom prst="ellipse">
              <a:avLst/>
            </a:prstGeom>
            <a:noFill/>
            <a:ln w="25400">
              <a:solidFill>
                <a:srgbClr val="F593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0" name="组合 29"/>
          <p:cNvGrpSpPr/>
          <p:nvPr/>
        </p:nvGrpSpPr>
        <p:grpSpPr>
          <a:xfrm>
            <a:off x="6202910" y="5156204"/>
            <a:ext cx="486949" cy="486949"/>
            <a:chOff x="1213945" y="2049517"/>
            <a:chExt cx="486949" cy="486949"/>
          </a:xfrm>
        </p:grpSpPr>
        <p:sp>
          <p:nvSpPr>
            <p:cNvPr id="31" name="椭圆 30"/>
            <p:cNvSpPr/>
            <p:nvPr/>
          </p:nvSpPr>
          <p:spPr>
            <a:xfrm>
              <a:off x="1213945" y="2049517"/>
              <a:ext cx="425251" cy="425251"/>
            </a:xfrm>
            <a:prstGeom prst="ellipse">
              <a:avLst/>
            </a:prstGeom>
            <a:noFill/>
            <a:ln w="25400">
              <a:solidFill>
                <a:srgbClr val="34C1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椭圆 31"/>
            <p:cNvSpPr/>
            <p:nvPr/>
          </p:nvSpPr>
          <p:spPr>
            <a:xfrm>
              <a:off x="1426570" y="2262142"/>
              <a:ext cx="274324" cy="274324"/>
            </a:xfrm>
            <a:prstGeom prst="ellipse">
              <a:avLst/>
            </a:prstGeom>
            <a:noFill/>
            <a:ln w="25400">
              <a:solidFill>
                <a:srgbClr val="34C1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33" name="直接连接符 32"/>
          <p:cNvCxnSpPr/>
          <p:nvPr/>
        </p:nvCxnSpPr>
        <p:spPr>
          <a:xfrm>
            <a:off x="880912" y="4112754"/>
            <a:ext cx="1026530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35" name="图片 3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47842" y="2065539"/>
            <a:ext cx="3272528" cy="1610725"/>
          </a:xfrm>
          <a:prstGeom prst="rect">
            <a:avLst/>
          </a:prstGeom>
        </p:spPr>
      </p:pic>
      <p:pic>
        <p:nvPicPr>
          <p:cNvPr id="36" name="图片 3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92436" y="4534477"/>
            <a:ext cx="3272528" cy="1610725"/>
          </a:xfrm>
          <a:prstGeom prst="rect">
            <a:avLst/>
          </a:prstGeom>
        </p:spPr>
      </p:pic>
    </p:spTree>
    <p:extLst>
      <p:ext uri="{BB962C8B-B14F-4D97-AF65-F5344CB8AC3E}">
        <p14:creationId xmlns:p14="http://schemas.microsoft.com/office/powerpoint/2010/main" val="3573110673"/>
      </p:ext>
    </p:extLst>
  </p:cSld>
  <p:clrMapOvr>
    <a:masterClrMapping/>
  </p:clrMapOvr>
  <mc:AlternateContent xmlns:mc="http://schemas.openxmlformats.org/markup-compatibility/2006" xmlns:p14="http://schemas.microsoft.com/office/powerpoint/2010/main">
    <mc:Choice Requires="p14">
      <p:transition spd="slow" p14:dur="1600" advClick="0" advTm="5000">
        <p14:gallery dir="l"/>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par>
                                <p:cTn id="8" presetID="22" presetClass="entr" presetSubtype="2"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right)">
                                      <p:cBhvr>
                                        <p:cTn id="10" dur="500"/>
                                        <p:tgtEl>
                                          <p:spTgt spid="3"/>
                                        </p:tgtEl>
                                      </p:cBhvr>
                                    </p:animEffect>
                                  </p:childTnLst>
                                </p:cTn>
                              </p:par>
                            </p:childTnLst>
                          </p:cTn>
                        </p:par>
                        <p:par>
                          <p:cTn id="11" fill="hold">
                            <p:stCondLst>
                              <p:cond delay="500"/>
                            </p:stCondLst>
                            <p:childTnLst>
                              <p:par>
                                <p:cTn id="12" presetID="16" presetClass="entr" presetSubtype="37" fill="hold" grpId="0"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arn(outVertical)">
                                      <p:cBhvr>
                                        <p:cTn id="14" dur="500"/>
                                        <p:tgtEl>
                                          <p:spTgt spid="4"/>
                                        </p:tgtEl>
                                      </p:cBhvr>
                                    </p:animEffect>
                                  </p:childTnLst>
                                </p:cTn>
                              </p:par>
                            </p:childTnLst>
                          </p:cTn>
                        </p:par>
                        <p:par>
                          <p:cTn id="15" fill="hold">
                            <p:stCondLst>
                              <p:cond delay="1000"/>
                            </p:stCondLst>
                            <p:childTnLst>
                              <p:par>
                                <p:cTn id="16" presetID="2" presetClass="entr" presetSubtype="8" fill="hold" grpId="0" nodeType="after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500" fill="hold"/>
                                        <p:tgtEl>
                                          <p:spTgt spid="7"/>
                                        </p:tgtEl>
                                        <p:attrNameLst>
                                          <p:attrName>ppt_x</p:attrName>
                                        </p:attrNameLst>
                                      </p:cBhvr>
                                      <p:tavLst>
                                        <p:tav tm="0">
                                          <p:val>
                                            <p:strVal val="0-#ppt_w/2"/>
                                          </p:val>
                                        </p:tav>
                                        <p:tav tm="100000">
                                          <p:val>
                                            <p:strVal val="#ppt_x"/>
                                          </p:val>
                                        </p:tav>
                                      </p:tavLst>
                                    </p:anim>
                                    <p:anim calcmode="lin" valueType="num">
                                      <p:cBhvr additive="base">
                                        <p:cTn id="19" dur="500" fill="hold"/>
                                        <p:tgtEl>
                                          <p:spTgt spid="7"/>
                                        </p:tgtEl>
                                        <p:attrNameLst>
                                          <p:attrName>ppt_y</p:attrName>
                                        </p:attrNameLst>
                                      </p:cBhvr>
                                      <p:tavLst>
                                        <p:tav tm="0">
                                          <p:val>
                                            <p:strVal val="#ppt_y"/>
                                          </p:val>
                                        </p:tav>
                                        <p:tav tm="100000">
                                          <p:val>
                                            <p:strVal val="#ppt_y"/>
                                          </p:val>
                                        </p:tav>
                                      </p:tavLst>
                                    </p:anim>
                                  </p:childTnLst>
                                </p:cTn>
                              </p:par>
                              <p:par>
                                <p:cTn id="20" presetID="8" presetClass="emph" presetSubtype="0" fill="hold" grpId="1" nodeType="withEffect">
                                  <p:stCondLst>
                                    <p:cond delay="0"/>
                                  </p:stCondLst>
                                  <p:childTnLst>
                                    <p:animRot by="21600000">
                                      <p:cBhvr>
                                        <p:cTn id="21" dur="500" fill="hold"/>
                                        <p:tgtEl>
                                          <p:spTgt spid="7"/>
                                        </p:tgtEl>
                                        <p:attrNameLst>
                                          <p:attrName>r</p:attrName>
                                        </p:attrNameLst>
                                      </p:cBhvr>
                                    </p:animRot>
                                  </p:childTnLst>
                                </p:cTn>
                              </p:par>
                            </p:childTnLst>
                          </p:cTn>
                        </p:par>
                        <p:par>
                          <p:cTn id="22" fill="hold">
                            <p:stCondLst>
                              <p:cond delay="1500"/>
                            </p:stCondLst>
                            <p:childTnLst>
                              <p:par>
                                <p:cTn id="23" presetID="16" presetClass="entr" presetSubtype="37" fill="hold" grpId="0"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arn(outVertical)">
                                      <p:cBhvr>
                                        <p:cTn id="25" dur="500"/>
                                        <p:tgtEl>
                                          <p:spTgt spid="6"/>
                                        </p:tgtEl>
                                      </p:cBhvr>
                                    </p:animEffect>
                                  </p:childTnLst>
                                </p:cTn>
                              </p:par>
                            </p:childTnLst>
                          </p:cTn>
                        </p:par>
                        <p:par>
                          <p:cTn id="26" fill="hold">
                            <p:stCondLst>
                              <p:cond delay="2000"/>
                            </p:stCondLst>
                            <p:childTnLst>
                              <p:par>
                                <p:cTn id="27" presetID="2" presetClass="entr" presetSubtype="8" fill="hold" nodeType="afterEffect">
                                  <p:stCondLst>
                                    <p:cond delay="0"/>
                                  </p:stCondLst>
                                  <p:childTnLst>
                                    <p:set>
                                      <p:cBhvr>
                                        <p:cTn id="28" dur="1" fill="hold">
                                          <p:stCondLst>
                                            <p:cond delay="0"/>
                                          </p:stCondLst>
                                        </p:cTn>
                                        <p:tgtEl>
                                          <p:spTgt spid="17"/>
                                        </p:tgtEl>
                                        <p:attrNameLst>
                                          <p:attrName>style.visibility</p:attrName>
                                        </p:attrNameLst>
                                      </p:cBhvr>
                                      <p:to>
                                        <p:strVal val="visible"/>
                                      </p:to>
                                    </p:set>
                                    <p:anim calcmode="lin" valueType="num">
                                      <p:cBhvr additive="base">
                                        <p:cTn id="29" dur="500" fill="hold"/>
                                        <p:tgtEl>
                                          <p:spTgt spid="17"/>
                                        </p:tgtEl>
                                        <p:attrNameLst>
                                          <p:attrName>ppt_x</p:attrName>
                                        </p:attrNameLst>
                                      </p:cBhvr>
                                      <p:tavLst>
                                        <p:tav tm="0">
                                          <p:val>
                                            <p:strVal val="0-#ppt_w/2"/>
                                          </p:val>
                                        </p:tav>
                                        <p:tav tm="100000">
                                          <p:val>
                                            <p:strVal val="#ppt_x"/>
                                          </p:val>
                                        </p:tav>
                                      </p:tavLst>
                                    </p:anim>
                                    <p:anim calcmode="lin" valueType="num">
                                      <p:cBhvr additive="base">
                                        <p:cTn id="30" dur="500" fill="hold"/>
                                        <p:tgtEl>
                                          <p:spTgt spid="17"/>
                                        </p:tgtEl>
                                        <p:attrNameLst>
                                          <p:attrName>ppt_y</p:attrName>
                                        </p:attrNameLst>
                                      </p:cBhvr>
                                      <p:tavLst>
                                        <p:tav tm="0">
                                          <p:val>
                                            <p:strVal val="#ppt_y"/>
                                          </p:val>
                                        </p:tav>
                                        <p:tav tm="100000">
                                          <p:val>
                                            <p:strVal val="#ppt_y"/>
                                          </p:val>
                                        </p:tav>
                                      </p:tavLst>
                                    </p:anim>
                                  </p:childTnLst>
                                </p:cTn>
                              </p:par>
                            </p:childTnLst>
                          </p:cTn>
                        </p:par>
                        <p:par>
                          <p:cTn id="31" fill="hold">
                            <p:stCondLst>
                              <p:cond delay="2500"/>
                            </p:stCondLst>
                            <p:childTnLst>
                              <p:par>
                                <p:cTn id="32" presetID="2" presetClass="entr" presetSubtype="8" fill="hold" nodeType="afterEffect">
                                  <p:stCondLst>
                                    <p:cond delay="0"/>
                                  </p:stCondLst>
                                  <p:childTnLst>
                                    <p:set>
                                      <p:cBhvr>
                                        <p:cTn id="33" dur="1" fill="hold">
                                          <p:stCondLst>
                                            <p:cond delay="0"/>
                                          </p:stCondLst>
                                        </p:cTn>
                                        <p:tgtEl>
                                          <p:spTgt spid="18"/>
                                        </p:tgtEl>
                                        <p:attrNameLst>
                                          <p:attrName>style.visibility</p:attrName>
                                        </p:attrNameLst>
                                      </p:cBhvr>
                                      <p:to>
                                        <p:strVal val="visible"/>
                                      </p:to>
                                    </p:set>
                                    <p:anim calcmode="lin" valueType="num">
                                      <p:cBhvr additive="base">
                                        <p:cTn id="34" dur="500" fill="hold"/>
                                        <p:tgtEl>
                                          <p:spTgt spid="18"/>
                                        </p:tgtEl>
                                        <p:attrNameLst>
                                          <p:attrName>ppt_x</p:attrName>
                                        </p:attrNameLst>
                                      </p:cBhvr>
                                      <p:tavLst>
                                        <p:tav tm="0">
                                          <p:val>
                                            <p:strVal val="0-#ppt_w/2"/>
                                          </p:val>
                                        </p:tav>
                                        <p:tav tm="100000">
                                          <p:val>
                                            <p:strVal val="#ppt_x"/>
                                          </p:val>
                                        </p:tav>
                                      </p:tavLst>
                                    </p:anim>
                                    <p:anim calcmode="lin" valueType="num">
                                      <p:cBhvr additive="base">
                                        <p:cTn id="35" dur="500" fill="hold"/>
                                        <p:tgtEl>
                                          <p:spTgt spid="18"/>
                                        </p:tgtEl>
                                        <p:attrNameLst>
                                          <p:attrName>ppt_y</p:attrName>
                                        </p:attrNameLst>
                                      </p:cBhvr>
                                      <p:tavLst>
                                        <p:tav tm="0">
                                          <p:val>
                                            <p:strVal val="#ppt_y"/>
                                          </p:val>
                                        </p:tav>
                                        <p:tav tm="100000">
                                          <p:val>
                                            <p:strVal val="#ppt_y"/>
                                          </p:val>
                                        </p:tav>
                                      </p:tavLst>
                                    </p:anim>
                                  </p:childTnLst>
                                </p:cTn>
                              </p:par>
                            </p:childTnLst>
                          </p:cTn>
                        </p:par>
                        <p:par>
                          <p:cTn id="36" fill="hold">
                            <p:stCondLst>
                              <p:cond delay="3000"/>
                            </p:stCondLst>
                            <p:childTnLst>
                              <p:par>
                                <p:cTn id="37" presetID="2" presetClass="entr" presetSubtype="8" fill="hold" nodeType="afterEffect">
                                  <p:stCondLst>
                                    <p:cond delay="0"/>
                                  </p:stCondLst>
                                  <p:childTnLst>
                                    <p:set>
                                      <p:cBhvr>
                                        <p:cTn id="38" dur="1" fill="hold">
                                          <p:stCondLst>
                                            <p:cond delay="0"/>
                                          </p:stCondLst>
                                        </p:cTn>
                                        <p:tgtEl>
                                          <p:spTgt spid="21"/>
                                        </p:tgtEl>
                                        <p:attrNameLst>
                                          <p:attrName>style.visibility</p:attrName>
                                        </p:attrNameLst>
                                      </p:cBhvr>
                                      <p:to>
                                        <p:strVal val="visible"/>
                                      </p:to>
                                    </p:set>
                                    <p:anim calcmode="lin" valueType="num">
                                      <p:cBhvr additive="base">
                                        <p:cTn id="39" dur="500" fill="hold"/>
                                        <p:tgtEl>
                                          <p:spTgt spid="21"/>
                                        </p:tgtEl>
                                        <p:attrNameLst>
                                          <p:attrName>ppt_x</p:attrName>
                                        </p:attrNameLst>
                                      </p:cBhvr>
                                      <p:tavLst>
                                        <p:tav tm="0">
                                          <p:val>
                                            <p:strVal val="0-#ppt_w/2"/>
                                          </p:val>
                                        </p:tav>
                                        <p:tav tm="100000">
                                          <p:val>
                                            <p:strVal val="#ppt_x"/>
                                          </p:val>
                                        </p:tav>
                                      </p:tavLst>
                                    </p:anim>
                                    <p:anim calcmode="lin" valueType="num">
                                      <p:cBhvr additive="base">
                                        <p:cTn id="40" dur="500" fill="hold"/>
                                        <p:tgtEl>
                                          <p:spTgt spid="21"/>
                                        </p:tgtEl>
                                        <p:attrNameLst>
                                          <p:attrName>ppt_y</p:attrName>
                                        </p:attrNameLst>
                                      </p:cBhvr>
                                      <p:tavLst>
                                        <p:tav tm="0">
                                          <p:val>
                                            <p:strVal val="#ppt_y"/>
                                          </p:val>
                                        </p:tav>
                                        <p:tav tm="100000">
                                          <p:val>
                                            <p:strVal val="#ppt_y"/>
                                          </p:val>
                                        </p:tav>
                                      </p:tavLst>
                                    </p:anim>
                                  </p:childTnLst>
                                </p:cTn>
                              </p:par>
                            </p:childTnLst>
                          </p:cTn>
                        </p:par>
                        <p:par>
                          <p:cTn id="41" fill="hold">
                            <p:stCondLst>
                              <p:cond delay="3500"/>
                            </p:stCondLst>
                            <p:childTnLst>
                              <p:par>
                                <p:cTn id="42" presetID="22" presetClass="entr" presetSubtype="1" fill="hold" grpId="0" nodeType="afterEffect">
                                  <p:stCondLst>
                                    <p:cond delay="0"/>
                                  </p:stCondLst>
                                  <p:childTnLst>
                                    <p:set>
                                      <p:cBhvr>
                                        <p:cTn id="43" dur="1" fill="hold">
                                          <p:stCondLst>
                                            <p:cond delay="0"/>
                                          </p:stCondLst>
                                        </p:cTn>
                                        <p:tgtEl>
                                          <p:spTgt spid="8"/>
                                        </p:tgtEl>
                                        <p:attrNameLst>
                                          <p:attrName>style.visibility</p:attrName>
                                        </p:attrNameLst>
                                      </p:cBhvr>
                                      <p:to>
                                        <p:strVal val="visible"/>
                                      </p:to>
                                    </p:set>
                                    <p:animEffect transition="in" filter="wipe(up)">
                                      <p:cBhvr>
                                        <p:cTn id="44" dur="500"/>
                                        <p:tgtEl>
                                          <p:spTgt spid="8"/>
                                        </p:tgtEl>
                                      </p:cBhvr>
                                    </p:animEffect>
                                  </p:childTnLst>
                                </p:cTn>
                              </p:par>
                            </p:childTnLst>
                          </p:cTn>
                        </p:par>
                        <p:par>
                          <p:cTn id="45" fill="hold">
                            <p:stCondLst>
                              <p:cond delay="4000"/>
                            </p:stCondLst>
                            <p:childTnLst>
                              <p:par>
                                <p:cTn id="46" presetID="22" presetClass="entr" presetSubtype="1" fill="hold" grpId="0" nodeType="afterEffect">
                                  <p:stCondLst>
                                    <p:cond delay="0"/>
                                  </p:stCondLst>
                                  <p:childTnLst>
                                    <p:set>
                                      <p:cBhvr>
                                        <p:cTn id="47" dur="1" fill="hold">
                                          <p:stCondLst>
                                            <p:cond delay="0"/>
                                          </p:stCondLst>
                                        </p:cTn>
                                        <p:tgtEl>
                                          <p:spTgt spid="9"/>
                                        </p:tgtEl>
                                        <p:attrNameLst>
                                          <p:attrName>style.visibility</p:attrName>
                                        </p:attrNameLst>
                                      </p:cBhvr>
                                      <p:to>
                                        <p:strVal val="visible"/>
                                      </p:to>
                                    </p:set>
                                    <p:animEffect transition="in" filter="wipe(up)">
                                      <p:cBhvr>
                                        <p:cTn id="48" dur="500"/>
                                        <p:tgtEl>
                                          <p:spTgt spid="9"/>
                                        </p:tgtEl>
                                      </p:cBhvr>
                                    </p:animEffect>
                                  </p:childTnLst>
                                </p:cTn>
                              </p:par>
                            </p:childTnLst>
                          </p:cTn>
                        </p:par>
                        <p:par>
                          <p:cTn id="49" fill="hold">
                            <p:stCondLst>
                              <p:cond delay="4500"/>
                            </p:stCondLst>
                            <p:childTnLst>
                              <p:par>
                                <p:cTn id="50" presetID="22" presetClass="entr" presetSubtype="1" fill="hold" grpId="0" nodeType="afterEffect">
                                  <p:stCondLst>
                                    <p:cond delay="0"/>
                                  </p:stCondLst>
                                  <p:childTnLst>
                                    <p:set>
                                      <p:cBhvr>
                                        <p:cTn id="51" dur="1" fill="hold">
                                          <p:stCondLst>
                                            <p:cond delay="0"/>
                                          </p:stCondLst>
                                        </p:cTn>
                                        <p:tgtEl>
                                          <p:spTgt spid="10"/>
                                        </p:tgtEl>
                                        <p:attrNameLst>
                                          <p:attrName>style.visibility</p:attrName>
                                        </p:attrNameLst>
                                      </p:cBhvr>
                                      <p:to>
                                        <p:strVal val="visible"/>
                                      </p:to>
                                    </p:set>
                                    <p:animEffect transition="in" filter="wipe(up)">
                                      <p:cBhvr>
                                        <p:cTn id="52" dur="500"/>
                                        <p:tgtEl>
                                          <p:spTgt spid="10"/>
                                        </p:tgtEl>
                                      </p:cBhvr>
                                    </p:animEffect>
                                  </p:childTnLst>
                                </p:cTn>
                              </p:par>
                            </p:childTnLst>
                          </p:cTn>
                        </p:par>
                        <p:par>
                          <p:cTn id="53" fill="hold">
                            <p:stCondLst>
                              <p:cond delay="5000"/>
                            </p:stCondLst>
                            <p:childTnLst>
                              <p:par>
                                <p:cTn id="54" presetID="14" presetClass="entr" presetSubtype="10" fill="hold" nodeType="afterEffect">
                                  <p:stCondLst>
                                    <p:cond delay="0"/>
                                  </p:stCondLst>
                                  <p:childTnLst>
                                    <p:set>
                                      <p:cBhvr>
                                        <p:cTn id="55" dur="1" fill="hold">
                                          <p:stCondLst>
                                            <p:cond delay="0"/>
                                          </p:stCondLst>
                                        </p:cTn>
                                        <p:tgtEl>
                                          <p:spTgt spid="35"/>
                                        </p:tgtEl>
                                        <p:attrNameLst>
                                          <p:attrName>style.visibility</p:attrName>
                                        </p:attrNameLst>
                                      </p:cBhvr>
                                      <p:to>
                                        <p:strVal val="visible"/>
                                      </p:to>
                                    </p:set>
                                    <p:animEffect transition="in" filter="randombar(horizontal)">
                                      <p:cBhvr>
                                        <p:cTn id="56" dur="500"/>
                                        <p:tgtEl>
                                          <p:spTgt spid="35"/>
                                        </p:tgtEl>
                                      </p:cBhvr>
                                    </p:animEffect>
                                  </p:childTnLst>
                                </p:cTn>
                              </p:par>
                            </p:childTnLst>
                          </p:cTn>
                        </p:par>
                        <p:par>
                          <p:cTn id="57" fill="hold">
                            <p:stCondLst>
                              <p:cond delay="5500"/>
                            </p:stCondLst>
                            <p:childTnLst>
                              <p:par>
                                <p:cTn id="58" presetID="16" presetClass="entr" presetSubtype="21" fill="hold" nodeType="afterEffect">
                                  <p:stCondLst>
                                    <p:cond delay="0"/>
                                  </p:stCondLst>
                                  <p:childTnLst>
                                    <p:set>
                                      <p:cBhvr>
                                        <p:cTn id="59" dur="1" fill="hold">
                                          <p:stCondLst>
                                            <p:cond delay="0"/>
                                          </p:stCondLst>
                                        </p:cTn>
                                        <p:tgtEl>
                                          <p:spTgt spid="33"/>
                                        </p:tgtEl>
                                        <p:attrNameLst>
                                          <p:attrName>style.visibility</p:attrName>
                                        </p:attrNameLst>
                                      </p:cBhvr>
                                      <p:to>
                                        <p:strVal val="visible"/>
                                      </p:to>
                                    </p:set>
                                    <p:animEffect transition="in" filter="barn(inVertical)">
                                      <p:cBhvr>
                                        <p:cTn id="60" dur="500"/>
                                        <p:tgtEl>
                                          <p:spTgt spid="33"/>
                                        </p:tgtEl>
                                      </p:cBhvr>
                                    </p:animEffect>
                                  </p:childTnLst>
                                </p:cTn>
                              </p:par>
                            </p:childTnLst>
                          </p:cTn>
                        </p:par>
                        <p:par>
                          <p:cTn id="61" fill="hold">
                            <p:stCondLst>
                              <p:cond delay="6000"/>
                            </p:stCondLst>
                            <p:childTnLst>
                              <p:par>
                                <p:cTn id="62" presetID="2" presetClass="entr" presetSubtype="2" fill="hold" nodeType="afterEffect">
                                  <p:stCondLst>
                                    <p:cond delay="0"/>
                                  </p:stCondLst>
                                  <p:childTnLst>
                                    <p:set>
                                      <p:cBhvr>
                                        <p:cTn id="63" dur="1" fill="hold">
                                          <p:stCondLst>
                                            <p:cond delay="0"/>
                                          </p:stCondLst>
                                        </p:cTn>
                                        <p:tgtEl>
                                          <p:spTgt spid="24"/>
                                        </p:tgtEl>
                                        <p:attrNameLst>
                                          <p:attrName>style.visibility</p:attrName>
                                        </p:attrNameLst>
                                      </p:cBhvr>
                                      <p:to>
                                        <p:strVal val="visible"/>
                                      </p:to>
                                    </p:set>
                                    <p:anim calcmode="lin" valueType="num">
                                      <p:cBhvr additive="base">
                                        <p:cTn id="64" dur="500" fill="hold"/>
                                        <p:tgtEl>
                                          <p:spTgt spid="24"/>
                                        </p:tgtEl>
                                        <p:attrNameLst>
                                          <p:attrName>ppt_x</p:attrName>
                                        </p:attrNameLst>
                                      </p:cBhvr>
                                      <p:tavLst>
                                        <p:tav tm="0">
                                          <p:val>
                                            <p:strVal val="1+#ppt_w/2"/>
                                          </p:val>
                                        </p:tav>
                                        <p:tav tm="100000">
                                          <p:val>
                                            <p:strVal val="#ppt_x"/>
                                          </p:val>
                                        </p:tav>
                                      </p:tavLst>
                                    </p:anim>
                                    <p:anim calcmode="lin" valueType="num">
                                      <p:cBhvr additive="base">
                                        <p:cTn id="65" dur="500" fill="hold"/>
                                        <p:tgtEl>
                                          <p:spTgt spid="24"/>
                                        </p:tgtEl>
                                        <p:attrNameLst>
                                          <p:attrName>ppt_y</p:attrName>
                                        </p:attrNameLst>
                                      </p:cBhvr>
                                      <p:tavLst>
                                        <p:tav tm="0">
                                          <p:val>
                                            <p:strVal val="#ppt_y"/>
                                          </p:val>
                                        </p:tav>
                                        <p:tav tm="100000">
                                          <p:val>
                                            <p:strVal val="#ppt_y"/>
                                          </p:val>
                                        </p:tav>
                                      </p:tavLst>
                                    </p:anim>
                                  </p:childTnLst>
                                </p:cTn>
                              </p:par>
                            </p:childTnLst>
                          </p:cTn>
                        </p:par>
                        <p:par>
                          <p:cTn id="66" fill="hold">
                            <p:stCondLst>
                              <p:cond delay="6500"/>
                            </p:stCondLst>
                            <p:childTnLst>
                              <p:par>
                                <p:cTn id="67" presetID="2" presetClass="entr" presetSubtype="2" fill="hold" nodeType="afterEffect">
                                  <p:stCondLst>
                                    <p:cond delay="0"/>
                                  </p:stCondLst>
                                  <p:childTnLst>
                                    <p:set>
                                      <p:cBhvr>
                                        <p:cTn id="68" dur="1" fill="hold">
                                          <p:stCondLst>
                                            <p:cond delay="0"/>
                                          </p:stCondLst>
                                        </p:cTn>
                                        <p:tgtEl>
                                          <p:spTgt spid="30"/>
                                        </p:tgtEl>
                                        <p:attrNameLst>
                                          <p:attrName>style.visibility</p:attrName>
                                        </p:attrNameLst>
                                      </p:cBhvr>
                                      <p:to>
                                        <p:strVal val="visible"/>
                                      </p:to>
                                    </p:set>
                                    <p:anim calcmode="lin" valueType="num">
                                      <p:cBhvr additive="base">
                                        <p:cTn id="69" dur="500" fill="hold"/>
                                        <p:tgtEl>
                                          <p:spTgt spid="30"/>
                                        </p:tgtEl>
                                        <p:attrNameLst>
                                          <p:attrName>ppt_x</p:attrName>
                                        </p:attrNameLst>
                                      </p:cBhvr>
                                      <p:tavLst>
                                        <p:tav tm="0">
                                          <p:val>
                                            <p:strVal val="1+#ppt_w/2"/>
                                          </p:val>
                                        </p:tav>
                                        <p:tav tm="100000">
                                          <p:val>
                                            <p:strVal val="#ppt_x"/>
                                          </p:val>
                                        </p:tav>
                                      </p:tavLst>
                                    </p:anim>
                                    <p:anim calcmode="lin" valueType="num">
                                      <p:cBhvr additive="base">
                                        <p:cTn id="70" dur="500" fill="hold"/>
                                        <p:tgtEl>
                                          <p:spTgt spid="30"/>
                                        </p:tgtEl>
                                        <p:attrNameLst>
                                          <p:attrName>ppt_y</p:attrName>
                                        </p:attrNameLst>
                                      </p:cBhvr>
                                      <p:tavLst>
                                        <p:tav tm="0">
                                          <p:val>
                                            <p:strVal val="#ppt_y"/>
                                          </p:val>
                                        </p:tav>
                                        <p:tav tm="100000">
                                          <p:val>
                                            <p:strVal val="#ppt_y"/>
                                          </p:val>
                                        </p:tav>
                                      </p:tavLst>
                                    </p:anim>
                                  </p:childTnLst>
                                </p:cTn>
                              </p:par>
                            </p:childTnLst>
                          </p:cTn>
                        </p:par>
                        <p:par>
                          <p:cTn id="71" fill="hold">
                            <p:stCondLst>
                              <p:cond delay="7000"/>
                            </p:stCondLst>
                            <p:childTnLst>
                              <p:par>
                                <p:cTn id="72" presetID="2" presetClass="entr" presetSubtype="2" fill="hold" nodeType="afterEffect">
                                  <p:stCondLst>
                                    <p:cond delay="0"/>
                                  </p:stCondLst>
                                  <p:childTnLst>
                                    <p:set>
                                      <p:cBhvr>
                                        <p:cTn id="73" dur="1" fill="hold">
                                          <p:stCondLst>
                                            <p:cond delay="0"/>
                                          </p:stCondLst>
                                        </p:cTn>
                                        <p:tgtEl>
                                          <p:spTgt spid="27"/>
                                        </p:tgtEl>
                                        <p:attrNameLst>
                                          <p:attrName>style.visibility</p:attrName>
                                        </p:attrNameLst>
                                      </p:cBhvr>
                                      <p:to>
                                        <p:strVal val="visible"/>
                                      </p:to>
                                    </p:set>
                                    <p:anim calcmode="lin" valueType="num">
                                      <p:cBhvr additive="base">
                                        <p:cTn id="74" dur="500" fill="hold"/>
                                        <p:tgtEl>
                                          <p:spTgt spid="27"/>
                                        </p:tgtEl>
                                        <p:attrNameLst>
                                          <p:attrName>ppt_x</p:attrName>
                                        </p:attrNameLst>
                                      </p:cBhvr>
                                      <p:tavLst>
                                        <p:tav tm="0">
                                          <p:val>
                                            <p:strVal val="1+#ppt_w/2"/>
                                          </p:val>
                                        </p:tav>
                                        <p:tav tm="100000">
                                          <p:val>
                                            <p:strVal val="#ppt_x"/>
                                          </p:val>
                                        </p:tav>
                                      </p:tavLst>
                                    </p:anim>
                                    <p:anim calcmode="lin" valueType="num">
                                      <p:cBhvr additive="base">
                                        <p:cTn id="75" dur="500" fill="hold"/>
                                        <p:tgtEl>
                                          <p:spTgt spid="27"/>
                                        </p:tgtEl>
                                        <p:attrNameLst>
                                          <p:attrName>ppt_y</p:attrName>
                                        </p:attrNameLst>
                                      </p:cBhvr>
                                      <p:tavLst>
                                        <p:tav tm="0">
                                          <p:val>
                                            <p:strVal val="#ppt_y"/>
                                          </p:val>
                                        </p:tav>
                                        <p:tav tm="100000">
                                          <p:val>
                                            <p:strVal val="#ppt_y"/>
                                          </p:val>
                                        </p:tav>
                                      </p:tavLst>
                                    </p:anim>
                                  </p:childTnLst>
                                </p:cTn>
                              </p:par>
                            </p:childTnLst>
                          </p:cTn>
                        </p:par>
                        <p:par>
                          <p:cTn id="76" fill="hold">
                            <p:stCondLst>
                              <p:cond delay="7500"/>
                            </p:stCondLst>
                            <p:childTnLst>
                              <p:par>
                                <p:cTn id="77" presetID="22" presetClass="entr" presetSubtype="1" fill="hold" grpId="0" nodeType="afterEffect">
                                  <p:stCondLst>
                                    <p:cond delay="0"/>
                                  </p:stCondLst>
                                  <p:childTnLst>
                                    <p:set>
                                      <p:cBhvr>
                                        <p:cTn id="78" dur="1" fill="hold">
                                          <p:stCondLst>
                                            <p:cond delay="0"/>
                                          </p:stCondLst>
                                        </p:cTn>
                                        <p:tgtEl>
                                          <p:spTgt spid="11"/>
                                        </p:tgtEl>
                                        <p:attrNameLst>
                                          <p:attrName>style.visibility</p:attrName>
                                        </p:attrNameLst>
                                      </p:cBhvr>
                                      <p:to>
                                        <p:strVal val="visible"/>
                                      </p:to>
                                    </p:set>
                                    <p:animEffect transition="in" filter="wipe(up)">
                                      <p:cBhvr>
                                        <p:cTn id="79" dur="500"/>
                                        <p:tgtEl>
                                          <p:spTgt spid="11"/>
                                        </p:tgtEl>
                                      </p:cBhvr>
                                    </p:animEffect>
                                  </p:childTnLst>
                                </p:cTn>
                              </p:par>
                            </p:childTnLst>
                          </p:cTn>
                        </p:par>
                        <p:par>
                          <p:cTn id="80" fill="hold">
                            <p:stCondLst>
                              <p:cond delay="8000"/>
                            </p:stCondLst>
                            <p:childTnLst>
                              <p:par>
                                <p:cTn id="81" presetID="22" presetClass="entr" presetSubtype="1" fill="hold" grpId="0" nodeType="afterEffect">
                                  <p:stCondLst>
                                    <p:cond delay="0"/>
                                  </p:stCondLst>
                                  <p:childTnLst>
                                    <p:set>
                                      <p:cBhvr>
                                        <p:cTn id="82" dur="1" fill="hold">
                                          <p:stCondLst>
                                            <p:cond delay="0"/>
                                          </p:stCondLst>
                                        </p:cTn>
                                        <p:tgtEl>
                                          <p:spTgt spid="12"/>
                                        </p:tgtEl>
                                        <p:attrNameLst>
                                          <p:attrName>style.visibility</p:attrName>
                                        </p:attrNameLst>
                                      </p:cBhvr>
                                      <p:to>
                                        <p:strVal val="visible"/>
                                      </p:to>
                                    </p:set>
                                    <p:animEffect transition="in" filter="wipe(up)">
                                      <p:cBhvr>
                                        <p:cTn id="83" dur="500"/>
                                        <p:tgtEl>
                                          <p:spTgt spid="12"/>
                                        </p:tgtEl>
                                      </p:cBhvr>
                                    </p:animEffect>
                                  </p:childTnLst>
                                </p:cTn>
                              </p:par>
                            </p:childTnLst>
                          </p:cTn>
                        </p:par>
                        <p:par>
                          <p:cTn id="84" fill="hold">
                            <p:stCondLst>
                              <p:cond delay="8500"/>
                            </p:stCondLst>
                            <p:childTnLst>
                              <p:par>
                                <p:cTn id="85" presetID="22" presetClass="entr" presetSubtype="1" fill="hold" grpId="0" nodeType="afterEffect">
                                  <p:stCondLst>
                                    <p:cond delay="0"/>
                                  </p:stCondLst>
                                  <p:childTnLst>
                                    <p:set>
                                      <p:cBhvr>
                                        <p:cTn id="86" dur="1" fill="hold">
                                          <p:stCondLst>
                                            <p:cond delay="0"/>
                                          </p:stCondLst>
                                        </p:cTn>
                                        <p:tgtEl>
                                          <p:spTgt spid="13"/>
                                        </p:tgtEl>
                                        <p:attrNameLst>
                                          <p:attrName>style.visibility</p:attrName>
                                        </p:attrNameLst>
                                      </p:cBhvr>
                                      <p:to>
                                        <p:strVal val="visible"/>
                                      </p:to>
                                    </p:set>
                                    <p:animEffect transition="in" filter="wipe(up)">
                                      <p:cBhvr>
                                        <p:cTn id="87" dur="500"/>
                                        <p:tgtEl>
                                          <p:spTgt spid="13"/>
                                        </p:tgtEl>
                                      </p:cBhvr>
                                    </p:animEffect>
                                  </p:childTnLst>
                                </p:cTn>
                              </p:par>
                            </p:childTnLst>
                          </p:cTn>
                        </p:par>
                        <p:par>
                          <p:cTn id="88" fill="hold">
                            <p:stCondLst>
                              <p:cond delay="9000"/>
                            </p:stCondLst>
                            <p:childTnLst>
                              <p:par>
                                <p:cTn id="89" presetID="14" presetClass="entr" presetSubtype="5" fill="hold" nodeType="afterEffect">
                                  <p:stCondLst>
                                    <p:cond delay="0"/>
                                  </p:stCondLst>
                                  <p:childTnLst>
                                    <p:set>
                                      <p:cBhvr>
                                        <p:cTn id="90" dur="1" fill="hold">
                                          <p:stCondLst>
                                            <p:cond delay="0"/>
                                          </p:stCondLst>
                                        </p:cTn>
                                        <p:tgtEl>
                                          <p:spTgt spid="36"/>
                                        </p:tgtEl>
                                        <p:attrNameLst>
                                          <p:attrName>style.visibility</p:attrName>
                                        </p:attrNameLst>
                                      </p:cBhvr>
                                      <p:to>
                                        <p:strVal val="visible"/>
                                      </p:to>
                                    </p:set>
                                    <p:animEffect transition="in" filter="randombar(vertical)">
                                      <p:cBhvr>
                                        <p:cTn id="91"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P spid="7" grpId="0" animBg="1"/>
      <p:bldP spid="7" grpId="1" animBg="1"/>
      <p:bldP spid="8" grpId="0"/>
      <p:bldP spid="9" grpId="0"/>
      <p:bldP spid="10" grpId="0"/>
      <p:bldP spid="11" grpId="0"/>
      <p:bldP spid="12" grpId="0"/>
      <p:bldP spid="1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圆角矩形 14"/>
          <p:cNvSpPr/>
          <p:nvPr/>
        </p:nvSpPr>
        <p:spPr>
          <a:xfrm>
            <a:off x="4679920" y="1623440"/>
            <a:ext cx="4416818" cy="647193"/>
          </a:xfrm>
          <a:custGeom>
            <a:avLst/>
            <a:gdLst/>
            <a:ahLst/>
            <a:cxnLst/>
            <a:rect l="l" t="t" r="r" b="b"/>
            <a:pathLst>
              <a:path w="3960440" h="648072">
                <a:moveTo>
                  <a:pt x="0" y="0"/>
                </a:moveTo>
                <a:lnTo>
                  <a:pt x="3636404" y="0"/>
                </a:lnTo>
                <a:cubicBezTo>
                  <a:pt x="3815364" y="0"/>
                  <a:pt x="3960440" y="145076"/>
                  <a:pt x="3960440" y="324036"/>
                </a:cubicBezTo>
                <a:cubicBezTo>
                  <a:pt x="3960440" y="502996"/>
                  <a:pt x="3815364" y="648072"/>
                  <a:pt x="3636404" y="648072"/>
                </a:cubicBezTo>
                <a:lnTo>
                  <a:pt x="0" y="648072"/>
                </a:lnTo>
                <a:close/>
              </a:path>
            </a:pathLst>
          </a:custGeom>
          <a:solidFill>
            <a:srgbClr val="F1581C"/>
          </a:solidFill>
          <a:ln w="25400" cap="flat" cmpd="sng" algn="ctr">
            <a:noFill/>
            <a:prstDash val="solid"/>
          </a:ln>
          <a:effectLst>
            <a:outerShdw blurRad="50800" dist="38100" dir="5400000" algn="t" rotWithShape="0">
              <a:prstClr val="black">
                <a:alpha val="40000"/>
              </a:prstClr>
            </a:outerShdw>
          </a:effectLst>
        </p:spPr>
        <p:txBody>
          <a:bodyPr lIns="117199" tIns="58599" rIns="117199" bIns="58599" rtlCol="0" anchor="ctr"/>
          <a:lstStyle/>
          <a:p>
            <a:pPr algn="ctr">
              <a:defRPr/>
            </a:pPr>
            <a:r>
              <a:rPr lang="zh-CN" altLang="en-US" sz="2599" b="1" kern="0" dirty="0" smtClean="0">
                <a:solidFill>
                  <a:schemeClr val="bg1"/>
                </a:solidFill>
                <a:latin typeface="微软雅黑" pitchFamily="34" charset="-122"/>
                <a:ea typeface="微软雅黑" pitchFamily="34" charset="-122"/>
              </a:rPr>
              <a:t>单击键入文本</a:t>
            </a:r>
            <a:endParaRPr lang="zh-CN" altLang="en-US" sz="2599" b="1" kern="0" dirty="0">
              <a:solidFill>
                <a:schemeClr val="bg1"/>
              </a:solidFill>
              <a:latin typeface="微软雅黑" pitchFamily="34" charset="-122"/>
              <a:ea typeface="微软雅黑" pitchFamily="34" charset="-122"/>
            </a:endParaRPr>
          </a:p>
        </p:txBody>
      </p:sp>
      <p:sp>
        <p:nvSpPr>
          <p:cNvPr id="14" name="圆角矩形 14"/>
          <p:cNvSpPr/>
          <p:nvPr/>
        </p:nvSpPr>
        <p:spPr>
          <a:xfrm>
            <a:off x="4384698" y="4123427"/>
            <a:ext cx="4498068" cy="647193"/>
          </a:xfrm>
          <a:custGeom>
            <a:avLst/>
            <a:gdLst>
              <a:gd name="connsiteX0" fmla="*/ 0 w 4033295"/>
              <a:gd name="connsiteY0" fmla="*/ 0 h 648072"/>
              <a:gd name="connsiteX1" fmla="*/ 3709259 w 4033295"/>
              <a:gd name="connsiteY1" fmla="*/ 0 h 648072"/>
              <a:gd name="connsiteX2" fmla="*/ 4033295 w 4033295"/>
              <a:gd name="connsiteY2" fmla="*/ 324036 h 648072"/>
              <a:gd name="connsiteX3" fmla="*/ 3709259 w 4033295"/>
              <a:gd name="connsiteY3" fmla="*/ 648072 h 648072"/>
              <a:gd name="connsiteX4" fmla="*/ 72855 w 4033295"/>
              <a:gd name="connsiteY4" fmla="*/ 648072 h 648072"/>
              <a:gd name="connsiteX5" fmla="*/ 0 w 4033295"/>
              <a:gd name="connsiteY5" fmla="*/ 0 h 648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33295" h="648072">
                <a:moveTo>
                  <a:pt x="0" y="0"/>
                </a:moveTo>
                <a:lnTo>
                  <a:pt x="3709259" y="0"/>
                </a:lnTo>
                <a:cubicBezTo>
                  <a:pt x="3888219" y="0"/>
                  <a:pt x="4033295" y="145076"/>
                  <a:pt x="4033295" y="324036"/>
                </a:cubicBezTo>
                <a:cubicBezTo>
                  <a:pt x="4033295" y="502996"/>
                  <a:pt x="3888219" y="648072"/>
                  <a:pt x="3709259" y="648072"/>
                </a:cubicBezTo>
                <a:lnTo>
                  <a:pt x="72855" y="648072"/>
                </a:lnTo>
                <a:cubicBezTo>
                  <a:pt x="72855" y="432048"/>
                  <a:pt x="0" y="216024"/>
                  <a:pt x="0" y="0"/>
                </a:cubicBezTo>
                <a:close/>
              </a:path>
            </a:pathLst>
          </a:custGeom>
          <a:solidFill>
            <a:srgbClr val="F59322"/>
          </a:solidFill>
          <a:ln w="25400" cap="flat" cmpd="sng" algn="ctr">
            <a:noFill/>
            <a:prstDash val="solid"/>
          </a:ln>
          <a:effectLst>
            <a:outerShdw blurRad="50800" dist="38100" dir="5400000" algn="t" rotWithShape="0">
              <a:prstClr val="black">
                <a:alpha val="40000"/>
              </a:prstClr>
            </a:outerShdw>
          </a:effectLst>
        </p:spPr>
        <p:txBody>
          <a:bodyPr lIns="117199" tIns="58599" rIns="117199" bIns="58599" rtlCol="0" anchor="ctr"/>
          <a:lstStyle/>
          <a:p>
            <a:pPr algn="ctr"/>
            <a:r>
              <a:rPr lang="zh-CN" altLang="en-US" sz="2599" b="1" kern="0" dirty="0" smtClean="0">
                <a:solidFill>
                  <a:schemeClr val="bg1"/>
                </a:solidFill>
                <a:latin typeface="微软雅黑" pitchFamily="34" charset="-122"/>
                <a:ea typeface="微软雅黑" pitchFamily="34" charset="-122"/>
              </a:rPr>
              <a:t>单击键入文本</a:t>
            </a:r>
            <a:endParaRPr lang="zh-CN" altLang="en-US" sz="2599" b="1" kern="0" dirty="0">
              <a:solidFill>
                <a:schemeClr val="bg1"/>
              </a:solidFill>
              <a:latin typeface="微软雅黑" pitchFamily="34" charset="-122"/>
              <a:ea typeface="微软雅黑" pitchFamily="34" charset="-122"/>
            </a:endParaRPr>
          </a:p>
        </p:txBody>
      </p:sp>
      <p:cxnSp>
        <p:nvCxnSpPr>
          <p:cNvPr id="2" name="Straight Connector 25"/>
          <p:cNvCxnSpPr/>
          <p:nvPr/>
        </p:nvCxnSpPr>
        <p:spPr>
          <a:xfrm>
            <a:off x="0" y="545427"/>
            <a:ext cx="627797" cy="0"/>
          </a:xfrm>
          <a:prstGeom prst="line">
            <a:avLst/>
          </a:prstGeom>
          <a:ln w="1016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Straight Connector 25"/>
          <p:cNvCxnSpPr/>
          <p:nvPr/>
        </p:nvCxnSpPr>
        <p:spPr>
          <a:xfrm>
            <a:off x="5376213" y="545427"/>
            <a:ext cx="6815787" cy="0"/>
          </a:xfrm>
          <a:prstGeom prst="line">
            <a:avLst/>
          </a:prstGeom>
          <a:ln w="1016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矩形 3"/>
          <p:cNvSpPr/>
          <p:nvPr/>
        </p:nvSpPr>
        <p:spPr>
          <a:xfrm>
            <a:off x="627797" y="47100"/>
            <a:ext cx="4748416" cy="719556"/>
          </a:xfrm>
          <a:prstGeom prst="rect">
            <a:avLst/>
          </a:prstGeom>
        </p:spPr>
        <p:txBody>
          <a:bodyPr wrap="none">
            <a:spAutoFit/>
          </a:bodyPr>
          <a:lstStyle/>
          <a:p>
            <a:pPr>
              <a:lnSpc>
                <a:spcPct val="200000"/>
              </a:lnSpc>
            </a:pPr>
            <a:r>
              <a:rPr lang="zh-CN" altLang="en-US" sz="2400" b="1" dirty="0" smtClean="0">
                <a:latin typeface="微软雅黑" panose="020B0503020204020204" pitchFamily="34" charset="-122"/>
                <a:ea typeface="微软雅黑" panose="020B0503020204020204" pitchFamily="34" charset="-122"/>
              </a:rPr>
              <a:t>三</a:t>
            </a:r>
            <a:r>
              <a:rPr lang="zh-CN" altLang="en-US" sz="2400" b="1" dirty="0">
                <a:latin typeface="微软雅黑" panose="020B0503020204020204" pitchFamily="34" charset="-122"/>
                <a:ea typeface="微软雅黑" panose="020B0503020204020204" pitchFamily="34" charset="-122"/>
              </a:rPr>
              <a:t>、</a:t>
            </a:r>
            <a:r>
              <a:rPr lang="en-US" altLang="zh-CN" sz="2400" b="1" dirty="0">
                <a:latin typeface="微软雅黑" panose="020B0503020204020204" pitchFamily="34" charset="-122"/>
                <a:ea typeface="微软雅黑" panose="020B0503020204020204" pitchFamily="34" charset="-122"/>
              </a:rPr>
              <a:t>5M1E</a:t>
            </a:r>
            <a:r>
              <a:rPr lang="zh-CN" altLang="en-US" sz="2400" b="1" dirty="0">
                <a:latin typeface="微软雅黑" panose="020B0503020204020204" pitchFamily="34" charset="-122"/>
                <a:ea typeface="微软雅黑" panose="020B0503020204020204" pitchFamily="34" charset="-122"/>
              </a:rPr>
              <a:t>各因素分析及控制措施</a:t>
            </a:r>
          </a:p>
        </p:txBody>
      </p:sp>
      <p:grpSp>
        <p:nvGrpSpPr>
          <p:cNvPr id="5" name="组合 4"/>
          <p:cNvGrpSpPr/>
          <p:nvPr/>
        </p:nvGrpSpPr>
        <p:grpSpPr>
          <a:xfrm>
            <a:off x="1801738" y="1043755"/>
            <a:ext cx="3035097" cy="4101783"/>
            <a:chOff x="1801738" y="1043755"/>
            <a:chExt cx="3035097" cy="4101783"/>
          </a:xfrm>
          <a:solidFill>
            <a:srgbClr val="2B84E1"/>
          </a:solidFill>
          <a:effectLst>
            <a:outerShdw blurRad="50800" dist="38100" dir="2700000" algn="tl" rotWithShape="0">
              <a:prstClr val="black">
                <a:alpha val="40000"/>
              </a:prstClr>
            </a:outerShdw>
          </a:effectLst>
        </p:grpSpPr>
        <p:sp>
          <p:nvSpPr>
            <p:cNvPr id="8" name="椭圆 1"/>
            <p:cNvSpPr/>
            <p:nvPr/>
          </p:nvSpPr>
          <p:spPr>
            <a:xfrm>
              <a:off x="3276708" y="1250555"/>
              <a:ext cx="1560127" cy="1403672"/>
            </a:xfrm>
            <a:custGeom>
              <a:avLst/>
              <a:gdLst/>
              <a:ahLst/>
              <a:cxnLst/>
              <a:rect l="l" t="t" r="r" b="b"/>
              <a:pathLst>
                <a:path w="1648346" h="1656184">
                  <a:moveTo>
                    <a:pt x="820254" y="0"/>
                  </a:moveTo>
                  <a:cubicBezTo>
                    <a:pt x="1277597" y="0"/>
                    <a:pt x="1648346" y="370749"/>
                    <a:pt x="1648346" y="828092"/>
                  </a:cubicBezTo>
                  <a:cubicBezTo>
                    <a:pt x="1648346" y="1285435"/>
                    <a:pt x="1277597" y="1656184"/>
                    <a:pt x="820254" y="1656184"/>
                  </a:cubicBezTo>
                  <a:cubicBezTo>
                    <a:pt x="771082" y="1656184"/>
                    <a:pt x="722910" y="1651898"/>
                    <a:pt x="676238" y="1642851"/>
                  </a:cubicBezTo>
                  <a:lnTo>
                    <a:pt x="676238" y="1458836"/>
                  </a:lnTo>
                  <a:cubicBezTo>
                    <a:pt x="722365" y="1470593"/>
                    <a:pt x="770659" y="1476164"/>
                    <a:pt x="820254" y="1476164"/>
                  </a:cubicBezTo>
                  <a:cubicBezTo>
                    <a:pt x="1178174" y="1476164"/>
                    <a:pt x="1468326" y="1186012"/>
                    <a:pt x="1468326" y="828092"/>
                  </a:cubicBezTo>
                  <a:cubicBezTo>
                    <a:pt x="1468326" y="470172"/>
                    <a:pt x="1178174" y="180020"/>
                    <a:pt x="820254" y="180020"/>
                  </a:cubicBezTo>
                  <a:cubicBezTo>
                    <a:pt x="499245" y="180020"/>
                    <a:pt x="232748" y="413413"/>
                    <a:pt x="183071" y="720080"/>
                  </a:cubicBezTo>
                  <a:lnTo>
                    <a:pt x="0" y="720080"/>
                  </a:lnTo>
                  <a:cubicBezTo>
                    <a:pt x="52132" y="313716"/>
                    <a:pt x="399556" y="0"/>
                    <a:pt x="820254" y="0"/>
                  </a:cubicBezTo>
                  <a:close/>
                </a:path>
              </a:pathLst>
            </a:custGeom>
            <a:grpFill/>
            <a:ln w="25400" cap="flat" cmpd="sng" algn="ctr">
              <a:noFill/>
              <a:prstDash val="solid"/>
            </a:ln>
            <a:effectLst/>
          </p:spPr>
          <p:txBody>
            <a:bodyPr lIns="117199" tIns="58599" rIns="117199" bIns="58599" rtlCol="0" anchor="ctr"/>
            <a:lstStyle/>
            <a:p>
              <a:pPr algn="ctr"/>
              <a:endParaRPr lang="zh-CN" altLang="en-US" sz="2599" b="1" kern="0">
                <a:solidFill>
                  <a:sysClr val="window" lastClr="FFFFFF"/>
                </a:solidFill>
                <a:latin typeface="微软雅黑" pitchFamily="34" charset="-122"/>
                <a:ea typeface="微软雅黑" pitchFamily="34" charset="-122"/>
              </a:endParaRPr>
            </a:p>
          </p:txBody>
        </p:sp>
        <p:sp>
          <p:nvSpPr>
            <p:cNvPr id="9" name="椭圆 1"/>
            <p:cNvSpPr/>
            <p:nvPr/>
          </p:nvSpPr>
          <p:spPr>
            <a:xfrm>
              <a:off x="3147443" y="2494853"/>
              <a:ext cx="783773" cy="1403672"/>
            </a:xfrm>
            <a:custGeom>
              <a:avLst/>
              <a:gdLst/>
              <a:ahLst/>
              <a:cxnLst/>
              <a:rect l="l" t="t" r="r" b="b"/>
              <a:pathLst>
                <a:path w="828092" h="1656184">
                  <a:moveTo>
                    <a:pt x="828092" y="0"/>
                  </a:moveTo>
                  <a:lnTo>
                    <a:pt x="828092" y="180020"/>
                  </a:lnTo>
                  <a:cubicBezTo>
                    <a:pt x="470172" y="180020"/>
                    <a:pt x="180020" y="470172"/>
                    <a:pt x="180020" y="828092"/>
                  </a:cubicBezTo>
                  <a:cubicBezTo>
                    <a:pt x="180020" y="1186012"/>
                    <a:pt x="470172" y="1476164"/>
                    <a:pt x="828092" y="1476164"/>
                  </a:cubicBezTo>
                  <a:lnTo>
                    <a:pt x="828092" y="1656184"/>
                  </a:lnTo>
                  <a:cubicBezTo>
                    <a:pt x="370749" y="1656184"/>
                    <a:pt x="0" y="1285435"/>
                    <a:pt x="0" y="828092"/>
                  </a:cubicBezTo>
                  <a:cubicBezTo>
                    <a:pt x="0" y="370749"/>
                    <a:pt x="370749" y="0"/>
                    <a:pt x="828092" y="0"/>
                  </a:cubicBezTo>
                  <a:close/>
                </a:path>
              </a:pathLst>
            </a:custGeom>
            <a:grpFill/>
            <a:ln w="25400" cap="flat" cmpd="sng" algn="ctr">
              <a:noFill/>
              <a:prstDash val="solid"/>
            </a:ln>
            <a:effectLst/>
          </p:spPr>
          <p:txBody>
            <a:bodyPr lIns="117199" tIns="58599" rIns="117199" bIns="58599" rtlCol="0" anchor="ctr"/>
            <a:lstStyle/>
            <a:p>
              <a:pPr algn="ctr">
                <a:defRPr/>
              </a:pPr>
              <a:endParaRPr lang="zh-CN" altLang="en-US" kern="0" dirty="0">
                <a:solidFill>
                  <a:sysClr val="window" lastClr="FFFFFF"/>
                </a:solidFill>
                <a:ea typeface="微软雅黑" panose="020B0503020204020204" pitchFamily="34" charset="-122"/>
              </a:endParaRPr>
            </a:p>
          </p:txBody>
        </p:sp>
        <p:sp>
          <p:nvSpPr>
            <p:cNvPr id="10" name="椭圆 1"/>
            <p:cNvSpPr/>
            <p:nvPr/>
          </p:nvSpPr>
          <p:spPr>
            <a:xfrm rot="5400000">
              <a:off x="3091631" y="3663251"/>
              <a:ext cx="1397028" cy="1567546"/>
            </a:xfrm>
            <a:custGeom>
              <a:avLst/>
              <a:gdLst/>
              <a:ahLst/>
              <a:cxnLst/>
              <a:rect l="l" t="t" r="r" b="b"/>
              <a:pathLst>
                <a:path w="1648346" h="1656184">
                  <a:moveTo>
                    <a:pt x="820254" y="0"/>
                  </a:moveTo>
                  <a:cubicBezTo>
                    <a:pt x="1277597" y="0"/>
                    <a:pt x="1648346" y="370749"/>
                    <a:pt x="1648346" y="828092"/>
                  </a:cubicBezTo>
                  <a:cubicBezTo>
                    <a:pt x="1648346" y="1285435"/>
                    <a:pt x="1277597" y="1656184"/>
                    <a:pt x="820254" y="1656184"/>
                  </a:cubicBezTo>
                  <a:cubicBezTo>
                    <a:pt x="771082" y="1656184"/>
                    <a:pt x="722910" y="1651898"/>
                    <a:pt x="676238" y="1642851"/>
                  </a:cubicBezTo>
                  <a:lnTo>
                    <a:pt x="676238" y="1458836"/>
                  </a:lnTo>
                  <a:cubicBezTo>
                    <a:pt x="722365" y="1470593"/>
                    <a:pt x="770659" y="1476164"/>
                    <a:pt x="820254" y="1476164"/>
                  </a:cubicBezTo>
                  <a:cubicBezTo>
                    <a:pt x="1178174" y="1476164"/>
                    <a:pt x="1468326" y="1186012"/>
                    <a:pt x="1468326" y="828092"/>
                  </a:cubicBezTo>
                  <a:cubicBezTo>
                    <a:pt x="1468326" y="470172"/>
                    <a:pt x="1178174" y="180020"/>
                    <a:pt x="820254" y="180020"/>
                  </a:cubicBezTo>
                  <a:cubicBezTo>
                    <a:pt x="499245" y="180020"/>
                    <a:pt x="232748" y="413413"/>
                    <a:pt x="183071" y="720080"/>
                  </a:cubicBezTo>
                  <a:lnTo>
                    <a:pt x="0" y="720080"/>
                  </a:lnTo>
                  <a:cubicBezTo>
                    <a:pt x="52132" y="313716"/>
                    <a:pt x="399556" y="0"/>
                    <a:pt x="820254" y="0"/>
                  </a:cubicBezTo>
                  <a:close/>
                </a:path>
              </a:pathLst>
            </a:custGeom>
            <a:grpFill/>
            <a:ln w="25400" cap="flat" cmpd="sng" algn="ctr">
              <a:noFill/>
              <a:prstDash val="solid"/>
            </a:ln>
            <a:effectLst/>
          </p:spPr>
          <p:txBody>
            <a:bodyPr lIns="117199" tIns="58599" rIns="117199" bIns="58599" rtlCol="0" anchor="ctr"/>
            <a:lstStyle/>
            <a:p>
              <a:pPr algn="ctr"/>
              <a:endParaRPr lang="zh-CN" altLang="en-US" sz="2599" b="1" kern="0">
                <a:solidFill>
                  <a:sysClr val="window" lastClr="FFFFFF"/>
                </a:solidFill>
                <a:latin typeface="微软雅黑" pitchFamily="34" charset="-122"/>
                <a:ea typeface="微软雅黑" pitchFamily="34" charset="-122"/>
              </a:endParaRPr>
            </a:p>
          </p:txBody>
        </p:sp>
        <p:sp>
          <p:nvSpPr>
            <p:cNvPr id="11" name="椭圆 1"/>
            <p:cNvSpPr/>
            <p:nvPr/>
          </p:nvSpPr>
          <p:spPr>
            <a:xfrm rot="10800000">
              <a:off x="1895690" y="1043755"/>
              <a:ext cx="1560127" cy="1403672"/>
            </a:xfrm>
            <a:custGeom>
              <a:avLst/>
              <a:gdLst/>
              <a:ahLst/>
              <a:cxnLst/>
              <a:rect l="l" t="t" r="r" b="b"/>
              <a:pathLst>
                <a:path w="1648346" h="1656184">
                  <a:moveTo>
                    <a:pt x="820254" y="0"/>
                  </a:moveTo>
                  <a:cubicBezTo>
                    <a:pt x="1277597" y="0"/>
                    <a:pt x="1648346" y="370749"/>
                    <a:pt x="1648346" y="828092"/>
                  </a:cubicBezTo>
                  <a:cubicBezTo>
                    <a:pt x="1648346" y="1285435"/>
                    <a:pt x="1277597" y="1656184"/>
                    <a:pt x="820254" y="1656184"/>
                  </a:cubicBezTo>
                  <a:cubicBezTo>
                    <a:pt x="771082" y="1656184"/>
                    <a:pt x="722910" y="1651898"/>
                    <a:pt x="676238" y="1642851"/>
                  </a:cubicBezTo>
                  <a:lnTo>
                    <a:pt x="676238" y="1458836"/>
                  </a:lnTo>
                  <a:cubicBezTo>
                    <a:pt x="722365" y="1470593"/>
                    <a:pt x="770659" y="1476164"/>
                    <a:pt x="820254" y="1476164"/>
                  </a:cubicBezTo>
                  <a:cubicBezTo>
                    <a:pt x="1178174" y="1476164"/>
                    <a:pt x="1468326" y="1186012"/>
                    <a:pt x="1468326" y="828092"/>
                  </a:cubicBezTo>
                  <a:cubicBezTo>
                    <a:pt x="1468326" y="470172"/>
                    <a:pt x="1178174" y="180020"/>
                    <a:pt x="820254" y="180020"/>
                  </a:cubicBezTo>
                  <a:cubicBezTo>
                    <a:pt x="499245" y="180020"/>
                    <a:pt x="232748" y="413413"/>
                    <a:pt x="183071" y="720080"/>
                  </a:cubicBezTo>
                  <a:lnTo>
                    <a:pt x="0" y="720080"/>
                  </a:lnTo>
                  <a:cubicBezTo>
                    <a:pt x="52132" y="313716"/>
                    <a:pt x="399556" y="0"/>
                    <a:pt x="820254" y="0"/>
                  </a:cubicBezTo>
                  <a:close/>
                </a:path>
              </a:pathLst>
            </a:custGeom>
            <a:grpFill/>
            <a:ln w="25400" cap="flat" cmpd="sng" algn="ctr">
              <a:noFill/>
              <a:prstDash val="solid"/>
            </a:ln>
            <a:effectLst/>
          </p:spPr>
          <p:txBody>
            <a:bodyPr lIns="117199" tIns="58599" rIns="117199" bIns="58599" rtlCol="0" anchor="ctr"/>
            <a:lstStyle/>
            <a:p>
              <a:pPr algn="ctr">
                <a:defRPr/>
              </a:pPr>
              <a:endParaRPr lang="zh-CN" altLang="en-US" kern="0" dirty="0">
                <a:solidFill>
                  <a:sysClr val="window" lastClr="FFFFFF"/>
                </a:solidFill>
                <a:ea typeface="微软雅黑" panose="020B0503020204020204" pitchFamily="34" charset="-122"/>
              </a:endParaRPr>
            </a:p>
          </p:txBody>
        </p:sp>
        <p:sp>
          <p:nvSpPr>
            <p:cNvPr id="12" name="椭圆 1"/>
            <p:cNvSpPr/>
            <p:nvPr/>
          </p:nvSpPr>
          <p:spPr>
            <a:xfrm rot="6199008">
              <a:off x="2189249" y="3117781"/>
              <a:ext cx="701836" cy="1476858"/>
            </a:xfrm>
            <a:custGeom>
              <a:avLst/>
              <a:gdLst/>
              <a:ahLst/>
              <a:cxnLst/>
              <a:rect l="l" t="t" r="r" b="b"/>
              <a:pathLst>
                <a:path w="828092" h="1560369">
                  <a:moveTo>
                    <a:pt x="16824" y="994982"/>
                  </a:moveTo>
                  <a:cubicBezTo>
                    <a:pt x="5793" y="941075"/>
                    <a:pt x="0" y="885260"/>
                    <a:pt x="0" y="828092"/>
                  </a:cubicBezTo>
                  <a:cubicBezTo>
                    <a:pt x="0" y="370749"/>
                    <a:pt x="370749" y="0"/>
                    <a:pt x="828092" y="0"/>
                  </a:cubicBezTo>
                  <a:lnTo>
                    <a:pt x="828092" y="180020"/>
                  </a:lnTo>
                  <a:cubicBezTo>
                    <a:pt x="470172" y="180020"/>
                    <a:pt x="180020" y="470172"/>
                    <a:pt x="180020" y="828092"/>
                  </a:cubicBezTo>
                  <a:cubicBezTo>
                    <a:pt x="180020" y="1180557"/>
                    <a:pt x="461395" y="1467304"/>
                    <a:pt x="811810" y="1474523"/>
                  </a:cubicBezTo>
                  <a:lnTo>
                    <a:pt x="449129" y="1560369"/>
                  </a:lnTo>
                  <a:cubicBezTo>
                    <a:pt x="229080" y="1450469"/>
                    <a:pt x="67556" y="1242904"/>
                    <a:pt x="16824" y="994982"/>
                  </a:cubicBezTo>
                  <a:close/>
                </a:path>
              </a:pathLst>
            </a:custGeom>
            <a:grpFill/>
            <a:ln w="25400" cap="flat" cmpd="sng" algn="ctr">
              <a:noFill/>
              <a:prstDash val="solid"/>
            </a:ln>
            <a:effectLst/>
          </p:spPr>
          <p:txBody>
            <a:bodyPr lIns="117199" tIns="58599" rIns="117199" bIns="58599" rtlCol="0" anchor="ctr"/>
            <a:lstStyle/>
            <a:p>
              <a:pPr algn="ctr">
                <a:defRPr/>
              </a:pPr>
              <a:endParaRPr lang="zh-CN" altLang="en-US" kern="0" dirty="0">
                <a:solidFill>
                  <a:sysClr val="window" lastClr="FFFFFF"/>
                </a:solidFill>
                <a:ea typeface="微软雅黑" panose="020B0503020204020204" pitchFamily="34" charset="-122"/>
              </a:endParaRPr>
            </a:p>
          </p:txBody>
        </p:sp>
      </p:grpSp>
      <p:sp>
        <p:nvSpPr>
          <p:cNvPr id="15" name="TextBox 8"/>
          <p:cNvSpPr txBox="1"/>
          <p:nvPr/>
        </p:nvSpPr>
        <p:spPr>
          <a:xfrm>
            <a:off x="4050637" y="1530445"/>
            <a:ext cx="573541" cy="857006"/>
          </a:xfrm>
          <a:prstGeom prst="rect">
            <a:avLst/>
          </a:prstGeom>
          <a:noFill/>
        </p:spPr>
        <p:txBody>
          <a:bodyPr wrap="square" lIns="117199" tIns="58599" rIns="117199" bIns="58599" rtlCol="0">
            <a:spAutoFit/>
          </a:bodyPr>
          <a:lstStyle/>
          <a:p>
            <a:pPr>
              <a:defRPr/>
            </a:pPr>
            <a:r>
              <a:rPr lang="en-US" altLang="zh-CN" sz="4800" b="1" kern="0" dirty="0">
                <a:solidFill>
                  <a:schemeClr val="tx1">
                    <a:lumMod val="95000"/>
                    <a:lumOff val="5000"/>
                  </a:schemeClr>
                </a:solidFill>
                <a:latin typeface="Agency FB" panose="020B0503020202020204" pitchFamily="34" charset="0"/>
                <a:ea typeface="微软雅黑" pitchFamily="34" charset="-122"/>
              </a:rPr>
              <a:t>1</a:t>
            </a:r>
            <a:endParaRPr lang="zh-CN" altLang="en-US" sz="4800" b="1" kern="0" dirty="0">
              <a:solidFill>
                <a:schemeClr val="tx1">
                  <a:lumMod val="95000"/>
                  <a:lumOff val="5000"/>
                </a:schemeClr>
              </a:solidFill>
              <a:latin typeface="Agency FB" panose="020B0503020202020204" pitchFamily="34" charset="0"/>
              <a:ea typeface="微软雅黑" pitchFamily="34" charset="-122"/>
            </a:endParaRPr>
          </a:p>
        </p:txBody>
      </p:sp>
      <p:sp>
        <p:nvSpPr>
          <p:cNvPr id="16" name="TextBox 9"/>
          <p:cNvSpPr txBox="1"/>
          <p:nvPr/>
        </p:nvSpPr>
        <p:spPr>
          <a:xfrm>
            <a:off x="3658039" y="4018520"/>
            <a:ext cx="573541" cy="857006"/>
          </a:xfrm>
          <a:prstGeom prst="rect">
            <a:avLst/>
          </a:prstGeom>
          <a:noFill/>
        </p:spPr>
        <p:txBody>
          <a:bodyPr wrap="square" lIns="117199" tIns="58599" rIns="117199" bIns="58599" rtlCol="0">
            <a:spAutoFit/>
          </a:bodyPr>
          <a:lstStyle/>
          <a:p>
            <a:pPr>
              <a:defRPr/>
            </a:pPr>
            <a:r>
              <a:rPr lang="en-US" altLang="zh-CN" sz="4800" b="1" kern="0" dirty="0">
                <a:solidFill>
                  <a:schemeClr val="tx1">
                    <a:lumMod val="95000"/>
                    <a:lumOff val="5000"/>
                  </a:schemeClr>
                </a:solidFill>
                <a:latin typeface="Agency FB" panose="020B0503020202020204" pitchFamily="34" charset="0"/>
                <a:ea typeface="微软雅黑" pitchFamily="34" charset="-122"/>
              </a:rPr>
              <a:t>2</a:t>
            </a:r>
            <a:endParaRPr lang="zh-CN" altLang="en-US" sz="4800" b="1" kern="0" dirty="0">
              <a:solidFill>
                <a:schemeClr val="tx1">
                  <a:lumMod val="95000"/>
                  <a:lumOff val="5000"/>
                </a:schemeClr>
              </a:solidFill>
              <a:latin typeface="Agency FB" panose="020B0503020202020204" pitchFamily="34" charset="0"/>
              <a:ea typeface="微软雅黑" pitchFamily="34" charset="-122"/>
            </a:endParaRPr>
          </a:p>
        </p:txBody>
      </p:sp>
      <p:sp>
        <p:nvSpPr>
          <p:cNvPr id="17" name="TextBox 10"/>
          <p:cNvSpPr txBox="1"/>
          <p:nvPr/>
        </p:nvSpPr>
        <p:spPr>
          <a:xfrm>
            <a:off x="4836835" y="2478532"/>
            <a:ext cx="5804889" cy="1503337"/>
          </a:xfrm>
          <a:prstGeom prst="rect">
            <a:avLst/>
          </a:prstGeom>
          <a:noFill/>
        </p:spPr>
        <p:txBody>
          <a:bodyPr wrap="square" lIns="117199" tIns="58599" rIns="117199" bIns="58599" rtlCol="0">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测</a:t>
            </a:r>
            <a:r>
              <a:rPr lang="zh-CN" altLang="en-US" sz="2000" dirty="0">
                <a:latin typeface="微软雅黑" panose="020B0503020204020204" pitchFamily="34" charset="-122"/>
                <a:ea typeface="微软雅黑" panose="020B0503020204020204" pitchFamily="34" charset="-122"/>
              </a:rPr>
              <a:t>，主要指测量工具、测量方法、以及经过培训和授权的测量人。生产过程要对测量的数据进行记录。 </a:t>
            </a:r>
          </a:p>
        </p:txBody>
      </p:sp>
      <p:sp>
        <p:nvSpPr>
          <p:cNvPr id="18" name="TextBox 11"/>
          <p:cNvSpPr txBox="1"/>
          <p:nvPr/>
        </p:nvSpPr>
        <p:spPr>
          <a:xfrm>
            <a:off x="4836835" y="4912178"/>
            <a:ext cx="5619821" cy="1503337"/>
          </a:xfrm>
          <a:prstGeom prst="rect">
            <a:avLst/>
          </a:prstGeom>
          <a:noFill/>
        </p:spPr>
        <p:txBody>
          <a:bodyPr wrap="square" lIns="117199" tIns="58599" rIns="117199" bIns="58599" rtlCol="0">
            <a:spAutoFit/>
          </a:bodyPr>
          <a:lstStyle/>
          <a:p>
            <a:pPr>
              <a:lnSpc>
                <a:spcPct val="150000"/>
              </a:lnSpc>
            </a:pPr>
            <a:r>
              <a:rPr lang="zh-CN" altLang="en-US" sz="2000" dirty="0">
                <a:latin typeface="微软雅黑" panose="020B0503020204020204" pitchFamily="34" charset="-122"/>
                <a:ea typeface="微软雅黑" panose="020B0503020204020204" pitchFamily="34" charset="-122"/>
              </a:rPr>
              <a:t>使用指定的并经过定期检验的测量工具，统一规范的测量方法，保证同一测量点、同一测量工具、不同测量人所测出的数据误差最小化。</a:t>
            </a:r>
          </a:p>
        </p:txBody>
      </p:sp>
    </p:spTree>
    <p:extLst>
      <p:ext uri="{BB962C8B-B14F-4D97-AF65-F5344CB8AC3E}">
        <p14:creationId xmlns:p14="http://schemas.microsoft.com/office/powerpoint/2010/main" val="3921911561"/>
      </p:ext>
    </p:extLst>
  </p:cSld>
  <p:clrMapOvr>
    <a:masterClrMapping/>
  </p:clrMapOvr>
  <mc:AlternateContent xmlns:mc="http://schemas.openxmlformats.org/markup-compatibility/2006" xmlns:p14="http://schemas.microsoft.com/office/powerpoint/2010/main">
    <mc:Choice Requires="p14">
      <p:transition spd="slow" p14:dur="1600" advClick="0" advTm="5000">
        <p14:gallery dir="l"/>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par>
                                <p:cTn id="8" presetID="22" presetClass="entr" presetSubtype="8"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left)">
                                      <p:cBhvr>
                                        <p:cTn id="10" dur="500"/>
                                        <p:tgtEl>
                                          <p:spTgt spid="3"/>
                                        </p:tgtEl>
                                      </p:cBhvr>
                                    </p:animEffect>
                                  </p:childTnLst>
                                </p:cTn>
                              </p:par>
                            </p:childTnLst>
                          </p:cTn>
                        </p:par>
                        <p:par>
                          <p:cTn id="11" fill="hold">
                            <p:stCondLst>
                              <p:cond delay="500"/>
                            </p:stCondLst>
                            <p:childTnLst>
                              <p:par>
                                <p:cTn id="12" presetID="16" presetClass="entr" presetSubtype="37" fill="hold" grpId="0"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arn(outVertical)">
                                      <p:cBhvr>
                                        <p:cTn id="14" dur="500"/>
                                        <p:tgtEl>
                                          <p:spTgt spid="4"/>
                                        </p:tgtEl>
                                      </p:cBhvr>
                                    </p:animEffect>
                                  </p:childTnLst>
                                </p:cTn>
                              </p:par>
                            </p:childTnLst>
                          </p:cTn>
                        </p:par>
                        <p:par>
                          <p:cTn id="15" fill="hold">
                            <p:stCondLst>
                              <p:cond delay="1000"/>
                            </p:stCondLst>
                            <p:childTnLst>
                              <p:par>
                                <p:cTn id="16" presetID="22" presetClass="entr" presetSubtype="1" fill="hold" nodeType="after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up)">
                                      <p:cBhvr>
                                        <p:cTn id="18" dur="500"/>
                                        <p:tgtEl>
                                          <p:spTgt spid="5"/>
                                        </p:tgtEl>
                                      </p:cBhvr>
                                    </p:animEffect>
                                  </p:childTnLst>
                                </p:cTn>
                              </p:par>
                            </p:childTnLst>
                          </p:cTn>
                        </p:par>
                        <p:par>
                          <p:cTn id="19" fill="hold">
                            <p:stCondLst>
                              <p:cond delay="1500"/>
                            </p:stCondLst>
                            <p:childTnLst>
                              <p:par>
                                <p:cTn id="20" presetID="10" presetClass="entr" presetSubtype="0" fill="hold" grpId="0" nodeType="after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500"/>
                                        <p:tgtEl>
                                          <p:spTgt spid="15"/>
                                        </p:tgtEl>
                                      </p:cBhvr>
                                    </p:animEffect>
                                  </p:childTnLst>
                                </p:cTn>
                              </p:par>
                            </p:childTnLst>
                          </p:cTn>
                        </p:par>
                        <p:par>
                          <p:cTn id="23" fill="hold">
                            <p:stCondLst>
                              <p:cond delay="2000"/>
                            </p:stCondLst>
                            <p:childTnLst>
                              <p:par>
                                <p:cTn id="24" presetID="22" presetClass="entr" presetSubtype="8" fill="hold" grpId="0" nodeType="after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wipe(left)">
                                      <p:cBhvr>
                                        <p:cTn id="26" dur="250"/>
                                        <p:tgtEl>
                                          <p:spTgt spid="13"/>
                                        </p:tgtEl>
                                      </p:cBhvr>
                                    </p:animEffect>
                                  </p:childTnLst>
                                </p:cTn>
                              </p:par>
                            </p:childTnLst>
                          </p:cTn>
                        </p:par>
                        <p:par>
                          <p:cTn id="27" fill="hold">
                            <p:stCondLst>
                              <p:cond delay="2250"/>
                            </p:stCondLst>
                            <p:childTnLst>
                              <p:par>
                                <p:cTn id="28" presetID="22" presetClass="entr" presetSubtype="4" fill="hold" grpId="0" nodeType="afterEffect">
                                  <p:stCondLst>
                                    <p:cond delay="0"/>
                                  </p:stCondLst>
                                  <p:childTnLst>
                                    <p:set>
                                      <p:cBhvr>
                                        <p:cTn id="29" dur="1" fill="hold">
                                          <p:stCondLst>
                                            <p:cond delay="0"/>
                                          </p:stCondLst>
                                        </p:cTn>
                                        <p:tgtEl>
                                          <p:spTgt spid="17"/>
                                        </p:tgtEl>
                                        <p:attrNameLst>
                                          <p:attrName>style.visibility</p:attrName>
                                        </p:attrNameLst>
                                      </p:cBhvr>
                                      <p:to>
                                        <p:strVal val="visible"/>
                                      </p:to>
                                    </p:set>
                                    <p:animEffect transition="in" filter="wipe(down)">
                                      <p:cBhvr>
                                        <p:cTn id="30" dur="250"/>
                                        <p:tgtEl>
                                          <p:spTgt spid="17"/>
                                        </p:tgtEl>
                                      </p:cBhvr>
                                    </p:animEffect>
                                  </p:childTnLst>
                                </p:cTn>
                              </p:par>
                            </p:childTnLst>
                          </p:cTn>
                        </p:par>
                        <p:par>
                          <p:cTn id="31" fill="hold">
                            <p:stCondLst>
                              <p:cond delay="2500"/>
                            </p:stCondLst>
                            <p:childTnLst>
                              <p:par>
                                <p:cTn id="32" presetID="10" presetClass="entr" presetSubtype="0" fill="hold" grpId="0" nodeType="after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fade">
                                      <p:cBhvr>
                                        <p:cTn id="34" dur="500"/>
                                        <p:tgtEl>
                                          <p:spTgt spid="16"/>
                                        </p:tgtEl>
                                      </p:cBhvr>
                                    </p:animEffect>
                                  </p:childTnLst>
                                </p:cTn>
                              </p:par>
                            </p:childTnLst>
                          </p:cTn>
                        </p:par>
                        <p:par>
                          <p:cTn id="35" fill="hold">
                            <p:stCondLst>
                              <p:cond delay="3000"/>
                            </p:stCondLst>
                            <p:childTnLst>
                              <p:par>
                                <p:cTn id="36" presetID="22" presetClass="entr" presetSubtype="8" fill="hold" grpId="0" nodeType="after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wipe(left)">
                                      <p:cBhvr>
                                        <p:cTn id="38" dur="250"/>
                                        <p:tgtEl>
                                          <p:spTgt spid="14"/>
                                        </p:tgtEl>
                                      </p:cBhvr>
                                    </p:animEffect>
                                  </p:childTnLst>
                                </p:cTn>
                              </p:par>
                            </p:childTnLst>
                          </p:cTn>
                        </p:par>
                        <p:par>
                          <p:cTn id="39" fill="hold">
                            <p:stCondLst>
                              <p:cond delay="3250"/>
                            </p:stCondLst>
                            <p:childTnLst>
                              <p:par>
                                <p:cTn id="40" presetID="42" presetClass="entr" presetSubtype="0" fill="hold" grpId="0" nodeType="after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fade">
                                      <p:cBhvr>
                                        <p:cTn id="42" dur="250"/>
                                        <p:tgtEl>
                                          <p:spTgt spid="18"/>
                                        </p:tgtEl>
                                      </p:cBhvr>
                                    </p:animEffect>
                                    <p:anim calcmode="lin" valueType="num">
                                      <p:cBhvr>
                                        <p:cTn id="43" dur="250" fill="hold"/>
                                        <p:tgtEl>
                                          <p:spTgt spid="18"/>
                                        </p:tgtEl>
                                        <p:attrNameLst>
                                          <p:attrName>ppt_x</p:attrName>
                                        </p:attrNameLst>
                                      </p:cBhvr>
                                      <p:tavLst>
                                        <p:tav tm="0">
                                          <p:val>
                                            <p:strVal val="#ppt_x"/>
                                          </p:val>
                                        </p:tav>
                                        <p:tav tm="100000">
                                          <p:val>
                                            <p:strVal val="#ppt_x"/>
                                          </p:val>
                                        </p:tav>
                                      </p:tavLst>
                                    </p:anim>
                                    <p:anim calcmode="lin" valueType="num">
                                      <p:cBhvr>
                                        <p:cTn id="44" dur="25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4" grpId="0"/>
      <p:bldP spid="15" grpId="0"/>
      <p:bldP spid="16" grpId="0"/>
      <p:bldP spid="17" grpId="0"/>
      <p:bldP spid="1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25"/>
          <p:cNvCxnSpPr/>
          <p:nvPr/>
        </p:nvCxnSpPr>
        <p:spPr>
          <a:xfrm>
            <a:off x="0" y="545427"/>
            <a:ext cx="627797" cy="0"/>
          </a:xfrm>
          <a:prstGeom prst="line">
            <a:avLst/>
          </a:prstGeom>
          <a:ln w="1016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Straight Connector 25"/>
          <p:cNvCxnSpPr/>
          <p:nvPr/>
        </p:nvCxnSpPr>
        <p:spPr>
          <a:xfrm>
            <a:off x="5376213" y="545427"/>
            <a:ext cx="6815787" cy="0"/>
          </a:xfrm>
          <a:prstGeom prst="line">
            <a:avLst/>
          </a:prstGeom>
          <a:ln w="1016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矩形 3"/>
          <p:cNvSpPr/>
          <p:nvPr/>
        </p:nvSpPr>
        <p:spPr>
          <a:xfrm>
            <a:off x="627797" y="47100"/>
            <a:ext cx="4748416" cy="719556"/>
          </a:xfrm>
          <a:prstGeom prst="rect">
            <a:avLst/>
          </a:prstGeom>
        </p:spPr>
        <p:txBody>
          <a:bodyPr wrap="none">
            <a:spAutoFit/>
          </a:bodyPr>
          <a:lstStyle/>
          <a:p>
            <a:pPr>
              <a:lnSpc>
                <a:spcPct val="200000"/>
              </a:lnSpc>
            </a:pPr>
            <a:r>
              <a:rPr lang="zh-CN" altLang="en-US" sz="2400" b="1" dirty="0" smtClean="0">
                <a:latin typeface="微软雅黑" panose="020B0503020204020204" pitchFamily="34" charset="-122"/>
                <a:ea typeface="微软雅黑" panose="020B0503020204020204" pitchFamily="34" charset="-122"/>
              </a:rPr>
              <a:t>三</a:t>
            </a:r>
            <a:r>
              <a:rPr lang="zh-CN" altLang="en-US" sz="2400" b="1" dirty="0">
                <a:latin typeface="微软雅黑" panose="020B0503020204020204" pitchFamily="34" charset="-122"/>
                <a:ea typeface="微软雅黑" panose="020B0503020204020204" pitchFamily="34" charset="-122"/>
              </a:rPr>
              <a:t>、</a:t>
            </a:r>
            <a:r>
              <a:rPr lang="en-US" altLang="zh-CN" sz="2400" b="1" dirty="0">
                <a:latin typeface="微软雅黑" panose="020B0503020204020204" pitchFamily="34" charset="-122"/>
                <a:ea typeface="微软雅黑" panose="020B0503020204020204" pitchFamily="34" charset="-122"/>
              </a:rPr>
              <a:t>5M1E</a:t>
            </a:r>
            <a:r>
              <a:rPr lang="zh-CN" altLang="en-US" sz="2400" b="1" dirty="0">
                <a:latin typeface="微软雅黑" panose="020B0503020204020204" pitchFamily="34" charset="-122"/>
                <a:ea typeface="微软雅黑" panose="020B0503020204020204" pitchFamily="34" charset="-122"/>
              </a:rPr>
              <a:t>各因素分析及控制措施</a:t>
            </a:r>
          </a:p>
        </p:txBody>
      </p:sp>
      <p:sp>
        <p:nvSpPr>
          <p:cNvPr id="6" name="矩形 9"/>
          <p:cNvSpPr/>
          <p:nvPr/>
        </p:nvSpPr>
        <p:spPr>
          <a:xfrm>
            <a:off x="627797" y="3583831"/>
            <a:ext cx="11057149" cy="563322"/>
          </a:xfrm>
          <a:custGeom>
            <a:avLst/>
            <a:gdLst/>
            <a:ahLst/>
            <a:cxnLst/>
            <a:rect l="l" t="t" r="r" b="b"/>
            <a:pathLst>
              <a:path w="144016" h="869444">
                <a:moveTo>
                  <a:pt x="0" y="0"/>
                </a:moveTo>
                <a:lnTo>
                  <a:pt x="144016" y="0"/>
                </a:lnTo>
                <a:lnTo>
                  <a:pt x="144016" y="869444"/>
                </a:lnTo>
                <a:lnTo>
                  <a:pt x="0" y="869444"/>
                </a:lnTo>
                <a:close/>
              </a:path>
            </a:pathLst>
          </a:custGeom>
          <a:solidFill>
            <a:srgbClr val="2B84E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89" tIns="60944" rIns="121889" bIns="60944" rtlCol="0" anchor="ctr"/>
          <a:lstStyle/>
          <a:p>
            <a:pPr algn="ctr">
              <a:lnSpc>
                <a:spcPct val="90000"/>
              </a:lnSpc>
              <a:buFontTx/>
              <a:buNone/>
            </a:pPr>
            <a:r>
              <a:rPr lang="zh-CN" altLang="en-US" sz="2400" b="1" dirty="0">
                <a:latin typeface="微软雅黑" panose="020B0503020204020204" pitchFamily="34" charset="-122"/>
                <a:ea typeface="微软雅黑" panose="020B0503020204020204" pitchFamily="34" charset="-122"/>
              </a:rPr>
              <a:t>主要控制措施</a:t>
            </a:r>
            <a:r>
              <a:rPr lang="zh-CN" altLang="en-US" sz="2400" b="1" dirty="0" smtClean="0">
                <a:latin typeface="微软雅黑" panose="020B0503020204020204" pitchFamily="34" charset="-122"/>
                <a:ea typeface="微软雅黑" panose="020B0503020204020204" pitchFamily="34" charset="-122"/>
              </a:rPr>
              <a:t>包括 </a:t>
            </a:r>
            <a:endParaRPr lang="zh-CN" altLang="en-US" sz="2400" b="1" dirty="0">
              <a:latin typeface="微软雅黑" panose="020B0503020204020204" pitchFamily="34" charset="-122"/>
              <a:ea typeface="微软雅黑" panose="020B0503020204020204" pitchFamily="34" charset="-122"/>
            </a:endParaRPr>
          </a:p>
        </p:txBody>
      </p:sp>
      <p:sp>
        <p:nvSpPr>
          <p:cNvPr id="8" name="圆角矩形 7"/>
          <p:cNvSpPr/>
          <p:nvPr/>
        </p:nvSpPr>
        <p:spPr>
          <a:xfrm>
            <a:off x="856664" y="1441156"/>
            <a:ext cx="5162478" cy="1784068"/>
          </a:xfrm>
          <a:prstGeom prst="roundRect">
            <a:avLst>
              <a:gd name="adj" fmla="val 8330"/>
            </a:avLst>
          </a:prstGeom>
          <a:noFill/>
          <a:ln w="12700">
            <a:solidFill>
              <a:srgbClr val="6C65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j-ea"/>
              <a:ea typeface="+mj-ea"/>
            </a:endParaRPr>
          </a:p>
        </p:txBody>
      </p:sp>
      <p:cxnSp>
        <p:nvCxnSpPr>
          <p:cNvPr id="9" name="直接连接符 8"/>
          <p:cNvCxnSpPr/>
          <p:nvPr/>
        </p:nvCxnSpPr>
        <p:spPr>
          <a:xfrm>
            <a:off x="2420600" y="1648312"/>
            <a:ext cx="0" cy="1265044"/>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1" name="Rectangle 13" descr="FD1DDF730CE4456e89755B07FE1653D0# #Rectangle 13"/>
          <p:cNvSpPr>
            <a:spLocks noChangeArrowheads="1"/>
          </p:cNvSpPr>
          <p:nvPr/>
        </p:nvSpPr>
        <p:spPr bwMode="auto">
          <a:xfrm>
            <a:off x="2567876" y="1683194"/>
            <a:ext cx="3175311" cy="13388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ea typeface="宋体" pitchFamily="2" charset="-122"/>
              </a:defRPr>
            </a:lvl1pPr>
            <a:lvl2pPr marL="742950" indent="-285750" eaLnBrk="0" hangingPunct="0">
              <a:spcBef>
                <a:spcPct val="20000"/>
              </a:spcBef>
              <a:buFont typeface="Arial" charset="0"/>
              <a:buChar char="–"/>
              <a:defRPr sz="2800">
                <a:solidFill>
                  <a:schemeClr val="tx1"/>
                </a:solidFill>
                <a:latin typeface="Calibri" pitchFamily="34" charset="0"/>
                <a:ea typeface="宋体" pitchFamily="2" charset="-122"/>
              </a:defRPr>
            </a:lvl2pPr>
            <a:lvl3pPr marL="1143000" indent="-228600" eaLnBrk="0" hangingPunct="0">
              <a:spcBef>
                <a:spcPct val="20000"/>
              </a:spcBef>
              <a:buFont typeface="Arial" charset="0"/>
              <a:buChar char="•"/>
              <a:defRPr sz="2400">
                <a:solidFill>
                  <a:schemeClr val="tx1"/>
                </a:solidFill>
                <a:latin typeface="Calibri" pitchFamily="34" charset="0"/>
                <a:ea typeface="宋体" pitchFamily="2" charset="-122"/>
              </a:defRPr>
            </a:lvl3pPr>
            <a:lvl4pPr marL="1600200" indent="-228600" eaLnBrk="0" hangingPunct="0">
              <a:spcBef>
                <a:spcPct val="20000"/>
              </a:spcBef>
              <a:buFont typeface="Arial" charset="0"/>
              <a:buChar char="–"/>
              <a:defRPr sz="2000">
                <a:solidFill>
                  <a:schemeClr val="tx1"/>
                </a:solidFill>
                <a:latin typeface="Calibri" pitchFamily="34" charset="0"/>
                <a:ea typeface="宋体" pitchFamily="2" charset="-122"/>
              </a:defRPr>
            </a:lvl4pPr>
            <a:lvl5pPr marL="2057400" indent="-228600" eaLnBrk="0" hangingPunct="0">
              <a:spcBef>
                <a:spcPct val="20000"/>
              </a:spcBef>
              <a:buFont typeface="Arial" charset="0"/>
              <a:buChar char="»"/>
              <a:defRPr sz="2000">
                <a:solidFill>
                  <a:schemeClr val="tx1"/>
                </a:solidFill>
                <a:latin typeface="Calibri" pitchFamily="34" charset="0"/>
                <a:ea typeface="宋体" pitchFamily="2"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9pPr>
          </a:lstStyle>
          <a:p>
            <a:pPr algn="just" eaLnBrk="1" hangingPunct="1">
              <a:lnSpc>
                <a:spcPct val="150000"/>
              </a:lnSpc>
              <a:spcBef>
                <a:spcPct val="0"/>
              </a:spcBef>
              <a:buNone/>
              <a:defRPr/>
            </a:pPr>
            <a:r>
              <a:rPr lang="zh-CN" altLang="en-US" sz="1800" b="1" dirty="0">
                <a:latin typeface="微软雅黑" panose="020B0503020204020204" pitchFamily="34" charset="-122"/>
                <a:ea typeface="微软雅黑" panose="020B0503020204020204" pitchFamily="34" charset="-122"/>
              </a:rPr>
              <a:t>确定测量任务及所要求的准确度，选择使用的、具有所需准确度和精密度能力的测试设备。</a:t>
            </a:r>
            <a:endParaRPr lang="en-US" altLang="zh-CN" sz="1800" dirty="0">
              <a:latin typeface="微软雅黑" panose="020B0503020204020204" pitchFamily="34" charset="-122"/>
              <a:ea typeface="微软雅黑" panose="020B0503020204020204" pitchFamily="34" charset="-122"/>
            </a:endParaRPr>
          </a:p>
        </p:txBody>
      </p:sp>
      <p:sp>
        <p:nvSpPr>
          <p:cNvPr id="12" name="椭圆 11"/>
          <p:cNvSpPr/>
          <p:nvPr/>
        </p:nvSpPr>
        <p:spPr>
          <a:xfrm>
            <a:off x="1034379" y="1702553"/>
            <a:ext cx="1156144" cy="1156562"/>
          </a:xfrm>
          <a:prstGeom prst="ellipse">
            <a:avLst/>
          </a:prstGeom>
          <a:solidFill>
            <a:srgbClr val="34C1AA"/>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j-ea"/>
              <a:ea typeface="+mj-ea"/>
            </a:endParaRPr>
          </a:p>
        </p:txBody>
      </p:sp>
      <p:sp>
        <p:nvSpPr>
          <p:cNvPr id="13" name="Freeform 24"/>
          <p:cNvSpPr>
            <a:spLocks noEditPoints="1"/>
          </p:cNvSpPr>
          <p:nvPr/>
        </p:nvSpPr>
        <p:spPr bwMode="auto">
          <a:xfrm flipH="1">
            <a:off x="1332864" y="1926002"/>
            <a:ext cx="650273" cy="692796"/>
          </a:xfrm>
          <a:custGeom>
            <a:avLst/>
            <a:gdLst>
              <a:gd name="T0" fmla="*/ 127 w 358"/>
              <a:gd name="T1" fmla="*/ 292 h 382"/>
              <a:gd name="T2" fmla="*/ 322 w 358"/>
              <a:gd name="T3" fmla="*/ 63 h 382"/>
              <a:gd name="T4" fmla="*/ 333 w 358"/>
              <a:gd name="T5" fmla="*/ 113 h 382"/>
              <a:gd name="T6" fmla="*/ 336 w 358"/>
              <a:gd name="T7" fmla="*/ 178 h 382"/>
              <a:gd name="T8" fmla="*/ 338 w 358"/>
              <a:gd name="T9" fmla="*/ 245 h 382"/>
              <a:gd name="T10" fmla="*/ 321 w 358"/>
              <a:gd name="T11" fmla="*/ 314 h 382"/>
              <a:gd name="T12" fmla="*/ 271 w 358"/>
              <a:gd name="T13" fmla="*/ 382 h 382"/>
              <a:gd name="T14" fmla="*/ 172 w 358"/>
              <a:gd name="T15" fmla="*/ 226 h 382"/>
              <a:gd name="T16" fmla="*/ 123 w 358"/>
              <a:gd name="T17" fmla="*/ 197 h 382"/>
              <a:gd name="T18" fmla="*/ 125 w 358"/>
              <a:gd name="T19" fmla="*/ 208 h 382"/>
              <a:gd name="T20" fmla="*/ 174 w 358"/>
              <a:gd name="T21" fmla="*/ 236 h 382"/>
              <a:gd name="T22" fmla="*/ 172 w 358"/>
              <a:gd name="T23" fmla="*/ 226 h 382"/>
              <a:gd name="T24" fmla="*/ 288 w 358"/>
              <a:gd name="T25" fmla="*/ 136 h 382"/>
              <a:gd name="T26" fmla="*/ 263 w 358"/>
              <a:gd name="T27" fmla="*/ 125 h 382"/>
              <a:gd name="T28" fmla="*/ 171 w 358"/>
              <a:gd name="T29" fmla="*/ 70 h 382"/>
              <a:gd name="T30" fmla="*/ 148 w 358"/>
              <a:gd name="T31" fmla="*/ 54 h 382"/>
              <a:gd name="T32" fmla="*/ 171 w 358"/>
              <a:gd name="T33" fmla="*/ 70 h 382"/>
              <a:gd name="T34" fmla="*/ 204 w 358"/>
              <a:gd name="T35" fmla="*/ 39 h 382"/>
              <a:gd name="T36" fmla="*/ 193 w 358"/>
              <a:gd name="T37" fmla="*/ 64 h 382"/>
              <a:gd name="T38" fmla="*/ 258 w 358"/>
              <a:gd name="T39" fmla="*/ 103 h 382"/>
              <a:gd name="T40" fmla="*/ 274 w 358"/>
              <a:gd name="T41" fmla="*/ 80 h 382"/>
              <a:gd name="T42" fmla="*/ 258 w 358"/>
              <a:gd name="T43" fmla="*/ 103 h 382"/>
              <a:gd name="T44" fmla="*/ 249 w 358"/>
              <a:gd name="T45" fmla="*/ 55 h 382"/>
              <a:gd name="T46" fmla="*/ 226 w 358"/>
              <a:gd name="T47" fmla="*/ 71 h 382"/>
              <a:gd name="T48" fmla="*/ 182 w 358"/>
              <a:gd name="T49" fmla="*/ 209 h 382"/>
              <a:gd name="T50" fmla="*/ 133 w 358"/>
              <a:gd name="T51" fmla="*/ 180 h 382"/>
              <a:gd name="T52" fmla="*/ 135 w 358"/>
              <a:gd name="T53" fmla="*/ 190 h 382"/>
              <a:gd name="T54" fmla="*/ 184 w 358"/>
              <a:gd name="T55" fmla="*/ 219 h 382"/>
              <a:gd name="T56" fmla="*/ 182 w 358"/>
              <a:gd name="T57" fmla="*/ 209 h 382"/>
              <a:gd name="T58" fmla="*/ 157 w 358"/>
              <a:gd name="T59" fmla="*/ 104 h 382"/>
              <a:gd name="T60" fmla="*/ 186 w 358"/>
              <a:gd name="T61" fmla="*/ 195 h 382"/>
              <a:gd name="T62" fmla="*/ 222 w 358"/>
              <a:gd name="T63" fmla="*/ 90 h 382"/>
              <a:gd name="T64" fmla="*/ 136 w 358"/>
              <a:gd name="T65" fmla="*/ 238 h 382"/>
              <a:gd name="T66" fmla="*/ 129 w 358"/>
              <a:gd name="T67" fmla="*/ 216 h 3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58" h="382">
                <a:moveTo>
                  <a:pt x="131" y="382"/>
                </a:moveTo>
                <a:cubicBezTo>
                  <a:pt x="135" y="352"/>
                  <a:pt x="135" y="320"/>
                  <a:pt x="127" y="292"/>
                </a:cubicBezTo>
                <a:cubicBezTo>
                  <a:pt x="0" y="220"/>
                  <a:pt x="34" y="56"/>
                  <a:pt x="140" y="23"/>
                </a:cubicBezTo>
                <a:cubicBezTo>
                  <a:pt x="196" y="0"/>
                  <a:pt x="272" y="14"/>
                  <a:pt x="322" y="63"/>
                </a:cubicBezTo>
                <a:cubicBezTo>
                  <a:pt x="358" y="99"/>
                  <a:pt x="340" y="109"/>
                  <a:pt x="340" y="109"/>
                </a:cubicBezTo>
                <a:cubicBezTo>
                  <a:pt x="333" y="113"/>
                  <a:pt x="333" y="113"/>
                  <a:pt x="333" y="113"/>
                </a:cubicBezTo>
                <a:cubicBezTo>
                  <a:pt x="337" y="130"/>
                  <a:pt x="345" y="162"/>
                  <a:pt x="344" y="166"/>
                </a:cubicBezTo>
                <a:cubicBezTo>
                  <a:pt x="342" y="172"/>
                  <a:pt x="336" y="178"/>
                  <a:pt x="336" y="178"/>
                </a:cubicBezTo>
                <a:cubicBezTo>
                  <a:pt x="354" y="239"/>
                  <a:pt x="354" y="239"/>
                  <a:pt x="354" y="239"/>
                </a:cubicBezTo>
                <a:cubicBezTo>
                  <a:pt x="338" y="245"/>
                  <a:pt x="338" y="245"/>
                  <a:pt x="338" y="245"/>
                </a:cubicBezTo>
                <a:cubicBezTo>
                  <a:pt x="341" y="265"/>
                  <a:pt x="343" y="281"/>
                  <a:pt x="341" y="300"/>
                </a:cubicBezTo>
                <a:cubicBezTo>
                  <a:pt x="341" y="304"/>
                  <a:pt x="330" y="313"/>
                  <a:pt x="321" y="314"/>
                </a:cubicBezTo>
                <a:cubicBezTo>
                  <a:pt x="267" y="317"/>
                  <a:pt x="267" y="317"/>
                  <a:pt x="267" y="317"/>
                </a:cubicBezTo>
                <a:cubicBezTo>
                  <a:pt x="271" y="382"/>
                  <a:pt x="271" y="382"/>
                  <a:pt x="271" y="382"/>
                </a:cubicBezTo>
                <a:cubicBezTo>
                  <a:pt x="131" y="382"/>
                  <a:pt x="131" y="382"/>
                  <a:pt x="131" y="382"/>
                </a:cubicBezTo>
                <a:close/>
                <a:moveTo>
                  <a:pt x="172" y="226"/>
                </a:moveTo>
                <a:cubicBezTo>
                  <a:pt x="132" y="196"/>
                  <a:pt x="132" y="196"/>
                  <a:pt x="132" y="196"/>
                </a:cubicBezTo>
                <a:cubicBezTo>
                  <a:pt x="129" y="193"/>
                  <a:pt x="125" y="194"/>
                  <a:pt x="123" y="197"/>
                </a:cubicBezTo>
                <a:cubicBezTo>
                  <a:pt x="123" y="197"/>
                  <a:pt x="123" y="197"/>
                  <a:pt x="123" y="197"/>
                </a:cubicBezTo>
                <a:cubicBezTo>
                  <a:pt x="121" y="201"/>
                  <a:pt x="122" y="205"/>
                  <a:pt x="125" y="208"/>
                </a:cubicBezTo>
                <a:cubicBezTo>
                  <a:pt x="165" y="238"/>
                  <a:pt x="165" y="238"/>
                  <a:pt x="165" y="238"/>
                </a:cubicBezTo>
                <a:cubicBezTo>
                  <a:pt x="168" y="240"/>
                  <a:pt x="172" y="239"/>
                  <a:pt x="174" y="236"/>
                </a:cubicBezTo>
                <a:cubicBezTo>
                  <a:pt x="174" y="236"/>
                  <a:pt x="174" y="236"/>
                  <a:pt x="174" y="236"/>
                </a:cubicBezTo>
                <a:cubicBezTo>
                  <a:pt x="176" y="233"/>
                  <a:pt x="175" y="228"/>
                  <a:pt x="172" y="226"/>
                </a:cubicBezTo>
                <a:close/>
                <a:moveTo>
                  <a:pt x="263" y="136"/>
                </a:moveTo>
                <a:cubicBezTo>
                  <a:pt x="288" y="136"/>
                  <a:pt x="288" y="136"/>
                  <a:pt x="288" y="136"/>
                </a:cubicBezTo>
                <a:cubicBezTo>
                  <a:pt x="288" y="125"/>
                  <a:pt x="288" y="125"/>
                  <a:pt x="288" y="125"/>
                </a:cubicBezTo>
                <a:cubicBezTo>
                  <a:pt x="263" y="125"/>
                  <a:pt x="263" y="125"/>
                  <a:pt x="263" y="125"/>
                </a:cubicBezTo>
                <a:cubicBezTo>
                  <a:pt x="263" y="136"/>
                  <a:pt x="263" y="136"/>
                  <a:pt x="263" y="136"/>
                </a:cubicBezTo>
                <a:close/>
                <a:moveTo>
                  <a:pt x="171" y="70"/>
                </a:moveTo>
                <a:cubicBezTo>
                  <a:pt x="158" y="48"/>
                  <a:pt x="158" y="48"/>
                  <a:pt x="158" y="48"/>
                </a:cubicBezTo>
                <a:cubicBezTo>
                  <a:pt x="148" y="54"/>
                  <a:pt x="148" y="54"/>
                  <a:pt x="148" y="54"/>
                </a:cubicBezTo>
                <a:cubicBezTo>
                  <a:pt x="161" y="76"/>
                  <a:pt x="161" y="76"/>
                  <a:pt x="161" y="76"/>
                </a:cubicBezTo>
                <a:cubicBezTo>
                  <a:pt x="171" y="70"/>
                  <a:pt x="171" y="70"/>
                  <a:pt x="171" y="70"/>
                </a:cubicBezTo>
                <a:close/>
                <a:moveTo>
                  <a:pt x="204" y="64"/>
                </a:moveTo>
                <a:cubicBezTo>
                  <a:pt x="204" y="39"/>
                  <a:pt x="204" y="39"/>
                  <a:pt x="204" y="39"/>
                </a:cubicBezTo>
                <a:cubicBezTo>
                  <a:pt x="193" y="39"/>
                  <a:pt x="193" y="39"/>
                  <a:pt x="193" y="39"/>
                </a:cubicBezTo>
                <a:cubicBezTo>
                  <a:pt x="193" y="64"/>
                  <a:pt x="193" y="64"/>
                  <a:pt x="193" y="64"/>
                </a:cubicBezTo>
                <a:cubicBezTo>
                  <a:pt x="204" y="64"/>
                  <a:pt x="204" y="64"/>
                  <a:pt x="204" y="64"/>
                </a:cubicBezTo>
                <a:close/>
                <a:moveTo>
                  <a:pt x="258" y="103"/>
                </a:moveTo>
                <a:cubicBezTo>
                  <a:pt x="279" y="90"/>
                  <a:pt x="279" y="90"/>
                  <a:pt x="279" y="90"/>
                </a:cubicBezTo>
                <a:cubicBezTo>
                  <a:pt x="274" y="80"/>
                  <a:pt x="274" y="80"/>
                  <a:pt x="274" y="80"/>
                </a:cubicBezTo>
                <a:cubicBezTo>
                  <a:pt x="252" y="93"/>
                  <a:pt x="252" y="93"/>
                  <a:pt x="252" y="93"/>
                </a:cubicBezTo>
                <a:cubicBezTo>
                  <a:pt x="258" y="103"/>
                  <a:pt x="258" y="103"/>
                  <a:pt x="258" y="103"/>
                </a:cubicBezTo>
                <a:close/>
                <a:moveTo>
                  <a:pt x="236" y="76"/>
                </a:moveTo>
                <a:cubicBezTo>
                  <a:pt x="249" y="55"/>
                  <a:pt x="249" y="55"/>
                  <a:pt x="249" y="55"/>
                </a:cubicBezTo>
                <a:cubicBezTo>
                  <a:pt x="239" y="49"/>
                  <a:pt x="239" y="49"/>
                  <a:pt x="239" y="49"/>
                </a:cubicBezTo>
                <a:cubicBezTo>
                  <a:pt x="226" y="71"/>
                  <a:pt x="226" y="71"/>
                  <a:pt x="226" y="71"/>
                </a:cubicBezTo>
                <a:cubicBezTo>
                  <a:pt x="236" y="76"/>
                  <a:pt x="236" y="76"/>
                  <a:pt x="236" y="76"/>
                </a:cubicBezTo>
                <a:close/>
                <a:moveTo>
                  <a:pt x="182" y="209"/>
                </a:moveTo>
                <a:cubicBezTo>
                  <a:pt x="142" y="178"/>
                  <a:pt x="142" y="178"/>
                  <a:pt x="142" y="178"/>
                </a:cubicBezTo>
                <a:cubicBezTo>
                  <a:pt x="139" y="176"/>
                  <a:pt x="135" y="177"/>
                  <a:pt x="133" y="180"/>
                </a:cubicBezTo>
                <a:cubicBezTo>
                  <a:pt x="133" y="180"/>
                  <a:pt x="133" y="180"/>
                  <a:pt x="133" y="180"/>
                </a:cubicBezTo>
                <a:cubicBezTo>
                  <a:pt x="131" y="183"/>
                  <a:pt x="132" y="188"/>
                  <a:pt x="135" y="190"/>
                </a:cubicBezTo>
                <a:cubicBezTo>
                  <a:pt x="175" y="221"/>
                  <a:pt x="175" y="221"/>
                  <a:pt x="175" y="221"/>
                </a:cubicBezTo>
                <a:cubicBezTo>
                  <a:pt x="178" y="223"/>
                  <a:pt x="182" y="222"/>
                  <a:pt x="184" y="219"/>
                </a:cubicBezTo>
                <a:cubicBezTo>
                  <a:pt x="184" y="219"/>
                  <a:pt x="184" y="219"/>
                  <a:pt x="184" y="219"/>
                </a:cubicBezTo>
                <a:cubicBezTo>
                  <a:pt x="186" y="216"/>
                  <a:pt x="185" y="211"/>
                  <a:pt x="182" y="209"/>
                </a:cubicBezTo>
                <a:close/>
                <a:moveTo>
                  <a:pt x="222" y="90"/>
                </a:moveTo>
                <a:cubicBezTo>
                  <a:pt x="198" y="76"/>
                  <a:pt x="169" y="83"/>
                  <a:pt x="157" y="104"/>
                </a:cubicBezTo>
                <a:cubicBezTo>
                  <a:pt x="144" y="126"/>
                  <a:pt x="160" y="151"/>
                  <a:pt x="149" y="174"/>
                </a:cubicBezTo>
                <a:cubicBezTo>
                  <a:pt x="186" y="195"/>
                  <a:pt x="186" y="195"/>
                  <a:pt x="186" y="195"/>
                </a:cubicBezTo>
                <a:cubicBezTo>
                  <a:pt x="200" y="174"/>
                  <a:pt x="229" y="176"/>
                  <a:pt x="242" y="154"/>
                </a:cubicBezTo>
                <a:cubicBezTo>
                  <a:pt x="255" y="132"/>
                  <a:pt x="245" y="104"/>
                  <a:pt x="222" y="90"/>
                </a:cubicBezTo>
                <a:close/>
                <a:moveTo>
                  <a:pt x="129" y="216"/>
                </a:moveTo>
                <a:cubicBezTo>
                  <a:pt x="125" y="224"/>
                  <a:pt x="128" y="233"/>
                  <a:pt x="136" y="238"/>
                </a:cubicBezTo>
                <a:cubicBezTo>
                  <a:pt x="142" y="241"/>
                  <a:pt x="150" y="240"/>
                  <a:pt x="155" y="236"/>
                </a:cubicBezTo>
                <a:lnTo>
                  <a:pt x="129" y="216"/>
                </a:lnTo>
                <a:close/>
              </a:path>
            </a:pathLst>
          </a:custGeom>
          <a:solidFill>
            <a:schemeClr val="bg1"/>
          </a:solidFill>
          <a:ln w="12700">
            <a:noFill/>
            <a:round/>
            <a:headEnd/>
            <a:tailEnd/>
          </a:ln>
          <a:effectLst/>
        </p:spPr>
        <p:txBody>
          <a:bodyPr vert="horz" wrap="square" lIns="121892" tIns="60946" rIns="121892" bIns="60946" numCol="1" anchor="t" anchorCtr="0" compatLnSpc="1">
            <a:prstTxWarp prst="textNoShape">
              <a:avLst/>
            </a:prstTxWarp>
          </a:bodyPr>
          <a:lstStyle/>
          <a:p>
            <a:endParaRPr lang="zh-CN" altLang="en-US" sz="3199">
              <a:latin typeface="+mj-ea"/>
              <a:ea typeface="+mj-ea"/>
            </a:endParaRPr>
          </a:p>
        </p:txBody>
      </p:sp>
      <p:sp>
        <p:nvSpPr>
          <p:cNvPr id="15" name="圆角矩形 14"/>
          <p:cNvSpPr/>
          <p:nvPr/>
        </p:nvSpPr>
        <p:spPr>
          <a:xfrm>
            <a:off x="6166417" y="1460514"/>
            <a:ext cx="5162478" cy="1784068"/>
          </a:xfrm>
          <a:prstGeom prst="roundRect">
            <a:avLst>
              <a:gd name="adj" fmla="val 8330"/>
            </a:avLst>
          </a:prstGeom>
          <a:noFill/>
          <a:ln w="12700">
            <a:solidFill>
              <a:srgbClr val="6C65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j-ea"/>
              <a:ea typeface="+mj-ea"/>
            </a:endParaRPr>
          </a:p>
        </p:txBody>
      </p:sp>
      <p:cxnSp>
        <p:nvCxnSpPr>
          <p:cNvPr id="16" name="直接连接符 15"/>
          <p:cNvCxnSpPr/>
          <p:nvPr/>
        </p:nvCxnSpPr>
        <p:spPr>
          <a:xfrm>
            <a:off x="7730353" y="1667670"/>
            <a:ext cx="0" cy="1265044"/>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8" name="Rectangle 13" descr="FD1DDF730CE4456e89755B07FE1653D0# #Rectangle 13"/>
          <p:cNvSpPr>
            <a:spLocks noChangeArrowheads="1"/>
          </p:cNvSpPr>
          <p:nvPr/>
        </p:nvSpPr>
        <p:spPr bwMode="auto">
          <a:xfrm>
            <a:off x="7877629" y="1702552"/>
            <a:ext cx="3175311" cy="12899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ea typeface="宋体" pitchFamily="2" charset="-122"/>
              </a:defRPr>
            </a:lvl1pPr>
            <a:lvl2pPr marL="742950" indent="-285750" eaLnBrk="0" hangingPunct="0">
              <a:spcBef>
                <a:spcPct val="20000"/>
              </a:spcBef>
              <a:buFont typeface="Arial" charset="0"/>
              <a:buChar char="–"/>
              <a:defRPr sz="2800">
                <a:solidFill>
                  <a:schemeClr val="tx1"/>
                </a:solidFill>
                <a:latin typeface="Calibri" pitchFamily="34" charset="0"/>
                <a:ea typeface="宋体" pitchFamily="2" charset="-122"/>
              </a:defRPr>
            </a:lvl2pPr>
            <a:lvl3pPr marL="1143000" indent="-228600" eaLnBrk="0" hangingPunct="0">
              <a:spcBef>
                <a:spcPct val="20000"/>
              </a:spcBef>
              <a:buFont typeface="Arial" charset="0"/>
              <a:buChar char="•"/>
              <a:defRPr sz="2400">
                <a:solidFill>
                  <a:schemeClr val="tx1"/>
                </a:solidFill>
                <a:latin typeface="Calibri" pitchFamily="34" charset="0"/>
                <a:ea typeface="宋体" pitchFamily="2" charset="-122"/>
              </a:defRPr>
            </a:lvl3pPr>
            <a:lvl4pPr marL="1600200" indent="-228600" eaLnBrk="0" hangingPunct="0">
              <a:spcBef>
                <a:spcPct val="20000"/>
              </a:spcBef>
              <a:buFont typeface="Arial" charset="0"/>
              <a:buChar char="–"/>
              <a:defRPr sz="2000">
                <a:solidFill>
                  <a:schemeClr val="tx1"/>
                </a:solidFill>
                <a:latin typeface="Calibri" pitchFamily="34" charset="0"/>
                <a:ea typeface="宋体" pitchFamily="2" charset="-122"/>
              </a:defRPr>
            </a:lvl4pPr>
            <a:lvl5pPr marL="2057400" indent="-228600" eaLnBrk="0" hangingPunct="0">
              <a:spcBef>
                <a:spcPct val="20000"/>
              </a:spcBef>
              <a:buFont typeface="Arial" charset="0"/>
              <a:buChar char="»"/>
              <a:defRPr sz="2000">
                <a:solidFill>
                  <a:schemeClr val="tx1"/>
                </a:solidFill>
                <a:latin typeface="Calibri" pitchFamily="34" charset="0"/>
                <a:ea typeface="宋体" pitchFamily="2"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9pPr>
          </a:lstStyle>
          <a:p>
            <a:pPr>
              <a:lnSpc>
                <a:spcPct val="150000"/>
              </a:lnSpc>
              <a:buFontTx/>
              <a:buNone/>
            </a:pPr>
            <a:r>
              <a:rPr lang="zh-CN" altLang="en-US" sz="1800" b="1" dirty="0">
                <a:latin typeface="微软雅黑" panose="020B0503020204020204" pitchFamily="34" charset="-122"/>
                <a:ea typeface="微软雅黑" panose="020B0503020204020204" pitchFamily="34" charset="-122"/>
              </a:rPr>
              <a:t>规定必要的校准规程。其内容包括设备</a:t>
            </a:r>
            <a:r>
              <a:rPr lang="zh-CN" altLang="en-US" sz="1800" b="1" dirty="0" smtClean="0">
                <a:latin typeface="微软雅黑" panose="020B0503020204020204" pitchFamily="34" charset="-122"/>
                <a:ea typeface="微软雅黑" panose="020B0503020204020204" pitchFamily="34" charset="-122"/>
              </a:rPr>
              <a:t>类型、验收</a:t>
            </a:r>
            <a:r>
              <a:rPr lang="zh-CN" altLang="en-US" sz="1800" b="1" dirty="0">
                <a:latin typeface="微软雅黑" panose="020B0503020204020204" pitchFamily="34" charset="-122"/>
                <a:ea typeface="微软雅黑" panose="020B0503020204020204" pitchFamily="34" charset="-122"/>
              </a:rPr>
              <a:t>标准，以及发生问题时应采取的措施。 </a:t>
            </a:r>
          </a:p>
        </p:txBody>
      </p:sp>
      <p:sp>
        <p:nvSpPr>
          <p:cNvPr id="19" name="椭圆 18"/>
          <p:cNvSpPr/>
          <p:nvPr/>
        </p:nvSpPr>
        <p:spPr>
          <a:xfrm>
            <a:off x="6344132" y="1721911"/>
            <a:ext cx="1156144" cy="1156562"/>
          </a:xfrm>
          <a:prstGeom prst="ellipse">
            <a:avLst/>
          </a:prstGeom>
          <a:solidFill>
            <a:srgbClr val="F1581C"/>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j-ea"/>
              <a:ea typeface="+mj-ea"/>
            </a:endParaRPr>
          </a:p>
        </p:txBody>
      </p:sp>
      <p:sp>
        <p:nvSpPr>
          <p:cNvPr id="20" name="Freeform 25"/>
          <p:cNvSpPr>
            <a:spLocks noEditPoints="1"/>
          </p:cNvSpPr>
          <p:nvPr/>
        </p:nvSpPr>
        <p:spPr bwMode="auto">
          <a:xfrm flipH="1">
            <a:off x="6625156" y="1967129"/>
            <a:ext cx="687749" cy="649257"/>
          </a:xfrm>
          <a:custGeom>
            <a:avLst/>
            <a:gdLst>
              <a:gd name="T0" fmla="*/ 90 w 376"/>
              <a:gd name="T1" fmla="*/ 52 h 355"/>
              <a:gd name="T2" fmla="*/ 37 w 376"/>
              <a:gd name="T3" fmla="*/ 264 h 355"/>
              <a:gd name="T4" fmla="*/ 118 w 376"/>
              <a:gd name="T5" fmla="*/ 310 h 355"/>
              <a:gd name="T6" fmla="*/ 134 w 376"/>
              <a:gd name="T7" fmla="*/ 310 h 355"/>
              <a:gd name="T8" fmla="*/ 215 w 376"/>
              <a:gd name="T9" fmla="*/ 264 h 355"/>
              <a:gd name="T10" fmla="*/ 241 w 376"/>
              <a:gd name="T11" fmla="*/ 310 h 355"/>
              <a:gd name="T12" fmla="*/ 255 w 376"/>
              <a:gd name="T13" fmla="*/ 287 h 355"/>
              <a:gd name="T14" fmla="*/ 358 w 376"/>
              <a:gd name="T15" fmla="*/ 287 h 355"/>
              <a:gd name="T16" fmla="*/ 371 w 376"/>
              <a:gd name="T17" fmla="*/ 310 h 355"/>
              <a:gd name="T18" fmla="*/ 371 w 376"/>
              <a:gd name="T19" fmla="*/ 323 h 355"/>
              <a:gd name="T20" fmla="*/ 358 w 376"/>
              <a:gd name="T21" fmla="*/ 355 h 355"/>
              <a:gd name="T22" fmla="*/ 250 w 376"/>
              <a:gd name="T23" fmla="*/ 323 h 355"/>
              <a:gd name="T24" fmla="*/ 237 w 376"/>
              <a:gd name="T25" fmla="*/ 355 h 355"/>
              <a:gd name="T26" fmla="*/ 131 w 376"/>
              <a:gd name="T27" fmla="*/ 323 h 355"/>
              <a:gd name="T28" fmla="*/ 118 w 376"/>
              <a:gd name="T29" fmla="*/ 355 h 355"/>
              <a:gd name="T30" fmla="*/ 0 w 376"/>
              <a:gd name="T31" fmla="*/ 323 h 355"/>
              <a:gd name="T32" fmla="*/ 14 w 376"/>
              <a:gd name="T33" fmla="*/ 287 h 355"/>
              <a:gd name="T34" fmla="*/ 336 w 376"/>
              <a:gd name="T35" fmla="*/ 248 h 355"/>
              <a:gd name="T36" fmla="*/ 279 w 376"/>
              <a:gd name="T37" fmla="*/ 248 h 355"/>
              <a:gd name="T38" fmla="*/ 215 w 376"/>
              <a:gd name="T39" fmla="*/ 248 h 355"/>
              <a:gd name="T40" fmla="*/ 158 w 376"/>
              <a:gd name="T41" fmla="*/ 248 h 355"/>
              <a:gd name="T42" fmla="*/ 95 w 376"/>
              <a:gd name="T43" fmla="*/ 248 h 355"/>
              <a:gd name="T44" fmla="*/ 38 w 376"/>
              <a:gd name="T45" fmla="*/ 248 h 355"/>
              <a:gd name="T46" fmla="*/ 307 w 376"/>
              <a:gd name="T47" fmla="*/ 147 h 355"/>
              <a:gd name="T48" fmla="*/ 289 w 376"/>
              <a:gd name="T49" fmla="*/ 201 h 355"/>
              <a:gd name="T50" fmla="*/ 201 w 376"/>
              <a:gd name="T51" fmla="*/ 201 h 355"/>
              <a:gd name="T52" fmla="*/ 181 w 376"/>
              <a:gd name="T53" fmla="*/ 147 h 355"/>
              <a:gd name="T54" fmla="*/ 180 w 376"/>
              <a:gd name="T55" fmla="*/ 16 h 355"/>
              <a:gd name="T56" fmla="*/ 161 w 376"/>
              <a:gd name="T57" fmla="*/ 35 h 355"/>
              <a:gd name="T58" fmla="*/ 155 w 376"/>
              <a:gd name="T59" fmla="*/ 67 h 355"/>
              <a:gd name="T60" fmla="*/ 66 w 376"/>
              <a:gd name="T61" fmla="*/ 55 h 355"/>
              <a:gd name="T62" fmla="*/ 66 w 376"/>
              <a:gd name="T63" fmla="*/ 122 h 355"/>
              <a:gd name="T64" fmla="*/ 69 w 376"/>
              <a:gd name="T65" fmla="*/ 122 h 355"/>
              <a:gd name="T66" fmla="*/ 87 w 376"/>
              <a:gd name="T67" fmla="*/ 199 h 355"/>
              <a:gd name="T68" fmla="*/ 91 w 376"/>
              <a:gd name="T69" fmla="*/ 199 h 355"/>
              <a:gd name="T70" fmla="*/ 109 w 376"/>
              <a:gd name="T71" fmla="*/ 132 h 355"/>
              <a:gd name="T72" fmla="*/ 109 w 376"/>
              <a:gd name="T73" fmla="*/ 75 h 355"/>
              <a:gd name="T74" fmla="*/ 155 w 376"/>
              <a:gd name="T75" fmla="*/ 80 h 355"/>
              <a:gd name="T76" fmla="*/ 166 w 376"/>
              <a:gd name="T77" fmla="*/ 120 h 355"/>
              <a:gd name="T78" fmla="*/ 180 w 376"/>
              <a:gd name="T79" fmla="*/ 126 h 355"/>
              <a:gd name="T80" fmla="*/ 317 w 376"/>
              <a:gd name="T81" fmla="*/ 120 h 355"/>
              <a:gd name="T82" fmla="*/ 317 w 376"/>
              <a:gd name="T83" fmla="*/ 21 h 355"/>
              <a:gd name="T84" fmla="*/ 304 w 376"/>
              <a:gd name="T85" fmla="*/ 31 h 355"/>
              <a:gd name="T86" fmla="*/ 308 w 376"/>
              <a:gd name="T87" fmla="*/ 107 h 355"/>
              <a:gd name="T88" fmla="*/ 304 w 376"/>
              <a:gd name="T89" fmla="*/ 111 h 355"/>
              <a:gd name="T90" fmla="*/ 177 w 376"/>
              <a:gd name="T91" fmla="*/ 109 h 355"/>
              <a:gd name="T92" fmla="*/ 238 w 376"/>
              <a:gd name="T93" fmla="*/ 63 h 355"/>
              <a:gd name="T94" fmla="*/ 176 w 376"/>
              <a:gd name="T95" fmla="*/ 35 h 355"/>
              <a:gd name="T96" fmla="*/ 180 w 376"/>
              <a:gd name="T97" fmla="*/ 31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76" h="355">
                <a:moveTo>
                  <a:pt x="90" y="0"/>
                </a:moveTo>
                <a:cubicBezTo>
                  <a:pt x="104" y="0"/>
                  <a:pt x="115" y="12"/>
                  <a:pt x="115" y="26"/>
                </a:cubicBezTo>
                <a:cubicBezTo>
                  <a:pt x="115" y="40"/>
                  <a:pt x="104" y="52"/>
                  <a:pt x="90" y="52"/>
                </a:cubicBezTo>
                <a:cubicBezTo>
                  <a:pt x="75" y="52"/>
                  <a:pt x="64" y="40"/>
                  <a:pt x="64" y="26"/>
                </a:cubicBezTo>
                <a:cubicBezTo>
                  <a:pt x="64" y="12"/>
                  <a:pt x="75" y="0"/>
                  <a:pt x="90" y="0"/>
                </a:cubicBezTo>
                <a:close/>
                <a:moveTo>
                  <a:pt x="37" y="264"/>
                </a:moveTo>
                <a:cubicBezTo>
                  <a:pt x="95" y="264"/>
                  <a:pt x="95" y="264"/>
                  <a:pt x="95" y="264"/>
                </a:cubicBezTo>
                <a:cubicBezTo>
                  <a:pt x="108" y="264"/>
                  <a:pt x="118" y="274"/>
                  <a:pt x="118" y="287"/>
                </a:cubicBezTo>
                <a:cubicBezTo>
                  <a:pt x="118" y="310"/>
                  <a:pt x="118" y="310"/>
                  <a:pt x="118" y="310"/>
                </a:cubicBezTo>
                <a:cubicBezTo>
                  <a:pt x="120" y="310"/>
                  <a:pt x="120" y="310"/>
                  <a:pt x="120" y="310"/>
                </a:cubicBezTo>
                <a:cubicBezTo>
                  <a:pt x="131" y="310"/>
                  <a:pt x="131" y="310"/>
                  <a:pt x="131" y="310"/>
                </a:cubicBezTo>
                <a:cubicBezTo>
                  <a:pt x="134" y="310"/>
                  <a:pt x="134" y="310"/>
                  <a:pt x="134" y="310"/>
                </a:cubicBezTo>
                <a:cubicBezTo>
                  <a:pt x="134" y="287"/>
                  <a:pt x="134" y="287"/>
                  <a:pt x="134" y="287"/>
                </a:cubicBezTo>
                <a:cubicBezTo>
                  <a:pt x="134" y="274"/>
                  <a:pt x="144" y="264"/>
                  <a:pt x="156" y="264"/>
                </a:cubicBezTo>
                <a:cubicBezTo>
                  <a:pt x="215" y="264"/>
                  <a:pt x="215" y="264"/>
                  <a:pt x="215" y="264"/>
                </a:cubicBezTo>
                <a:cubicBezTo>
                  <a:pt x="227" y="264"/>
                  <a:pt x="237" y="274"/>
                  <a:pt x="237" y="287"/>
                </a:cubicBezTo>
                <a:cubicBezTo>
                  <a:pt x="237" y="310"/>
                  <a:pt x="237" y="310"/>
                  <a:pt x="237" y="310"/>
                </a:cubicBezTo>
                <a:cubicBezTo>
                  <a:pt x="241" y="310"/>
                  <a:pt x="241" y="310"/>
                  <a:pt x="241" y="310"/>
                </a:cubicBezTo>
                <a:cubicBezTo>
                  <a:pt x="250" y="310"/>
                  <a:pt x="250" y="310"/>
                  <a:pt x="250" y="310"/>
                </a:cubicBezTo>
                <a:cubicBezTo>
                  <a:pt x="255" y="310"/>
                  <a:pt x="255" y="310"/>
                  <a:pt x="255" y="310"/>
                </a:cubicBezTo>
                <a:cubicBezTo>
                  <a:pt x="255" y="287"/>
                  <a:pt x="255" y="287"/>
                  <a:pt x="255" y="287"/>
                </a:cubicBezTo>
                <a:cubicBezTo>
                  <a:pt x="255" y="274"/>
                  <a:pt x="265" y="264"/>
                  <a:pt x="278" y="264"/>
                </a:cubicBezTo>
                <a:cubicBezTo>
                  <a:pt x="336" y="264"/>
                  <a:pt x="336" y="264"/>
                  <a:pt x="336" y="264"/>
                </a:cubicBezTo>
                <a:cubicBezTo>
                  <a:pt x="348" y="264"/>
                  <a:pt x="358" y="274"/>
                  <a:pt x="358" y="287"/>
                </a:cubicBezTo>
                <a:cubicBezTo>
                  <a:pt x="358" y="310"/>
                  <a:pt x="358" y="310"/>
                  <a:pt x="358" y="310"/>
                </a:cubicBezTo>
                <a:cubicBezTo>
                  <a:pt x="362" y="310"/>
                  <a:pt x="362" y="310"/>
                  <a:pt x="362" y="310"/>
                </a:cubicBezTo>
                <a:cubicBezTo>
                  <a:pt x="371" y="310"/>
                  <a:pt x="371" y="310"/>
                  <a:pt x="371" y="310"/>
                </a:cubicBezTo>
                <a:cubicBezTo>
                  <a:pt x="376" y="310"/>
                  <a:pt x="376" y="310"/>
                  <a:pt x="376" y="310"/>
                </a:cubicBezTo>
                <a:cubicBezTo>
                  <a:pt x="376" y="323"/>
                  <a:pt x="376" y="323"/>
                  <a:pt x="376" y="323"/>
                </a:cubicBezTo>
                <a:cubicBezTo>
                  <a:pt x="371" y="323"/>
                  <a:pt x="371" y="323"/>
                  <a:pt x="371" y="323"/>
                </a:cubicBezTo>
                <a:cubicBezTo>
                  <a:pt x="362" y="323"/>
                  <a:pt x="362" y="323"/>
                  <a:pt x="362" y="323"/>
                </a:cubicBezTo>
                <a:cubicBezTo>
                  <a:pt x="358" y="323"/>
                  <a:pt x="358" y="323"/>
                  <a:pt x="358" y="323"/>
                </a:cubicBezTo>
                <a:cubicBezTo>
                  <a:pt x="358" y="355"/>
                  <a:pt x="358" y="355"/>
                  <a:pt x="358" y="355"/>
                </a:cubicBezTo>
                <a:cubicBezTo>
                  <a:pt x="255" y="355"/>
                  <a:pt x="255" y="355"/>
                  <a:pt x="255" y="355"/>
                </a:cubicBezTo>
                <a:cubicBezTo>
                  <a:pt x="255" y="323"/>
                  <a:pt x="255" y="323"/>
                  <a:pt x="255" y="323"/>
                </a:cubicBezTo>
                <a:cubicBezTo>
                  <a:pt x="250" y="323"/>
                  <a:pt x="250" y="323"/>
                  <a:pt x="250" y="323"/>
                </a:cubicBezTo>
                <a:cubicBezTo>
                  <a:pt x="241" y="323"/>
                  <a:pt x="241" y="323"/>
                  <a:pt x="241" y="323"/>
                </a:cubicBezTo>
                <a:cubicBezTo>
                  <a:pt x="237" y="323"/>
                  <a:pt x="237" y="323"/>
                  <a:pt x="237" y="323"/>
                </a:cubicBezTo>
                <a:cubicBezTo>
                  <a:pt x="237" y="355"/>
                  <a:pt x="237" y="355"/>
                  <a:pt x="237" y="355"/>
                </a:cubicBezTo>
                <a:cubicBezTo>
                  <a:pt x="134" y="355"/>
                  <a:pt x="134" y="355"/>
                  <a:pt x="134" y="355"/>
                </a:cubicBezTo>
                <a:cubicBezTo>
                  <a:pt x="134" y="323"/>
                  <a:pt x="134" y="323"/>
                  <a:pt x="134" y="323"/>
                </a:cubicBezTo>
                <a:cubicBezTo>
                  <a:pt x="131" y="323"/>
                  <a:pt x="131" y="323"/>
                  <a:pt x="131" y="323"/>
                </a:cubicBezTo>
                <a:cubicBezTo>
                  <a:pt x="120" y="323"/>
                  <a:pt x="120" y="323"/>
                  <a:pt x="120" y="323"/>
                </a:cubicBezTo>
                <a:cubicBezTo>
                  <a:pt x="118" y="323"/>
                  <a:pt x="118" y="323"/>
                  <a:pt x="118" y="323"/>
                </a:cubicBezTo>
                <a:cubicBezTo>
                  <a:pt x="118" y="355"/>
                  <a:pt x="118" y="355"/>
                  <a:pt x="118" y="355"/>
                </a:cubicBezTo>
                <a:cubicBezTo>
                  <a:pt x="14" y="355"/>
                  <a:pt x="14" y="355"/>
                  <a:pt x="14" y="355"/>
                </a:cubicBezTo>
                <a:cubicBezTo>
                  <a:pt x="14" y="323"/>
                  <a:pt x="14" y="323"/>
                  <a:pt x="14" y="323"/>
                </a:cubicBezTo>
                <a:cubicBezTo>
                  <a:pt x="0" y="323"/>
                  <a:pt x="0" y="323"/>
                  <a:pt x="0" y="323"/>
                </a:cubicBezTo>
                <a:cubicBezTo>
                  <a:pt x="0" y="310"/>
                  <a:pt x="0" y="310"/>
                  <a:pt x="0" y="310"/>
                </a:cubicBezTo>
                <a:cubicBezTo>
                  <a:pt x="14" y="310"/>
                  <a:pt x="14" y="310"/>
                  <a:pt x="14" y="310"/>
                </a:cubicBezTo>
                <a:cubicBezTo>
                  <a:pt x="14" y="287"/>
                  <a:pt x="14" y="287"/>
                  <a:pt x="14" y="287"/>
                </a:cubicBezTo>
                <a:cubicBezTo>
                  <a:pt x="14" y="274"/>
                  <a:pt x="24" y="264"/>
                  <a:pt x="37" y="264"/>
                </a:cubicBezTo>
                <a:close/>
                <a:moveTo>
                  <a:pt x="307" y="220"/>
                </a:moveTo>
                <a:cubicBezTo>
                  <a:pt x="323" y="220"/>
                  <a:pt x="336" y="232"/>
                  <a:pt x="336" y="248"/>
                </a:cubicBezTo>
                <a:cubicBezTo>
                  <a:pt x="336" y="251"/>
                  <a:pt x="335" y="255"/>
                  <a:pt x="334" y="258"/>
                </a:cubicBezTo>
                <a:cubicBezTo>
                  <a:pt x="281" y="258"/>
                  <a:pt x="281" y="258"/>
                  <a:pt x="281" y="258"/>
                </a:cubicBezTo>
                <a:cubicBezTo>
                  <a:pt x="280" y="255"/>
                  <a:pt x="279" y="251"/>
                  <a:pt x="279" y="248"/>
                </a:cubicBezTo>
                <a:cubicBezTo>
                  <a:pt x="279" y="232"/>
                  <a:pt x="292" y="220"/>
                  <a:pt x="307" y="220"/>
                </a:cubicBezTo>
                <a:close/>
                <a:moveTo>
                  <a:pt x="186" y="220"/>
                </a:moveTo>
                <a:cubicBezTo>
                  <a:pt x="202" y="220"/>
                  <a:pt x="215" y="232"/>
                  <a:pt x="215" y="248"/>
                </a:cubicBezTo>
                <a:cubicBezTo>
                  <a:pt x="215" y="251"/>
                  <a:pt x="214" y="255"/>
                  <a:pt x="213" y="258"/>
                </a:cubicBezTo>
                <a:cubicBezTo>
                  <a:pt x="160" y="258"/>
                  <a:pt x="160" y="258"/>
                  <a:pt x="160" y="258"/>
                </a:cubicBezTo>
                <a:cubicBezTo>
                  <a:pt x="159" y="255"/>
                  <a:pt x="158" y="251"/>
                  <a:pt x="158" y="248"/>
                </a:cubicBezTo>
                <a:cubicBezTo>
                  <a:pt x="158" y="232"/>
                  <a:pt x="171" y="220"/>
                  <a:pt x="186" y="220"/>
                </a:cubicBezTo>
                <a:close/>
                <a:moveTo>
                  <a:pt x="67" y="220"/>
                </a:moveTo>
                <a:cubicBezTo>
                  <a:pt x="82" y="220"/>
                  <a:pt x="95" y="232"/>
                  <a:pt x="95" y="248"/>
                </a:cubicBezTo>
                <a:cubicBezTo>
                  <a:pt x="95" y="251"/>
                  <a:pt x="94" y="255"/>
                  <a:pt x="93" y="258"/>
                </a:cubicBezTo>
                <a:cubicBezTo>
                  <a:pt x="40" y="258"/>
                  <a:pt x="40" y="258"/>
                  <a:pt x="40" y="258"/>
                </a:cubicBezTo>
                <a:cubicBezTo>
                  <a:pt x="39" y="255"/>
                  <a:pt x="38" y="251"/>
                  <a:pt x="38" y="248"/>
                </a:cubicBezTo>
                <a:cubicBezTo>
                  <a:pt x="38" y="232"/>
                  <a:pt x="51" y="220"/>
                  <a:pt x="67" y="220"/>
                </a:cubicBezTo>
                <a:close/>
                <a:moveTo>
                  <a:pt x="307" y="130"/>
                </a:moveTo>
                <a:cubicBezTo>
                  <a:pt x="307" y="147"/>
                  <a:pt x="307" y="147"/>
                  <a:pt x="307" y="147"/>
                </a:cubicBezTo>
                <a:cubicBezTo>
                  <a:pt x="293" y="147"/>
                  <a:pt x="293" y="147"/>
                  <a:pt x="293" y="147"/>
                </a:cubicBezTo>
                <a:cubicBezTo>
                  <a:pt x="308" y="201"/>
                  <a:pt x="308" y="201"/>
                  <a:pt x="308" y="201"/>
                </a:cubicBezTo>
                <a:cubicBezTo>
                  <a:pt x="289" y="201"/>
                  <a:pt x="289" y="201"/>
                  <a:pt x="289" y="201"/>
                </a:cubicBezTo>
                <a:cubicBezTo>
                  <a:pt x="273" y="147"/>
                  <a:pt x="273" y="147"/>
                  <a:pt x="273" y="147"/>
                </a:cubicBezTo>
                <a:cubicBezTo>
                  <a:pt x="216" y="147"/>
                  <a:pt x="216" y="147"/>
                  <a:pt x="216" y="147"/>
                </a:cubicBezTo>
                <a:cubicBezTo>
                  <a:pt x="201" y="201"/>
                  <a:pt x="201" y="201"/>
                  <a:pt x="201" y="201"/>
                </a:cubicBezTo>
                <a:cubicBezTo>
                  <a:pt x="181" y="201"/>
                  <a:pt x="181" y="201"/>
                  <a:pt x="181" y="201"/>
                </a:cubicBezTo>
                <a:cubicBezTo>
                  <a:pt x="197" y="147"/>
                  <a:pt x="197" y="147"/>
                  <a:pt x="197" y="147"/>
                </a:cubicBezTo>
                <a:cubicBezTo>
                  <a:pt x="181" y="147"/>
                  <a:pt x="181" y="147"/>
                  <a:pt x="181" y="147"/>
                </a:cubicBezTo>
                <a:cubicBezTo>
                  <a:pt x="181" y="130"/>
                  <a:pt x="181" y="130"/>
                  <a:pt x="181" y="130"/>
                </a:cubicBezTo>
                <a:cubicBezTo>
                  <a:pt x="307" y="130"/>
                  <a:pt x="307" y="130"/>
                  <a:pt x="307" y="130"/>
                </a:cubicBezTo>
                <a:close/>
                <a:moveTo>
                  <a:pt x="180" y="16"/>
                </a:moveTo>
                <a:cubicBezTo>
                  <a:pt x="175" y="16"/>
                  <a:pt x="170" y="18"/>
                  <a:pt x="166" y="21"/>
                </a:cubicBezTo>
                <a:cubicBezTo>
                  <a:pt x="166" y="21"/>
                  <a:pt x="166" y="21"/>
                  <a:pt x="166" y="21"/>
                </a:cubicBezTo>
                <a:cubicBezTo>
                  <a:pt x="163" y="25"/>
                  <a:pt x="161" y="30"/>
                  <a:pt x="161" y="35"/>
                </a:cubicBezTo>
                <a:cubicBezTo>
                  <a:pt x="161" y="72"/>
                  <a:pt x="161" y="72"/>
                  <a:pt x="161" y="72"/>
                </a:cubicBezTo>
                <a:cubicBezTo>
                  <a:pt x="155" y="73"/>
                  <a:pt x="155" y="73"/>
                  <a:pt x="155" y="73"/>
                </a:cubicBezTo>
                <a:cubicBezTo>
                  <a:pt x="155" y="67"/>
                  <a:pt x="155" y="67"/>
                  <a:pt x="155" y="67"/>
                </a:cubicBezTo>
                <a:cubicBezTo>
                  <a:pt x="128" y="67"/>
                  <a:pt x="128" y="67"/>
                  <a:pt x="128" y="67"/>
                </a:cubicBezTo>
                <a:cubicBezTo>
                  <a:pt x="109" y="55"/>
                  <a:pt x="109" y="55"/>
                  <a:pt x="109" y="55"/>
                </a:cubicBezTo>
                <a:cubicBezTo>
                  <a:pt x="63" y="55"/>
                  <a:pt x="117" y="55"/>
                  <a:pt x="66" y="55"/>
                </a:cubicBezTo>
                <a:cubicBezTo>
                  <a:pt x="57" y="55"/>
                  <a:pt x="50" y="63"/>
                  <a:pt x="50" y="71"/>
                </a:cubicBezTo>
                <a:cubicBezTo>
                  <a:pt x="50" y="122"/>
                  <a:pt x="50" y="122"/>
                  <a:pt x="50" y="122"/>
                </a:cubicBezTo>
                <a:cubicBezTo>
                  <a:pt x="66" y="122"/>
                  <a:pt x="66" y="122"/>
                  <a:pt x="66" y="122"/>
                </a:cubicBezTo>
                <a:cubicBezTo>
                  <a:pt x="66" y="85"/>
                  <a:pt x="66" y="85"/>
                  <a:pt x="66" y="85"/>
                </a:cubicBezTo>
                <a:cubicBezTo>
                  <a:pt x="69" y="85"/>
                  <a:pt x="69" y="85"/>
                  <a:pt x="69" y="85"/>
                </a:cubicBezTo>
                <a:cubicBezTo>
                  <a:pt x="69" y="122"/>
                  <a:pt x="69" y="122"/>
                  <a:pt x="69" y="122"/>
                </a:cubicBezTo>
                <a:cubicBezTo>
                  <a:pt x="69" y="132"/>
                  <a:pt x="69" y="132"/>
                  <a:pt x="69" y="132"/>
                </a:cubicBezTo>
                <a:cubicBezTo>
                  <a:pt x="69" y="199"/>
                  <a:pt x="69" y="199"/>
                  <a:pt x="69" y="199"/>
                </a:cubicBezTo>
                <a:cubicBezTo>
                  <a:pt x="87" y="199"/>
                  <a:pt x="87" y="199"/>
                  <a:pt x="87" y="199"/>
                </a:cubicBezTo>
                <a:cubicBezTo>
                  <a:pt x="87" y="143"/>
                  <a:pt x="87" y="143"/>
                  <a:pt x="87" y="143"/>
                </a:cubicBezTo>
                <a:cubicBezTo>
                  <a:pt x="91" y="143"/>
                  <a:pt x="91" y="143"/>
                  <a:pt x="91" y="143"/>
                </a:cubicBezTo>
                <a:cubicBezTo>
                  <a:pt x="91" y="199"/>
                  <a:pt x="91" y="199"/>
                  <a:pt x="91" y="199"/>
                </a:cubicBezTo>
                <a:cubicBezTo>
                  <a:pt x="109" y="199"/>
                  <a:pt x="109" y="199"/>
                  <a:pt x="109" y="199"/>
                </a:cubicBezTo>
                <a:cubicBezTo>
                  <a:pt x="109" y="189"/>
                  <a:pt x="109" y="189"/>
                  <a:pt x="109" y="189"/>
                </a:cubicBezTo>
                <a:cubicBezTo>
                  <a:pt x="109" y="132"/>
                  <a:pt x="109" y="132"/>
                  <a:pt x="109" y="132"/>
                </a:cubicBezTo>
                <a:cubicBezTo>
                  <a:pt x="109" y="122"/>
                  <a:pt x="109" y="122"/>
                  <a:pt x="109" y="122"/>
                </a:cubicBezTo>
                <a:cubicBezTo>
                  <a:pt x="109" y="85"/>
                  <a:pt x="109" y="85"/>
                  <a:pt x="109" y="85"/>
                </a:cubicBezTo>
                <a:cubicBezTo>
                  <a:pt x="109" y="75"/>
                  <a:pt x="109" y="75"/>
                  <a:pt x="109" y="75"/>
                </a:cubicBezTo>
                <a:cubicBezTo>
                  <a:pt x="128" y="85"/>
                  <a:pt x="128" y="85"/>
                  <a:pt x="128" y="85"/>
                </a:cubicBezTo>
                <a:cubicBezTo>
                  <a:pt x="155" y="85"/>
                  <a:pt x="155" y="85"/>
                  <a:pt x="155" y="85"/>
                </a:cubicBezTo>
                <a:cubicBezTo>
                  <a:pt x="155" y="80"/>
                  <a:pt x="155" y="80"/>
                  <a:pt x="155" y="80"/>
                </a:cubicBezTo>
                <a:cubicBezTo>
                  <a:pt x="161" y="79"/>
                  <a:pt x="161" y="79"/>
                  <a:pt x="161" y="79"/>
                </a:cubicBezTo>
                <a:cubicBezTo>
                  <a:pt x="161" y="107"/>
                  <a:pt x="161" y="107"/>
                  <a:pt x="161" y="107"/>
                </a:cubicBezTo>
                <a:cubicBezTo>
                  <a:pt x="161" y="112"/>
                  <a:pt x="163" y="117"/>
                  <a:pt x="166" y="120"/>
                </a:cubicBezTo>
                <a:cubicBezTo>
                  <a:pt x="166" y="120"/>
                  <a:pt x="166" y="120"/>
                  <a:pt x="166" y="120"/>
                </a:cubicBezTo>
                <a:cubicBezTo>
                  <a:pt x="166" y="120"/>
                  <a:pt x="166" y="120"/>
                  <a:pt x="166" y="120"/>
                </a:cubicBezTo>
                <a:cubicBezTo>
                  <a:pt x="170" y="124"/>
                  <a:pt x="175" y="126"/>
                  <a:pt x="180" y="126"/>
                </a:cubicBezTo>
                <a:cubicBezTo>
                  <a:pt x="304" y="126"/>
                  <a:pt x="304" y="126"/>
                  <a:pt x="304" y="126"/>
                </a:cubicBezTo>
                <a:cubicBezTo>
                  <a:pt x="309" y="126"/>
                  <a:pt x="314" y="124"/>
                  <a:pt x="317" y="120"/>
                </a:cubicBezTo>
                <a:cubicBezTo>
                  <a:pt x="317" y="120"/>
                  <a:pt x="317" y="120"/>
                  <a:pt x="317" y="120"/>
                </a:cubicBezTo>
                <a:cubicBezTo>
                  <a:pt x="321" y="117"/>
                  <a:pt x="323" y="112"/>
                  <a:pt x="323" y="107"/>
                </a:cubicBezTo>
                <a:cubicBezTo>
                  <a:pt x="323" y="35"/>
                  <a:pt x="323" y="35"/>
                  <a:pt x="323" y="35"/>
                </a:cubicBezTo>
                <a:cubicBezTo>
                  <a:pt x="323" y="30"/>
                  <a:pt x="321" y="25"/>
                  <a:pt x="317" y="21"/>
                </a:cubicBezTo>
                <a:cubicBezTo>
                  <a:pt x="314" y="18"/>
                  <a:pt x="309" y="16"/>
                  <a:pt x="304" y="16"/>
                </a:cubicBezTo>
                <a:cubicBezTo>
                  <a:pt x="180" y="16"/>
                  <a:pt x="180" y="16"/>
                  <a:pt x="180" y="16"/>
                </a:cubicBezTo>
                <a:close/>
                <a:moveTo>
                  <a:pt x="304" y="31"/>
                </a:moveTo>
                <a:cubicBezTo>
                  <a:pt x="305" y="31"/>
                  <a:pt x="306" y="31"/>
                  <a:pt x="307" y="32"/>
                </a:cubicBezTo>
                <a:cubicBezTo>
                  <a:pt x="307" y="33"/>
                  <a:pt x="308" y="34"/>
                  <a:pt x="308" y="35"/>
                </a:cubicBezTo>
                <a:cubicBezTo>
                  <a:pt x="308" y="107"/>
                  <a:pt x="308" y="107"/>
                  <a:pt x="308" y="107"/>
                </a:cubicBezTo>
                <a:cubicBezTo>
                  <a:pt x="308" y="108"/>
                  <a:pt x="307" y="109"/>
                  <a:pt x="307" y="109"/>
                </a:cubicBezTo>
                <a:cubicBezTo>
                  <a:pt x="307" y="110"/>
                  <a:pt x="307" y="110"/>
                  <a:pt x="307" y="110"/>
                </a:cubicBezTo>
                <a:cubicBezTo>
                  <a:pt x="306" y="110"/>
                  <a:pt x="305" y="111"/>
                  <a:pt x="304" y="111"/>
                </a:cubicBezTo>
                <a:cubicBezTo>
                  <a:pt x="180" y="111"/>
                  <a:pt x="180" y="111"/>
                  <a:pt x="180" y="111"/>
                </a:cubicBezTo>
                <a:cubicBezTo>
                  <a:pt x="179" y="111"/>
                  <a:pt x="178" y="110"/>
                  <a:pt x="177" y="110"/>
                </a:cubicBezTo>
                <a:cubicBezTo>
                  <a:pt x="177" y="109"/>
                  <a:pt x="177" y="109"/>
                  <a:pt x="177" y="109"/>
                </a:cubicBezTo>
                <a:cubicBezTo>
                  <a:pt x="176" y="109"/>
                  <a:pt x="176" y="108"/>
                  <a:pt x="176" y="107"/>
                </a:cubicBezTo>
                <a:cubicBezTo>
                  <a:pt x="176" y="76"/>
                  <a:pt x="176" y="76"/>
                  <a:pt x="176" y="76"/>
                </a:cubicBezTo>
                <a:cubicBezTo>
                  <a:pt x="238" y="63"/>
                  <a:pt x="238" y="63"/>
                  <a:pt x="238" y="63"/>
                </a:cubicBezTo>
                <a:cubicBezTo>
                  <a:pt x="237" y="62"/>
                  <a:pt x="237" y="62"/>
                  <a:pt x="237" y="62"/>
                </a:cubicBezTo>
                <a:cubicBezTo>
                  <a:pt x="176" y="70"/>
                  <a:pt x="176" y="70"/>
                  <a:pt x="176" y="70"/>
                </a:cubicBezTo>
                <a:cubicBezTo>
                  <a:pt x="176" y="35"/>
                  <a:pt x="176" y="35"/>
                  <a:pt x="176" y="35"/>
                </a:cubicBezTo>
                <a:cubicBezTo>
                  <a:pt x="176" y="34"/>
                  <a:pt x="176" y="33"/>
                  <a:pt x="177" y="32"/>
                </a:cubicBezTo>
                <a:cubicBezTo>
                  <a:pt x="177" y="32"/>
                  <a:pt x="177" y="32"/>
                  <a:pt x="177" y="32"/>
                </a:cubicBezTo>
                <a:cubicBezTo>
                  <a:pt x="178" y="31"/>
                  <a:pt x="179" y="31"/>
                  <a:pt x="180" y="31"/>
                </a:cubicBezTo>
                <a:lnTo>
                  <a:pt x="304" y="31"/>
                </a:lnTo>
                <a:close/>
              </a:path>
            </a:pathLst>
          </a:custGeom>
          <a:solidFill>
            <a:schemeClr val="bg1"/>
          </a:solidFill>
          <a:ln w="9525">
            <a:noFill/>
            <a:round/>
            <a:headEnd/>
            <a:tailEnd/>
          </a:ln>
          <a:effectLst/>
        </p:spPr>
        <p:txBody>
          <a:bodyPr vert="horz" wrap="square" lIns="121892" tIns="60946" rIns="121892" bIns="60946" numCol="1" anchor="t" anchorCtr="0" compatLnSpc="1">
            <a:prstTxWarp prst="textNoShape">
              <a:avLst/>
            </a:prstTxWarp>
          </a:bodyPr>
          <a:lstStyle/>
          <a:p>
            <a:endParaRPr lang="zh-CN" altLang="en-US" sz="3199" dirty="0">
              <a:latin typeface="+mj-ea"/>
              <a:ea typeface="+mj-ea"/>
            </a:endParaRPr>
          </a:p>
        </p:txBody>
      </p:sp>
      <p:sp>
        <p:nvSpPr>
          <p:cNvPr id="22" name="圆角矩形 21"/>
          <p:cNvSpPr/>
          <p:nvPr/>
        </p:nvSpPr>
        <p:spPr>
          <a:xfrm>
            <a:off x="6138966" y="4471689"/>
            <a:ext cx="5162478" cy="1787237"/>
          </a:xfrm>
          <a:prstGeom prst="roundRect">
            <a:avLst>
              <a:gd name="adj" fmla="val 8330"/>
            </a:avLst>
          </a:prstGeom>
          <a:noFill/>
          <a:ln w="12700">
            <a:solidFill>
              <a:srgbClr val="6C65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j-ea"/>
              <a:ea typeface="+mj-ea"/>
            </a:endParaRPr>
          </a:p>
        </p:txBody>
      </p:sp>
      <p:cxnSp>
        <p:nvCxnSpPr>
          <p:cNvPr id="23" name="直接连接符 22"/>
          <p:cNvCxnSpPr/>
          <p:nvPr/>
        </p:nvCxnSpPr>
        <p:spPr>
          <a:xfrm>
            <a:off x="7702901" y="4758490"/>
            <a:ext cx="0" cy="1265044"/>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5" name="Rectangle 13" descr="FD1DDF730CE4456e89755B07FE1653D0# #Rectangle 13"/>
          <p:cNvSpPr>
            <a:spLocks noChangeArrowheads="1"/>
          </p:cNvSpPr>
          <p:nvPr/>
        </p:nvSpPr>
        <p:spPr bwMode="auto">
          <a:xfrm>
            <a:off x="7867074" y="4740955"/>
            <a:ext cx="3175311" cy="13388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ea typeface="宋体" pitchFamily="2" charset="-122"/>
              </a:defRPr>
            </a:lvl1pPr>
            <a:lvl2pPr marL="742950" indent="-285750" eaLnBrk="0" hangingPunct="0">
              <a:spcBef>
                <a:spcPct val="20000"/>
              </a:spcBef>
              <a:buFont typeface="Arial" charset="0"/>
              <a:buChar char="–"/>
              <a:defRPr sz="2800">
                <a:solidFill>
                  <a:schemeClr val="tx1"/>
                </a:solidFill>
                <a:latin typeface="Calibri" pitchFamily="34" charset="0"/>
                <a:ea typeface="宋体" pitchFamily="2" charset="-122"/>
              </a:defRPr>
            </a:lvl2pPr>
            <a:lvl3pPr marL="1143000" indent="-228600" eaLnBrk="0" hangingPunct="0">
              <a:spcBef>
                <a:spcPct val="20000"/>
              </a:spcBef>
              <a:buFont typeface="Arial" charset="0"/>
              <a:buChar char="•"/>
              <a:defRPr sz="2400">
                <a:solidFill>
                  <a:schemeClr val="tx1"/>
                </a:solidFill>
                <a:latin typeface="Calibri" pitchFamily="34" charset="0"/>
                <a:ea typeface="宋体" pitchFamily="2" charset="-122"/>
              </a:defRPr>
            </a:lvl3pPr>
            <a:lvl4pPr marL="1600200" indent="-228600" eaLnBrk="0" hangingPunct="0">
              <a:spcBef>
                <a:spcPct val="20000"/>
              </a:spcBef>
              <a:buFont typeface="Arial" charset="0"/>
              <a:buChar char="–"/>
              <a:defRPr sz="2000">
                <a:solidFill>
                  <a:schemeClr val="tx1"/>
                </a:solidFill>
                <a:latin typeface="Calibri" pitchFamily="34" charset="0"/>
                <a:ea typeface="宋体" pitchFamily="2" charset="-122"/>
              </a:defRPr>
            </a:lvl4pPr>
            <a:lvl5pPr marL="2057400" indent="-228600" eaLnBrk="0" hangingPunct="0">
              <a:spcBef>
                <a:spcPct val="20000"/>
              </a:spcBef>
              <a:buFont typeface="Arial" charset="0"/>
              <a:buChar char="»"/>
              <a:defRPr sz="2000">
                <a:solidFill>
                  <a:schemeClr val="tx1"/>
                </a:solidFill>
                <a:latin typeface="Calibri" pitchFamily="34" charset="0"/>
                <a:ea typeface="宋体" pitchFamily="2"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9pPr>
          </a:lstStyle>
          <a:p>
            <a:pPr algn="just" eaLnBrk="1" hangingPunct="1">
              <a:lnSpc>
                <a:spcPct val="150000"/>
              </a:lnSpc>
              <a:spcBef>
                <a:spcPct val="0"/>
              </a:spcBef>
              <a:buNone/>
              <a:defRPr/>
            </a:pPr>
            <a:r>
              <a:rPr lang="zh-CN" altLang="en-US" sz="1800" b="1" dirty="0">
                <a:latin typeface="微软雅黑" panose="020B0503020204020204" pitchFamily="34" charset="-122"/>
                <a:ea typeface="微软雅黑" panose="020B0503020204020204" pitchFamily="34" charset="-122"/>
              </a:rPr>
              <a:t>发现测量和试验设备未处于校准状态时，立即评定以前的测量和试验结果的</a:t>
            </a:r>
            <a:r>
              <a:rPr lang="zh-CN" altLang="en-US" sz="1800" b="1" dirty="0" smtClean="0">
                <a:latin typeface="微软雅黑" panose="020B0503020204020204" pitchFamily="34" charset="-122"/>
                <a:ea typeface="微软雅黑" panose="020B0503020204020204" pitchFamily="34" charset="-122"/>
              </a:rPr>
              <a:t>有效性。</a:t>
            </a:r>
            <a:endParaRPr lang="en-US" altLang="zh-CN" sz="1800" dirty="0">
              <a:latin typeface="微软雅黑" panose="020B0503020204020204" pitchFamily="34" charset="-122"/>
              <a:ea typeface="微软雅黑" panose="020B0503020204020204" pitchFamily="34" charset="-122"/>
            </a:endParaRPr>
          </a:p>
        </p:txBody>
      </p:sp>
      <p:sp>
        <p:nvSpPr>
          <p:cNvPr id="27" name="椭圆 26"/>
          <p:cNvSpPr/>
          <p:nvPr/>
        </p:nvSpPr>
        <p:spPr>
          <a:xfrm>
            <a:off x="6316680" y="4812731"/>
            <a:ext cx="1156144" cy="1156562"/>
          </a:xfrm>
          <a:prstGeom prst="ellipse">
            <a:avLst/>
          </a:prstGeom>
          <a:solidFill>
            <a:srgbClr val="34C1AA"/>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j-ea"/>
              <a:ea typeface="+mj-ea"/>
            </a:endParaRPr>
          </a:p>
        </p:txBody>
      </p:sp>
      <p:sp>
        <p:nvSpPr>
          <p:cNvPr id="30" name="圆角矩形 29"/>
          <p:cNvSpPr/>
          <p:nvPr/>
        </p:nvSpPr>
        <p:spPr>
          <a:xfrm>
            <a:off x="829213" y="4471689"/>
            <a:ext cx="5162478" cy="1787237"/>
          </a:xfrm>
          <a:prstGeom prst="roundRect">
            <a:avLst>
              <a:gd name="adj" fmla="val 8330"/>
            </a:avLst>
          </a:prstGeom>
          <a:noFill/>
          <a:ln w="12700">
            <a:solidFill>
              <a:srgbClr val="6C65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j-ea"/>
              <a:ea typeface="+mj-ea"/>
            </a:endParaRPr>
          </a:p>
        </p:txBody>
      </p:sp>
      <p:cxnSp>
        <p:nvCxnSpPr>
          <p:cNvPr id="31" name="直接连接符 30"/>
          <p:cNvCxnSpPr/>
          <p:nvPr/>
        </p:nvCxnSpPr>
        <p:spPr>
          <a:xfrm>
            <a:off x="2393148" y="4758490"/>
            <a:ext cx="0" cy="1265044"/>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3" name="Rectangle 13" descr="FD1DDF730CE4456e89755B07FE1653D0# #Rectangle 13"/>
          <p:cNvSpPr>
            <a:spLocks noChangeArrowheads="1"/>
          </p:cNvSpPr>
          <p:nvPr/>
        </p:nvSpPr>
        <p:spPr bwMode="auto">
          <a:xfrm>
            <a:off x="2527310" y="4684706"/>
            <a:ext cx="3175311" cy="13388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ea typeface="宋体" pitchFamily="2" charset="-122"/>
              </a:defRPr>
            </a:lvl1pPr>
            <a:lvl2pPr marL="742950" indent="-285750" eaLnBrk="0" hangingPunct="0">
              <a:spcBef>
                <a:spcPct val="20000"/>
              </a:spcBef>
              <a:buFont typeface="Arial" charset="0"/>
              <a:buChar char="–"/>
              <a:defRPr sz="2800">
                <a:solidFill>
                  <a:schemeClr val="tx1"/>
                </a:solidFill>
                <a:latin typeface="Calibri" pitchFamily="34" charset="0"/>
                <a:ea typeface="宋体" pitchFamily="2" charset="-122"/>
              </a:defRPr>
            </a:lvl2pPr>
            <a:lvl3pPr marL="1143000" indent="-228600" eaLnBrk="0" hangingPunct="0">
              <a:spcBef>
                <a:spcPct val="20000"/>
              </a:spcBef>
              <a:buFont typeface="Arial" charset="0"/>
              <a:buChar char="•"/>
              <a:defRPr sz="2400">
                <a:solidFill>
                  <a:schemeClr val="tx1"/>
                </a:solidFill>
                <a:latin typeface="Calibri" pitchFamily="34" charset="0"/>
                <a:ea typeface="宋体" pitchFamily="2" charset="-122"/>
              </a:defRPr>
            </a:lvl3pPr>
            <a:lvl4pPr marL="1600200" indent="-228600" eaLnBrk="0" hangingPunct="0">
              <a:spcBef>
                <a:spcPct val="20000"/>
              </a:spcBef>
              <a:buFont typeface="Arial" charset="0"/>
              <a:buChar char="–"/>
              <a:defRPr sz="2000">
                <a:solidFill>
                  <a:schemeClr val="tx1"/>
                </a:solidFill>
                <a:latin typeface="Calibri" pitchFamily="34" charset="0"/>
                <a:ea typeface="宋体" pitchFamily="2" charset="-122"/>
              </a:defRPr>
            </a:lvl4pPr>
            <a:lvl5pPr marL="2057400" indent="-228600" eaLnBrk="0" hangingPunct="0">
              <a:spcBef>
                <a:spcPct val="20000"/>
              </a:spcBef>
              <a:buFont typeface="Arial" charset="0"/>
              <a:buChar char="»"/>
              <a:defRPr sz="2000">
                <a:solidFill>
                  <a:schemeClr val="tx1"/>
                </a:solidFill>
                <a:latin typeface="Calibri" pitchFamily="34" charset="0"/>
                <a:ea typeface="宋体" pitchFamily="2" charset="-122"/>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defRPr>
            </a:lvl9pPr>
          </a:lstStyle>
          <a:p>
            <a:pPr algn="just" eaLnBrk="1" hangingPunct="1">
              <a:lnSpc>
                <a:spcPct val="150000"/>
              </a:lnSpc>
              <a:spcBef>
                <a:spcPct val="0"/>
              </a:spcBef>
              <a:buNone/>
              <a:defRPr/>
            </a:pPr>
            <a:r>
              <a:rPr lang="zh-CN" altLang="en-US" sz="1800" b="1" dirty="0">
                <a:latin typeface="微软雅黑" panose="020B0503020204020204" pitchFamily="34" charset="-122"/>
                <a:ea typeface="微软雅黑" panose="020B0503020204020204" pitchFamily="34" charset="-122"/>
              </a:rPr>
              <a:t>定期对所有测量和试验设备进行确认、校准和调整</a:t>
            </a:r>
            <a:r>
              <a:rPr lang="zh-CN" altLang="en-US" sz="1800" b="1" dirty="0" smtClean="0">
                <a:latin typeface="微软雅黑" panose="020B0503020204020204" pitchFamily="34" charset="-122"/>
                <a:ea typeface="微软雅黑" panose="020B0503020204020204" pitchFamily="34" charset="-122"/>
              </a:rPr>
              <a:t>。</a:t>
            </a:r>
            <a:r>
              <a:rPr lang="zh-CN" altLang="en-US" sz="1800" b="1" dirty="0">
                <a:latin typeface="微软雅黑" panose="020B0503020204020204" pitchFamily="34" charset="-122"/>
                <a:ea typeface="微软雅黑" panose="020B0503020204020204" pitchFamily="34" charset="-122"/>
              </a:rPr>
              <a:t>保存校准记录。 </a:t>
            </a:r>
            <a:endParaRPr lang="en-US" altLang="zh-CN" sz="1800" dirty="0">
              <a:latin typeface="微软雅黑" panose="020B0503020204020204" pitchFamily="34" charset="-122"/>
              <a:ea typeface="微软雅黑" panose="020B0503020204020204" pitchFamily="34" charset="-122"/>
            </a:endParaRPr>
          </a:p>
        </p:txBody>
      </p:sp>
      <p:sp>
        <p:nvSpPr>
          <p:cNvPr id="35" name="椭圆 34"/>
          <p:cNvSpPr/>
          <p:nvPr/>
        </p:nvSpPr>
        <p:spPr>
          <a:xfrm>
            <a:off x="1006927" y="4812731"/>
            <a:ext cx="1156144" cy="1156562"/>
          </a:xfrm>
          <a:prstGeom prst="ellipse">
            <a:avLst/>
          </a:prstGeom>
          <a:solidFill>
            <a:srgbClr val="F59322"/>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j-ea"/>
              <a:ea typeface="+mj-ea"/>
            </a:endParaRPr>
          </a:p>
        </p:txBody>
      </p:sp>
      <p:sp>
        <p:nvSpPr>
          <p:cNvPr id="40" name="Freeform 41"/>
          <p:cNvSpPr>
            <a:spLocks noEditPoints="1"/>
          </p:cNvSpPr>
          <p:nvPr/>
        </p:nvSpPr>
        <p:spPr bwMode="auto">
          <a:xfrm>
            <a:off x="1354626" y="5184714"/>
            <a:ext cx="453605" cy="412595"/>
          </a:xfrm>
          <a:custGeom>
            <a:avLst/>
            <a:gdLst>
              <a:gd name="T0" fmla="*/ 2147483647 w 67"/>
              <a:gd name="T1" fmla="*/ 124018912 h 60"/>
              <a:gd name="T2" fmla="*/ 2147483647 w 67"/>
              <a:gd name="T3" fmla="*/ 0 h 60"/>
              <a:gd name="T4" fmla="*/ 2147483647 w 67"/>
              <a:gd name="T5" fmla="*/ 0 h 60"/>
              <a:gd name="T6" fmla="*/ 2147483647 w 67"/>
              <a:gd name="T7" fmla="*/ 124018912 h 60"/>
              <a:gd name="T8" fmla="*/ 2147483647 w 67"/>
              <a:gd name="T9" fmla="*/ 310059138 h 60"/>
              <a:gd name="T10" fmla="*/ 2147483647 w 67"/>
              <a:gd name="T11" fmla="*/ 868156039 h 60"/>
              <a:gd name="T12" fmla="*/ 2147483647 w 67"/>
              <a:gd name="T13" fmla="*/ 124018912 h 60"/>
              <a:gd name="T14" fmla="*/ 2147483647 w 67"/>
              <a:gd name="T15" fmla="*/ 1922344337 h 60"/>
              <a:gd name="T16" fmla="*/ 2147483647 w 67"/>
              <a:gd name="T17" fmla="*/ 124018912 h 60"/>
              <a:gd name="T18" fmla="*/ 1902898002 w 67"/>
              <a:gd name="T19" fmla="*/ 124018912 h 60"/>
              <a:gd name="T20" fmla="*/ 122771150 w 67"/>
              <a:gd name="T21" fmla="*/ 1922344337 h 60"/>
              <a:gd name="T22" fmla="*/ 122771150 w 67"/>
              <a:gd name="T23" fmla="*/ 2147483647 h 60"/>
              <a:gd name="T24" fmla="*/ 245534466 w 67"/>
              <a:gd name="T25" fmla="*/ 2147483647 h 60"/>
              <a:gd name="T26" fmla="*/ 429691207 w 67"/>
              <a:gd name="T27" fmla="*/ 2147483647 h 60"/>
              <a:gd name="T28" fmla="*/ 2087055172 w 67"/>
              <a:gd name="T29" fmla="*/ 558097024 h 60"/>
              <a:gd name="T30" fmla="*/ 2147483647 w 67"/>
              <a:gd name="T31" fmla="*/ 2147483647 h 60"/>
              <a:gd name="T32" fmla="*/ 2147483647 w 67"/>
              <a:gd name="T33" fmla="*/ 2147483647 h 60"/>
              <a:gd name="T34" fmla="*/ 2147483647 w 67"/>
              <a:gd name="T35" fmla="*/ 1922344337 h 60"/>
              <a:gd name="T36" fmla="*/ 552454614 w 67"/>
              <a:gd name="T37" fmla="*/ 2147483647 h 60"/>
              <a:gd name="T38" fmla="*/ 552454614 w 67"/>
              <a:gd name="T39" fmla="*/ 2147483647 h 60"/>
              <a:gd name="T40" fmla="*/ 797989019 w 67"/>
              <a:gd name="T41" fmla="*/ 2147483647 h 60"/>
              <a:gd name="T42" fmla="*/ 1718749157 w 67"/>
              <a:gd name="T43" fmla="*/ 2147483647 h 60"/>
              <a:gd name="T44" fmla="*/ 1718749157 w 67"/>
              <a:gd name="T45" fmla="*/ 2147483647 h 60"/>
              <a:gd name="T46" fmla="*/ 1780134717 w 67"/>
              <a:gd name="T47" fmla="*/ 2147483647 h 60"/>
              <a:gd name="T48" fmla="*/ 2147483647 w 67"/>
              <a:gd name="T49" fmla="*/ 2147483647 h 60"/>
              <a:gd name="T50" fmla="*/ 2147483647 w 67"/>
              <a:gd name="T51" fmla="*/ 2147483647 h 60"/>
              <a:gd name="T52" fmla="*/ 2147483647 w 67"/>
              <a:gd name="T53" fmla="*/ 2147483647 h 60"/>
              <a:gd name="T54" fmla="*/ 2147483647 w 67"/>
              <a:gd name="T55" fmla="*/ 2147483647 h 60"/>
              <a:gd name="T56" fmla="*/ 2147483647 w 67"/>
              <a:gd name="T57" fmla="*/ 2147483647 h 60"/>
              <a:gd name="T58" fmla="*/ 2147483647 w 67"/>
              <a:gd name="T59" fmla="*/ 2147483647 h 60"/>
              <a:gd name="T60" fmla="*/ 2087055172 w 67"/>
              <a:gd name="T61" fmla="*/ 806142661 h 60"/>
              <a:gd name="T62" fmla="*/ 552454614 w 67"/>
              <a:gd name="T63" fmla="*/ 2147483647 h 6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67"/>
              <a:gd name="T97" fmla="*/ 0 h 60"/>
              <a:gd name="T98" fmla="*/ 67 w 67"/>
              <a:gd name="T99" fmla="*/ 60 h 6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67" h="60">
                <a:moveTo>
                  <a:pt x="53" y="2"/>
                </a:moveTo>
                <a:cubicBezTo>
                  <a:pt x="53" y="1"/>
                  <a:pt x="52" y="0"/>
                  <a:pt x="51" y="0"/>
                </a:cubicBezTo>
                <a:cubicBezTo>
                  <a:pt x="46" y="0"/>
                  <a:pt x="46" y="0"/>
                  <a:pt x="46" y="0"/>
                </a:cubicBezTo>
                <a:cubicBezTo>
                  <a:pt x="45" y="0"/>
                  <a:pt x="44" y="1"/>
                  <a:pt x="44" y="2"/>
                </a:cubicBezTo>
                <a:cubicBezTo>
                  <a:pt x="44" y="5"/>
                  <a:pt x="44" y="5"/>
                  <a:pt x="44" y="5"/>
                </a:cubicBezTo>
                <a:cubicBezTo>
                  <a:pt x="53" y="14"/>
                  <a:pt x="53" y="14"/>
                  <a:pt x="53" y="14"/>
                </a:cubicBezTo>
                <a:lnTo>
                  <a:pt x="53" y="2"/>
                </a:lnTo>
                <a:close/>
                <a:moveTo>
                  <a:pt x="66" y="31"/>
                </a:moveTo>
                <a:cubicBezTo>
                  <a:pt x="36" y="2"/>
                  <a:pt x="36" y="2"/>
                  <a:pt x="36" y="2"/>
                </a:cubicBezTo>
                <a:cubicBezTo>
                  <a:pt x="35" y="0"/>
                  <a:pt x="33" y="0"/>
                  <a:pt x="31" y="2"/>
                </a:cubicBezTo>
                <a:cubicBezTo>
                  <a:pt x="2" y="31"/>
                  <a:pt x="2" y="31"/>
                  <a:pt x="2" y="31"/>
                </a:cubicBezTo>
                <a:cubicBezTo>
                  <a:pt x="0" y="33"/>
                  <a:pt x="0" y="35"/>
                  <a:pt x="2" y="36"/>
                </a:cubicBezTo>
                <a:cubicBezTo>
                  <a:pt x="2" y="37"/>
                  <a:pt x="3" y="37"/>
                  <a:pt x="4" y="37"/>
                </a:cubicBezTo>
                <a:cubicBezTo>
                  <a:pt x="5" y="37"/>
                  <a:pt x="6" y="37"/>
                  <a:pt x="7" y="36"/>
                </a:cubicBezTo>
                <a:cubicBezTo>
                  <a:pt x="34" y="9"/>
                  <a:pt x="34" y="9"/>
                  <a:pt x="34" y="9"/>
                </a:cubicBezTo>
                <a:cubicBezTo>
                  <a:pt x="61" y="36"/>
                  <a:pt x="61" y="36"/>
                  <a:pt x="61" y="36"/>
                </a:cubicBezTo>
                <a:cubicBezTo>
                  <a:pt x="62" y="38"/>
                  <a:pt x="65" y="38"/>
                  <a:pt x="66" y="36"/>
                </a:cubicBezTo>
                <a:cubicBezTo>
                  <a:pt x="67" y="35"/>
                  <a:pt x="67" y="33"/>
                  <a:pt x="66" y="31"/>
                </a:cubicBezTo>
                <a:close/>
                <a:moveTo>
                  <a:pt x="9" y="37"/>
                </a:moveTo>
                <a:cubicBezTo>
                  <a:pt x="9" y="57"/>
                  <a:pt x="9" y="57"/>
                  <a:pt x="9" y="57"/>
                </a:cubicBezTo>
                <a:cubicBezTo>
                  <a:pt x="9" y="59"/>
                  <a:pt x="11" y="60"/>
                  <a:pt x="13" y="60"/>
                </a:cubicBezTo>
                <a:cubicBezTo>
                  <a:pt x="28" y="60"/>
                  <a:pt x="28" y="60"/>
                  <a:pt x="28" y="60"/>
                </a:cubicBezTo>
                <a:cubicBezTo>
                  <a:pt x="28" y="42"/>
                  <a:pt x="28" y="42"/>
                  <a:pt x="28" y="42"/>
                </a:cubicBezTo>
                <a:cubicBezTo>
                  <a:pt x="28" y="42"/>
                  <a:pt x="29" y="41"/>
                  <a:pt x="29" y="41"/>
                </a:cubicBezTo>
                <a:cubicBezTo>
                  <a:pt x="38" y="41"/>
                  <a:pt x="38" y="41"/>
                  <a:pt x="38" y="41"/>
                </a:cubicBezTo>
                <a:cubicBezTo>
                  <a:pt x="39" y="41"/>
                  <a:pt x="39" y="42"/>
                  <a:pt x="39" y="42"/>
                </a:cubicBezTo>
                <a:cubicBezTo>
                  <a:pt x="39" y="60"/>
                  <a:pt x="39" y="60"/>
                  <a:pt x="39" y="60"/>
                </a:cubicBezTo>
                <a:cubicBezTo>
                  <a:pt x="55" y="60"/>
                  <a:pt x="55" y="60"/>
                  <a:pt x="55" y="60"/>
                </a:cubicBezTo>
                <a:cubicBezTo>
                  <a:pt x="57" y="60"/>
                  <a:pt x="58" y="59"/>
                  <a:pt x="58" y="57"/>
                </a:cubicBezTo>
                <a:cubicBezTo>
                  <a:pt x="58" y="38"/>
                  <a:pt x="58" y="38"/>
                  <a:pt x="58" y="38"/>
                </a:cubicBezTo>
                <a:cubicBezTo>
                  <a:pt x="34" y="13"/>
                  <a:pt x="34" y="13"/>
                  <a:pt x="34" y="13"/>
                </a:cubicBezTo>
                <a:lnTo>
                  <a:pt x="9" y="37"/>
                </a:lnTo>
                <a:close/>
              </a:path>
            </a:pathLst>
          </a:custGeom>
          <a:solidFill>
            <a:schemeClr val="bg1"/>
          </a:solidFill>
          <a:ln w="12700">
            <a:noFill/>
            <a:round/>
            <a:headEnd/>
            <a:tailEnd/>
          </a:ln>
        </p:spPr>
        <p:txBody>
          <a:bodyPr/>
          <a:lstStyle/>
          <a:p>
            <a:pPr>
              <a:defRPr/>
            </a:pPr>
            <a:endParaRPr lang="en-US" sz="3199" kern="0" dirty="0">
              <a:solidFill>
                <a:sysClr val="windowText" lastClr="000000"/>
              </a:solidFill>
              <a:latin typeface="微软雅黑" panose="020B0503020204020204" pitchFamily="34" charset="-122"/>
              <a:ea typeface="微软雅黑" panose="020B0503020204020204" pitchFamily="34" charset="-122"/>
            </a:endParaRPr>
          </a:p>
        </p:txBody>
      </p:sp>
      <p:grpSp>
        <p:nvGrpSpPr>
          <p:cNvPr id="41" name="Group 2"/>
          <p:cNvGrpSpPr>
            <a:grpSpLocks/>
          </p:cNvGrpSpPr>
          <p:nvPr/>
        </p:nvGrpSpPr>
        <p:grpSpPr bwMode="auto">
          <a:xfrm>
            <a:off x="6625506" y="5099872"/>
            <a:ext cx="509375" cy="516795"/>
            <a:chOff x="1569458" y="688424"/>
            <a:chExt cx="334962" cy="331788"/>
          </a:xfrm>
          <a:solidFill>
            <a:schemeClr val="bg1"/>
          </a:solidFill>
        </p:grpSpPr>
        <p:sp>
          <p:nvSpPr>
            <p:cNvPr id="42" name="Freeform 11"/>
            <p:cNvSpPr>
              <a:spLocks noChangeArrowheads="1"/>
            </p:cNvSpPr>
            <p:nvPr/>
          </p:nvSpPr>
          <p:spPr bwMode="auto">
            <a:xfrm>
              <a:off x="1587500" y="901699"/>
              <a:ext cx="42863" cy="77788"/>
            </a:xfrm>
            <a:custGeom>
              <a:avLst/>
              <a:gdLst>
                <a:gd name="T0" fmla="*/ 0 w 118"/>
                <a:gd name="T1" fmla="*/ 183 h 218"/>
                <a:gd name="T2" fmla="*/ 25 w 118"/>
                <a:gd name="T3" fmla="*/ 217 h 218"/>
                <a:gd name="T4" fmla="*/ 84 w 118"/>
                <a:gd name="T5" fmla="*/ 217 h 218"/>
                <a:gd name="T6" fmla="*/ 117 w 118"/>
                <a:gd name="T7" fmla="*/ 183 h 218"/>
                <a:gd name="T8" fmla="*/ 117 w 118"/>
                <a:gd name="T9" fmla="*/ 0 h 218"/>
                <a:gd name="T10" fmla="*/ 17 w 118"/>
                <a:gd name="T11" fmla="*/ 91 h 218"/>
                <a:gd name="T12" fmla="*/ 0 w 118"/>
                <a:gd name="T13" fmla="*/ 75 h 218"/>
                <a:gd name="T14" fmla="*/ 0 w 118"/>
                <a:gd name="T15" fmla="*/ 183 h 218"/>
                <a:gd name="T16" fmla="*/ 0 w 118"/>
                <a:gd name="T17" fmla="*/ 183 h 218"/>
                <a:gd name="T18" fmla="*/ 0 w 118"/>
                <a:gd name="T19" fmla="*/ 183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8" h="218">
                  <a:moveTo>
                    <a:pt x="0" y="183"/>
                  </a:moveTo>
                  <a:cubicBezTo>
                    <a:pt x="0" y="200"/>
                    <a:pt x="8" y="217"/>
                    <a:pt x="25" y="217"/>
                  </a:cubicBezTo>
                  <a:cubicBezTo>
                    <a:pt x="84" y="217"/>
                    <a:pt x="84" y="217"/>
                    <a:pt x="84" y="217"/>
                  </a:cubicBezTo>
                  <a:cubicBezTo>
                    <a:pt x="100" y="217"/>
                    <a:pt x="117" y="200"/>
                    <a:pt x="117" y="183"/>
                  </a:cubicBezTo>
                  <a:cubicBezTo>
                    <a:pt x="117" y="0"/>
                    <a:pt x="117" y="0"/>
                    <a:pt x="117" y="0"/>
                  </a:cubicBezTo>
                  <a:cubicBezTo>
                    <a:pt x="17" y="91"/>
                    <a:pt x="17" y="91"/>
                    <a:pt x="17" y="91"/>
                  </a:cubicBezTo>
                  <a:cubicBezTo>
                    <a:pt x="0" y="75"/>
                    <a:pt x="0" y="75"/>
                    <a:pt x="0" y="75"/>
                  </a:cubicBezTo>
                  <a:lnTo>
                    <a:pt x="0" y="183"/>
                  </a:lnTo>
                  <a:close/>
                  <a:moveTo>
                    <a:pt x="0" y="183"/>
                  </a:moveTo>
                  <a:lnTo>
                    <a:pt x="0" y="183"/>
                  </a:lnTo>
                  <a:close/>
                </a:path>
              </a:pathLst>
            </a:custGeom>
            <a:grpFill/>
            <a:ln w="12700" cap="flat">
              <a:noFill/>
              <a:bevel/>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z="3199">
                <a:latin typeface="+mn-ea"/>
              </a:endParaRPr>
            </a:p>
          </p:txBody>
        </p:sp>
        <p:sp>
          <p:nvSpPr>
            <p:cNvPr id="43" name="Freeform 12"/>
            <p:cNvSpPr>
              <a:spLocks noChangeArrowheads="1"/>
            </p:cNvSpPr>
            <p:nvPr/>
          </p:nvSpPr>
          <p:spPr bwMode="auto">
            <a:xfrm>
              <a:off x="1657350" y="858837"/>
              <a:ext cx="42863" cy="120650"/>
            </a:xfrm>
            <a:custGeom>
              <a:avLst/>
              <a:gdLst>
                <a:gd name="T0" fmla="*/ 0 w 118"/>
                <a:gd name="T1" fmla="*/ 301 h 336"/>
                <a:gd name="T2" fmla="*/ 34 w 118"/>
                <a:gd name="T3" fmla="*/ 335 h 336"/>
                <a:gd name="T4" fmla="*/ 84 w 118"/>
                <a:gd name="T5" fmla="*/ 335 h 336"/>
                <a:gd name="T6" fmla="*/ 117 w 118"/>
                <a:gd name="T7" fmla="*/ 301 h 336"/>
                <a:gd name="T8" fmla="*/ 117 w 118"/>
                <a:gd name="T9" fmla="*/ 76 h 336"/>
                <a:gd name="T10" fmla="*/ 42 w 118"/>
                <a:gd name="T11" fmla="*/ 0 h 336"/>
                <a:gd name="T12" fmla="*/ 0 w 118"/>
                <a:gd name="T13" fmla="*/ 42 h 336"/>
                <a:gd name="T14" fmla="*/ 0 w 118"/>
                <a:gd name="T15" fmla="*/ 301 h 336"/>
                <a:gd name="T16" fmla="*/ 0 w 118"/>
                <a:gd name="T17" fmla="*/ 301 h 336"/>
                <a:gd name="T18" fmla="*/ 0 w 118"/>
                <a:gd name="T19" fmla="*/ 301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8" h="336">
                  <a:moveTo>
                    <a:pt x="0" y="301"/>
                  </a:moveTo>
                  <a:cubicBezTo>
                    <a:pt x="0" y="318"/>
                    <a:pt x="17" y="335"/>
                    <a:pt x="34" y="335"/>
                  </a:cubicBezTo>
                  <a:cubicBezTo>
                    <a:pt x="84" y="335"/>
                    <a:pt x="84" y="335"/>
                    <a:pt x="84" y="335"/>
                  </a:cubicBezTo>
                  <a:cubicBezTo>
                    <a:pt x="101" y="335"/>
                    <a:pt x="117" y="318"/>
                    <a:pt x="117" y="301"/>
                  </a:cubicBezTo>
                  <a:cubicBezTo>
                    <a:pt x="117" y="76"/>
                    <a:pt x="117" y="76"/>
                    <a:pt x="117" y="76"/>
                  </a:cubicBezTo>
                  <a:cubicBezTo>
                    <a:pt x="42" y="0"/>
                    <a:pt x="42" y="0"/>
                    <a:pt x="42" y="0"/>
                  </a:cubicBezTo>
                  <a:cubicBezTo>
                    <a:pt x="0" y="42"/>
                    <a:pt x="0" y="42"/>
                    <a:pt x="0" y="42"/>
                  </a:cubicBezTo>
                  <a:lnTo>
                    <a:pt x="0" y="301"/>
                  </a:lnTo>
                  <a:close/>
                  <a:moveTo>
                    <a:pt x="0" y="301"/>
                  </a:moveTo>
                  <a:lnTo>
                    <a:pt x="0" y="301"/>
                  </a:lnTo>
                  <a:close/>
                </a:path>
              </a:pathLst>
            </a:custGeom>
            <a:grpFill/>
            <a:ln w="12700" cap="flat">
              <a:noFill/>
              <a:bevel/>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z="3199">
                <a:latin typeface="+mn-ea"/>
              </a:endParaRPr>
            </a:p>
          </p:txBody>
        </p:sp>
        <p:sp>
          <p:nvSpPr>
            <p:cNvPr id="44" name="Freeform 13"/>
            <p:cNvSpPr>
              <a:spLocks noChangeArrowheads="1"/>
            </p:cNvSpPr>
            <p:nvPr/>
          </p:nvSpPr>
          <p:spPr bwMode="auto">
            <a:xfrm>
              <a:off x="1727200" y="858837"/>
              <a:ext cx="42863" cy="120650"/>
            </a:xfrm>
            <a:custGeom>
              <a:avLst/>
              <a:gdLst>
                <a:gd name="T0" fmla="*/ 92 w 118"/>
                <a:gd name="T1" fmla="*/ 335 h 336"/>
                <a:gd name="T2" fmla="*/ 117 w 118"/>
                <a:gd name="T3" fmla="*/ 301 h 336"/>
                <a:gd name="T4" fmla="*/ 117 w 118"/>
                <a:gd name="T5" fmla="*/ 0 h 336"/>
                <a:gd name="T6" fmla="*/ 0 w 118"/>
                <a:gd name="T7" fmla="*/ 118 h 336"/>
                <a:gd name="T8" fmla="*/ 0 w 118"/>
                <a:gd name="T9" fmla="*/ 301 h 336"/>
                <a:gd name="T10" fmla="*/ 33 w 118"/>
                <a:gd name="T11" fmla="*/ 335 h 336"/>
                <a:gd name="T12" fmla="*/ 92 w 118"/>
                <a:gd name="T13" fmla="*/ 335 h 336"/>
                <a:gd name="T14" fmla="*/ 92 w 118"/>
                <a:gd name="T15" fmla="*/ 335 h 336"/>
                <a:gd name="T16" fmla="*/ 92 w 118"/>
                <a:gd name="T17" fmla="*/ 335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8" h="336">
                  <a:moveTo>
                    <a:pt x="92" y="335"/>
                  </a:moveTo>
                  <a:cubicBezTo>
                    <a:pt x="108" y="335"/>
                    <a:pt x="117" y="318"/>
                    <a:pt x="117" y="301"/>
                  </a:cubicBezTo>
                  <a:cubicBezTo>
                    <a:pt x="117" y="0"/>
                    <a:pt x="117" y="0"/>
                    <a:pt x="117" y="0"/>
                  </a:cubicBezTo>
                  <a:cubicBezTo>
                    <a:pt x="0" y="118"/>
                    <a:pt x="0" y="118"/>
                    <a:pt x="0" y="118"/>
                  </a:cubicBezTo>
                  <a:cubicBezTo>
                    <a:pt x="0" y="301"/>
                    <a:pt x="0" y="301"/>
                    <a:pt x="0" y="301"/>
                  </a:cubicBezTo>
                  <a:cubicBezTo>
                    <a:pt x="0" y="318"/>
                    <a:pt x="16" y="335"/>
                    <a:pt x="33" y="335"/>
                  </a:cubicBezTo>
                  <a:lnTo>
                    <a:pt x="92" y="335"/>
                  </a:lnTo>
                  <a:close/>
                  <a:moveTo>
                    <a:pt x="92" y="335"/>
                  </a:moveTo>
                  <a:lnTo>
                    <a:pt x="92" y="335"/>
                  </a:lnTo>
                  <a:close/>
                </a:path>
              </a:pathLst>
            </a:custGeom>
            <a:grpFill/>
            <a:ln w="12700" cap="flat">
              <a:noFill/>
              <a:bevel/>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z="3199">
                <a:latin typeface="+mn-ea"/>
              </a:endParaRPr>
            </a:p>
          </p:txBody>
        </p:sp>
        <p:sp>
          <p:nvSpPr>
            <p:cNvPr id="45" name="Freeform 14"/>
            <p:cNvSpPr>
              <a:spLocks noChangeArrowheads="1"/>
            </p:cNvSpPr>
            <p:nvPr/>
          </p:nvSpPr>
          <p:spPr bwMode="auto">
            <a:xfrm>
              <a:off x="1795463" y="817562"/>
              <a:ext cx="46037" cy="163512"/>
            </a:xfrm>
            <a:custGeom>
              <a:avLst/>
              <a:gdLst>
                <a:gd name="T0" fmla="*/ 0 w 126"/>
                <a:gd name="T1" fmla="*/ 41 h 452"/>
                <a:gd name="T2" fmla="*/ 0 w 126"/>
                <a:gd name="T3" fmla="*/ 417 h 452"/>
                <a:gd name="T4" fmla="*/ 33 w 126"/>
                <a:gd name="T5" fmla="*/ 451 h 452"/>
                <a:gd name="T6" fmla="*/ 92 w 126"/>
                <a:gd name="T7" fmla="*/ 451 h 452"/>
                <a:gd name="T8" fmla="*/ 125 w 126"/>
                <a:gd name="T9" fmla="*/ 417 h 452"/>
                <a:gd name="T10" fmla="*/ 125 w 126"/>
                <a:gd name="T11" fmla="*/ 66 h 452"/>
                <a:gd name="T12" fmla="*/ 50 w 126"/>
                <a:gd name="T13" fmla="*/ 0 h 452"/>
                <a:gd name="T14" fmla="*/ 0 w 126"/>
                <a:gd name="T15" fmla="*/ 41 h 452"/>
                <a:gd name="T16" fmla="*/ 0 w 126"/>
                <a:gd name="T17" fmla="*/ 41 h 452"/>
                <a:gd name="T18" fmla="*/ 0 w 126"/>
                <a:gd name="T19" fmla="*/ 41 h 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6" h="452">
                  <a:moveTo>
                    <a:pt x="0" y="41"/>
                  </a:moveTo>
                  <a:cubicBezTo>
                    <a:pt x="0" y="417"/>
                    <a:pt x="0" y="417"/>
                    <a:pt x="0" y="417"/>
                  </a:cubicBezTo>
                  <a:cubicBezTo>
                    <a:pt x="0" y="434"/>
                    <a:pt x="17" y="451"/>
                    <a:pt x="33" y="451"/>
                  </a:cubicBezTo>
                  <a:cubicBezTo>
                    <a:pt x="92" y="451"/>
                    <a:pt x="92" y="451"/>
                    <a:pt x="92" y="451"/>
                  </a:cubicBezTo>
                  <a:cubicBezTo>
                    <a:pt x="109" y="451"/>
                    <a:pt x="125" y="434"/>
                    <a:pt x="125" y="417"/>
                  </a:cubicBezTo>
                  <a:cubicBezTo>
                    <a:pt x="125" y="66"/>
                    <a:pt x="125" y="66"/>
                    <a:pt x="125" y="66"/>
                  </a:cubicBezTo>
                  <a:cubicBezTo>
                    <a:pt x="50" y="0"/>
                    <a:pt x="50" y="0"/>
                    <a:pt x="50" y="0"/>
                  </a:cubicBezTo>
                  <a:lnTo>
                    <a:pt x="0" y="41"/>
                  </a:lnTo>
                  <a:close/>
                  <a:moveTo>
                    <a:pt x="0" y="41"/>
                  </a:moveTo>
                  <a:lnTo>
                    <a:pt x="0" y="41"/>
                  </a:lnTo>
                  <a:close/>
                </a:path>
              </a:pathLst>
            </a:custGeom>
            <a:grpFill/>
            <a:ln w="12700" cap="flat">
              <a:noFill/>
              <a:bevel/>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z="3199">
                <a:latin typeface="+mn-ea"/>
              </a:endParaRPr>
            </a:p>
          </p:txBody>
        </p:sp>
        <p:sp>
          <p:nvSpPr>
            <p:cNvPr id="46" name="Freeform 15"/>
            <p:cNvSpPr>
              <a:spLocks noChangeArrowheads="1"/>
            </p:cNvSpPr>
            <p:nvPr/>
          </p:nvSpPr>
          <p:spPr bwMode="auto">
            <a:xfrm>
              <a:off x="1576388" y="744537"/>
              <a:ext cx="261937" cy="163512"/>
            </a:xfrm>
            <a:custGeom>
              <a:avLst/>
              <a:gdLst>
                <a:gd name="T0" fmla="*/ 234 w 728"/>
                <a:gd name="T1" fmla="*/ 284 h 452"/>
                <a:gd name="T2" fmla="*/ 292 w 728"/>
                <a:gd name="T3" fmla="*/ 284 h 452"/>
                <a:gd name="T4" fmla="*/ 359 w 728"/>
                <a:gd name="T5" fmla="*/ 351 h 452"/>
                <a:gd name="T6" fmla="*/ 401 w 728"/>
                <a:gd name="T7" fmla="*/ 368 h 452"/>
                <a:gd name="T8" fmla="*/ 434 w 728"/>
                <a:gd name="T9" fmla="*/ 351 h 452"/>
                <a:gd name="T10" fmla="*/ 660 w 728"/>
                <a:gd name="T11" fmla="*/ 134 h 452"/>
                <a:gd name="T12" fmla="*/ 694 w 728"/>
                <a:gd name="T13" fmla="*/ 167 h 452"/>
                <a:gd name="T14" fmla="*/ 710 w 728"/>
                <a:gd name="T15" fmla="*/ 175 h 452"/>
                <a:gd name="T16" fmla="*/ 727 w 728"/>
                <a:gd name="T17" fmla="*/ 159 h 452"/>
                <a:gd name="T18" fmla="*/ 727 w 728"/>
                <a:gd name="T19" fmla="*/ 33 h 452"/>
                <a:gd name="T20" fmla="*/ 719 w 728"/>
                <a:gd name="T21" fmla="*/ 8 h 452"/>
                <a:gd name="T22" fmla="*/ 694 w 728"/>
                <a:gd name="T23" fmla="*/ 0 h 452"/>
                <a:gd name="T24" fmla="*/ 568 w 728"/>
                <a:gd name="T25" fmla="*/ 0 h 452"/>
                <a:gd name="T26" fmla="*/ 551 w 728"/>
                <a:gd name="T27" fmla="*/ 8 h 452"/>
                <a:gd name="T28" fmla="*/ 551 w 728"/>
                <a:gd name="T29" fmla="*/ 33 h 452"/>
                <a:gd name="T30" fmla="*/ 585 w 728"/>
                <a:gd name="T31" fmla="*/ 58 h 452"/>
                <a:gd name="T32" fmla="*/ 426 w 728"/>
                <a:gd name="T33" fmla="*/ 217 h 452"/>
                <a:gd name="T34" fmla="*/ 401 w 728"/>
                <a:gd name="T35" fmla="*/ 225 h 452"/>
                <a:gd name="T36" fmla="*/ 368 w 728"/>
                <a:gd name="T37" fmla="*/ 217 h 452"/>
                <a:gd name="T38" fmla="*/ 292 w 728"/>
                <a:gd name="T39" fmla="*/ 142 h 452"/>
                <a:gd name="T40" fmla="*/ 234 w 728"/>
                <a:gd name="T41" fmla="*/ 142 h 452"/>
                <a:gd name="T42" fmla="*/ 8 w 728"/>
                <a:gd name="T43" fmla="*/ 359 h 452"/>
                <a:gd name="T44" fmla="*/ 0 w 728"/>
                <a:gd name="T45" fmla="*/ 393 h 452"/>
                <a:gd name="T46" fmla="*/ 8 w 728"/>
                <a:gd name="T47" fmla="*/ 426 h 452"/>
                <a:gd name="T48" fmla="*/ 25 w 728"/>
                <a:gd name="T49" fmla="*/ 435 h 452"/>
                <a:gd name="T50" fmla="*/ 83 w 728"/>
                <a:gd name="T51" fmla="*/ 435 h 452"/>
                <a:gd name="T52" fmla="*/ 234 w 728"/>
                <a:gd name="T53" fmla="*/ 284 h 452"/>
                <a:gd name="T54" fmla="*/ 234 w 728"/>
                <a:gd name="T55" fmla="*/ 284 h 452"/>
                <a:gd name="T56" fmla="*/ 234 w 728"/>
                <a:gd name="T57" fmla="*/ 284 h 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28" h="452">
                  <a:moveTo>
                    <a:pt x="234" y="284"/>
                  </a:moveTo>
                  <a:cubicBezTo>
                    <a:pt x="250" y="267"/>
                    <a:pt x="276" y="267"/>
                    <a:pt x="292" y="284"/>
                  </a:cubicBezTo>
                  <a:cubicBezTo>
                    <a:pt x="359" y="351"/>
                    <a:pt x="359" y="351"/>
                    <a:pt x="359" y="351"/>
                  </a:cubicBezTo>
                  <a:cubicBezTo>
                    <a:pt x="376" y="368"/>
                    <a:pt x="384" y="368"/>
                    <a:pt x="401" y="368"/>
                  </a:cubicBezTo>
                  <a:cubicBezTo>
                    <a:pt x="418" y="368"/>
                    <a:pt x="426" y="368"/>
                    <a:pt x="434" y="351"/>
                  </a:cubicBezTo>
                  <a:cubicBezTo>
                    <a:pt x="660" y="134"/>
                    <a:pt x="660" y="134"/>
                    <a:pt x="660" y="134"/>
                  </a:cubicBezTo>
                  <a:cubicBezTo>
                    <a:pt x="694" y="167"/>
                    <a:pt x="694" y="167"/>
                    <a:pt x="694" y="167"/>
                  </a:cubicBezTo>
                  <a:cubicBezTo>
                    <a:pt x="702" y="175"/>
                    <a:pt x="710" y="175"/>
                    <a:pt x="710" y="175"/>
                  </a:cubicBezTo>
                  <a:cubicBezTo>
                    <a:pt x="719" y="175"/>
                    <a:pt x="727" y="167"/>
                    <a:pt x="727" y="159"/>
                  </a:cubicBezTo>
                  <a:cubicBezTo>
                    <a:pt x="727" y="33"/>
                    <a:pt x="727" y="33"/>
                    <a:pt x="727" y="33"/>
                  </a:cubicBezTo>
                  <a:cubicBezTo>
                    <a:pt x="727" y="25"/>
                    <a:pt x="727" y="16"/>
                    <a:pt x="719" y="8"/>
                  </a:cubicBezTo>
                  <a:cubicBezTo>
                    <a:pt x="710" y="0"/>
                    <a:pt x="702" y="0"/>
                    <a:pt x="694" y="0"/>
                  </a:cubicBezTo>
                  <a:cubicBezTo>
                    <a:pt x="568" y="0"/>
                    <a:pt x="568" y="0"/>
                    <a:pt x="568" y="0"/>
                  </a:cubicBezTo>
                  <a:cubicBezTo>
                    <a:pt x="560" y="0"/>
                    <a:pt x="551" y="0"/>
                    <a:pt x="551" y="8"/>
                  </a:cubicBezTo>
                  <a:cubicBezTo>
                    <a:pt x="543" y="16"/>
                    <a:pt x="551" y="25"/>
                    <a:pt x="551" y="33"/>
                  </a:cubicBezTo>
                  <a:cubicBezTo>
                    <a:pt x="585" y="58"/>
                    <a:pt x="585" y="58"/>
                    <a:pt x="585" y="58"/>
                  </a:cubicBezTo>
                  <a:cubicBezTo>
                    <a:pt x="426" y="217"/>
                    <a:pt x="426" y="217"/>
                    <a:pt x="426" y="217"/>
                  </a:cubicBezTo>
                  <a:cubicBezTo>
                    <a:pt x="426" y="225"/>
                    <a:pt x="409" y="225"/>
                    <a:pt x="401" y="225"/>
                  </a:cubicBezTo>
                  <a:cubicBezTo>
                    <a:pt x="393" y="225"/>
                    <a:pt x="376" y="225"/>
                    <a:pt x="368" y="217"/>
                  </a:cubicBezTo>
                  <a:cubicBezTo>
                    <a:pt x="292" y="142"/>
                    <a:pt x="292" y="142"/>
                    <a:pt x="292" y="142"/>
                  </a:cubicBezTo>
                  <a:cubicBezTo>
                    <a:pt x="276" y="125"/>
                    <a:pt x="250" y="125"/>
                    <a:pt x="234" y="142"/>
                  </a:cubicBezTo>
                  <a:cubicBezTo>
                    <a:pt x="8" y="359"/>
                    <a:pt x="8" y="359"/>
                    <a:pt x="8" y="359"/>
                  </a:cubicBezTo>
                  <a:cubicBezTo>
                    <a:pt x="0" y="368"/>
                    <a:pt x="0" y="384"/>
                    <a:pt x="0" y="393"/>
                  </a:cubicBezTo>
                  <a:cubicBezTo>
                    <a:pt x="0" y="410"/>
                    <a:pt x="0" y="418"/>
                    <a:pt x="8" y="426"/>
                  </a:cubicBezTo>
                  <a:cubicBezTo>
                    <a:pt x="25" y="435"/>
                    <a:pt x="25" y="435"/>
                    <a:pt x="25" y="435"/>
                  </a:cubicBezTo>
                  <a:cubicBezTo>
                    <a:pt x="41" y="451"/>
                    <a:pt x="67" y="451"/>
                    <a:pt x="83" y="435"/>
                  </a:cubicBezTo>
                  <a:lnTo>
                    <a:pt x="234" y="284"/>
                  </a:lnTo>
                  <a:close/>
                  <a:moveTo>
                    <a:pt x="234" y="284"/>
                  </a:moveTo>
                  <a:lnTo>
                    <a:pt x="234" y="284"/>
                  </a:lnTo>
                  <a:close/>
                </a:path>
              </a:pathLst>
            </a:custGeom>
            <a:grpFill/>
            <a:ln w="12700" cap="flat">
              <a:noFill/>
              <a:bevel/>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z="3199">
                <a:latin typeface="+mn-ea"/>
              </a:endParaRPr>
            </a:p>
          </p:txBody>
        </p:sp>
        <p:sp>
          <p:nvSpPr>
            <p:cNvPr id="47" name="Freeform 16"/>
            <p:cNvSpPr>
              <a:spLocks noChangeArrowheads="1"/>
            </p:cNvSpPr>
            <p:nvPr/>
          </p:nvSpPr>
          <p:spPr bwMode="auto">
            <a:xfrm>
              <a:off x="1569458" y="688424"/>
              <a:ext cx="334962" cy="331788"/>
            </a:xfrm>
            <a:custGeom>
              <a:avLst/>
              <a:gdLst>
                <a:gd name="T0" fmla="*/ 887 w 929"/>
                <a:gd name="T1" fmla="*/ 0 h 921"/>
                <a:gd name="T2" fmla="*/ 836 w 929"/>
                <a:gd name="T3" fmla="*/ 50 h 921"/>
                <a:gd name="T4" fmla="*/ 836 w 929"/>
                <a:gd name="T5" fmla="*/ 837 h 921"/>
                <a:gd name="T6" fmla="*/ 51 w 929"/>
                <a:gd name="T7" fmla="*/ 837 h 921"/>
                <a:gd name="T8" fmla="*/ 0 w 929"/>
                <a:gd name="T9" fmla="*/ 878 h 921"/>
                <a:gd name="T10" fmla="*/ 51 w 929"/>
                <a:gd name="T11" fmla="*/ 920 h 921"/>
                <a:gd name="T12" fmla="*/ 887 w 929"/>
                <a:gd name="T13" fmla="*/ 920 h 921"/>
                <a:gd name="T14" fmla="*/ 928 w 929"/>
                <a:gd name="T15" fmla="*/ 878 h 921"/>
                <a:gd name="T16" fmla="*/ 928 w 929"/>
                <a:gd name="T17" fmla="*/ 50 h 921"/>
                <a:gd name="T18" fmla="*/ 887 w 929"/>
                <a:gd name="T19" fmla="*/ 0 h 921"/>
                <a:gd name="T20" fmla="*/ 887 w 929"/>
                <a:gd name="T21" fmla="*/ 0 h 921"/>
                <a:gd name="T22" fmla="*/ 887 w 929"/>
                <a:gd name="T23" fmla="*/ 0 h 9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29" h="921">
                  <a:moveTo>
                    <a:pt x="887" y="0"/>
                  </a:moveTo>
                  <a:cubicBezTo>
                    <a:pt x="862" y="0"/>
                    <a:pt x="836" y="26"/>
                    <a:pt x="836" y="50"/>
                  </a:cubicBezTo>
                  <a:cubicBezTo>
                    <a:pt x="836" y="837"/>
                    <a:pt x="836" y="837"/>
                    <a:pt x="836" y="837"/>
                  </a:cubicBezTo>
                  <a:cubicBezTo>
                    <a:pt x="51" y="837"/>
                    <a:pt x="51" y="837"/>
                    <a:pt x="51" y="837"/>
                  </a:cubicBezTo>
                  <a:cubicBezTo>
                    <a:pt x="26" y="837"/>
                    <a:pt x="0" y="853"/>
                    <a:pt x="0" y="878"/>
                  </a:cubicBezTo>
                  <a:cubicBezTo>
                    <a:pt x="0" y="903"/>
                    <a:pt x="26" y="920"/>
                    <a:pt x="51" y="920"/>
                  </a:cubicBezTo>
                  <a:cubicBezTo>
                    <a:pt x="887" y="920"/>
                    <a:pt x="887" y="920"/>
                    <a:pt x="887" y="920"/>
                  </a:cubicBezTo>
                  <a:cubicBezTo>
                    <a:pt x="912" y="920"/>
                    <a:pt x="928" y="903"/>
                    <a:pt x="928" y="878"/>
                  </a:cubicBezTo>
                  <a:cubicBezTo>
                    <a:pt x="928" y="50"/>
                    <a:pt x="928" y="50"/>
                    <a:pt x="928" y="50"/>
                  </a:cubicBezTo>
                  <a:cubicBezTo>
                    <a:pt x="928" y="26"/>
                    <a:pt x="903" y="0"/>
                    <a:pt x="887" y="0"/>
                  </a:cubicBezTo>
                  <a:close/>
                  <a:moveTo>
                    <a:pt x="887" y="0"/>
                  </a:moveTo>
                  <a:lnTo>
                    <a:pt x="887" y="0"/>
                  </a:lnTo>
                  <a:close/>
                </a:path>
              </a:pathLst>
            </a:custGeom>
            <a:grpFill/>
            <a:ln w="12700" cap="flat">
              <a:noFill/>
              <a:bevel/>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z="3199">
                <a:latin typeface="+mn-ea"/>
              </a:endParaRPr>
            </a:p>
          </p:txBody>
        </p:sp>
      </p:grpSp>
    </p:spTree>
    <p:extLst>
      <p:ext uri="{BB962C8B-B14F-4D97-AF65-F5344CB8AC3E}">
        <p14:creationId xmlns:p14="http://schemas.microsoft.com/office/powerpoint/2010/main" val="2311528813"/>
      </p:ext>
    </p:extLst>
  </p:cSld>
  <p:clrMapOvr>
    <a:masterClrMapping/>
  </p:clrMapOvr>
  <mc:AlternateContent xmlns:mc="http://schemas.openxmlformats.org/markup-compatibility/2006" xmlns:p14="http://schemas.microsoft.com/office/powerpoint/2010/main">
    <mc:Choice Requires="p14">
      <p:transition spd="slow" p14:dur="1600" advClick="0" advTm="5000">
        <p14:gallery dir="l"/>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par>
                                <p:cTn id="8" presetID="22" presetClass="entr" presetSubtype="2"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right)">
                                      <p:cBhvr>
                                        <p:cTn id="10" dur="500"/>
                                        <p:tgtEl>
                                          <p:spTgt spid="3"/>
                                        </p:tgtEl>
                                      </p:cBhvr>
                                    </p:animEffect>
                                  </p:childTnLst>
                                </p:cTn>
                              </p:par>
                            </p:childTnLst>
                          </p:cTn>
                        </p:par>
                        <p:par>
                          <p:cTn id="11" fill="hold">
                            <p:stCondLst>
                              <p:cond delay="500"/>
                            </p:stCondLst>
                            <p:childTnLst>
                              <p:par>
                                <p:cTn id="12" presetID="16" presetClass="entr" presetSubtype="37" fill="hold" grpId="0"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arn(outVertical)">
                                      <p:cBhvr>
                                        <p:cTn id="14" dur="500"/>
                                        <p:tgtEl>
                                          <p:spTgt spid="4"/>
                                        </p:tgtEl>
                                      </p:cBhvr>
                                    </p:animEffec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left)">
                                      <p:cBhvr>
                                        <p:cTn id="18" dur="300"/>
                                        <p:tgtEl>
                                          <p:spTgt spid="6"/>
                                        </p:tgtEl>
                                      </p:cBhvr>
                                    </p:animEffect>
                                  </p:childTnLst>
                                </p:cTn>
                              </p:par>
                            </p:childTnLst>
                          </p:cTn>
                        </p:par>
                        <p:par>
                          <p:cTn id="19" fill="hold">
                            <p:stCondLst>
                              <p:cond delay="1300"/>
                            </p:stCondLst>
                            <p:childTnLst>
                              <p:par>
                                <p:cTn id="20" presetID="2" presetClass="entr" presetSubtype="1" fill="hold" grpId="0" nodeType="after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additive="base">
                                        <p:cTn id="22" dur="500" fill="hold"/>
                                        <p:tgtEl>
                                          <p:spTgt spid="8"/>
                                        </p:tgtEl>
                                        <p:attrNameLst>
                                          <p:attrName>ppt_x</p:attrName>
                                        </p:attrNameLst>
                                      </p:cBhvr>
                                      <p:tavLst>
                                        <p:tav tm="0">
                                          <p:val>
                                            <p:strVal val="#ppt_x"/>
                                          </p:val>
                                        </p:tav>
                                        <p:tav tm="100000">
                                          <p:val>
                                            <p:strVal val="#ppt_x"/>
                                          </p:val>
                                        </p:tav>
                                      </p:tavLst>
                                    </p:anim>
                                    <p:anim calcmode="lin" valueType="num">
                                      <p:cBhvr additive="base">
                                        <p:cTn id="23" dur="500" fill="hold"/>
                                        <p:tgtEl>
                                          <p:spTgt spid="8"/>
                                        </p:tgtEl>
                                        <p:attrNameLst>
                                          <p:attrName>ppt_y</p:attrName>
                                        </p:attrNameLst>
                                      </p:cBhvr>
                                      <p:tavLst>
                                        <p:tav tm="0">
                                          <p:val>
                                            <p:strVal val="0-#ppt_h/2"/>
                                          </p:val>
                                        </p:tav>
                                        <p:tav tm="100000">
                                          <p:val>
                                            <p:strVal val="#ppt_y"/>
                                          </p:val>
                                        </p:tav>
                                      </p:tavLst>
                                    </p:anim>
                                  </p:childTnLst>
                                </p:cTn>
                              </p:par>
                              <p:par>
                                <p:cTn id="24" presetID="2" presetClass="entr" presetSubtype="1" fill="hold" grpId="0" nodeType="withEffect">
                                  <p:stCondLst>
                                    <p:cond delay="0"/>
                                  </p:stCondLst>
                                  <p:childTnLst>
                                    <p:set>
                                      <p:cBhvr>
                                        <p:cTn id="25" dur="1" fill="hold">
                                          <p:stCondLst>
                                            <p:cond delay="0"/>
                                          </p:stCondLst>
                                        </p:cTn>
                                        <p:tgtEl>
                                          <p:spTgt spid="15"/>
                                        </p:tgtEl>
                                        <p:attrNameLst>
                                          <p:attrName>style.visibility</p:attrName>
                                        </p:attrNameLst>
                                      </p:cBhvr>
                                      <p:to>
                                        <p:strVal val="visible"/>
                                      </p:to>
                                    </p:set>
                                    <p:anim calcmode="lin" valueType="num">
                                      <p:cBhvr additive="base">
                                        <p:cTn id="26" dur="500" fill="hold"/>
                                        <p:tgtEl>
                                          <p:spTgt spid="15"/>
                                        </p:tgtEl>
                                        <p:attrNameLst>
                                          <p:attrName>ppt_x</p:attrName>
                                        </p:attrNameLst>
                                      </p:cBhvr>
                                      <p:tavLst>
                                        <p:tav tm="0">
                                          <p:val>
                                            <p:strVal val="#ppt_x"/>
                                          </p:val>
                                        </p:tav>
                                        <p:tav tm="100000">
                                          <p:val>
                                            <p:strVal val="#ppt_x"/>
                                          </p:val>
                                        </p:tav>
                                      </p:tavLst>
                                    </p:anim>
                                    <p:anim calcmode="lin" valueType="num">
                                      <p:cBhvr additive="base">
                                        <p:cTn id="27" dur="500" fill="hold"/>
                                        <p:tgtEl>
                                          <p:spTgt spid="15"/>
                                        </p:tgtEl>
                                        <p:attrNameLst>
                                          <p:attrName>ppt_y</p:attrName>
                                        </p:attrNameLst>
                                      </p:cBhvr>
                                      <p:tavLst>
                                        <p:tav tm="0">
                                          <p:val>
                                            <p:strVal val="0-#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30"/>
                                        </p:tgtEl>
                                        <p:attrNameLst>
                                          <p:attrName>style.visibility</p:attrName>
                                        </p:attrNameLst>
                                      </p:cBhvr>
                                      <p:to>
                                        <p:strVal val="visible"/>
                                      </p:to>
                                    </p:set>
                                    <p:anim calcmode="lin" valueType="num">
                                      <p:cBhvr additive="base">
                                        <p:cTn id="30" dur="500" fill="hold"/>
                                        <p:tgtEl>
                                          <p:spTgt spid="30"/>
                                        </p:tgtEl>
                                        <p:attrNameLst>
                                          <p:attrName>ppt_x</p:attrName>
                                        </p:attrNameLst>
                                      </p:cBhvr>
                                      <p:tavLst>
                                        <p:tav tm="0">
                                          <p:val>
                                            <p:strVal val="#ppt_x"/>
                                          </p:val>
                                        </p:tav>
                                        <p:tav tm="100000">
                                          <p:val>
                                            <p:strVal val="#ppt_x"/>
                                          </p:val>
                                        </p:tav>
                                      </p:tavLst>
                                    </p:anim>
                                    <p:anim calcmode="lin" valueType="num">
                                      <p:cBhvr additive="base">
                                        <p:cTn id="31" dur="500" fill="hold"/>
                                        <p:tgtEl>
                                          <p:spTgt spid="30"/>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0"/>
                                  </p:stCondLst>
                                  <p:childTnLst>
                                    <p:set>
                                      <p:cBhvr>
                                        <p:cTn id="33" dur="1" fill="hold">
                                          <p:stCondLst>
                                            <p:cond delay="0"/>
                                          </p:stCondLst>
                                        </p:cTn>
                                        <p:tgtEl>
                                          <p:spTgt spid="22"/>
                                        </p:tgtEl>
                                        <p:attrNameLst>
                                          <p:attrName>style.visibility</p:attrName>
                                        </p:attrNameLst>
                                      </p:cBhvr>
                                      <p:to>
                                        <p:strVal val="visible"/>
                                      </p:to>
                                    </p:set>
                                    <p:anim calcmode="lin" valueType="num">
                                      <p:cBhvr additive="base">
                                        <p:cTn id="34" dur="500" fill="hold"/>
                                        <p:tgtEl>
                                          <p:spTgt spid="22"/>
                                        </p:tgtEl>
                                        <p:attrNameLst>
                                          <p:attrName>ppt_x</p:attrName>
                                        </p:attrNameLst>
                                      </p:cBhvr>
                                      <p:tavLst>
                                        <p:tav tm="0">
                                          <p:val>
                                            <p:strVal val="#ppt_x"/>
                                          </p:val>
                                        </p:tav>
                                        <p:tav tm="100000">
                                          <p:val>
                                            <p:strVal val="#ppt_x"/>
                                          </p:val>
                                        </p:tav>
                                      </p:tavLst>
                                    </p:anim>
                                    <p:anim calcmode="lin" valueType="num">
                                      <p:cBhvr additive="base">
                                        <p:cTn id="35" dur="500" fill="hold"/>
                                        <p:tgtEl>
                                          <p:spTgt spid="22"/>
                                        </p:tgtEl>
                                        <p:attrNameLst>
                                          <p:attrName>ppt_y</p:attrName>
                                        </p:attrNameLst>
                                      </p:cBhvr>
                                      <p:tavLst>
                                        <p:tav tm="0">
                                          <p:val>
                                            <p:strVal val="1+#ppt_h/2"/>
                                          </p:val>
                                        </p:tav>
                                        <p:tav tm="100000">
                                          <p:val>
                                            <p:strVal val="#ppt_y"/>
                                          </p:val>
                                        </p:tav>
                                      </p:tavLst>
                                    </p:anim>
                                  </p:childTnLst>
                                </p:cTn>
                              </p:par>
                            </p:childTnLst>
                          </p:cTn>
                        </p:par>
                        <p:par>
                          <p:cTn id="36" fill="hold">
                            <p:stCondLst>
                              <p:cond delay="18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2000"/>
                                        <p:tgtEl>
                                          <p:spTgt spid="12"/>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fade">
                                      <p:cBhvr>
                                        <p:cTn id="42" dur="500"/>
                                        <p:tgtEl>
                                          <p:spTgt spid="13"/>
                                        </p:tgtEl>
                                      </p:cBhvr>
                                    </p:animEffect>
                                  </p:childTnLst>
                                </p:cTn>
                              </p:par>
                            </p:childTnLst>
                          </p:cTn>
                        </p:par>
                        <p:par>
                          <p:cTn id="43" fill="hold">
                            <p:stCondLst>
                              <p:cond delay="3800"/>
                            </p:stCondLst>
                            <p:childTnLst>
                              <p:par>
                                <p:cTn id="44" presetID="21" presetClass="entr" presetSubtype="1" fill="hold" grpId="0" nodeType="afterEffect">
                                  <p:stCondLst>
                                    <p:cond delay="0"/>
                                  </p:stCondLst>
                                  <p:childTnLst>
                                    <p:set>
                                      <p:cBhvr>
                                        <p:cTn id="45" dur="1" fill="hold">
                                          <p:stCondLst>
                                            <p:cond delay="0"/>
                                          </p:stCondLst>
                                        </p:cTn>
                                        <p:tgtEl>
                                          <p:spTgt spid="19"/>
                                        </p:tgtEl>
                                        <p:attrNameLst>
                                          <p:attrName>style.visibility</p:attrName>
                                        </p:attrNameLst>
                                      </p:cBhvr>
                                      <p:to>
                                        <p:strVal val="visible"/>
                                      </p:to>
                                    </p:set>
                                    <p:animEffect transition="in" filter="wheel(1)">
                                      <p:cBhvr>
                                        <p:cTn id="46" dur="2000"/>
                                        <p:tgtEl>
                                          <p:spTgt spid="19"/>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20"/>
                                        </p:tgtEl>
                                        <p:attrNameLst>
                                          <p:attrName>style.visibility</p:attrName>
                                        </p:attrNameLst>
                                      </p:cBhvr>
                                      <p:to>
                                        <p:strVal val="visible"/>
                                      </p:to>
                                    </p:set>
                                    <p:animEffect transition="in" filter="fade">
                                      <p:cBhvr>
                                        <p:cTn id="49" dur="500"/>
                                        <p:tgtEl>
                                          <p:spTgt spid="20"/>
                                        </p:tgtEl>
                                      </p:cBhvr>
                                    </p:animEffect>
                                  </p:childTnLst>
                                </p:cTn>
                              </p:par>
                            </p:childTnLst>
                          </p:cTn>
                        </p:par>
                        <p:par>
                          <p:cTn id="50" fill="hold">
                            <p:stCondLst>
                              <p:cond delay="5800"/>
                            </p:stCondLst>
                            <p:childTnLst>
                              <p:par>
                                <p:cTn id="51" presetID="21" presetClass="entr" presetSubtype="1" fill="hold" grpId="0" nodeType="afterEffect">
                                  <p:stCondLst>
                                    <p:cond delay="0"/>
                                  </p:stCondLst>
                                  <p:childTnLst>
                                    <p:set>
                                      <p:cBhvr>
                                        <p:cTn id="52" dur="1" fill="hold">
                                          <p:stCondLst>
                                            <p:cond delay="0"/>
                                          </p:stCondLst>
                                        </p:cTn>
                                        <p:tgtEl>
                                          <p:spTgt spid="35"/>
                                        </p:tgtEl>
                                        <p:attrNameLst>
                                          <p:attrName>style.visibility</p:attrName>
                                        </p:attrNameLst>
                                      </p:cBhvr>
                                      <p:to>
                                        <p:strVal val="visible"/>
                                      </p:to>
                                    </p:set>
                                    <p:animEffect transition="in" filter="wheel(1)">
                                      <p:cBhvr>
                                        <p:cTn id="53" dur="2000"/>
                                        <p:tgtEl>
                                          <p:spTgt spid="35"/>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40"/>
                                        </p:tgtEl>
                                        <p:attrNameLst>
                                          <p:attrName>style.visibility</p:attrName>
                                        </p:attrNameLst>
                                      </p:cBhvr>
                                      <p:to>
                                        <p:strVal val="visible"/>
                                      </p:to>
                                    </p:set>
                                    <p:animEffect transition="in" filter="fade">
                                      <p:cBhvr>
                                        <p:cTn id="56" dur="500"/>
                                        <p:tgtEl>
                                          <p:spTgt spid="40"/>
                                        </p:tgtEl>
                                      </p:cBhvr>
                                    </p:animEffect>
                                  </p:childTnLst>
                                </p:cTn>
                              </p:par>
                            </p:childTnLst>
                          </p:cTn>
                        </p:par>
                        <p:par>
                          <p:cTn id="57" fill="hold">
                            <p:stCondLst>
                              <p:cond delay="7800"/>
                            </p:stCondLst>
                            <p:childTnLst>
                              <p:par>
                                <p:cTn id="58" presetID="21" presetClass="entr" presetSubtype="1" fill="hold" grpId="0" nodeType="afterEffect">
                                  <p:stCondLst>
                                    <p:cond delay="0"/>
                                  </p:stCondLst>
                                  <p:childTnLst>
                                    <p:set>
                                      <p:cBhvr>
                                        <p:cTn id="59" dur="1" fill="hold">
                                          <p:stCondLst>
                                            <p:cond delay="0"/>
                                          </p:stCondLst>
                                        </p:cTn>
                                        <p:tgtEl>
                                          <p:spTgt spid="27"/>
                                        </p:tgtEl>
                                        <p:attrNameLst>
                                          <p:attrName>style.visibility</p:attrName>
                                        </p:attrNameLst>
                                      </p:cBhvr>
                                      <p:to>
                                        <p:strVal val="visible"/>
                                      </p:to>
                                    </p:set>
                                    <p:animEffect transition="in" filter="wheel(1)">
                                      <p:cBhvr>
                                        <p:cTn id="60" dur="2000"/>
                                        <p:tgtEl>
                                          <p:spTgt spid="27"/>
                                        </p:tgtEl>
                                      </p:cBhvr>
                                    </p:animEffect>
                                  </p:childTnLst>
                                </p:cTn>
                              </p:par>
                              <p:par>
                                <p:cTn id="61" presetID="10" presetClass="entr" presetSubtype="0" fill="hold" nodeType="withEffect">
                                  <p:stCondLst>
                                    <p:cond delay="0"/>
                                  </p:stCondLst>
                                  <p:childTnLst>
                                    <p:set>
                                      <p:cBhvr>
                                        <p:cTn id="62" dur="1" fill="hold">
                                          <p:stCondLst>
                                            <p:cond delay="0"/>
                                          </p:stCondLst>
                                        </p:cTn>
                                        <p:tgtEl>
                                          <p:spTgt spid="41"/>
                                        </p:tgtEl>
                                        <p:attrNameLst>
                                          <p:attrName>style.visibility</p:attrName>
                                        </p:attrNameLst>
                                      </p:cBhvr>
                                      <p:to>
                                        <p:strVal val="visible"/>
                                      </p:to>
                                    </p:set>
                                    <p:animEffect transition="in" filter="fade">
                                      <p:cBhvr>
                                        <p:cTn id="63" dur="500"/>
                                        <p:tgtEl>
                                          <p:spTgt spid="41"/>
                                        </p:tgtEl>
                                      </p:cBhvr>
                                    </p:animEffect>
                                  </p:childTnLst>
                                </p:cTn>
                              </p:par>
                            </p:childTnLst>
                          </p:cTn>
                        </p:par>
                        <p:par>
                          <p:cTn id="64" fill="hold">
                            <p:stCondLst>
                              <p:cond delay="9800"/>
                            </p:stCondLst>
                            <p:childTnLst>
                              <p:par>
                                <p:cTn id="65" presetID="16" presetClass="entr" presetSubtype="42" fill="hold" nodeType="afterEffect">
                                  <p:stCondLst>
                                    <p:cond delay="0"/>
                                  </p:stCondLst>
                                  <p:childTnLst>
                                    <p:set>
                                      <p:cBhvr>
                                        <p:cTn id="66" dur="1" fill="hold">
                                          <p:stCondLst>
                                            <p:cond delay="0"/>
                                          </p:stCondLst>
                                        </p:cTn>
                                        <p:tgtEl>
                                          <p:spTgt spid="9"/>
                                        </p:tgtEl>
                                        <p:attrNameLst>
                                          <p:attrName>style.visibility</p:attrName>
                                        </p:attrNameLst>
                                      </p:cBhvr>
                                      <p:to>
                                        <p:strVal val="visible"/>
                                      </p:to>
                                    </p:set>
                                    <p:animEffect transition="in" filter="barn(outHorizontal)">
                                      <p:cBhvr>
                                        <p:cTn id="67" dur="500"/>
                                        <p:tgtEl>
                                          <p:spTgt spid="9"/>
                                        </p:tgtEl>
                                      </p:cBhvr>
                                    </p:animEffect>
                                  </p:childTnLst>
                                </p:cTn>
                              </p:par>
                            </p:childTnLst>
                          </p:cTn>
                        </p:par>
                        <p:par>
                          <p:cTn id="68" fill="hold">
                            <p:stCondLst>
                              <p:cond delay="10300"/>
                            </p:stCondLst>
                            <p:childTnLst>
                              <p:par>
                                <p:cTn id="69" presetID="10" presetClass="entr" presetSubtype="0" fill="hold" grpId="0" nodeType="afterEffect">
                                  <p:stCondLst>
                                    <p:cond delay="0"/>
                                  </p:stCondLst>
                                  <p:childTnLst>
                                    <p:set>
                                      <p:cBhvr>
                                        <p:cTn id="70" dur="1" fill="hold">
                                          <p:stCondLst>
                                            <p:cond delay="0"/>
                                          </p:stCondLst>
                                        </p:cTn>
                                        <p:tgtEl>
                                          <p:spTgt spid="11"/>
                                        </p:tgtEl>
                                        <p:attrNameLst>
                                          <p:attrName>style.visibility</p:attrName>
                                        </p:attrNameLst>
                                      </p:cBhvr>
                                      <p:to>
                                        <p:strVal val="visible"/>
                                      </p:to>
                                    </p:set>
                                    <p:animEffect transition="in" filter="fade">
                                      <p:cBhvr>
                                        <p:cTn id="71" dur="500"/>
                                        <p:tgtEl>
                                          <p:spTgt spid="11"/>
                                        </p:tgtEl>
                                      </p:cBhvr>
                                    </p:animEffect>
                                  </p:childTnLst>
                                </p:cTn>
                              </p:par>
                            </p:childTnLst>
                          </p:cTn>
                        </p:par>
                        <p:par>
                          <p:cTn id="72" fill="hold">
                            <p:stCondLst>
                              <p:cond delay="10800"/>
                            </p:stCondLst>
                            <p:childTnLst>
                              <p:par>
                                <p:cTn id="73" presetID="16" presetClass="entr" presetSubtype="42" fill="hold" nodeType="afterEffect">
                                  <p:stCondLst>
                                    <p:cond delay="0"/>
                                  </p:stCondLst>
                                  <p:childTnLst>
                                    <p:set>
                                      <p:cBhvr>
                                        <p:cTn id="74" dur="1" fill="hold">
                                          <p:stCondLst>
                                            <p:cond delay="0"/>
                                          </p:stCondLst>
                                        </p:cTn>
                                        <p:tgtEl>
                                          <p:spTgt spid="16"/>
                                        </p:tgtEl>
                                        <p:attrNameLst>
                                          <p:attrName>style.visibility</p:attrName>
                                        </p:attrNameLst>
                                      </p:cBhvr>
                                      <p:to>
                                        <p:strVal val="visible"/>
                                      </p:to>
                                    </p:set>
                                    <p:animEffect transition="in" filter="barn(outHorizontal)">
                                      <p:cBhvr>
                                        <p:cTn id="75" dur="500"/>
                                        <p:tgtEl>
                                          <p:spTgt spid="16"/>
                                        </p:tgtEl>
                                      </p:cBhvr>
                                    </p:animEffect>
                                  </p:childTnLst>
                                </p:cTn>
                              </p:par>
                            </p:childTnLst>
                          </p:cTn>
                        </p:par>
                        <p:par>
                          <p:cTn id="76" fill="hold">
                            <p:stCondLst>
                              <p:cond delay="11300"/>
                            </p:stCondLst>
                            <p:childTnLst>
                              <p:par>
                                <p:cTn id="77" presetID="10" presetClass="entr" presetSubtype="0" fill="hold" grpId="0" nodeType="afterEffect">
                                  <p:stCondLst>
                                    <p:cond delay="0"/>
                                  </p:stCondLst>
                                  <p:childTnLst>
                                    <p:set>
                                      <p:cBhvr>
                                        <p:cTn id="78" dur="1" fill="hold">
                                          <p:stCondLst>
                                            <p:cond delay="0"/>
                                          </p:stCondLst>
                                        </p:cTn>
                                        <p:tgtEl>
                                          <p:spTgt spid="18"/>
                                        </p:tgtEl>
                                        <p:attrNameLst>
                                          <p:attrName>style.visibility</p:attrName>
                                        </p:attrNameLst>
                                      </p:cBhvr>
                                      <p:to>
                                        <p:strVal val="visible"/>
                                      </p:to>
                                    </p:set>
                                    <p:animEffect transition="in" filter="fade">
                                      <p:cBhvr>
                                        <p:cTn id="79" dur="500"/>
                                        <p:tgtEl>
                                          <p:spTgt spid="18"/>
                                        </p:tgtEl>
                                      </p:cBhvr>
                                    </p:animEffect>
                                  </p:childTnLst>
                                </p:cTn>
                              </p:par>
                            </p:childTnLst>
                          </p:cTn>
                        </p:par>
                        <p:par>
                          <p:cTn id="80" fill="hold">
                            <p:stCondLst>
                              <p:cond delay="11800"/>
                            </p:stCondLst>
                            <p:childTnLst>
                              <p:par>
                                <p:cTn id="81" presetID="16" presetClass="entr" presetSubtype="42" fill="hold" nodeType="afterEffect">
                                  <p:stCondLst>
                                    <p:cond delay="0"/>
                                  </p:stCondLst>
                                  <p:childTnLst>
                                    <p:set>
                                      <p:cBhvr>
                                        <p:cTn id="82" dur="1" fill="hold">
                                          <p:stCondLst>
                                            <p:cond delay="0"/>
                                          </p:stCondLst>
                                        </p:cTn>
                                        <p:tgtEl>
                                          <p:spTgt spid="31"/>
                                        </p:tgtEl>
                                        <p:attrNameLst>
                                          <p:attrName>style.visibility</p:attrName>
                                        </p:attrNameLst>
                                      </p:cBhvr>
                                      <p:to>
                                        <p:strVal val="visible"/>
                                      </p:to>
                                    </p:set>
                                    <p:animEffect transition="in" filter="barn(outHorizontal)">
                                      <p:cBhvr>
                                        <p:cTn id="83" dur="500"/>
                                        <p:tgtEl>
                                          <p:spTgt spid="31"/>
                                        </p:tgtEl>
                                      </p:cBhvr>
                                    </p:animEffect>
                                  </p:childTnLst>
                                </p:cTn>
                              </p:par>
                            </p:childTnLst>
                          </p:cTn>
                        </p:par>
                        <p:par>
                          <p:cTn id="84" fill="hold">
                            <p:stCondLst>
                              <p:cond delay="12300"/>
                            </p:stCondLst>
                            <p:childTnLst>
                              <p:par>
                                <p:cTn id="85" presetID="10" presetClass="entr" presetSubtype="0" fill="hold" grpId="0" nodeType="afterEffect">
                                  <p:stCondLst>
                                    <p:cond delay="0"/>
                                  </p:stCondLst>
                                  <p:childTnLst>
                                    <p:set>
                                      <p:cBhvr>
                                        <p:cTn id="86" dur="1" fill="hold">
                                          <p:stCondLst>
                                            <p:cond delay="0"/>
                                          </p:stCondLst>
                                        </p:cTn>
                                        <p:tgtEl>
                                          <p:spTgt spid="33"/>
                                        </p:tgtEl>
                                        <p:attrNameLst>
                                          <p:attrName>style.visibility</p:attrName>
                                        </p:attrNameLst>
                                      </p:cBhvr>
                                      <p:to>
                                        <p:strVal val="visible"/>
                                      </p:to>
                                    </p:set>
                                    <p:animEffect transition="in" filter="fade">
                                      <p:cBhvr>
                                        <p:cTn id="87" dur="500"/>
                                        <p:tgtEl>
                                          <p:spTgt spid="33"/>
                                        </p:tgtEl>
                                      </p:cBhvr>
                                    </p:animEffect>
                                  </p:childTnLst>
                                </p:cTn>
                              </p:par>
                            </p:childTnLst>
                          </p:cTn>
                        </p:par>
                        <p:par>
                          <p:cTn id="88" fill="hold">
                            <p:stCondLst>
                              <p:cond delay="12800"/>
                            </p:stCondLst>
                            <p:childTnLst>
                              <p:par>
                                <p:cTn id="89" presetID="16" presetClass="entr" presetSubtype="42" fill="hold" nodeType="afterEffect">
                                  <p:stCondLst>
                                    <p:cond delay="0"/>
                                  </p:stCondLst>
                                  <p:childTnLst>
                                    <p:set>
                                      <p:cBhvr>
                                        <p:cTn id="90" dur="1" fill="hold">
                                          <p:stCondLst>
                                            <p:cond delay="0"/>
                                          </p:stCondLst>
                                        </p:cTn>
                                        <p:tgtEl>
                                          <p:spTgt spid="23"/>
                                        </p:tgtEl>
                                        <p:attrNameLst>
                                          <p:attrName>style.visibility</p:attrName>
                                        </p:attrNameLst>
                                      </p:cBhvr>
                                      <p:to>
                                        <p:strVal val="visible"/>
                                      </p:to>
                                    </p:set>
                                    <p:animEffect transition="in" filter="barn(outHorizontal)">
                                      <p:cBhvr>
                                        <p:cTn id="91" dur="500"/>
                                        <p:tgtEl>
                                          <p:spTgt spid="23"/>
                                        </p:tgtEl>
                                      </p:cBhvr>
                                    </p:animEffect>
                                  </p:childTnLst>
                                </p:cTn>
                              </p:par>
                            </p:childTnLst>
                          </p:cTn>
                        </p:par>
                        <p:par>
                          <p:cTn id="92" fill="hold">
                            <p:stCondLst>
                              <p:cond delay="13300"/>
                            </p:stCondLst>
                            <p:childTnLst>
                              <p:par>
                                <p:cTn id="93" presetID="10" presetClass="entr" presetSubtype="0" fill="hold" grpId="0" nodeType="afterEffect">
                                  <p:stCondLst>
                                    <p:cond delay="0"/>
                                  </p:stCondLst>
                                  <p:childTnLst>
                                    <p:set>
                                      <p:cBhvr>
                                        <p:cTn id="94" dur="1" fill="hold">
                                          <p:stCondLst>
                                            <p:cond delay="0"/>
                                          </p:stCondLst>
                                        </p:cTn>
                                        <p:tgtEl>
                                          <p:spTgt spid="25"/>
                                        </p:tgtEl>
                                        <p:attrNameLst>
                                          <p:attrName>style.visibility</p:attrName>
                                        </p:attrNameLst>
                                      </p:cBhvr>
                                      <p:to>
                                        <p:strVal val="visible"/>
                                      </p:to>
                                    </p:set>
                                    <p:animEffect transition="in" filter="fade">
                                      <p:cBhvr>
                                        <p:cTn id="95"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P spid="8" grpId="0" animBg="1"/>
      <p:bldP spid="11" grpId="0"/>
      <p:bldP spid="12" grpId="0" animBg="1"/>
      <p:bldP spid="13" grpId="0" animBg="1"/>
      <p:bldP spid="15" grpId="0" animBg="1"/>
      <p:bldP spid="18" grpId="0"/>
      <p:bldP spid="19" grpId="0" animBg="1"/>
      <p:bldP spid="20" grpId="0" animBg="1"/>
      <p:bldP spid="22" grpId="0" animBg="1"/>
      <p:bldP spid="25" grpId="0"/>
      <p:bldP spid="27" grpId="0" animBg="1"/>
      <p:bldP spid="30" grpId="0" animBg="1"/>
      <p:bldP spid="33" grpId="0"/>
      <p:bldP spid="35" grpId="0" animBg="1"/>
      <p:bldP spid="40"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图片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68142" y="2444115"/>
            <a:ext cx="4971728" cy="3661466"/>
          </a:xfrm>
          <a:prstGeom prst="rect">
            <a:avLst/>
          </a:prstGeom>
        </p:spPr>
      </p:pic>
      <p:sp>
        <p:nvSpPr>
          <p:cNvPr id="13" name="Rectangle 1"/>
          <p:cNvSpPr/>
          <p:nvPr/>
        </p:nvSpPr>
        <p:spPr>
          <a:xfrm>
            <a:off x="1301353" y="2444115"/>
            <a:ext cx="4971728" cy="366146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6"/>
          <p:cNvSpPr/>
          <p:nvPr/>
        </p:nvSpPr>
        <p:spPr>
          <a:xfrm>
            <a:off x="1559602" y="2649878"/>
            <a:ext cx="9417080" cy="3266344"/>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矩形 16"/>
          <p:cNvSpPr/>
          <p:nvPr/>
        </p:nvSpPr>
        <p:spPr>
          <a:xfrm>
            <a:off x="3445203" y="896358"/>
            <a:ext cx="867489" cy="867489"/>
          </a:xfrm>
          <a:prstGeom prst="rect">
            <a:avLst/>
          </a:prstGeom>
          <a:solidFill>
            <a:srgbClr val="F593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b="1" dirty="0" smtClean="0">
                <a:solidFill>
                  <a:schemeClr val="bg1"/>
                </a:solidFill>
                <a:latin typeface="微软雅黑" panose="020B0503020204020204" pitchFamily="34" charset="-122"/>
                <a:ea typeface="微软雅黑" panose="020B0503020204020204" pitchFamily="34" charset="-122"/>
              </a:rPr>
              <a:t>四</a:t>
            </a:r>
            <a:endParaRPr lang="zh-CN" altLang="en-US" sz="3200" b="1" dirty="0">
              <a:solidFill>
                <a:schemeClr val="bg1"/>
              </a:solidFill>
              <a:latin typeface="微软雅黑" panose="020B0503020204020204" pitchFamily="34" charset="-122"/>
              <a:ea typeface="微软雅黑" panose="020B0503020204020204" pitchFamily="34" charset="-122"/>
            </a:endParaRPr>
          </a:p>
        </p:txBody>
      </p:sp>
      <p:sp>
        <p:nvSpPr>
          <p:cNvPr id="23" name="文本框 22"/>
          <p:cNvSpPr txBox="1"/>
          <p:nvPr/>
        </p:nvSpPr>
        <p:spPr>
          <a:xfrm>
            <a:off x="2744321" y="3142925"/>
            <a:ext cx="2339102" cy="523220"/>
          </a:xfrm>
          <a:prstGeom prst="rect">
            <a:avLst/>
          </a:prstGeom>
          <a:noFill/>
        </p:spPr>
        <p:txBody>
          <a:bodyPr wrap="none" rtlCol="0">
            <a:spAutoFit/>
          </a:bodyPr>
          <a:lstStyle/>
          <a:p>
            <a:r>
              <a:rPr lang="zh-CN" altLang="en-US" sz="2800" b="1" dirty="0" smtClean="0">
                <a:latin typeface="微软雅黑" panose="020B0503020204020204" pitchFamily="34" charset="-122"/>
                <a:ea typeface="微软雅黑" panose="020B0503020204020204" pitchFamily="34" charset="-122"/>
              </a:rPr>
              <a:t>单击键入文本</a:t>
            </a:r>
            <a:endParaRPr lang="zh-CN" altLang="en-US" sz="2800" b="1" dirty="0">
              <a:latin typeface="微软雅黑" panose="020B0503020204020204" pitchFamily="34" charset="-122"/>
              <a:ea typeface="微软雅黑" panose="020B0503020204020204" pitchFamily="34" charset="-122"/>
            </a:endParaRPr>
          </a:p>
        </p:txBody>
      </p:sp>
      <p:sp>
        <p:nvSpPr>
          <p:cNvPr id="24" name="文本框 23"/>
          <p:cNvSpPr txBox="1"/>
          <p:nvPr/>
        </p:nvSpPr>
        <p:spPr>
          <a:xfrm>
            <a:off x="1668353" y="3875808"/>
            <a:ext cx="4491038" cy="1477328"/>
          </a:xfrm>
          <a:prstGeom prst="rect">
            <a:avLst/>
          </a:prstGeom>
          <a:noFill/>
        </p:spPr>
        <p:txBody>
          <a:bodyPr wrap="none" rtlCol="0">
            <a:spAutoFit/>
          </a:bodyPr>
          <a:lstStyle/>
          <a:p>
            <a:pPr algn="ctr">
              <a:lnSpc>
                <a:spcPct val="150000"/>
              </a:lnSpc>
            </a:pPr>
            <a:r>
              <a:rPr lang="en-US" altLang="zh-CN" sz="2000" dirty="0">
                <a:latin typeface="微软雅黑" panose="020B0503020204020204" pitchFamily="34" charset="-122"/>
                <a:ea typeface="微软雅黑" panose="020B0503020204020204" pitchFamily="34" charset="-122"/>
              </a:rPr>
              <a:t>add the title here add the title </a:t>
            </a:r>
            <a:r>
              <a:rPr lang="en-US" altLang="zh-CN" sz="2000" dirty="0" smtClean="0">
                <a:latin typeface="微软雅黑" panose="020B0503020204020204" pitchFamily="34" charset="-122"/>
                <a:ea typeface="微软雅黑" panose="020B0503020204020204" pitchFamily="34" charset="-122"/>
              </a:rPr>
              <a:t>here</a:t>
            </a:r>
          </a:p>
          <a:p>
            <a:pPr algn="ctr">
              <a:lnSpc>
                <a:spcPct val="150000"/>
              </a:lnSpc>
            </a:pPr>
            <a:r>
              <a:rPr lang="en-US" altLang="zh-CN" sz="2000" dirty="0">
                <a:latin typeface="微软雅黑" panose="020B0503020204020204" pitchFamily="34" charset="-122"/>
                <a:ea typeface="微软雅黑" panose="020B0503020204020204" pitchFamily="34" charset="-122"/>
              </a:rPr>
              <a:t>add the title here add the title here</a:t>
            </a:r>
            <a:endParaRPr lang="zh-CN" altLang="en-US" sz="2000" dirty="0">
              <a:latin typeface="微软雅黑" panose="020B0503020204020204" pitchFamily="34" charset="-122"/>
              <a:ea typeface="微软雅黑" panose="020B0503020204020204" pitchFamily="34" charset="-122"/>
            </a:endParaRPr>
          </a:p>
          <a:p>
            <a:pPr algn="ctr">
              <a:lnSpc>
                <a:spcPct val="150000"/>
              </a:lnSpc>
            </a:pPr>
            <a:r>
              <a:rPr lang="en-US" altLang="zh-CN" sz="2000" dirty="0">
                <a:latin typeface="微软雅黑" panose="020B0503020204020204" pitchFamily="34" charset="-122"/>
                <a:ea typeface="微软雅黑" panose="020B0503020204020204" pitchFamily="34" charset="-122"/>
              </a:rPr>
              <a:t>add the title </a:t>
            </a:r>
            <a:r>
              <a:rPr lang="en-US" altLang="zh-CN" sz="2000" dirty="0" smtClean="0">
                <a:latin typeface="微软雅黑" panose="020B0503020204020204" pitchFamily="34" charset="-122"/>
                <a:ea typeface="微软雅黑" panose="020B0503020204020204" pitchFamily="34" charset="-122"/>
              </a:rPr>
              <a:t>here</a:t>
            </a:r>
            <a:endParaRPr lang="zh-CN" altLang="en-US" sz="2000" dirty="0">
              <a:latin typeface="微软雅黑" panose="020B0503020204020204" pitchFamily="34" charset="-122"/>
              <a:ea typeface="微软雅黑" panose="020B0503020204020204" pitchFamily="34" charset="-122"/>
            </a:endParaRPr>
          </a:p>
        </p:txBody>
      </p:sp>
      <p:sp>
        <p:nvSpPr>
          <p:cNvPr id="10" name="矩形 56323"/>
          <p:cNvSpPr>
            <a:spLocks noChangeArrowheads="1"/>
          </p:cNvSpPr>
          <p:nvPr/>
        </p:nvSpPr>
        <p:spPr bwMode="auto">
          <a:xfrm>
            <a:off x="4441978" y="975084"/>
            <a:ext cx="4801314"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600" b="1">
                <a:solidFill>
                  <a:srgbClr val="003399"/>
                </a:solidFill>
                <a:latin typeface="Arial" panose="020B0604020202020204" pitchFamily="34" charset="0"/>
                <a:ea typeface="MS PGothic" panose="020B0600070205080204" pitchFamily="34" charset="-128"/>
              </a:defRPr>
            </a:lvl1pPr>
            <a:lvl2pPr>
              <a:defRPr sz="3600" b="1">
                <a:solidFill>
                  <a:srgbClr val="003399"/>
                </a:solidFill>
                <a:latin typeface="Arial" panose="020B0604020202020204" pitchFamily="34" charset="0"/>
                <a:ea typeface="MS PGothic" panose="020B0600070205080204" pitchFamily="34" charset="-128"/>
              </a:defRPr>
            </a:lvl2pPr>
            <a:lvl3pPr>
              <a:defRPr sz="3600" b="1">
                <a:solidFill>
                  <a:srgbClr val="003399"/>
                </a:solidFill>
                <a:latin typeface="Arial" panose="020B0604020202020204" pitchFamily="34" charset="0"/>
                <a:ea typeface="MS PGothic" panose="020B0600070205080204" pitchFamily="34" charset="-128"/>
              </a:defRPr>
            </a:lvl3pPr>
            <a:lvl4pPr>
              <a:defRPr sz="3600" b="1">
                <a:solidFill>
                  <a:srgbClr val="003399"/>
                </a:solidFill>
                <a:latin typeface="Arial" panose="020B0604020202020204" pitchFamily="34" charset="0"/>
                <a:ea typeface="MS PGothic" panose="020B0600070205080204" pitchFamily="34" charset="-128"/>
              </a:defRPr>
            </a:lvl4pPr>
            <a:lvl5pPr>
              <a:defRPr sz="3600" b="1">
                <a:solidFill>
                  <a:srgbClr val="003399"/>
                </a:solidFill>
                <a:latin typeface="Arial" panose="020B0604020202020204" pitchFamily="34" charset="0"/>
                <a:ea typeface="MS PGothic" panose="020B0600070205080204" pitchFamily="34" charset="-128"/>
              </a:defRPr>
            </a:lvl5pPr>
            <a:lvl6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6pPr>
            <a:lvl7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7pPr>
            <a:lvl8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8pPr>
            <a:lvl9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9pPr>
          </a:lstStyle>
          <a:p>
            <a:r>
              <a:rPr lang="zh-CN" altLang="en-US" sz="4000" dirty="0" smtClean="0">
                <a:solidFill>
                  <a:schemeClr val="tx1"/>
                </a:solidFill>
                <a:latin typeface="微软雅黑" panose="020B0503020204020204" pitchFamily="34" charset="-122"/>
                <a:ea typeface="微软雅黑" panose="020B0503020204020204" pitchFamily="34" charset="-122"/>
              </a:rPr>
              <a:t>人</a:t>
            </a:r>
            <a:r>
              <a:rPr lang="zh-CN" altLang="en-US" sz="4000" dirty="0">
                <a:solidFill>
                  <a:schemeClr val="tx1"/>
                </a:solidFill>
                <a:latin typeface="微软雅黑" panose="020B0503020204020204" pitchFamily="34" charset="-122"/>
                <a:ea typeface="微软雅黑" panose="020B0503020204020204" pitchFamily="34" charset="-122"/>
              </a:rPr>
              <a:t>机料法环测的运用</a:t>
            </a:r>
          </a:p>
        </p:txBody>
      </p:sp>
    </p:spTree>
    <p:extLst>
      <p:ext uri="{BB962C8B-B14F-4D97-AF65-F5344CB8AC3E}">
        <p14:creationId xmlns:p14="http://schemas.microsoft.com/office/powerpoint/2010/main" val="2421904237"/>
      </p:ext>
    </p:extLst>
  </p:cSld>
  <p:clrMapOvr>
    <a:masterClrMapping/>
  </p:clrMapOvr>
  <mc:AlternateContent xmlns:mc="http://schemas.openxmlformats.org/markup-compatibility/2006" xmlns:p14="http://schemas.microsoft.com/office/powerpoint/2010/main">
    <mc:Choice Requires="p14">
      <p:transition spd="slow" p14:dur="1200" advClick="0" advTm="5000">
        <p14:prism/>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arn(inVertical)">
                                      <p:cBhvr>
                                        <p:cTn id="7" dur="500"/>
                                        <p:tgtEl>
                                          <p:spTgt spid="17"/>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500"/>
                                        <p:tgtEl>
                                          <p:spTgt spid="10"/>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ipe(up)">
                                      <p:cBhvr>
                                        <p:cTn id="15" dur="500"/>
                                        <p:tgtEl>
                                          <p:spTgt spid="13"/>
                                        </p:tgtEl>
                                      </p:cBhvr>
                                    </p:animEffect>
                                  </p:childTnLst>
                                </p:cTn>
                              </p:par>
                              <p:par>
                                <p:cTn id="16" presetID="22" presetClass="entr" presetSubtype="4" fill="hold" nodeType="with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wipe(down)">
                                      <p:cBhvr>
                                        <p:cTn id="18" dur="500"/>
                                        <p:tgtEl>
                                          <p:spTgt spid="19"/>
                                        </p:tgtEl>
                                      </p:cBhvr>
                                    </p:animEffect>
                                  </p:childTnLst>
                                </p:cTn>
                              </p:par>
                            </p:childTnLst>
                          </p:cTn>
                        </p:par>
                        <p:par>
                          <p:cTn id="19" fill="hold">
                            <p:stCondLst>
                              <p:cond delay="1500"/>
                            </p:stCondLst>
                            <p:childTnLst>
                              <p:par>
                                <p:cTn id="20" presetID="16" presetClass="entr" presetSubtype="21" fill="hold" grpId="0" nodeType="after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barn(inVertical)">
                                      <p:cBhvr>
                                        <p:cTn id="22" dur="500"/>
                                        <p:tgtEl>
                                          <p:spTgt spid="14"/>
                                        </p:tgtEl>
                                      </p:cBhvr>
                                    </p:animEffect>
                                  </p:childTnLst>
                                </p:cTn>
                              </p:par>
                            </p:childTnLst>
                          </p:cTn>
                        </p:par>
                        <p:par>
                          <p:cTn id="23" fill="hold">
                            <p:stCondLst>
                              <p:cond delay="2000"/>
                            </p:stCondLst>
                            <p:childTnLst>
                              <p:par>
                                <p:cTn id="24" presetID="22" presetClass="entr" presetSubtype="1" fill="hold" grpId="0" nodeType="afterEffect">
                                  <p:stCondLst>
                                    <p:cond delay="0"/>
                                  </p:stCondLst>
                                  <p:childTnLst>
                                    <p:set>
                                      <p:cBhvr>
                                        <p:cTn id="25" dur="1" fill="hold">
                                          <p:stCondLst>
                                            <p:cond delay="0"/>
                                          </p:stCondLst>
                                        </p:cTn>
                                        <p:tgtEl>
                                          <p:spTgt spid="23"/>
                                        </p:tgtEl>
                                        <p:attrNameLst>
                                          <p:attrName>style.visibility</p:attrName>
                                        </p:attrNameLst>
                                      </p:cBhvr>
                                      <p:to>
                                        <p:strVal val="visible"/>
                                      </p:to>
                                    </p:set>
                                    <p:animEffect transition="in" filter="wipe(up)">
                                      <p:cBhvr>
                                        <p:cTn id="26" dur="500"/>
                                        <p:tgtEl>
                                          <p:spTgt spid="23"/>
                                        </p:tgtEl>
                                      </p:cBhvr>
                                    </p:animEffect>
                                  </p:childTnLst>
                                </p:cTn>
                              </p:par>
                            </p:childTnLst>
                          </p:cTn>
                        </p:par>
                        <p:par>
                          <p:cTn id="27" fill="hold">
                            <p:stCondLst>
                              <p:cond delay="2500"/>
                            </p:stCondLst>
                            <p:childTnLst>
                              <p:par>
                                <p:cTn id="28" presetID="22" presetClass="entr" presetSubtype="1" fill="hold" grpId="0" nodeType="afterEffect">
                                  <p:stCondLst>
                                    <p:cond delay="0"/>
                                  </p:stCondLst>
                                  <p:childTnLst>
                                    <p:set>
                                      <p:cBhvr>
                                        <p:cTn id="29" dur="1" fill="hold">
                                          <p:stCondLst>
                                            <p:cond delay="0"/>
                                          </p:stCondLst>
                                        </p:cTn>
                                        <p:tgtEl>
                                          <p:spTgt spid="24"/>
                                        </p:tgtEl>
                                        <p:attrNameLst>
                                          <p:attrName>style.visibility</p:attrName>
                                        </p:attrNameLst>
                                      </p:cBhvr>
                                      <p:to>
                                        <p:strVal val="visible"/>
                                      </p:to>
                                    </p:set>
                                    <p:animEffect transition="in" filter="wipe(up)">
                                      <p:cBhvr>
                                        <p:cTn id="30"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7" grpId="0" animBg="1"/>
      <p:bldP spid="23" grpId="0"/>
      <p:bldP spid="24" grpId="0"/>
      <p:bldP spid="10"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椭圆 19"/>
          <p:cNvSpPr/>
          <p:nvPr/>
        </p:nvSpPr>
        <p:spPr>
          <a:xfrm>
            <a:off x="3674092" y="2455244"/>
            <a:ext cx="4836947" cy="2423145"/>
          </a:xfrm>
          <a:prstGeom prst="ellipse">
            <a:avLst/>
          </a:prstGeom>
          <a:no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圆角矩形 14"/>
          <p:cNvSpPr/>
          <p:nvPr/>
        </p:nvSpPr>
        <p:spPr>
          <a:xfrm>
            <a:off x="2157734" y="1428857"/>
            <a:ext cx="2589858" cy="1500616"/>
          </a:xfrm>
          <a:prstGeom prst="roundRect">
            <a:avLst/>
          </a:prstGeom>
          <a:solidFill>
            <a:srgbClr val="34C1AA"/>
          </a:solidFill>
          <a:ln>
            <a:noFill/>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7650" tIns="247650" rIns="247650" bIns="247650" numCol="1" spcCol="1270" anchor="ctr" anchorCtr="0">
            <a:noAutofit/>
          </a:bodyPr>
          <a:lstStyle/>
          <a:p>
            <a:pPr marL="457200" indent="-457200">
              <a:lnSpc>
                <a:spcPct val="150000"/>
              </a:lnSpc>
              <a:buFontTx/>
              <a:buNone/>
            </a:pPr>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16" name="圆角矩形 15"/>
          <p:cNvSpPr/>
          <p:nvPr/>
        </p:nvSpPr>
        <p:spPr>
          <a:xfrm>
            <a:off x="7337451" y="1428857"/>
            <a:ext cx="2589858" cy="1500616"/>
          </a:xfrm>
          <a:prstGeom prst="roundRect">
            <a:avLst/>
          </a:prstGeom>
          <a:solidFill>
            <a:srgbClr val="34C1AA"/>
          </a:solidFill>
          <a:ln>
            <a:noFill/>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endParaRPr lang="zh-CN" altLang="en-US" sz="6500" kern="1200"/>
          </a:p>
        </p:txBody>
      </p:sp>
      <p:sp>
        <p:nvSpPr>
          <p:cNvPr id="17" name="圆角矩形 16"/>
          <p:cNvSpPr/>
          <p:nvPr/>
        </p:nvSpPr>
        <p:spPr>
          <a:xfrm>
            <a:off x="1364983" y="3343201"/>
            <a:ext cx="2589858" cy="1500616"/>
          </a:xfrm>
          <a:prstGeom prst="roundRect">
            <a:avLst/>
          </a:prstGeom>
          <a:solidFill>
            <a:srgbClr val="F59322"/>
          </a:solidFill>
          <a:ln>
            <a:noFill/>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endParaRPr lang="zh-CN" altLang="en-US" sz="6500" kern="1200"/>
          </a:p>
        </p:txBody>
      </p:sp>
      <p:sp>
        <p:nvSpPr>
          <p:cNvPr id="18" name="圆角矩形 17"/>
          <p:cNvSpPr/>
          <p:nvPr/>
        </p:nvSpPr>
        <p:spPr>
          <a:xfrm>
            <a:off x="8230290" y="3343201"/>
            <a:ext cx="2589858" cy="1500616"/>
          </a:xfrm>
          <a:prstGeom prst="roundRect">
            <a:avLst/>
          </a:prstGeom>
          <a:solidFill>
            <a:srgbClr val="F59322"/>
          </a:solidFill>
          <a:ln>
            <a:noFill/>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endParaRPr lang="zh-CN" altLang="en-US" sz="6500" kern="1200"/>
          </a:p>
        </p:txBody>
      </p:sp>
      <p:sp>
        <p:nvSpPr>
          <p:cNvPr id="19" name="圆角矩形 18"/>
          <p:cNvSpPr/>
          <p:nvPr/>
        </p:nvSpPr>
        <p:spPr>
          <a:xfrm>
            <a:off x="4839104" y="4599730"/>
            <a:ext cx="2589858" cy="1500616"/>
          </a:xfrm>
          <a:prstGeom prst="roundRect">
            <a:avLst/>
          </a:prstGeom>
          <a:solidFill>
            <a:srgbClr val="2B84E1"/>
          </a:solidFill>
          <a:ln>
            <a:noFill/>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endParaRPr lang="zh-CN" altLang="en-US" sz="6500" kern="1200"/>
          </a:p>
        </p:txBody>
      </p:sp>
      <p:cxnSp>
        <p:nvCxnSpPr>
          <p:cNvPr id="3" name="Straight Connector 25"/>
          <p:cNvCxnSpPr/>
          <p:nvPr/>
        </p:nvCxnSpPr>
        <p:spPr>
          <a:xfrm>
            <a:off x="0" y="545427"/>
            <a:ext cx="627797" cy="0"/>
          </a:xfrm>
          <a:prstGeom prst="line">
            <a:avLst/>
          </a:prstGeom>
          <a:ln w="1016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 name="Straight Connector 25"/>
          <p:cNvCxnSpPr>
            <a:stCxn id="5" idx="3"/>
          </p:cNvCxnSpPr>
          <p:nvPr/>
        </p:nvCxnSpPr>
        <p:spPr>
          <a:xfrm>
            <a:off x="4198005" y="545427"/>
            <a:ext cx="7993995" cy="0"/>
          </a:xfrm>
          <a:prstGeom prst="line">
            <a:avLst/>
          </a:prstGeom>
          <a:ln w="1016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矩形 56323"/>
          <p:cNvSpPr>
            <a:spLocks noChangeArrowheads="1"/>
          </p:cNvSpPr>
          <p:nvPr/>
        </p:nvSpPr>
        <p:spPr bwMode="auto">
          <a:xfrm>
            <a:off x="627797" y="314594"/>
            <a:ext cx="357020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600" b="1">
                <a:solidFill>
                  <a:srgbClr val="003399"/>
                </a:solidFill>
                <a:latin typeface="Arial" panose="020B0604020202020204" pitchFamily="34" charset="0"/>
                <a:ea typeface="MS PGothic" panose="020B0600070205080204" pitchFamily="34" charset="-128"/>
              </a:defRPr>
            </a:lvl1pPr>
            <a:lvl2pPr>
              <a:defRPr sz="3600" b="1">
                <a:solidFill>
                  <a:srgbClr val="003399"/>
                </a:solidFill>
                <a:latin typeface="Arial" panose="020B0604020202020204" pitchFamily="34" charset="0"/>
                <a:ea typeface="MS PGothic" panose="020B0600070205080204" pitchFamily="34" charset="-128"/>
              </a:defRPr>
            </a:lvl2pPr>
            <a:lvl3pPr>
              <a:defRPr sz="3600" b="1">
                <a:solidFill>
                  <a:srgbClr val="003399"/>
                </a:solidFill>
                <a:latin typeface="Arial" panose="020B0604020202020204" pitchFamily="34" charset="0"/>
                <a:ea typeface="MS PGothic" panose="020B0600070205080204" pitchFamily="34" charset="-128"/>
              </a:defRPr>
            </a:lvl3pPr>
            <a:lvl4pPr>
              <a:defRPr sz="3600" b="1">
                <a:solidFill>
                  <a:srgbClr val="003399"/>
                </a:solidFill>
                <a:latin typeface="Arial" panose="020B0604020202020204" pitchFamily="34" charset="0"/>
                <a:ea typeface="MS PGothic" panose="020B0600070205080204" pitchFamily="34" charset="-128"/>
              </a:defRPr>
            </a:lvl4pPr>
            <a:lvl5pPr>
              <a:defRPr sz="3600" b="1">
                <a:solidFill>
                  <a:srgbClr val="003399"/>
                </a:solidFill>
                <a:latin typeface="Arial" panose="020B0604020202020204" pitchFamily="34" charset="0"/>
                <a:ea typeface="MS PGothic" panose="020B0600070205080204" pitchFamily="34" charset="-128"/>
              </a:defRPr>
            </a:lvl5pPr>
            <a:lvl6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6pPr>
            <a:lvl7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7pPr>
            <a:lvl8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8pPr>
            <a:lvl9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9pPr>
          </a:lstStyle>
          <a:p>
            <a:r>
              <a:rPr lang="zh-CN" altLang="en-US" sz="2400" dirty="0">
                <a:solidFill>
                  <a:schemeClr val="tx1"/>
                </a:solidFill>
                <a:latin typeface="微软雅黑" panose="020B0503020204020204" pitchFamily="34" charset="-122"/>
                <a:ea typeface="微软雅黑" panose="020B0503020204020204" pitchFamily="34" charset="-122"/>
              </a:rPr>
              <a:t>四、人机料法环测的运用</a:t>
            </a:r>
          </a:p>
        </p:txBody>
      </p:sp>
      <p:sp>
        <p:nvSpPr>
          <p:cNvPr id="7" name="矩形 6"/>
          <p:cNvSpPr/>
          <p:nvPr/>
        </p:nvSpPr>
        <p:spPr>
          <a:xfrm>
            <a:off x="4646999" y="3297715"/>
            <a:ext cx="2964273" cy="646331"/>
          </a:xfrm>
          <a:prstGeom prst="rect">
            <a:avLst/>
          </a:prstGeom>
        </p:spPr>
        <p:txBody>
          <a:bodyPr wrap="none">
            <a:spAutoFit/>
          </a:bodyPr>
          <a:lstStyle/>
          <a:p>
            <a:pPr marL="457200" indent="-457200">
              <a:buFontTx/>
              <a:buNone/>
            </a:pPr>
            <a:r>
              <a:rPr lang="zh-CN" altLang="en-US" sz="3600" b="1" dirty="0">
                <a:latin typeface="黑体" panose="02010609060101010101" pitchFamily="49" charset="-122"/>
                <a:ea typeface="黑体" panose="02010609060101010101" pitchFamily="49" charset="-122"/>
              </a:rPr>
              <a:t>问题的层次性</a:t>
            </a:r>
            <a:endParaRPr lang="en-US" altLang="zh-CN" sz="3600" b="1" dirty="0">
              <a:latin typeface="黑体" panose="02010609060101010101" pitchFamily="49" charset="-122"/>
              <a:ea typeface="黑体" panose="02010609060101010101" pitchFamily="49" charset="-122"/>
            </a:endParaRPr>
          </a:p>
        </p:txBody>
      </p:sp>
      <p:sp>
        <p:nvSpPr>
          <p:cNvPr id="12" name="矩形 11"/>
          <p:cNvSpPr/>
          <p:nvPr/>
        </p:nvSpPr>
        <p:spPr>
          <a:xfrm>
            <a:off x="5192318" y="5075165"/>
            <a:ext cx="1800493" cy="458908"/>
          </a:xfrm>
          <a:prstGeom prst="rect">
            <a:avLst/>
          </a:prstGeom>
        </p:spPr>
        <p:txBody>
          <a:bodyPr wrap="none">
            <a:spAutoFit/>
          </a:bodyPr>
          <a:lstStyle/>
          <a:p>
            <a:pPr marL="457200" indent="-457200">
              <a:lnSpc>
                <a:spcPct val="150000"/>
              </a:lnSpc>
              <a:buFontTx/>
              <a:buNone/>
            </a:pPr>
            <a:r>
              <a:rPr lang="zh-CN" altLang="en-US" dirty="0" smtClean="0">
                <a:solidFill>
                  <a:schemeClr val="bg1"/>
                </a:solidFill>
                <a:latin typeface="微软雅黑" panose="020B0503020204020204" pitchFamily="34" charset="-122"/>
                <a:ea typeface="微软雅黑" panose="020B0503020204020204" pitchFamily="34" charset="-122"/>
              </a:rPr>
              <a:t>多</a:t>
            </a:r>
            <a:r>
              <a:rPr lang="zh-CN" altLang="en-US" dirty="0">
                <a:solidFill>
                  <a:schemeClr val="bg1"/>
                </a:solidFill>
                <a:latin typeface="微软雅黑" panose="020B0503020204020204" pitchFamily="34" charset="-122"/>
                <a:ea typeface="微软雅黑" panose="020B0503020204020204" pitchFamily="34" charset="-122"/>
              </a:rPr>
              <a:t>问几个为什么</a:t>
            </a:r>
          </a:p>
        </p:txBody>
      </p:sp>
      <p:sp>
        <p:nvSpPr>
          <p:cNvPr id="22" name="矩形 21"/>
          <p:cNvSpPr/>
          <p:nvPr/>
        </p:nvSpPr>
        <p:spPr>
          <a:xfrm>
            <a:off x="8708868" y="3620880"/>
            <a:ext cx="1768079" cy="874407"/>
          </a:xfrm>
          <a:prstGeom prst="rect">
            <a:avLst/>
          </a:prstGeom>
        </p:spPr>
        <p:txBody>
          <a:bodyPr wrap="square">
            <a:spAutoFit/>
          </a:bodyPr>
          <a:lstStyle/>
          <a:p>
            <a:pPr>
              <a:lnSpc>
                <a:spcPct val="150000"/>
              </a:lnSpc>
            </a:pPr>
            <a:r>
              <a:rPr lang="zh-CN" altLang="en-US" dirty="0" smtClean="0">
                <a:solidFill>
                  <a:schemeClr val="bg1"/>
                </a:solidFill>
                <a:latin typeface="微软雅黑" panose="020B0503020204020204" pitchFamily="34" charset="-122"/>
                <a:ea typeface="微软雅黑" panose="020B0503020204020204" pitchFamily="34" charset="-122"/>
              </a:rPr>
              <a:t>对二次定性结果的原因查找</a:t>
            </a:r>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23" name="矩形 22"/>
          <p:cNvSpPr/>
          <p:nvPr/>
        </p:nvSpPr>
        <p:spPr>
          <a:xfrm>
            <a:off x="7687259" y="1751342"/>
            <a:ext cx="2043217" cy="923330"/>
          </a:xfrm>
          <a:prstGeom prst="rect">
            <a:avLst/>
          </a:prstGeom>
        </p:spPr>
        <p:txBody>
          <a:bodyPr wrap="square">
            <a:spAutoFit/>
          </a:bodyPr>
          <a:lstStyle/>
          <a:p>
            <a:pPr algn="ctr">
              <a:lnSpc>
                <a:spcPct val="150000"/>
              </a:lnSpc>
            </a:pPr>
            <a:r>
              <a:rPr lang="zh-CN" altLang="en-US" dirty="0">
                <a:solidFill>
                  <a:schemeClr val="bg1"/>
                </a:solidFill>
                <a:latin typeface="微软雅黑" panose="020B0503020204020204" pitchFamily="34" charset="-122"/>
                <a:ea typeface="微软雅黑" panose="020B0503020204020204" pitchFamily="34" charset="-122"/>
              </a:rPr>
              <a:t>初步定性后的二次原因的查找</a:t>
            </a:r>
          </a:p>
        </p:txBody>
      </p:sp>
      <p:sp>
        <p:nvSpPr>
          <p:cNvPr id="24" name="矩形 23"/>
          <p:cNvSpPr/>
          <p:nvPr/>
        </p:nvSpPr>
        <p:spPr>
          <a:xfrm>
            <a:off x="1488155" y="3424095"/>
            <a:ext cx="2343513" cy="1338828"/>
          </a:xfrm>
          <a:prstGeom prst="rect">
            <a:avLst/>
          </a:prstGeom>
        </p:spPr>
        <p:txBody>
          <a:bodyPr wrap="square">
            <a:spAutoFit/>
          </a:bodyPr>
          <a:lstStyle/>
          <a:p>
            <a:pPr algn="ctr">
              <a:lnSpc>
                <a:spcPct val="150000"/>
              </a:lnSpc>
            </a:pPr>
            <a:r>
              <a:rPr lang="zh-CN" altLang="en-US" dirty="0">
                <a:solidFill>
                  <a:schemeClr val="bg1"/>
                </a:solidFill>
                <a:latin typeface="微软雅黑" panose="020B0503020204020204" pitchFamily="34" charset="-122"/>
                <a:ea typeface="微软雅黑" panose="020B0503020204020204" pitchFamily="34" charset="-122"/>
              </a:rPr>
              <a:t>二次原因的查找仍然可以用人机料法环的分析</a:t>
            </a:r>
          </a:p>
        </p:txBody>
      </p:sp>
      <p:sp>
        <p:nvSpPr>
          <p:cNvPr id="2" name="矩形 1"/>
          <p:cNvSpPr/>
          <p:nvPr/>
        </p:nvSpPr>
        <p:spPr>
          <a:xfrm>
            <a:off x="2412902" y="1705176"/>
            <a:ext cx="1978990" cy="923330"/>
          </a:xfrm>
          <a:prstGeom prst="rect">
            <a:avLst/>
          </a:prstGeom>
        </p:spPr>
        <p:txBody>
          <a:bodyPr wrap="square">
            <a:spAutoFit/>
          </a:bodyPr>
          <a:lstStyle/>
          <a:p>
            <a:pPr marL="457200" indent="-457200">
              <a:lnSpc>
                <a:spcPct val="150000"/>
              </a:lnSpc>
              <a:buFontTx/>
              <a:buNone/>
            </a:pPr>
            <a:r>
              <a:rPr lang="zh-CN" altLang="en-US" dirty="0">
                <a:solidFill>
                  <a:schemeClr val="bg1"/>
                </a:solidFill>
                <a:latin typeface="微软雅黑" panose="020B0503020204020204" pitchFamily="34" charset="-122"/>
                <a:ea typeface="微软雅黑" panose="020B0503020204020204" pitchFamily="34" charset="-122"/>
              </a:rPr>
              <a:t>对人机料法环的初步定性</a:t>
            </a:r>
          </a:p>
        </p:txBody>
      </p:sp>
    </p:spTree>
    <p:extLst>
      <p:ext uri="{BB962C8B-B14F-4D97-AF65-F5344CB8AC3E}">
        <p14:creationId xmlns:p14="http://schemas.microsoft.com/office/powerpoint/2010/main" val="3075170130"/>
      </p:ext>
    </p:extLst>
  </p:cSld>
  <p:clrMapOvr>
    <a:masterClrMapping/>
  </p:clrMapOvr>
  <mc:AlternateContent xmlns:mc="http://schemas.openxmlformats.org/markup-compatibility/2006" xmlns:p14="http://schemas.microsoft.com/office/powerpoint/2010/main">
    <mc:Choice Requires="p14">
      <p:transition spd="slow" p14:dur="1600" advClick="0" advTm="5000">
        <p14:gallery dir="l"/>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par>
                                <p:cTn id="8" presetID="22" presetClass="entr" presetSubtype="2"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right)">
                                      <p:cBhvr>
                                        <p:cTn id="10" dur="500"/>
                                        <p:tgtEl>
                                          <p:spTgt spid="4"/>
                                        </p:tgtEl>
                                      </p:cBhvr>
                                    </p:animEffect>
                                  </p:childTnLst>
                                </p:cTn>
                              </p:par>
                            </p:childTnLst>
                          </p:cTn>
                        </p:par>
                        <p:par>
                          <p:cTn id="11" fill="hold">
                            <p:stCondLst>
                              <p:cond delay="500"/>
                            </p:stCondLst>
                            <p:childTnLst>
                              <p:par>
                                <p:cTn id="12" presetID="16" presetClass="entr" presetSubtype="37" fill="hold" grpId="0" nodeType="after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barn(outVertical)">
                                      <p:cBhvr>
                                        <p:cTn id="14" dur="500"/>
                                        <p:tgtEl>
                                          <p:spTgt spid="5"/>
                                        </p:tgtEl>
                                      </p:cBhvr>
                                    </p:animEffect>
                                  </p:childTnLst>
                                </p:cTn>
                              </p:par>
                            </p:childTnLst>
                          </p:cTn>
                        </p:par>
                        <p:par>
                          <p:cTn id="15" fill="hold">
                            <p:stCondLst>
                              <p:cond delay="1000"/>
                            </p:stCondLst>
                            <p:childTnLst>
                              <p:par>
                                <p:cTn id="16" presetID="21" presetClass="entr" presetSubtype="1" fill="hold" grpId="0" nodeType="afterEffect">
                                  <p:stCondLst>
                                    <p:cond delay="0"/>
                                  </p:stCondLst>
                                  <p:childTnLst>
                                    <p:set>
                                      <p:cBhvr>
                                        <p:cTn id="17" dur="1" fill="hold">
                                          <p:stCondLst>
                                            <p:cond delay="0"/>
                                          </p:stCondLst>
                                        </p:cTn>
                                        <p:tgtEl>
                                          <p:spTgt spid="20"/>
                                        </p:tgtEl>
                                        <p:attrNameLst>
                                          <p:attrName>style.visibility</p:attrName>
                                        </p:attrNameLst>
                                      </p:cBhvr>
                                      <p:to>
                                        <p:strVal val="visible"/>
                                      </p:to>
                                    </p:set>
                                    <p:animEffect transition="in" filter="wheel(1)">
                                      <p:cBhvr>
                                        <p:cTn id="18" dur="2000"/>
                                        <p:tgtEl>
                                          <p:spTgt spid="20"/>
                                        </p:tgtEl>
                                      </p:cBhvr>
                                    </p:animEffect>
                                  </p:childTnLst>
                                </p:cTn>
                              </p:par>
                            </p:childTnLst>
                          </p:cTn>
                        </p:par>
                        <p:par>
                          <p:cTn id="19" fill="hold">
                            <p:stCondLst>
                              <p:cond delay="3000"/>
                            </p:stCondLst>
                            <p:childTnLst>
                              <p:par>
                                <p:cTn id="20" presetID="10" presetClass="entr" presetSubtype="0" fill="hold" grpId="0" nodeType="after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par>
                          <p:cTn id="23" fill="hold">
                            <p:stCondLst>
                              <p:cond delay="3500"/>
                            </p:stCondLst>
                            <p:childTnLst>
                              <p:par>
                                <p:cTn id="24" presetID="47" presetClass="entr" presetSubtype="0" fill="hold" grpId="0" nodeType="after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fade">
                                      <p:cBhvr>
                                        <p:cTn id="26" dur="1000"/>
                                        <p:tgtEl>
                                          <p:spTgt spid="15"/>
                                        </p:tgtEl>
                                      </p:cBhvr>
                                    </p:animEffect>
                                    <p:anim calcmode="lin" valueType="num">
                                      <p:cBhvr>
                                        <p:cTn id="27" dur="1000" fill="hold"/>
                                        <p:tgtEl>
                                          <p:spTgt spid="15"/>
                                        </p:tgtEl>
                                        <p:attrNameLst>
                                          <p:attrName>ppt_x</p:attrName>
                                        </p:attrNameLst>
                                      </p:cBhvr>
                                      <p:tavLst>
                                        <p:tav tm="0">
                                          <p:val>
                                            <p:strVal val="#ppt_x"/>
                                          </p:val>
                                        </p:tav>
                                        <p:tav tm="100000">
                                          <p:val>
                                            <p:strVal val="#ppt_x"/>
                                          </p:val>
                                        </p:tav>
                                      </p:tavLst>
                                    </p:anim>
                                    <p:anim calcmode="lin" valueType="num">
                                      <p:cBhvr>
                                        <p:cTn id="28" dur="1000" fill="hold"/>
                                        <p:tgtEl>
                                          <p:spTgt spid="15"/>
                                        </p:tgtEl>
                                        <p:attrNameLst>
                                          <p:attrName>ppt_y</p:attrName>
                                        </p:attrNameLst>
                                      </p:cBhvr>
                                      <p:tavLst>
                                        <p:tav tm="0">
                                          <p:val>
                                            <p:strVal val="#ppt_y-.1"/>
                                          </p:val>
                                        </p:tav>
                                        <p:tav tm="100000">
                                          <p:val>
                                            <p:strVal val="#ppt_y"/>
                                          </p:val>
                                        </p:tav>
                                      </p:tavLst>
                                    </p:anim>
                                  </p:childTnLst>
                                </p:cTn>
                              </p:par>
                            </p:childTnLst>
                          </p:cTn>
                        </p:par>
                        <p:par>
                          <p:cTn id="29" fill="hold">
                            <p:stCondLst>
                              <p:cond delay="4500"/>
                            </p:stCondLst>
                            <p:childTnLst>
                              <p:par>
                                <p:cTn id="30" presetID="10" presetClass="entr" presetSubtype="0" fill="hold" grpId="0" nodeType="after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fade">
                                      <p:cBhvr>
                                        <p:cTn id="32" dur="500"/>
                                        <p:tgtEl>
                                          <p:spTgt spid="2"/>
                                        </p:tgtEl>
                                      </p:cBhvr>
                                    </p:animEffect>
                                  </p:childTnLst>
                                </p:cTn>
                              </p:par>
                            </p:childTnLst>
                          </p:cTn>
                        </p:par>
                        <p:par>
                          <p:cTn id="33" fill="hold">
                            <p:stCondLst>
                              <p:cond delay="5000"/>
                            </p:stCondLst>
                            <p:childTnLst>
                              <p:par>
                                <p:cTn id="34" presetID="47" presetClass="entr" presetSubtype="0" fill="hold" grpId="0" nodeType="afterEffect">
                                  <p:stCondLst>
                                    <p:cond delay="0"/>
                                  </p:stCondLst>
                                  <p:childTnLst>
                                    <p:set>
                                      <p:cBhvr>
                                        <p:cTn id="35" dur="1" fill="hold">
                                          <p:stCondLst>
                                            <p:cond delay="0"/>
                                          </p:stCondLst>
                                        </p:cTn>
                                        <p:tgtEl>
                                          <p:spTgt spid="16"/>
                                        </p:tgtEl>
                                        <p:attrNameLst>
                                          <p:attrName>style.visibility</p:attrName>
                                        </p:attrNameLst>
                                      </p:cBhvr>
                                      <p:to>
                                        <p:strVal val="visible"/>
                                      </p:to>
                                    </p:set>
                                    <p:animEffect transition="in" filter="fade">
                                      <p:cBhvr>
                                        <p:cTn id="36" dur="1000"/>
                                        <p:tgtEl>
                                          <p:spTgt spid="16"/>
                                        </p:tgtEl>
                                      </p:cBhvr>
                                    </p:animEffect>
                                    <p:anim calcmode="lin" valueType="num">
                                      <p:cBhvr>
                                        <p:cTn id="37" dur="1000" fill="hold"/>
                                        <p:tgtEl>
                                          <p:spTgt spid="16"/>
                                        </p:tgtEl>
                                        <p:attrNameLst>
                                          <p:attrName>ppt_x</p:attrName>
                                        </p:attrNameLst>
                                      </p:cBhvr>
                                      <p:tavLst>
                                        <p:tav tm="0">
                                          <p:val>
                                            <p:strVal val="#ppt_x"/>
                                          </p:val>
                                        </p:tav>
                                        <p:tav tm="100000">
                                          <p:val>
                                            <p:strVal val="#ppt_x"/>
                                          </p:val>
                                        </p:tav>
                                      </p:tavLst>
                                    </p:anim>
                                    <p:anim calcmode="lin" valueType="num">
                                      <p:cBhvr>
                                        <p:cTn id="38" dur="1000" fill="hold"/>
                                        <p:tgtEl>
                                          <p:spTgt spid="16"/>
                                        </p:tgtEl>
                                        <p:attrNameLst>
                                          <p:attrName>ppt_y</p:attrName>
                                        </p:attrNameLst>
                                      </p:cBhvr>
                                      <p:tavLst>
                                        <p:tav tm="0">
                                          <p:val>
                                            <p:strVal val="#ppt_y-.1"/>
                                          </p:val>
                                        </p:tav>
                                        <p:tav tm="100000">
                                          <p:val>
                                            <p:strVal val="#ppt_y"/>
                                          </p:val>
                                        </p:tav>
                                      </p:tavLst>
                                    </p:anim>
                                  </p:childTnLst>
                                </p:cTn>
                              </p:par>
                            </p:childTnLst>
                          </p:cTn>
                        </p:par>
                        <p:par>
                          <p:cTn id="39" fill="hold">
                            <p:stCondLst>
                              <p:cond delay="6000"/>
                            </p:stCondLst>
                            <p:childTnLst>
                              <p:par>
                                <p:cTn id="40" presetID="10" presetClass="entr" presetSubtype="0" fill="hold" grpId="0" nodeType="afterEffect">
                                  <p:stCondLst>
                                    <p:cond delay="0"/>
                                  </p:stCondLst>
                                  <p:childTnLst>
                                    <p:set>
                                      <p:cBhvr>
                                        <p:cTn id="41" dur="1" fill="hold">
                                          <p:stCondLst>
                                            <p:cond delay="0"/>
                                          </p:stCondLst>
                                        </p:cTn>
                                        <p:tgtEl>
                                          <p:spTgt spid="23"/>
                                        </p:tgtEl>
                                        <p:attrNameLst>
                                          <p:attrName>style.visibility</p:attrName>
                                        </p:attrNameLst>
                                      </p:cBhvr>
                                      <p:to>
                                        <p:strVal val="visible"/>
                                      </p:to>
                                    </p:set>
                                    <p:animEffect transition="in" filter="fade">
                                      <p:cBhvr>
                                        <p:cTn id="42" dur="500"/>
                                        <p:tgtEl>
                                          <p:spTgt spid="23"/>
                                        </p:tgtEl>
                                      </p:cBhvr>
                                    </p:animEffect>
                                  </p:childTnLst>
                                </p:cTn>
                              </p:par>
                            </p:childTnLst>
                          </p:cTn>
                        </p:par>
                        <p:par>
                          <p:cTn id="43" fill="hold">
                            <p:stCondLst>
                              <p:cond delay="6500"/>
                            </p:stCondLst>
                            <p:childTnLst>
                              <p:par>
                                <p:cTn id="44" presetID="2" presetClass="entr" presetSubtype="2" fill="hold" grpId="0" nodeType="afterEffect">
                                  <p:stCondLst>
                                    <p:cond delay="0"/>
                                  </p:stCondLst>
                                  <p:childTnLst>
                                    <p:set>
                                      <p:cBhvr>
                                        <p:cTn id="45" dur="1" fill="hold">
                                          <p:stCondLst>
                                            <p:cond delay="0"/>
                                          </p:stCondLst>
                                        </p:cTn>
                                        <p:tgtEl>
                                          <p:spTgt spid="18"/>
                                        </p:tgtEl>
                                        <p:attrNameLst>
                                          <p:attrName>style.visibility</p:attrName>
                                        </p:attrNameLst>
                                      </p:cBhvr>
                                      <p:to>
                                        <p:strVal val="visible"/>
                                      </p:to>
                                    </p:set>
                                    <p:anim calcmode="lin" valueType="num">
                                      <p:cBhvr additive="base">
                                        <p:cTn id="46" dur="500" fill="hold"/>
                                        <p:tgtEl>
                                          <p:spTgt spid="18"/>
                                        </p:tgtEl>
                                        <p:attrNameLst>
                                          <p:attrName>ppt_x</p:attrName>
                                        </p:attrNameLst>
                                      </p:cBhvr>
                                      <p:tavLst>
                                        <p:tav tm="0">
                                          <p:val>
                                            <p:strVal val="1+#ppt_w/2"/>
                                          </p:val>
                                        </p:tav>
                                        <p:tav tm="100000">
                                          <p:val>
                                            <p:strVal val="#ppt_x"/>
                                          </p:val>
                                        </p:tav>
                                      </p:tavLst>
                                    </p:anim>
                                    <p:anim calcmode="lin" valueType="num">
                                      <p:cBhvr additive="base">
                                        <p:cTn id="47" dur="500" fill="hold"/>
                                        <p:tgtEl>
                                          <p:spTgt spid="18"/>
                                        </p:tgtEl>
                                        <p:attrNameLst>
                                          <p:attrName>ppt_y</p:attrName>
                                        </p:attrNameLst>
                                      </p:cBhvr>
                                      <p:tavLst>
                                        <p:tav tm="0">
                                          <p:val>
                                            <p:strVal val="#ppt_y"/>
                                          </p:val>
                                        </p:tav>
                                        <p:tav tm="100000">
                                          <p:val>
                                            <p:strVal val="#ppt_y"/>
                                          </p:val>
                                        </p:tav>
                                      </p:tavLst>
                                    </p:anim>
                                  </p:childTnLst>
                                </p:cTn>
                              </p:par>
                            </p:childTnLst>
                          </p:cTn>
                        </p:par>
                        <p:par>
                          <p:cTn id="48" fill="hold">
                            <p:stCondLst>
                              <p:cond delay="7000"/>
                            </p:stCondLst>
                            <p:childTnLst>
                              <p:par>
                                <p:cTn id="49" presetID="10" presetClass="entr" presetSubtype="0" fill="hold" grpId="0" nodeType="afterEffect">
                                  <p:stCondLst>
                                    <p:cond delay="0"/>
                                  </p:stCondLst>
                                  <p:childTnLst>
                                    <p:set>
                                      <p:cBhvr>
                                        <p:cTn id="50" dur="1" fill="hold">
                                          <p:stCondLst>
                                            <p:cond delay="0"/>
                                          </p:stCondLst>
                                        </p:cTn>
                                        <p:tgtEl>
                                          <p:spTgt spid="22"/>
                                        </p:tgtEl>
                                        <p:attrNameLst>
                                          <p:attrName>style.visibility</p:attrName>
                                        </p:attrNameLst>
                                      </p:cBhvr>
                                      <p:to>
                                        <p:strVal val="visible"/>
                                      </p:to>
                                    </p:set>
                                    <p:animEffect transition="in" filter="fade">
                                      <p:cBhvr>
                                        <p:cTn id="51" dur="500"/>
                                        <p:tgtEl>
                                          <p:spTgt spid="22"/>
                                        </p:tgtEl>
                                      </p:cBhvr>
                                    </p:animEffect>
                                  </p:childTnLst>
                                </p:cTn>
                              </p:par>
                            </p:childTnLst>
                          </p:cTn>
                        </p:par>
                        <p:par>
                          <p:cTn id="52" fill="hold">
                            <p:stCondLst>
                              <p:cond delay="7500"/>
                            </p:stCondLst>
                            <p:childTnLst>
                              <p:par>
                                <p:cTn id="53" presetID="42" presetClass="entr" presetSubtype="0" fill="hold" grpId="0" nodeType="afterEffect">
                                  <p:stCondLst>
                                    <p:cond delay="0"/>
                                  </p:stCondLst>
                                  <p:childTnLst>
                                    <p:set>
                                      <p:cBhvr>
                                        <p:cTn id="54" dur="1" fill="hold">
                                          <p:stCondLst>
                                            <p:cond delay="0"/>
                                          </p:stCondLst>
                                        </p:cTn>
                                        <p:tgtEl>
                                          <p:spTgt spid="19"/>
                                        </p:tgtEl>
                                        <p:attrNameLst>
                                          <p:attrName>style.visibility</p:attrName>
                                        </p:attrNameLst>
                                      </p:cBhvr>
                                      <p:to>
                                        <p:strVal val="visible"/>
                                      </p:to>
                                    </p:set>
                                    <p:animEffect transition="in" filter="fade">
                                      <p:cBhvr>
                                        <p:cTn id="55" dur="1000"/>
                                        <p:tgtEl>
                                          <p:spTgt spid="19"/>
                                        </p:tgtEl>
                                      </p:cBhvr>
                                    </p:animEffect>
                                    <p:anim calcmode="lin" valueType="num">
                                      <p:cBhvr>
                                        <p:cTn id="56" dur="1000" fill="hold"/>
                                        <p:tgtEl>
                                          <p:spTgt spid="19"/>
                                        </p:tgtEl>
                                        <p:attrNameLst>
                                          <p:attrName>ppt_x</p:attrName>
                                        </p:attrNameLst>
                                      </p:cBhvr>
                                      <p:tavLst>
                                        <p:tav tm="0">
                                          <p:val>
                                            <p:strVal val="#ppt_x"/>
                                          </p:val>
                                        </p:tav>
                                        <p:tav tm="100000">
                                          <p:val>
                                            <p:strVal val="#ppt_x"/>
                                          </p:val>
                                        </p:tav>
                                      </p:tavLst>
                                    </p:anim>
                                    <p:anim calcmode="lin" valueType="num">
                                      <p:cBhvr>
                                        <p:cTn id="57" dur="1000" fill="hold"/>
                                        <p:tgtEl>
                                          <p:spTgt spid="19"/>
                                        </p:tgtEl>
                                        <p:attrNameLst>
                                          <p:attrName>ppt_y</p:attrName>
                                        </p:attrNameLst>
                                      </p:cBhvr>
                                      <p:tavLst>
                                        <p:tav tm="0">
                                          <p:val>
                                            <p:strVal val="#ppt_y+.1"/>
                                          </p:val>
                                        </p:tav>
                                        <p:tav tm="100000">
                                          <p:val>
                                            <p:strVal val="#ppt_y"/>
                                          </p:val>
                                        </p:tav>
                                      </p:tavLst>
                                    </p:anim>
                                  </p:childTnLst>
                                </p:cTn>
                              </p:par>
                            </p:childTnLst>
                          </p:cTn>
                        </p:par>
                        <p:par>
                          <p:cTn id="58" fill="hold">
                            <p:stCondLst>
                              <p:cond delay="8500"/>
                            </p:stCondLst>
                            <p:childTnLst>
                              <p:par>
                                <p:cTn id="59" presetID="10" presetClass="entr" presetSubtype="0" fill="hold" grpId="0" nodeType="afterEffect">
                                  <p:stCondLst>
                                    <p:cond delay="0"/>
                                  </p:stCondLst>
                                  <p:childTnLst>
                                    <p:set>
                                      <p:cBhvr>
                                        <p:cTn id="60" dur="1" fill="hold">
                                          <p:stCondLst>
                                            <p:cond delay="0"/>
                                          </p:stCondLst>
                                        </p:cTn>
                                        <p:tgtEl>
                                          <p:spTgt spid="12"/>
                                        </p:tgtEl>
                                        <p:attrNameLst>
                                          <p:attrName>style.visibility</p:attrName>
                                        </p:attrNameLst>
                                      </p:cBhvr>
                                      <p:to>
                                        <p:strVal val="visible"/>
                                      </p:to>
                                    </p:set>
                                    <p:animEffect transition="in" filter="fade">
                                      <p:cBhvr>
                                        <p:cTn id="61" dur="500"/>
                                        <p:tgtEl>
                                          <p:spTgt spid="12"/>
                                        </p:tgtEl>
                                      </p:cBhvr>
                                    </p:animEffect>
                                  </p:childTnLst>
                                </p:cTn>
                              </p:par>
                            </p:childTnLst>
                          </p:cTn>
                        </p:par>
                        <p:par>
                          <p:cTn id="62" fill="hold">
                            <p:stCondLst>
                              <p:cond delay="9000"/>
                            </p:stCondLst>
                            <p:childTnLst>
                              <p:par>
                                <p:cTn id="63" presetID="2" presetClass="entr" presetSubtype="8" fill="hold" grpId="0" nodeType="afterEffect">
                                  <p:stCondLst>
                                    <p:cond delay="0"/>
                                  </p:stCondLst>
                                  <p:childTnLst>
                                    <p:set>
                                      <p:cBhvr>
                                        <p:cTn id="64" dur="1" fill="hold">
                                          <p:stCondLst>
                                            <p:cond delay="0"/>
                                          </p:stCondLst>
                                        </p:cTn>
                                        <p:tgtEl>
                                          <p:spTgt spid="17"/>
                                        </p:tgtEl>
                                        <p:attrNameLst>
                                          <p:attrName>style.visibility</p:attrName>
                                        </p:attrNameLst>
                                      </p:cBhvr>
                                      <p:to>
                                        <p:strVal val="visible"/>
                                      </p:to>
                                    </p:set>
                                    <p:anim calcmode="lin" valueType="num">
                                      <p:cBhvr additive="base">
                                        <p:cTn id="65" dur="500" fill="hold"/>
                                        <p:tgtEl>
                                          <p:spTgt spid="17"/>
                                        </p:tgtEl>
                                        <p:attrNameLst>
                                          <p:attrName>ppt_x</p:attrName>
                                        </p:attrNameLst>
                                      </p:cBhvr>
                                      <p:tavLst>
                                        <p:tav tm="0">
                                          <p:val>
                                            <p:strVal val="0-#ppt_w/2"/>
                                          </p:val>
                                        </p:tav>
                                        <p:tav tm="100000">
                                          <p:val>
                                            <p:strVal val="#ppt_x"/>
                                          </p:val>
                                        </p:tav>
                                      </p:tavLst>
                                    </p:anim>
                                    <p:anim calcmode="lin" valueType="num">
                                      <p:cBhvr additive="base">
                                        <p:cTn id="66" dur="500" fill="hold"/>
                                        <p:tgtEl>
                                          <p:spTgt spid="17"/>
                                        </p:tgtEl>
                                        <p:attrNameLst>
                                          <p:attrName>ppt_y</p:attrName>
                                        </p:attrNameLst>
                                      </p:cBhvr>
                                      <p:tavLst>
                                        <p:tav tm="0">
                                          <p:val>
                                            <p:strVal val="#ppt_y"/>
                                          </p:val>
                                        </p:tav>
                                        <p:tav tm="100000">
                                          <p:val>
                                            <p:strVal val="#ppt_y"/>
                                          </p:val>
                                        </p:tav>
                                      </p:tavLst>
                                    </p:anim>
                                  </p:childTnLst>
                                </p:cTn>
                              </p:par>
                            </p:childTnLst>
                          </p:cTn>
                        </p:par>
                        <p:par>
                          <p:cTn id="67" fill="hold">
                            <p:stCondLst>
                              <p:cond delay="9500"/>
                            </p:stCondLst>
                            <p:childTnLst>
                              <p:par>
                                <p:cTn id="68" presetID="10" presetClass="entr" presetSubtype="0" fill="hold" grpId="0" nodeType="afterEffect">
                                  <p:stCondLst>
                                    <p:cond delay="0"/>
                                  </p:stCondLst>
                                  <p:childTnLst>
                                    <p:set>
                                      <p:cBhvr>
                                        <p:cTn id="69" dur="1" fill="hold">
                                          <p:stCondLst>
                                            <p:cond delay="0"/>
                                          </p:stCondLst>
                                        </p:cTn>
                                        <p:tgtEl>
                                          <p:spTgt spid="24"/>
                                        </p:tgtEl>
                                        <p:attrNameLst>
                                          <p:attrName>style.visibility</p:attrName>
                                        </p:attrNameLst>
                                      </p:cBhvr>
                                      <p:to>
                                        <p:strVal val="visible"/>
                                      </p:to>
                                    </p:set>
                                    <p:animEffect transition="in" filter="fade">
                                      <p:cBhvr>
                                        <p:cTn id="70"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15" grpId="0" animBg="1"/>
      <p:bldP spid="16" grpId="0" animBg="1"/>
      <p:bldP spid="17" grpId="0" animBg="1"/>
      <p:bldP spid="18" grpId="0" animBg="1"/>
      <p:bldP spid="19" grpId="0" animBg="1"/>
      <p:bldP spid="5" grpId="0"/>
      <p:bldP spid="7" grpId="0"/>
      <p:bldP spid="12" grpId="0"/>
      <p:bldP spid="22" grpId="0"/>
      <p:bldP spid="23" grpId="0"/>
      <p:bldP spid="24" grpId="0"/>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任意多边形 31"/>
          <p:cNvSpPr/>
          <p:nvPr/>
        </p:nvSpPr>
        <p:spPr>
          <a:xfrm rot="5400000">
            <a:off x="6449274" y="3625393"/>
            <a:ext cx="1152086" cy="1324237"/>
          </a:xfrm>
          <a:custGeom>
            <a:avLst/>
            <a:gdLst>
              <a:gd name="connsiteX0" fmla="*/ 0 w 2008628"/>
              <a:gd name="connsiteY0" fmla="*/ 873753 h 1747506"/>
              <a:gd name="connsiteX1" fmla="*/ 436877 w 2008628"/>
              <a:gd name="connsiteY1" fmla="*/ 0 h 1747506"/>
              <a:gd name="connsiteX2" fmla="*/ 1571752 w 2008628"/>
              <a:gd name="connsiteY2" fmla="*/ 0 h 1747506"/>
              <a:gd name="connsiteX3" fmla="*/ 2008628 w 2008628"/>
              <a:gd name="connsiteY3" fmla="*/ 873753 h 1747506"/>
              <a:gd name="connsiteX4" fmla="*/ 1571752 w 2008628"/>
              <a:gd name="connsiteY4" fmla="*/ 1747506 h 1747506"/>
              <a:gd name="connsiteX5" fmla="*/ 436877 w 2008628"/>
              <a:gd name="connsiteY5" fmla="*/ 1747506 h 1747506"/>
              <a:gd name="connsiteX6" fmla="*/ 0 w 2008628"/>
              <a:gd name="connsiteY6" fmla="*/ 873753 h 1747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8628" h="1747506">
                <a:moveTo>
                  <a:pt x="1004314" y="0"/>
                </a:moveTo>
                <a:lnTo>
                  <a:pt x="2008627" y="380083"/>
                </a:lnTo>
                <a:lnTo>
                  <a:pt x="2008627" y="1367424"/>
                </a:lnTo>
                <a:lnTo>
                  <a:pt x="1004314" y="1747506"/>
                </a:lnTo>
                <a:lnTo>
                  <a:pt x="1" y="1367424"/>
                </a:lnTo>
                <a:lnTo>
                  <a:pt x="1" y="380083"/>
                </a:lnTo>
                <a:lnTo>
                  <a:pt x="1004314" y="0"/>
                </a:lnTo>
                <a:close/>
              </a:path>
            </a:pathLst>
          </a:custGeom>
          <a:solidFill>
            <a:srgbClr val="34C1AA"/>
          </a:solidFill>
          <a:ln w="25400">
            <a:noFill/>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4240" tIns="434931" rIns="394240" bIns="434931" numCol="1" spcCol="1270" anchor="ctr" anchorCtr="0">
            <a:noAutofit/>
          </a:bodyPr>
          <a:lstStyle/>
          <a:p>
            <a:pPr lvl="0" algn="ctr" defTabSz="1422400">
              <a:lnSpc>
                <a:spcPct val="90000"/>
              </a:lnSpc>
              <a:spcBef>
                <a:spcPct val="0"/>
              </a:spcBef>
              <a:spcAft>
                <a:spcPct val="35000"/>
              </a:spcAft>
            </a:pPr>
            <a:endParaRPr lang="zh-CN" altLang="en-US" sz="3200" kern="1200"/>
          </a:p>
        </p:txBody>
      </p:sp>
      <p:sp>
        <p:nvSpPr>
          <p:cNvPr id="34" name="任意多边形 33"/>
          <p:cNvSpPr/>
          <p:nvPr/>
        </p:nvSpPr>
        <p:spPr>
          <a:xfrm rot="5400000">
            <a:off x="6449274" y="2381139"/>
            <a:ext cx="1152086" cy="1324237"/>
          </a:xfrm>
          <a:custGeom>
            <a:avLst/>
            <a:gdLst>
              <a:gd name="connsiteX0" fmla="*/ 0 w 2008628"/>
              <a:gd name="connsiteY0" fmla="*/ 873753 h 1747506"/>
              <a:gd name="connsiteX1" fmla="*/ 436877 w 2008628"/>
              <a:gd name="connsiteY1" fmla="*/ 0 h 1747506"/>
              <a:gd name="connsiteX2" fmla="*/ 1571752 w 2008628"/>
              <a:gd name="connsiteY2" fmla="*/ 0 h 1747506"/>
              <a:gd name="connsiteX3" fmla="*/ 2008628 w 2008628"/>
              <a:gd name="connsiteY3" fmla="*/ 873753 h 1747506"/>
              <a:gd name="connsiteX4" fmla="*/ 1571752 w 2008628"/>
              <a:gd name="connsiteY4" fmla="*/ 1747506 h 1747506"/>
              <a:gd name="connsiteX5" fmla="*/ 436877 w 2008628"/>
              <a:gd name="connsiteY5" fmla="*/ 1747506 h 1747506"/>
              <a:gd name="connsiteX6" fmla="*/ 0 w 2008628"/>
              <a:gd name="connsiteY6" fmla="*/ 873753 h 1747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8628" h="1747506">
                <a:moveTo>
                  <a:pt x="1004314" y="0"/>
                </a:moveTo>
                <a:lnTo>
                  <a:pt x="2008627" y="380083"/>
                </a:lnTo>
                <a:lnTo>
                  <a:pt x="2008627" y="1367424"/>
                </a:lnTo>
                <a:lnTo>
                  <a:pt x="1004314" y="1747506"/>
                </a:lnTo>
                <a:lnTo>
                  <a:pt x="1" y="1367424"/>
                </a:lnTo>
                <a:lnTo>
                  <a:pt x="1" y="380083"/>
                </a:lnTo>
                <a:lnTo>
                  <a:pt x="1004314" y="0"/>
                </a:lnTo>
                <a:close/>
              </a:path>
            </a:pathLst>
          </a:custGeom>
          <a:solidFill>
            <a:srgbClr val="34C1AA"/>
          </a:solidFill>
          <a:ln w="25400">
            <a:noFill/>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2320" tIns="313011" rIns="272320" bIns="313011" numCol="1" spcCol="1270" anchor="ctr" anchorCtr="0">
            <a:noAutofit/>
          </a:bodyPr>
          <a:lstStyle/>
          <a:p>
            <a:pPr lvl="0" algn="ctr" defTabSz="1600200">
              <a:lnSpc>
                <a:spcPct val="90000"/>
              </a:lnSpc>
              <a:spcBef>
                <a:spcPct val="0"/>
              </a:spcBef>
              <a:spcAft>
                <a:spcPct val="35000"/>
              </a:spcAft>
            </a:pPr>
            <a:endParaRPr lang="zh-CN" altLang="en-US" sz="3600" kern="1200"/>
          </a:p>
        </p:txBody>
      </p:sp>
      <p:sp>
        <p:nvSpPr>
          <p:cNvPr id="35" name="任意多边形 34"/>
          <p:cNvSpPr/>
          <p:nvPr/>
        </p:nvSpPr>
        <p:spPr>
          <a:xfrm rot="5400000">
            <a:off x="5325261" y="3000883"/>
            <a:ext cx="1152086" cy="1324237"/>
          </a:xfrm>
          <a:custGeom>
            <a:avLst/>
            <a:gdLst>
              <a:gd name="connsiteX0" fmla="*/ 0 w 2008628"/>
              <a:gd name="connsiteY0" fmla="*/ 873753 h 1747506"/>
              <a:gd name="connsiteX1" fmla="*/ 436877 w 2008628"/>
              <a:gd name="connsiteY1" fmla="*/ 0 h 1747506"/>
              <a:gd name="connsiteX2" fmla="*/ 1571752 w 2008628"/>
              <a:gd name="connsiteY2" fmla="*/ 0 h 1747506"/>
              <a:gd name="connsiteX3" fmla="*/ 2008628 w 2008628"/>
              <a:gd name="connsiteY3" fmla="*/ 873753 h 1747506"/>
              <a:gd name="connsiteX4" fmla="*/ 1571752 w 2008628"/>
              <a:gd name="connsiteY4" fmla="*/ 1747506 h 1747506"/>
              <a:gd name="connsiteX5" fmla="*/ 436877 w 2008628"/>
              <a:gd name="connsiteY5" fmla="*/ 1747506 h 1747506"/>
              <a:gd name="connsiteX6" fmla="*/ 0 w 2008628"/>
              <a:gd name="connsiteY6" fmla="*/ 873753 h 1747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8628" h="1747506">
                <a:moveTo>
                  <a:pt x="1004314" y="0"/>
                </a:moveTo>
                <a:lnTo>
                  <a:pt x="2008627" y="380083"/>
                </a:lnTo>
                <a:lnTo>
                  <a:pt x="2008627" y="1367424"/>
                </a:lnTo>
                <a:lnTo>
                  <a:pt x="1004314" y="1747506"/>
                </a:lnTo>
                <a:lnTo>
                  <a:pt x="1" y="1367424"/>
                </a:lnTo>
                <a:lnTo>
                  <a:pt x="1" y="380083"/>
                </a:lnTo>
                <a:lnTo>
                  <a:pt x="1004314" y="0"/>
                </a:lnTo>
                <a:close/>
              </a:path>
            </a:pathLst>
          </a:custGeom>
          <a:solidFill>
            <a:srgbClr val="F1581C"/>
          </a:solidFill>
          <a:ln w="25400">
            <a:noFill/>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4240" tIns="434931" rIns="394240" bIns="434931" numCol="1" spcCol="1270" anchor="ctr" anchorCtr="0">
            <a:noAutofit/>
          </a:bodyPr>
          <a:lstStyle/>
          <a:p>
            <a:pPr lvl="0" algn="ctr" defTabSz="1422400">
              <a:lnSpc>
                <a:spcPct val="90000"/>
              </a:lnSpc>
              <a:spcBef>
                <a:spcPct val="0"/>
              </a:spcBef>
              <a:spcAft>
                <a:spcPct val="35000"/>
              </a:spcAft>
            </a:pPr>
            <a:endParaRPr lang="zh-CN" altLang="en-US" sz="3200" kern="1200"/>
          </a:p>
        </p:txBody>
      </p:sp>
      <p:sp>
        <p:nvSpPr>
          <p:cNvPr id="37" name="任意多边形 36"/>
          <p:cNvSpPr/>
          <p:nvPr/>
        </p:nvSpPr>
        <p:spPr>
          <a:xfrm rot="5400000">
            <a:off x="5325261" y="4245136"/>
            <a:ext cx="1152086" cy="1324237"/>
          </a:xfrm>
          <a:custGeom>
            <a:avLst/>
            <a:gdLst>
              <a:gd name="connsiteX0" fmla="*/ 0 w 2008628"/>
              <a:gd name="connsiteY0" fmla="*/ 873753 h 1747506"/>
              <a:gd name="connsiteX1" fmla="*/ 436877 w 2008628"/>
              <a:gd name="connsiteY1" fmla="*/ 0 h 1747506"/>
              <a:gd name="connsiteX2" fmla="*/ 1571752 w 2008628"/>
              <a:gd name="connsiteY2" fmla="*/ 0 h 1747506"/>
              <a:gd name="connsiteX3" fmla="*/ 2008628 w 2008628"/>
              <a:gd name="connsiteY3" fmla="*/ 873753 h 1747506"/>
              <a:gd name="connsiteX4" fmla="*/ 1571752 w 2008628"/>
              <a:gd name="connsiteY4" fmla="*/ 1747506 h 1747506"/>
              <a:gd name="connsiteX5" fmla="*/ 436877 w 2008628"/>
              <a:gd name="connsiteY5" fmla="*/ 1747506 h 1747506"/>
              <a:gd name="connsiteX6" fmla="*/ 0 w 2008628"/>
              <a:gd name="connsiteY6" fmla="*/ 873753 h 1747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8628" h="1747506">
                <a:moveTo>
                  <a:pt x="1004314" y="0"/>
                </a:moveTo>
                <a:lnTo>
                  <a:pt x="2008627" y="380083"/>
                </a:lnTo>
                <a:lnTo>
                  <a:pt x="2008627" y="1367424"/>
                </a:lnTo>
                <a:lnTo>
                  <a:pt x="1004314" y="1747506"/>
                </a:lnTo>
                <a:lnTo>
                  <a:pt x="1" y="1367424"/>
                </a:lnTo>
                <a:lnTo>
                  <a:pt x="1" y="380083"/>
                </a:lnTo>
                <a:lnTo>
                  <a:pt x="1004314" y="0"/>
                </a:lnTo>
                <a:close/>
              </a:path>
            </a:pathLst>
          </a:custGeom>
          <a:solidFill>
            <a:srgbClr val="F1581C"/>
          </a:solidFill>
          <a:ln w="25400">
            <a:noFill/>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2320" tIns="313011" rIns="272320" bIns="313011" numCol="1" spcCol="1270" anchor="ctr" anchorCtr="0">
            <a:noAutofit/>
          </a:bodyPr>
          <a:lstStyle/>
          <a:p>
            <a:pPr lvl="0" algn="ctr" defTabSz="1600200">
              <a:lnSpc>
                <a:spcPct val="90000"/>
              </a:lnSpc>
              <a:spcBef>
                <a:spcPct val="0"/>
              </a:spcBef>
              <a:spcAft>
                <a:spcPct val="35000"/>
              </a:spcAft>
            </a:pPr>
            <a:endParaRPr lang="zh-CN" altLang="en-US" sz="3600" kern="1200"/>
          </a:p>
        </p:txBody>
      </p:sp>
      <p:sp>
        <p:nvSpPr>
          <p:cNvPr id="38" name="任意多边形 37"/>
          <p:cNvSpPr/>
          <p:nvPr/>
        </p:nvSpPr>
        <p:spPr>
          <a:xfrm rot="5400000">
            <a:off x="4201249" y="3625393"/>
            <a:ext cx="1152086" cy="1324237"/>
          </a:xfrm>
          <a:custGeom>
            <a:avLst/>
            <a:gdLst>
              <a:gd name="connsiteX0" fmla="*/ 0 w 2008628"/>
              <a:gd name="connsiteY0" fmla="*/ 873753 h 1747506"/>
              <a:gd name="connsiteX1" fmla="*/ 436877 w 2008628"/>
              <a:gd name="connsiteY1" fmla="*/ 0 h 1747506"/>
              <a:gd name="connsiteX2" fmla="*/ 1571752 w 2008628"/>
              <a:gd name="connsiteY2" fmla="*/ 0 h 1747506"/>
              <a:gd name="connsiteX3" fmla="*/ 2008628 w 2008628"/>
              <a:gd name="connsiteY3" fmla="*/ 873753 h 1747506"/>
              <a:gd name="connsiteX4" fmla="*/ 1571752 w 2008628"/>
              <a:gd name="connsiteY4" fmla="*/ 1747506 h 1747506"/>
              <a:gd name="connsiteX5" fmla="*/ 436877 w 2008628"/>
              <a:gd name="connsiteY5" fmla="*/ 1747506 h 1747506"/>
              <a:gd name="connsiteX6" fmla="*/ 0 w 2008628"/>
              <a:gd name="connsiteY6" fmla="*/ 873753 h 1747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8628" h="1747506">
                <a:moveTo>
                  <a:pt x="1004314" y="0"/>
                </a:moveTo>
                <a:lnTo>
                  <a:pt x="2008627" y="380083"/>
                </a:lnTo>
                <a:lnTo>
                  <a:pt x="2008627" y="1367424"/>
                </a:lnTo>
                <a:lnTo>
                  <a:pt x="1004314" y="1747506"/>
                </a:lnTo>
                <a:lnTo>
                  <a:pt x="1" y="1367424"/>
                </a:lnTo>
                <a:lnTo>
                  <a:pt x="1" y="380083"/>
                </a:lnTo>
                <a:lnTo>
                  <a:pt x="1004314" y="0"/>
                </a:lnTo>
                <a:close/>
              </a:path>
            </a:pathLst>
          </a:custGeom>
          <a:solidFill>
            <a:srgbClr val="2B84E1"/>
          </a:solidFill>
          <a:ln w="25400">
            <a:noFill/>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4240" tIns="434931" rIns="394240" bIns="434931" numCol="1" spcCol="1270" anchor="ctr" anchorCtr="0">
            <a:noAutofit/>
          </a:bodyPr>
          <a:lstStyle/>
          <a:p>
            <a:pPr lvl="0" algn="ctr" defTabSz="1422400">
              <a:lnSpc>
                <a:spcPct val="90000"/>
              </a:lnSpc>
              <a:spcBef>
                <a:spcPct val="0"/>
              </a:spcBef>
              <a:spcAft>
                <a:spcPct val="35000"/>
              </a:spcAft>
            </a:pPr>
            <a:endParaRPr lang="zh-CN" altLang="en-US" sz="3200" kern="1200"/>
          </a:p>
        </p:txBody>
      </p:sp>
      <p:sp>
        <p:nvSpPr>
          <p:cNvPr id="40" name="任意多边形 39"/>
          <p:cNvSpPr/>
          <p:nvPr/>
        </p:nvSpPr>
        <p:spPr>
          <a:xfrm rot="5400000">
            <a:off x="4201249" y="2381139"/>
            <a:ext cx="1152086" cy="1324237"/>
          </a:xfrm>
          <a:custGeom>
            <a:avLst/>
            <a:gdLst>
              <a:gd name="connsiteX0" fmla="*/ 0 w 2008628"/>
              <a:gd name="connsiteY0" fmla="*/ 873753 h 1747506"/>
              <a:gd name="connsiteX1" fmla="*/ 436877 w 2008628"/>
              <a:gd name="connsiteY1" fmla="*/ 0 h 1747506"/>
              <a:gd name="connsiteX2" fmla="*/ 1571752 w 2008628"/>
              <a:gd name="connsiteY2" fmla="*/ 0 h 1747506"/>
              <a:gd name="connsiteX3" fmla="*/ 2008628 w 2008628"/>
              <a:gd name="connsiteY3" fmla="*/ 873753 h 1747506"/>
              <a:gd name="connsiteX4" fmla="*/ 1571752 w 2008628"/>
              <a:gd name="connsiteY4" fmla="*/ 1747506 h 1747506"/>
              <a:gd name="connsiteX5" fmla="*/ 436877 w 2008628"/>
              <a:gd name="connsiteY5" fmla="*/ 1747506 h 1747506"/>
              <a:gd name="connsiteX6" fmla="*/ 0 w 2008628"/>
              <a:gd name="connsiteY6" fmla="*/ 873753 h 1747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8628" h="1747506">
                <a:moveTo>
                  <a:pt x="1004314" y="0"/>
                </a:moveTo>
                <a:lnTo>
                  <a:pt x="2008627" y="380083"/>
                </a:lnTo>
                <a:lnTo>
                  <a:pt x="2008627" y="1367424"/>
                </a:lnTo>
                <a:lnTo>
                  <a:pt x="1004314" y="1747506"/>
                </a:lnTo>
                <a:lnTo>
                  <a:pt x="1" y="1367424"/>
                </a:lnTo>
                <a:lnTo>
                  <a:pt x="1" y="380083"/>
                </a:lnTo>
                <a:lnTo>
                  <a:pt x="1004314" y="0"/>
                </a:lnTo>
                <a:close/>
              </a:path>
            </a:pathLst>
          </a:custGeom>
          <a:solidFill>
            <a:srgbClr val="2B84E1"/>
          </a:solidFill>
          <a:ln w="25400">
            <a:noFill/>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2320" tIns="313011" rIns="272320" bIns="313011" numCol="1" spcCol="1270" anchor="ctr" anchorCtr="0">
            <a:noAutofit/>
          </a:bodyPr>
          <a:lstStyle/>
          <a:p>
            <a:pPr lvl="0" algn="ctr" defTabSz="1600200">
              <a:lnSpc>
                <a:spcPct val="90000"/>
              </a:lnSpc>
              <a:spcBef>
                <a:spcPct val="0"/>
              </a:spcBef>
              <a:spcAft>
                <a:spcPct val="35000"/>
              </a:spcAft>
            </a:pPr>
            <a:endParaRPr lang="zh-CN" altLang="en-US" sz="3600" kern="1200"/>
          </a:p>
        </p:txBody>
      </p:sp>
      <p:sp>
        <p:nvSpPr>
          <p:cNvPr id="18" name="椭圆 17"/>
          <p:cNvSpPr/>
          <p:nvPr/>
        </p:nvSpPr>
        <p:spPr>
          <a:xfrm>
            <a:off x="873773" y="1033751"/>
            <a:ext cx="1133467" cy="1133467"/>
          </a:xfrm>
          <a:prstGeom prst="ellipse">
            <a:avLst/>
          </a:prstGeom>
          <a:solidFill>
            <a:srgbClr val="F59322"/>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Tx/>
              <a:buNone/>
            </a:pPr>
            <a:r>
              <a:rPr lang="zh-CN" altLang="en-US" sz="2400" b="1" dirty="0">
                <a:latin typeface="微软雅黑" panose="020B0503020204020204" pitchFamily="34" charset="-122"/>
                <a:ea typeface="微软雅黑" panose="020B0503020204020204" pitchFamily="34" charset="-122"/>
              </a:rPr>
              <a:t>举例</a:t>
            </a:r>
            <a:endParaRPr lang="en-US" altLang="zh-CN" sz="2400" b="1" dirty="0">
              <a:latin typeface="微软雅黑" panose="020B0503020204020204" pitchFamily="34" charset="-122"/>
              <a:ea typeface="微软雅黑" panose="020B0503020204020204" pitchFamily="34" charset="-122"/>
            </a:endParaRPr>
          </a:p>
        </p:txBody>
      </p:sp>
      <p:sp>
        <p:nvSpPr>
          <p:cNvPr id="5" name="矩形 56323"/>
          <p:cNvSpPr>
            <a:spLocks noChangeArrowheads="1"/>
          </p:cNvSpPr>
          <p:nvPr/>
        </p:nvSpPr>
        <p:spPr bwMode="auto">
          <a:xfrm>
            <a:off x="627797" y="314594"/>
            <a:ext cx="357020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600" b="1">
                <a:solidFill>
                  <a:srgbClr val="003399"/>
                </a:solidFill>
                <a:latin typeface="Arial" panose="020B0604020202020204" pitchFamily="34" charset="0"/>
                <a:ea typeface="MS PGothic" panose="020B0600070205080204" pitchFamily="34" charset="-128"/>
              </a:defRPr>
            </a:lvl1pPr>
            <a:lvl2pPr>
              <a:defRPr sz="3600" b="1">
                <a:solidFill>
                  <a:srgbClr val="003399"/>
                </a:solidFill>
                <a:latin typeface="Arial" panose="020B0604020202020204" pitchFamily="34" charset="0"/>
                <a:ea typeface="MS PGothic" panose="020B0600070205080204" pitchFamily="34" charset="-128"/>
              </a:defRPr>
            </a:lvl2pPr>
            <a:lvl3pPr>
              <a:defRPr sz="3600" b="1">
                <a:solidFill>
                  <a:srgbClr val="003399"/>
                </a:solidFill>
                <a:latin typeface="Arial" panose="020B0604020202020204" pitchFamily="34" charset="0"/>
                <a:ea typeface="MS PGothic" panose="020B0600070205080204" pitchFamily="34" charset="-128"/>
              </a:defRPr>
            </a:lvl3pPr>
            <a:lvl4pPr>
              <a:defRPr sz="3600" b="1">
                <a:solidFill>
                  <a:srgbClr val="003399"/>
                </a:solidFill>
                <a:latin typeface="Arial" panose="020B0604020202020204" pitchFamily="34" charset="0"/>
                <a:ea typeface="MS PGothic" panose="020B0600070205080204" pitchFamily="34" charset="-128"/>
              </a:defRPr>
            </a:lvl4pPr>
            <a:lvl5pPr>
              <a:defRPr sz="3600" b="1">
                <a:solidFill>
                  <a:srgbClr val="003399"/>
                </a:solidFill>
                <a:latin typeface="Arial" panose="020B0604020202020204" pitchFamily="34" charset="0"/>
                <a:ea typeface="MS PGothic" panose="020B0600070205080204" pitchFamily="34" charset="-128"/>
              </a:defRPr>
            </a:lvl5pPr>
            <a:lvl6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6pPr>
            <a:lvl7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7pPr>
            <a:lvl8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8pPr>
            <a:lvl9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9pPr>
          </a:lstStyle>
          <a:p>
            <a:r>
              <a:rPr lang="zh-CN" altLang="en-US" sz="2400" dirty="0">
                <a:solidFill>
                  <a:schemeClr val="tx1"/>
                </a:solidFill>
                <a:latin typeface="微软雅黑" panose="020B0503020204020204" pitchFamily="34" charset="-122"/>
                <a:ea typeface="微软雅黑" panose="020B0503020204020204" pitchFamily="34" charset="-122"/>
              </a:rPr>
              <a:t>四、人机料法环测的运用</a:t>
            </a:r>
          </a:p>
        </p:txBody>
      </p:sp>
      <p:cxnSp>
        <p:nvCxnSpPr>
          <p:cNvPr id="6" name="Straight Connector 25"/>
          <p:cNvCxnSpPr/>
          <p:nvPr/>
        </p:nvCxnSpPr>
        <p:spPr>
          <a:xfrm>
            <a:off x="0" y="545427"/>
            <a:ext cx="627797" cy="0"/>
          </a:xfrm>
          <a:prstGeom prst="line">
            <a:avLst/>
          </a:prstGeom>
          <a:ln w="1016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25"/>
          <p:cNvCxnSpPr/>
          <p:nvPr/>
        </p:nvCxnSpPr>
        <p:spPr>
          <a:xfrm>
            <a:off x="4198005" y="545427"/>
            <a:ext cx="7993995" cy="0"/>
          </a:xfrm>
          <a:prstGeom prst="line">
            <a:avLst/>
          </a:prstGeom>
          <a:ln w="1016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4791166" y="1432102"/>
            <a:ext cx="2250937" cy="553998"/>
          </a:xfrm>
          <a:prstGeom prst="rect">
            <a:avLst/>
          </a:prstGeom>
        </p:spPr>
        <p:txBody>
          <a:bodyPr wrap="none">
            <a:spAutoFit/>
          </a:bodyPr>
          <a:lstStyle/>
          <a:p>
            <a:pPr>
              <a:lnSpc>
                <a:spcPct val="150000"/>
              </a:lnSpc>
              <a:buFontTx/>
              <a:buNone/>
            </a:pPr>
            <a:r>
              <a:rPr lang="en-US" altLang="zh-CN" sz="2000" b="1" dirty="0">
                <a:latin typeface="微软雅黑" panose="020B0503020204020204" pitchFamily="34" charset="-122"/>
                <a:ea typeface="微软雅黑" panose="020B0503020204020204" pitchFamily="34" charset="-122"/>
              </a:rPr>
              <a:t>1:</a:t>
            </a:r>
            <a:r>
              <a:rPr lang="zh-CN" altLang="en-US" sz="2000" b="1" dirty="0">
                <a:latin typeface="微软雅黑" panose="020B0503020204020204" pitchFamily="34" charset="-122"/>
                <a:ea typeface="微软雅黑" panose="020B0503020204020204" pitchFamily="34" charset="-122"/>
              </a:rPr>
              <a:t>发现地上的机油</a:t>
            </a:r>
          </a:p>
        </p:txBody>
      </p:sp>
      <p:sp>
        <p:nvSpPr>
          <p:cNvPr id="13" name="矩形 12"/>
          <p:cNvSpPr/>
          <p:nvPr/>
        </p:nvSpPr>
        <p:spPr>
          <a:xfrm>
            <a:off x="1585799" y="2473383"/>
            <a:ext cx="2529373" cy="1015663"/>
          </a:xfrm>
          <a:prstGeom prst="rect">
            <a:avLst/>
          </a:prstGeom>
        </p:spPr>
        <p:txBody>
          <a:bodyPr wrap="square">
            <a:spAutoFit/>
          </a:bodyPr>
          <a:lstStyle/>
          <a:p>
            <a:pPr>
              <a:lnSpc>
                <a:spcPct val="150000"/>
              </a:lnSpc>
              <a:buFontTx/>
              <a:buNone/>
            </a:pPr>
            <a:r>
              <a:rPr lang="en-US" altLang="zh-CN" sz="2000" b="1" dirty="0">
                <a:latin typeface="微软雅黑" panose="020B0503020204020204" pitchFamily="34" charset="-122"/>
                <a:ea typeface="微软雅黑" panose="020B0503020204020204" pitchFamily="34" charset="-122"/>
              </a:rPr>
              <a:t>2:</a:t>
            </a:r>
            <a:r>
              <a:rPr lang="zh-CN" altLang="en-US" sz="2000" b="1" dirty="0">
                <a:latin typeface="微软雅黑" panose="020B0503020204020204" pitchFamily="34" charset="-122"/>
                <a:ea typeface="微软雅黑" panose="020B0503020204020204" pitchFamily="34" charset="-122"/>
              </a:rPr>
              <a:t>定性为人机料法环中的”机器”问题</a:t>
            </a:r>
          </a:p>
        </p:txBody>
      </p:sp>
      <p:sp>
        <p:nvSpPr>
          <p:cNvPr id="14" name="矩形 13"/>
          <p:cNvSpPr/>
          <p:nvPr/>
        </p:nvSpPr>
        <p:spPr>
          <a:xfrm>
            <a:off x="7837219" y="2467214"/>
            <a:ext cx="3614733" cy="1015663"/>
          </a:xfrm>
          <a:prstGeom prst="rect">
            <a:avLst/>
          </a:prstGeom>
        </p:spPr>
        <p:txBody>
          <a:bodyPr wrap="square">
            <a:spAutoFit/>
          </a:bodyPr>
          <a:lstStyle/>
          <a:p>
            <a:pPr>
              <a:lnSpc>
                <a:spcPct val="150000"/>
              </a:lnSpc>
              <a:buFontTx/>
              <a:buNone/>
            </a:pPr>
            <a:r>
              <a:rPr lang="en-US" altLang="zh-CN" sz="2000" b="1" dirty="0">
                <a:latin typeface="微软雅黑" panose="020B0503020204020204" pitchFamily="34" charset="-122"/>
                <a:ea typeface="微软雅黑" panose="020B0503020204020204" pitchFamily="34" charset="-122"/>
              </a:rPr>
              <a:t>3</a:t>
            </a:r>
            <a:r>
              <a:rPr lang="en-US" altLang="zh-CN" sz="2000" b="1" dirty="0" smtClean="0">
                <a:latin typeface="微软雅黑" panose="020B0503020204020204" pitchFamily="34" charset="-122"/>
                <a:ea typeface="微软雅黑" panose="020B0503020204020204" pitchFamily="34" charset="-122"/>
              </a:rPr>
              <a:t>:</a:t>
            </a:r>
            <a:r>
              <a:rPr lang="zh-CN" altLang="en-US" sz="2000" b="1" dirty="0" smtClean="0">
                <a:latin typeface="微软雅黑" panose="020B0503020204020204" pitchFamily="34" charset="-122"/>
                <a:ea typeface="微软雅黑" panose="020B0503020204020204" pitchFamily="34" charset="-122"/>
              </a:rPr>
              <a:t>有问题</a:t>
            </a:r>
            <a:r>
              <a:rPr lang="zh-CN" altLang="en-US" sz="2000" b="1" dirty="0">
                <a:latin typeface="微软雅黑" panose="020B0503020204020204" pitchFamily="34" charset="-122"/>
                <a:ea typeface="微软雅黑" panose="020B0503020204020204" pitchFamily="34" charset="-122"/>
              </a:rPr>
              <a:t>的原因是不是使用”人””法””环”的</a:t>
            </a:r>
            <a:r>
              <a:rPr lang="zh-CN" altLang="en-US" sz="2000" b="1" dirty="0" smtClean="0">
                <a:latin typeface="微软雅黑" panose="020B0503020204020204" pitchFamily="34" charset="-122"/>
                <a:ea typeface="微软雅黑" panose="020B0503020204020204" pitchFamily="34" charset="-122"/>
              </a:rPr>
              <a:t>问题</a:t>
            </a:r>
            <a:endParaRPr lang="en-US" altLang="zh-CN" sz="2000" b="1" dirty="0">
              <a:latin typeface="微软雅黑" panose="020B0503020204020204" pitchFamily="34" charset="-122"/>
              <a:ea typeface="微软雅黑" panose="020B0503020204020204" pitchFamily="34" charset="-122"/>
            </a:endParaRPr>
          </a:p>
        </p:txBody>
      </p:sp>
      <p:sp>
        <p:nvSpPr>
          <p:cNvPr id="15" name="矩形 14"/>
          <p:cNvSpPr/>
          <p:nvPr/>
        </p:nvSpPr>
        <p:spPr>
          <a:xfrm>
            <a:off x="1521174" y="3765401"/>
            <a:ext cx="2658622" cy="1015663"/>
          </a:xfrm>
          <a:prstGeom prst="rect">
            <a:avLst/>
          </a:prstGeom>
        </p:spPr>
        <p:txBody>
          <a:bodyPr wrap="square">
            <a:spAutoFit/>
          </a:bodyPr>
          <a:lstStyle/>
          <a:p>
            <a:pPr>
              <a:lnSpc>
                <a:spcPct val="150000"/>
              </a:lnSpc>
              <a:buFontTx/>
              <a:buNone/>
            </a:pPr>
            <a:r>
              <a:rPr lang="en-US" altLang="zh-CN" sz="2000" b="1" dirty="0">
                <a:latin typeface="微软雅黑" panose="020B0503020204020204" pitchFamily="34" charset="-122"/>
                <a:ea typeface="微软雅黑" panose="020B0503020204020204" pitchFamily="34" charset="-122"/>
              </a:rPr>
              <a:t>4:</a:t>
            </a:r>
            <a:r>
              <a:rPr lang="zh-CN" altLang="en-US" sz="2000" b="1" dirty="0">
                <a:latin typeface="微软雅黑" panose="020B0503020204020204" pitchFamily="34" charset="-122"/>
                <a:ea typeface="微软雅黑" panose="020B0503020204020204" pitchFamily="34" charset="-122"/>
              </a:rPr>
              <a:t>假”机”的原因是买的”人”有问题</a:t>
            </a:r>
          </a:p>
        </p:txBody>
      </p:sp>
      <p:sp>
        <p:nvSpPr>
          <p:cNvPr id="16" name="矩形 15"/>
          <p:cNvSpPr/>
          <p:nvPr/>
        </p:nvSpPr>
        <p:spPr>
          <a:xfrm>
            <a:off x="7837219" y="4064201"/>
            <a:ext cx="3155031" cy="553998"/>
          </a:xfrm>
          <a:prstGeom prst="rect">
            <a:avLst/>
          </a:prstGeom>
        </p:spPr>
        <p:txBody>
          <a:bodyPr wrap="none">
            <a:spAutoFit/>
          </a:bodyPr>
          <a:lstStyle/>
          <a:p>
            <a:pPr>
              <a:lnSpc>
                <a:spcPct val="150000"/>
              </a:lnSpc>
              <a:buFontTx/>
              <a:buNone/>
            </a:pPr>
            <a:r>
              <a:rPr lang="en-US" altLang="zh-CN" sz="2000" b="1" dirty="0">
                <a:latin typeface="微软雅黑" panose="020B0503020204020204" pitchFamily="34" charset="-122"/>
                <a:ea typeface="微软雅黑" panose="020B0503020204020204" pitchFamily="34" charset="-122"/>
              </a:rPr>
              <a:t>5:</a:t>
            </a:r>
            <a:r>
              <a:rPr lang="zh-CN" altLang="en-US" sz="2000" b="1" dirty="0">
                <a:latin typeface="微软雅黑" panose="020B0503020204020204" pitchFamily="34" charset="-122"/>
                <a:ea typeface="微软雅黑" panose="020B0503020204020204" pitchFamily="34" charset="-122"/>
              </a:rPr>
              <a:t>为什么”人”有问题呢</a:t>
            </a:r>
            <a:r>
              <a:rPr lang="en-US" altLang="zh-CN" sz="2000" b="1" dirty="0">
                <a:latin typeface="微软雅黑" panose="020B0503020204020204" pitchFamily="34" charset="-122"/>
                <a:ea typeface="微软雅黑" panose="020B0503020204020204" pitchFamily="34" charset="-122"/>
              </a:rPr>
              <a:t>?</a:t>
            </a:r>
          </a:p>
        </p:txBody>
      </p:sp>
      <p:sp>
        <p:nvSpPr>
          <p:cNvPr id="17" name="矩形 16"/>
          <p:cNvSpPr/>
          <p:nvPr/>
        </p:nvSpPr>
        <p:spPr>
          <a:xfrm>
            <a:off x="4617677" y="5939506"/>
            <a:ext cx="2767104" cy="553998"/>
          </a:xfrm>
          <a:prstGeom prst="rect">
            <a:avLst/>
          </a:prstGeom>
        </p:spPr>
        <p:txBody>
          <a:bodyPr wrap="none">
            <a:spAutoFit/>
          </a:bodyPr>
          <a:lstStyle/>
          <a:p>
            <a:pPr>
              <a:lnSpc>
                <a:spcPct val="150000"/>
              </a:lnSpc>
              <a:buFontTx/>
              <a:buNone/>
            </a:pPr>
            <a:r>
              <a:rPr lang="en-US" altLang="zh-CN" sz="2000" b="1" dirty="0">
                <a:latin typeface="微软雅黑" panose="020B0503020204020204" pitchFamily="34" charset="-122"/>
                <a:ea typeface="微软雅黑" panose="020B0503020204020204" pitchFamily="34" charset="-122"/>
              </a:rPr>
              <a:t>6:</a:t>
            </a:r>
            <a:r>
              <a:rPr lang="zh-CN" altLang="en-US" sz="2000" b="1" dirty="0">
                <a:latin typeface="微软雅黑" panose="020B0503020204020204" pitchFamily="34" charset="-122"/>
                <a:ea typeface="微软雅黑" panose="020B0503020204020204" pitchFamily="34" charset="-122"/>
              </a:rPr>
              <a:t>是没有监督的”法”</a:t>
            </a:r>
          </a:p>
        </p:txBody>
      </p:sp>
      <p:sp>
        <p:nvSpPr>
          <p:cNvPr id="33" name="任意多边形 32"/>
          <p:cNvSpPr/>
          <p:nvPr/>
        </p:nvSpPr>
        <p:spPr>
          <a:xfrm rot="5400000">
            <a:off x="6477610" y="6111887"/>
            <a:ext cx="2241629" cy="1205177"/>
          </a:xfrm>
          <a:custGeom>
            <a:avLst/>
            <a:gdLst>
              <a:gd name="connsiteX0" fmla="*/ 0 w 2241629"/>
              <a:gd name="connsiteY0" fmla="*/ 0 h 1205177"/>
              <a:gd name="connsiteX1" fmla="*/ 2241629 w 2241629"/>
              <a:gd name="connsiteY1" fmla="*/ 0 h 1205177"/>
              <a:gd name="connsiteX2" fmla="*/ 2241629 w 2241629"/>
              <a:gd name="connsiteY2" fmla="*/ 1205177 h 1205177"/>
              <a:gd name="connsiteX3" fmla="*/ 0 w 2241629"/>
              <a:gd name="connsiteY3" fmla="*/ 1205177 h 1205177"/>
              <a:gd name="connsiteX4" fmla="*/ 0 w 2241629"/>
              <a:gd name="connsiteY4" fmla="*/ 0 h 12051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41629" h="1205177">
                <a:moveTo>
                  <a:pt x="0" y="0"/>
                </a:moveTo>
                <a:lnTo>
                  <a:pt x="2241629" y="0"/>
                </a:lnTo>
                <a:lnTo>
                  <a:pt x="2241629" y="1205177"/>
                </a:lnTo>
                <a:lnTo>
                  <a:pt x="0" y="1205177"/>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endParaRPr lang="zh-CN" altLang="en-US" sz="3600" kern="1200"/>
          </a:p>
        </p:txBody>
      </p:sp>
      <p:sp>
        <p:nvSpPr>
          <p:cNvPr id="36" name="任意多边形 35"/>
          <p:cNvSpPr/>
          <p:nvPr/>
        </p:nvSpPr>
        <p:spPr>
          <a:xfrm rot="5400000">
            <a:off x="4808842" y="1086298"/>
            <a:ext cx="2169318" cy="1205177"/>
          </a:xfrm>
          <a:custGeom>
            <a:avLst/>
            <a:gdLst>
              <a:gd name="connsiteX0" fmla="*/ 0 w 2169318"/>
              <a:gd name="connsiteY0" fmla="*/ 0 h 1205177"/>
              <a:gd name="connsiteX1" fmla="*/ 2169318 w 2169318"/>
              <a:gd name="connsiteY1" fmla="*/ 0 h 1205177"/>
              <a:gd name="connsiteX2" fmla="*/ 2169318 w 2169318"/>
              <a:gd name="connsiteY2" fmla="*/ 1205177 h 1205177"/>
              <a:gd name="connsiteX3" fmla="*/ 0 w 2169318"/>
              <a:gd name="connsiteY3" fmla="*/ 1205177 h 1205177"/>
              <a:gd name="connsiteX4" fmla="*/ 0 w 2169318"/>
              <a:gd name="connsiteY4" fmla="*/ 0 h 12051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9318" h="1205177">
                <a:moveTo>
                  <a:pt x="0" y="0"/>
                </a:moveTo>
                <a:lnTo>
                  <a:pt x="2169318" y="0"/>
                </a:lnTo>
                <a:lnTo>
                  <a:pt x="2169318" y="1205177"/>
                </a:lnTo>
                <a:lnTo>
                  <a:pt x="0" y="1205177"/>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37160" tIns="137160" rIns="137160" bIns="137160" numCol="1" spcCol="1270" anchor="ctr" anchorCtr="0">
            <a:noAutofit/>
          </a:bodyPr>
          <a:lstStyle/>
          <a:p>
            <a:pPr lvl="0" algn="r" defTabSz="1600200">
              <a:lnSpc>
                <a:spcPct val="90000"/>
              </a:lnSpc>
              <a:spcBef>
                <a:spcPct val="0"/>
              </a:spcBef>
              <a:spcAft>
                <a:spcPct val="35000"/>
              </a:spcAft>
            </a:pPr>
            <a:endParaRPr lang="zh-CN" altLang="en-US" sz="3600" kern="1200"/>
          </a:p>
        </p:txBody>
      </p:sp>
      <p:sp>
        <p:nvSpPr>
          <p:cNvPr id="39" name="任意多边形 38"/>
          <p:cNvSpPr/>
          <p:nvPr/>
        </p:nvSpPr>
        <p:spPr>
          <a:xfrm rot="5400000">
            <a:off x="3067763" y="6111887"/>
            <a:ext cx="2241629" cy="1205177"/>
          </a:xfrm>
          <a:custGeom>
            <a:avLst/>
            <a:gdLst>
              <a:gd name="connsiteX0" fmla="*/ 0 w 2241629"/>
              <a:gd name="connsiteY0" fmla="*/ 0 h 1205177"/>
              <a:gd name="connsiteX1" fmla="*/ 2241629 w 2241629"/>
              <a:gd name="connsiteY1" fmla="*/ 0 h 1205177"/>
              <a:gd name="connsiteX2" fmla="*/ 2241629 w 2241629"/>
              <a:gd name="connsiteY2" fmla="*/ 1205177 h 1205177"/>
              <a:gd name="connsiteX3" fmla="*/ 0 w 2241629"/>
              <a:gd name="connsiteY3" fmla="*/ 1205177 h 1205177"/>
              <a:gd name="connsiteX4" fmla="*/ 0 w 2241629"/>
              <a:gd name="connsiteY4" fmla="*/ 0 h 12051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41629" h="1205177">
                <a:moveTo>
                  <a:pt x="0" y="0"/>
                </a:moveTo>
                <a:lnTo>
                  <a:pt x="2241629" y="0"/>
                </a:lnTo>
                <a:lnTo>
                  <a:pt x="2241629" y="1205177"/>
                </a:lnTo>
                <a:lnTo>
                  <a:pt x="0" y="1205177"/>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endParaRPr lang="zh-CN" altLang="en-US" sz="3600" kern="1200"/>
          </a:p>
        </p:txBody>
      </p:sp>
      <p:sp>
        <p:nvSpPr>
          <p:cNvPr id="42" name="文本框 41"/>
          <p:cNvSpPr txBox="1"/>
          <p:nvPr/>
        </p:nvSpPr>
        <p:spPr>
          <a:xfrm>
            <a:off x="4336373" y="2828941"/>
            <a:ext cx="902811" cy="523220"/>
          </a:xfrm>
          <a:prstGeom prst="rect">
            <a:avLst/>
          </a:prstGeom>
          <a:noFill/>
        </p:spPr>
        <p:txBody>
          <a:bodyPr wrap="none" rtlCol="0">
            <a:spAutoFit/>
          </a:bodyPr>
          <a:lstStyle/>
          <a:p>
            <a:r>
              <a:rPr lang="zh-CN" altLang="en-US" sz="2800" b="1" dirty="0" smtClean="0">
                <a:solidFill>
                  <a:schemeClr val="bg1"/>
                </a:solidFill>
                <a:latin typeface="微软雅黑" panose="020B0503020204020204" pitchFamily="34" charset="-122"/>
                <a:ea typeface="微软雅黑" panose="020B0503020204020204" pitchFamily="34" charset="-122"/>
              </a:rPr>
              <a:t>文本</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sp>
        <p:nvSpPr>
          <p:cNvPr id="43" name="文本框 42"/>
          <p:cNvSpPr txBox="1"/>
          <p:nvPr/>
        </p:nvSpPr>
        <p:spPr>
          <a:xfrm>
            <a:off x="4325886" y="4007125"/>
            <a:ext cx="902811" cy="523220"/>
          </a:xfrm>
          <a:prstGeom prst="rect">
            <a:avLst/>
          </a:prstGeom>
          <a:noFill/>
        </p:spPr>
        <p:txBody>
          <a:bodyPr wrap="none" rtlCol="0">
            <a:spAutoFit/>
          </a:bodyPr>
          <a:lstStyle/>
          <a:p>
            <a:r>
              <a:rPr lang="zh-CN" altLang="en-US" sz="2800" b="1" dirty="0" smtClean="0">
                <a:solidFill>
                  <a:schemeClr val="bg1"/>
                </a:solidFill>
                <a:latin typeface="微软雅黑" panose="020B0503020204020204" pitchFamily="34" charset="-122"/>
                <a:ea typeface="微软雅黑" panose="020B0503020204020204" pitchFamily="34" charset="-122"/>
              </a:rPr>
              <a:t>文本</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sp>
        <p:nvSpPr>
          <p:cNvPr id="45" name="文本框 44"/>
          <p:cNvSpPr txBox="1"/>
          <p:nvPr/>
        </p:nvSpPr>
        <p:spPr>
          <a:xfrm>
            <a:off x="5475717" y="3498119"/>
            <a:ext cx="902811" cy="523220"/>
          </a:xfrm>
          <a:prstGeom prst="rect">
            <a:avLst/>
          </a:prstGeom>
          <a:noFill/>
        </p:spPr>
        <p:txBody>
          <a:bodyPr wrap="none" rtlCol="0">
            <a:spAutoFit/>
          </a:bodyPr>
          <a:lstStyle/>
          <a:p>
            <a:r>
              <a:rPr lang="zh-CN" altLang="en-US" sz="2800" b="1" dirty="0" smtClean="0">
                <a:solidFill>
                  <a:schemeClr val="bg1"/>
                </a:solidFill>
                <a:latin typeface="微软雅黑" panose="020B0503020204020204" pitchFamily="34" charset="-122"/>
                <a:ea typeface="微软雅黑" panose="020B0503020204020204" pitchFamily="34" charset="-122"/>
              </a:rPr>
              <a:t>文本</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sp>
        <p:nvSpPr>
          <p:cNvPr id="46" name="文本框 45"/>
          <p:cNvSpPr txBox="1"/>
          <p:nvPr/>
        </p:nvSpPr>
        <p:spPr>
          <a:xfrm>
            <a:off x="5465230" y="4676303"/>
            <a:ext cx="902811" cy="523220"/>
          </a:xfrm>
          <a:prstGeom prst="rect">
            <a:avLst/>
          </a:prstGeom>
          <a:noFill/>
        </p:spPr>
        <p:txBody>
          <a:bodyPr wrap="none" rtlCol="0">
            <a:spAutoFit/>
          </a:bodyPr>
          <a:lstStyle/>
          <a:p>
            <a:r>
              <a:rPr lang="zh-CN" altLang="en-US" sz="2800" b="1" dirty="0" smtClean="0">
                <a:solidFill>
                  <a:schemeClr val="bg1"/>
                </a:solidFill>
                <a:latin typeface="微软雅黑" panose="020B0503020204020204" pitchFamily="34" charset="-122"/>
                <a:ea typeface="微软雅黑" panose="020B0503020204020204" pitchFamily="34" charset="-122"/>
              </a:rPr>
              <a:t>文本</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sp>
        <p:nvSpPr>
          <p:cNvPr id="47" name="文本框 46"/>
          <p:cNvSpPr txBox="1"/>
          <p:nvPr/>
        </p:nvSpPr>
        <p:spPr>
          <a:xfrm>
            <a:off x="6573911" y="2814683"/>
            <a:ext cx="902811" cy="523220"/>
          </a:xfrm>
          <a:prstGeom prst="rect">
            <a:avLst/>
          </a:prstGeom>
          <a:noFill/>
        </p:spPr>
        <p:txBody>
          <a:bodyPr wrap="none" rtlCol="0">
            <a:spAutoFit/>
          </a:bodyPr>
          <a:lstStyle/>
          <a:p>
            <a:r>
              <a:rPr lang="zh-CN" altLang="en-US" sz="2800" b="1" dirty="0" smtClean="0">
                <a:solidFill>
                  <a:schemeClr val="bg1"/>
                </a:solidFill>
                <a:latin typeface="微软雅黑" panose="020B0503020204020204" pitchFamily="34" charset="-122"/>
                <a:ea typeface="微软雅黑" panose="020B0503020204020204" pitchFamily="34" charset="-122"/>
              </a:rPr>
              <a:t>文本</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sp>
        <p:nvSpPr>
          <p:cNvPr id="48" name="文本框 47"/>
          <p:cNvSpPr txBox="1"/>
          <p:nvPr/>
        </p:nvSpPr>
        <p:spPr>
          <a:xfrm>
            <a:off x="6563424" y="3992867"/>
            <a:ext cx="902811" cy="523220"/>
          </a:xfrm>
          <a:prstGeom prst="rect">
            <a:avLst/>
          </a:prstGeom>
          <a:noFill/>
        </p:spPr>
        <p:txBody>
          <a:bodyPr wrap="none" rtlCol="0">
            <a:spAutoFit/>
          </a:bodyPr>
          <a:lstStyle/>
          <a:p>
            <a:r>
              <a:rPr lang="zh-CN" altLang="en-US" sz="2800" b="1" dirty="0" smtClean="0">
                <a:solidFill>
                  <a:schemeClr val="bg1"/>
                </a:solidFill>
                <a:latin typeface="微软雅黑" panose="020B0503020204020204" pitchFamily="34" charset="-122"/>
                <a:ea typeface="微软雅黑" panose="020B0503020204020204" pitchFamily="34" charset="-122"/>
              </a:rPr>
              <a:t>文本</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cxnSp>
        <p:nvCxnSpPr>
          <p:cNvPr id="50" name="直接连接符 49"/>
          <p:cNvCxnSpPr/>
          <p:nvPr/>
        </p:nvCxnSpPr>
        <p:spPr>
          <a:xfrm>
            <a:off x="7362673" y="3619301"/>
            <a:ext cx="3763411" cy="0"/>
          </a:xfrm>
          <a:prstGeom prst="line">
            <a:avLst/>
          </a:prstGeom>
          <a:ln w="12700">
            <a:solidFill>
              <a:srgbClr val="6C6564"/>
            </a:solidFill>
          </a:ln>
        </p:spPr>
        <p:style>
          <a:lnRef idx="1">
            <a:schemeClr val="accent1"/>
          </a:lnRef>
          <a:fillRef idx="0">
            <a:schemeClr val="accent1"/>
          </a:fillRef>
          <a:effectRef idx="0">
            <a:schemeClr val="accent1"/>
          </a:effectRef>
          <a:fontRef idx="minor">
            <a:schemeClr val="tx1"/>
          </a:fontRef>
        </p:style>
      </p:cxnSp>
      <p:cxnSp>
        <p:nvCxnSpPr>
          <p:cNvPr id="51" name="直接连接符 50"/>
          <p:cNvCxnSpPr/>
          <p:nvPr/>
        </p:nvCxnSpPr>
        <p:spPr>
          <a:xfrm>
            <a:off x="7257251" y="4863555"/>
            <a:ext cx="3763411" cy="0"/>
          </a:xfrm>
          <a:prstGeom prst="line">
            <a:avLst/>
          </a:prstGeom>
          <a:ln w="12700">
            <a:solidFill>
              <a:srgbClr val="6C6564"/>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a:off x="1074350" y="3619301"/>
            <a:ext cx="3763411" cy="0"/>
          </a:xfrm>
          <a:prstGeom prst="line">
            <a:avLst/>
          </a:prstGeom>
          <a:ln w="12700">
            <a:solidFill>
              <a:srgbClr val="6C6564"/>
            </a:solidFill>
          </a:ln>
        </p:spPr>
        <p:style>
          <a:lnRef idx="1">
            <a:schemeClr val="accent1"/>
          </a:lnRef>
          <a:fillRef idx="0">
            <a:schemeClr val="accent1"/>
          </a:fillRef>
          <a:effectRef idx="0">
            <a:schemeClr val="accent1"/>
          </a:effectRef>
          <a:fontRef idx="minor">
            <a:schemeClr val="tx1"/>
          </a:fontRef>
        </p:style>
      </p:cxnSp>
      <p:cxnSp>
        <p:nvCxnSpPr>
          <p:cNvPr id="53" name="直接连接符 52"/>
          <p:cNvCxnSpPr/>
          <p:nvPr/>
        </p:nvCxnSpPr>
        <p:spPr>
          <a:xfrm>
            <a:off x="1216879" y="4863555"/>
            <a:ext cx="3763411" cy="0"/>
          </a:xfrm>
          <a:prstGeom prst="line">
            <a:avLst/>
          </a:prstGeom>
          <a:ln w="12700">
            <a:solidFill>
              <a:srgbClr val="6C6564"/>
            </a:solidFill>
          </a:ln>
        </p:spPr>
        <p:style>
          <a:lnRef idx="1">
            <a:schemeClr val="accent1"/>
          </a:lnRef>
          <a:fillRef idx="0">
            <a:schemeClr val="accent1"/>
          </a:fillRef>
          <a:effectRef idx="0">
            <a:schemeClr val="accent1"/>
          </a:effectRef>
          <a:fontRef idx="minor">
            <a:schemeClr val="tx1"/>
          </a:fontRef>
        </p:style>
      </p:cxnSp>
      <p:cxnSp>
        <p:nvCxnSpPr>
          <p:cNvPr id="55" name="直接连接符 54"/>
          <p:cNvCxnSpPr>
            <a:stCxn id="35" idx="0"/>
          </p:cNvCxnSpPr>
          <p:nvPr/>
        </p:nvCxnSpPr>
        <p:spPr>
          <a:xfrm flipV="1">
            <a:off x="5901304" y="2112579"/>
            <a:ext cx="0" cy="974380"/>
          </a:xfrm>
          <a:prstGeom prst="line">
            <a:avLst/>
          </a:prstGeom>
          <a:ln>
            <a:solidFill>
              <a:srgbClr val="6C6564"/>
            </a:solidFill>
          </a:ln>
        </p:spPr>
        <p:style>
          <a:lnRef idx="1">
            <a:schemeClr val="accent1"/>
          </a:lnRef>
          <a:fillRef idx="0">
            <a:schemeClr val="accent1"/>
          </a:fillRef>
          <a:effectRef idx="0">
            <a:schemeClr val="accent1"/>
          </a:effectRef>
          <a:fontRef idx="minor">
            <a:schemeClr val="tx1"/>
          </a:fontRef>
        </p:style>
      </p:cxnSp>
      <p:cxnSp>
        <p:nvCxnSpPr>
          <p:cNvPr id="58" name="直接连接符 57"/>
          <p:cNvCxnSpPr/>
          <p:nvPr/>
        </p:nvCxnSpPr>
        <p:spPr>
          <a:xfrm flipV="1">
            <a:off x="5901304" y="5490629"/>
            <a:ext cx="0" cy="431474"/>
          </a:xfrm>
          <a:prstGeom prst="line">
            <a:avLst/>
          </a:prstGeom>
          <a:ln>
            <a:solidFill>
              <a:srgbClr val="6C6564"/>
            </a:solidFill>
          </a:ln>
        </p:spPr>
        <p:style>
          <a:lnRef idx="1">
            <a:schemeClr val="accent1"/>
          </a:lnRef>
          <a:fillRef idx="0">
            <a:schemeClr val="accent1"/>
          </a:fillRef>
          <a:effectRef idx="0">
            <a:schemeClr val="accent1"/>
          </a:effectRef>
          <a:fontRef idx="minor">
            <a:schemeClr val="tx1"/>
          </a:fontRef>
        </p:style>
      </p:cxnSp>
      <p:cxnSp>
        <p:nvCxnSpPr>
          <p:cNvPr id="60" name="直接连接符 59"/>
          <p:cNvCxnSpPr/>
          <p:nvPr/>
        </p:nvCxnSpPr>
        <p:spPr>
          <a:xfrm>
            <a:off x="4059470" y="5922103"/>
            <a:ext cx="3763411" cy="0"/>
          </a:xfrm>
          <a:prstGeom prst="line">
            <a:avLst/>
          </a:prstGeom>
          <a:ln w="12700">
            <a:solidFill>
              <a:srgbClr val="6C6564"/>
            </a:solidFill>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p:nvCxnSpPr>
        <p:spPr>
          <a:xfrm>
            <a:off x="4073808" y="2124728"/>
            <a:ext cx="3763411" cy="0"/>
          </a:xfrm>
          <a:prstGeom prst="line">
            <a:avLst/>
          </a:prstGeom>
          <a:ln w="12700">
            <a:solidFill>
              <a:srgbClr val="6C656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7917139"/>
      </p:ext>
    </p:extLst>
  </p:cSld>
  <p:clrMapOvr>
    <a:masterClrMapping/>
  </p:clrMapOvr>
  <mc:AlternateContent xmlns:mc="http://schemas.openxmlformats.org/markup-compatibility/2006" xmlns:p14="http://schemas.microsoft.com/office/powerpoint/2010/main">
    <mc:Choice Requires="p14">
      <p:transition spd="slow" p14:dur="1600" advClick="0" advTm="5000">
        <p14:gallery dir="l"/>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par>
                                <p:cTn id="8" presetID="22" presetClass="entr" presetSubtype="2"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ipe(right)">
                                      <p:cBhvr>
                                        <p:cTn id="10" dur="500"/>
                                        <p:tgtEl>
                                          <p:spTgt spid="7"/>
                                        </p:tgtEl>
                                      </p:cBhvr>
                                    </p:animEffect>
                                  </p:childTnLst>
                                </p:cTn>
                              </p:par>
                            </p:childTnLst>
                          </p:cTn>
                        </p:par>
                        <p:par>
                          <p:cTn id="11" fill="hold">
                            <p:stCondLst>
                              <p:cond delay="500"/>
                            </p:stCondLst>
                            <p:childTnLst>
                              <p:par>
                                <p:cTn id="12" presetID="16" presetClass="entr" presetSubtype="37" fill="hold" grpId="0" nodeType="after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barn(outVertical)">
                                      <p:cBhvr>
                                        <p:cTn id="14" dur="500"/>
                                        <p:tgtEl>
                                          <p:spTgt spid="5"/>
                                        </p:tgtEl>
                                      </p:cBhvr>
                                    </p:animEffect>
                                  </p:childTnLst>
                                </p:cTn>
                              </p:par>
                            </p:childTnLst>
                          </p:cTn>
                        </p:par>
                        <p:par>
                          <p:cTn id="15" fill="hold">
                            <p:stCondLst>
                              <p:cond delay="1000"/>
                            </p:stCondLst>
                            <p:childTnLst>
                              <p:par>
                                <p:cTn id="16" presetID="14" presetClass="entr" presetSubtype="10" fill="hold" grpId="0" nodeType="afterEffect">
                                  <p:stCondLst>
                                    <p:cond delay="0"/>
                                  </p:stCondLst>
                                  <p:childTnLst>
                                    <p:set>
                                      <p:cBhvr>
                                        <p:cTn id="17" dur="1" fill="hold">
                                          <p:stCondLst>
                                            <p:cond delay="0"/>
                                          </p:stCondLst>
                                        </p:cTn>
                                        <p:tgtEl>
                                          <p:spTgt spid="18"/>
                                        </p:tgtEl>
                                        <p:attrNameLst>
                                          <p:attrName>style.visibility</p:attrName>
                                        </p:attrNameLst>
                                      </p:cBhvr>
                                      <p:to>
                                        <p:strVal val="visible"/>
                                      </p:to>
                                    </p:set>
                                    <p:animEffect transition="in" filter="randombar(horizontal)">
                                      <p:cBhvr>
                                        <p:cTn id="18" dur="500"/>
                                        <p:tgtEl>
                                          <p:spTgt spid="18"/>
                                        </p:tgtEl>
                                      </p:cBhvr>
                                    </p:animEffect>
                                  </p:childTnLst>
                                </p:cTn>
                              </p:par>
                            </p:childTnLst>
                          </p:cTn>
                        </p:par>
                        <p:par>
                          <p:cTn id="19" fill="hold">
                            <p:stCondLst>
                              <p:cond delay="1500"/>
                            </p:stCondLst>
                            <p:childTnLst>
                              <p:par>
                                <p:cTn id="20" presetID="2" presetClass="entr" presetSubtype="9" fill="hold" grpId="0" nodeType="afterEffect">
                                  <p:stCondLst>
                                    <p:cond delay="0"/>
                                  </p:stCondLst>
                                  <p:childTnLst>
                                    <p:set>
                                      <p:cBhvr>
                                        <p:cTn id="21" dur="1" fill="hold">
                                          <p:stCondLst>
                                            <p:cond delay="0"/>
                                          </p:stCondLst>
                                        </p:cTn>
                                        <p:tgtEl>
                                          <p:spTgt spid="40"/>
                                        </p:tgtEl>
                                        <p:attrNameLst>
                                          <p:attrName>style.visibility</p:attrName>
                                        </p:attrNameLst>
                                      </p:cBhvr>
                                      <p:to>
                                        <p:strVal val="visible"/>
                                      </p:to>
                                    </p:set>
                                    <p:anim calcmode="lin" valueType="num">
                                      <p:cBhvr additive="base">
                                        <p:cTn id="22" dur="500" fill="hold"/>
                                        <p:tgtEl>
                                          <p:spTgt spid="40"/>
                                        </p:tgtEl>
                                        <p:attrNameLst>
                                          <p:attrName>ppt_x</p:attrName>
                                        </p:attrNameLst>
                                      </p:cBhvr>
                                      <p:tavLst>
                                        <p:tav tm="0">
                                          <p:val>
                                            <p:strVal val="0-#ppt_w/2"/>
                                          </p:val>
                                        </p:tav>
                                        <p:tav tm="100000">
                                          <p:val>
                                            <p:strVal val="#ppt_x"/>
                                          </p:val>
                                        </p:tav>
                                      </p:tavLst>
                                    </p:anim>
                                    <p:anim calcmode="lin" valueType="num">
                                      <p:cBhvr additive="base">
                                        <p:cTn id="23" dur="500" fill="hold"/>
                                        <p:tgtEl>
                                          <p:spTgt spid="40"/>
                                        </p:tgtEl>
                                        <p:attrNameLst>
                                          <p:attrName>ppt_y</p:attrName>
                                        </p:attrNameLst>
                                      </p:cBhvr>
                                      <p:tavLst>
                                        <p:tav tm="0">
                                          <p:val>
                                            <p:strVal val="0-#ppt_h/2"/>
                                          </p:val>
                                        </p:tav>
                                        <p:tav tm="100000">
                                          <p:val>
                                            <p:strVal val="#ppt_y"/>
                                          </p:val>
                                        </p:tav>
                                      </p:tavLst>
                                    </p:anim>
                                  </p:childTnLst>
                                </p:cTn>
                              </p:par>
                              <p:par>
                                <p:cTn id="24" presetID="2" presetClass="entr" presetSubtype="1" fill="hold" grpId="0" nodeType="withEffect">
                                  <p:stCondLst>
                                    <p:cond delay="0"/>
                                  </p:stCondLst>
                                  <p:childTnLst>
                                    <p:set>
                                      <p:cBhvr>
                                        <p:cTn id="25" dur="1" fill="hold">
                                          <p:stCondLst>
                                            <p:cond delay="0"/>
                                          </p:stCondLst>
                                        </p:cTn>
                                        <p:tgtEl>
                                          <p:spTgt spid="35"/>
                                        </p:tgtEl>
                                        <p:attrNameLst>
                                          <p:attrName>style.visibility</p:attrName>
                                        </p:attrNameLst>
                                      </p:cBhvr>
                                      <p:to>
                                        <p:strVal val="visible"/>
                                      </p:to>
                                    </p:set>
                                    <p:anim calcmode="lin" valueType="num">
                                      <p:cBhvr additive="base">
                                        <p:cTn id="26" dur="500" fill="hold"/>
                                        <p:tgtEl>
                                          <p:spTgt spid="35"/>
                                        </p:tgtEl>
                                        <p:attrNameLst>
                                          <p:attrName>ppt_x</p:attrName>
                                        </p:attrNameLst>
                                      </p:cBhvr>
                                      <p:tavLst>
                                        <p:tav tm="0">
                                          <p:val>
                                            <p:strVal val="#ppt_x"/>
                                          </p:val>
                                        </p:tav>
                                        <p:tav tm="100000">
                                          <p:val>
                                            <p:strVal val="#ppt_x"/>
                                          </p:val>
                                        </p:tav>
                                      </p:tavLst>
                                    </p:anim>
                                    <p:anim calcmode="lin" valueType="num">
                                      <p:cBhvr additive="base">
                                        <p:cTn id="27" dur="500" fill="hold"/>
                                        <p:tgtEl>
                                          <p:spTgt spid="35"/>
                                        </p:tgtEl>
                                        <p:attrNameLst>
                                          <p:attrName>ppt_y</p:attrName>
                                        </p:attrNameLst>
                                      </p:cBhvr>
                                      <p:tavLst>
                                        <p:tav tm="0">
                                          <p:val>
                                            <p:strVal val="0-#ppt_h/2"/>
                                          </p:val>
                                        </p:tav>
                                        <p:tav tm="100000">
                                          <p:val>
                                            <p:strVal val="#ppt_y"/>
                                          </p:val>
                                        </p:tav>
                                      </p:tavLst>
                                    </p:anim>
                                  </p:childTnLst>
                                </p:cTn>
                              </p:par>
                              <p:par>
                                <p:cTn id="28" presetID="2" presetClass="entr" presetSubtype="12" fill="hold" grpId="0" nodeType="withEffect">
                                  <p:stCondLst>
                                    <p:cond delay="0"/>
                                  </p:stCondLst>
                                  <p:childTnLst>
                                    <p:set>
                                      <p:cBhvr>
                                        <p:cTn id="29" dur="1" fill="hold">
                                          <p:stCondLst>
                                            <p:cond delay="0"/>
                                          </p:stCondLst>
                                        </p:cTn>
                                        <p:tgtEl>
                                          <p:spTgt spid="38"/>
                                        </p:tgtEl>
                                        <p:attrNameLst>
                                          <p:attrName>style.visibility</p:attrName>
                                        </p:attrNameLst>
                                      </p:cBhvr>
                                      <p:to>
                                        <p:strVal val="visible"/>
                                      </p:to>
                                    </p:set>
                                    <p:anim calcmode="lin" valueType="num">
                                      <p:cBhvr additive="base">
                                        <p:cTn id="30" dur="500" fill="hold"/>
                                        <p:tgtEl>
                                          <p:spTgt spid="38"/>
                                        </p:tgtEl>
                                        <p:attrNameLst>
                                          <p:attrName>ppt_x</p:attrName>
                                        </p:attrNameLst>
                                      </p:cBhvr>
                                      <p:tavLst>
                                        <p:tav tm="0">
                                          <p:val>
                                            <p:strVal val="0-#ppt_w/2"/>
                                          </p:val>
                                        </p:tav>
                                        <p:tav tm="100000">
                                          <p:val>
                                            <p:strVal val="#ppt_x"/>
                                          </p:val>
                                        </p:tav>
                                      </p:tavLst>
                                    </p:anim>
                                    <p:anim calcmode="lin" valueType="num">
                                      <p:cBhvr additive="base">
                                        <p:cTn id="31" dur="500" fill="hold"/>
                                        <p:tgtEl>
                                          <p:spTgt spid="38"/>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0"/>
                                  </p:stCondLst>
                                  <p:childTnLst>
                                    <p:set>
                                      <p:cBhvr>
                                        <p:cTn id="33" dur="1" fill="hold">
                                          <p:stCondLst>
                                            <p:cond delay="0"/>
                                          </p:stCondLst>
                                        </p:cTn>
                                        <p:tgtEl>
                                          <p:spTgt spid="37"/>
                                        </p:tgtEl>
                                        <p:attrNameLst>
                                          <p:attrName>style.visibility</p:attrName>
                                        </p:attrNameLst>
                                      </p:cBhvr>
                                      <p:to>
                                        <p:strVal val="visible"/>
                                      </p:to>
                                    </p:set>
                                    <p:anim calcmode="lin" valueType="num">
                                      <p:cBhvr additive="base">
                                        <p:cTn id="34" dur="500" fill="hold"/>
                                        <p:tgtEl>
                                          <p:spTgt spid="37"/>
                                        </p:tgtEl>
                                        <p:attrNameLst>
                                          <p:attrName>ppt_x</p:attrName>
                                        </p:attrNameLst>
                                      </p:cBhvr>
                                      <p:tavLst>
                                        <p:tav tm="0">
                                          <p:val>
                                            <p:strVal val="#ppt_x"/>
                                          </p:val>
                                        </p:tav>
                                        <p:tav tm="100000">
                                          <p:val>
                                            <p:strVal val="#ppt_x"/>
                                          </p:val>
                                        </p:tav>
                                      </p:tavLst>
                                    </p:anim>
                                    <p:anim calcmode="lin" valueType="num">
                                      <p:cBhvr additive="base">
                                        <p:cTn id="35" dur="500" fill="hold"/>
                                        <p:tgtEl>
                                          <p:spTgt spid="37"/>
                                        </p:tgtEl>
                                        <p:attrNameLst>
                                          <p:attrName>ppt_y</p:attrName>
                                        </p:attrNameLst>
                                      </p:cBhvr>
                                      <p:tavLst>
                                        <p:tav tm="0">
                                          <p:val>
                                            <p:strVal val="1+#ppt_h/2"/>
                                          </p:val>
                                        </p:tav>
                                        <p:tav tm="100000">
                                          <p:val>
                                            <p:strVal val="#ppt_y"/>
                                          </p:val>
                                        </p:tav>
                                      </p:tavLst>
                                    </p:anim>
                                  </p:childTnLst>
                                </p:cTn>
                              </p:par>
                              <p:par>
                                <p:cTn id="36" presetID="2" presetClass="entr" presetSubtype="6" fill="hold" grpId="0" nodeType="withEffect">
                                  <p:stCondLst>
                                    <p:cond delay="0"/>
                                  </p:stCondLst>
                                  <p:childTnLst>
                                    <p:set>
                                      <p:cBhvr>
                                        <p:cTn id="37" dur="1" fill="hold">
                                          <p:stCondLst>
                                            <p:cond delay="0"/>
                                          </p:stCondLst>
                                        </p:cTn>
                                        <p:tgtEl>
                                          <p:spTgt spid="32"/>
                                        </p:tgtEl>
                                        <p:attrNameLst>
                                          <p:attrName>style.visibility</p:attrName>
                                        </p:attrNameLst>
                                      </p:cBhvr>
                                      <p:to>
                                        <p:strVal val="visible"/>
                                      </p:to>
                                    </p:set>
                                    <p:anim calcmode="lin" valueType="num">
                                      <p:cBhvr additive="base">
                                        <p:cTn id="38" dur="500" fill="hold"/>
                                        <p:tgtEl>
                                          <p:spTgt spid="32"/>
                                        </p:tgtEl>
                                        <p:attrNameLst>
                                          <p:attrName>ppt_x</p:attrName>
                                        </p:attrNameLst>
                                      </p:cBhvr>
                                      <p:tavLst>
                                        <p:tav tm="0">
                                          <p:val>
                                            <p:strVal val="1+#ppt_w/2"/>
                                          </p:val>
                                        </p:tav>
                                        <p:tav tm="100000">
                                          <p:val>
                                            <p:strVal val="#ppt_x"/>
                                          </p:val>
                                        </p:tav>
                                      </p:tavLst>
                                    </p:anim>
                                    <p:anim calcmode="lin" valueType="num">
                                      <p:cBhvr additive="base">
                                        <p:cTn id="39" dur="500" fill="hold"/>
                                        <p:tgtEl>
                                          <p:spTgt spid="32"/>
                                        </p:tgtEl>
                                        <p:attrNameLst>
                                          <p:attrName>ppt_y</p:attrName>
                                        </p:attrNameLst>
                                      </p:cBhvr>
                                      <p:tavLst>
                                        <p:tav tm="0">
                                          <p:val>
                                            <p:strVal val="1+#ppt_h/2"/>
                                          </p:val>
                                        </p:tav>
                                        <p:tav tm="100000">
                                          <p:val>
                                            <p:strVal val="#ppt_y"/>
                                          </p:val>
                                        </p:tav>
                                      </p:tavLst>
                                    </p:anim>
                                  </p:childTnLst>
                                </p:cTn>
                              </p:par>
                              <p:par>
                                <p:cTn id="40" presetID="2" presetClass="entr" presetSubtype="3" fill="hold" grpId="0" nodeType="withEffect">
                                  <p:stCondLst>
                                    <p:cond delay="0"/>
                                  </p:stCondLst>
                                  <p:childTnLst>
                                    <p:set>
                                      <p:cBhvr>
                                        <p:cTn id="41" dur="1" fill="hold">
                                          <p:stCondLst>
                                            <p:cond delay="0"/>
                                          </p:stCondLst>
                                        </p:cTn>
                                        <p:tgtEl>
                                          <p:spTgt spid="34"/>
                                        </p:tgtEl>
                                        <p:attrNameLst>
                                          <p:attrName>style.visibility</p:attrName>
                                        </p:attrNameLst>
                                      </p:cBhvr>
                                      <p:to>
                                        <p:strVal val="visible"/>
                                      </p:to>
                                    </p:set>
                                    <p:anim calcmode="lin" valueType="num">
                                      <p:cBhvr additive="base">
                                        <p:cTn id="42" dur="500" fill="hold"/>
                                        <p:tgtEl>
                                          <p:spTgt spid="34"/>
                                        </p:tgtEl>
                                        <p:attrNameLst>
                                          <p:attrName>ppt_x</p:attrName>
                                        </p:attrNameLst>
                                      </p:cBhvr>
                                      <p:tavLst>
                                        <p:tav tm="0">
                                          <p:val>
                                            <p:strVal val="1+#ppt_w/2"/>
                                          </p:val>
                                        </p:tav>
                                        <p:tav tm="100000">
                                          <p:val>
                                            <p:strVal val="#ppt_x"/>
                                          </p:val>
                                        </p:tav>
                                      </p:tavLst>
                                    </p:anim>
                                    <p:anim calcmode="lin" valueType="num">
                                      <p:cBhvr additive="base">
                                        <p:cTn id="43" dur="500" fill="hold"/>
                                        <p:tgtEl>
                                          <p:spTgt spid="34"/>
                                        </p:tgtEl>
                                        <p:attrNameLst>
                                          <p:attrName>ppt_y</p:attrName>
                                        </p:attrNameLst>
                                      </p:cBhvr>
                                      <p:tavLst>
                                        <p:tav tm="0">
                                          <p:val>
                                            <p:strVal val="0-#ppt_h/2"/>
                                          </p:val>
                                        </p:tav>
                                        <p:tav tm="100000">
                                          <p:val>
                                            <p:strVal val="#ppt_y"/>
                                          </p:val>
                                        </p:tav>
                                      </p:tavLst>
                                    </p:anim>
                                  </p:childTnLst>
                                </p:cTn>
                              </p:par>
                            </p:childTnLst>
                          </p:cTn>
                        </p:par>
                        <p:par>
                          <p:cTn id="44" fill="hold">
                            <p:stCondLst>
                              <p:cond delay="2000"/>
                            </p:stCondLst>
                            <p:childTnLst>
                              <p:par>
                                <p:cTn id="45" presetID="10" presetClass="entr" presetSubtype="0" fill="hold" grpId="0" nodeType="afterEffect">
                                  <p:stCondLst>
                                    <p:cond delay="0"/>
                                  </p:stCondLst>
                                  <p:childTnLst>
                                    <p:set>
                                      <p:cBhvr>
                                        <p:cTn id="46" dur="1" fill="hold">
                                          <p:stCondLst>
                                            <p:cond delay="0"/>
                                          </p:stCondLst>
                                        </p:cTn>
                                        <p:tgtEl>
                                          <p:spTgt spid="42"/>
                                        </p:tgtEl>
                                        <p:attrNameLst>
                                          <p:attrName>style.visibility</p:attrName>
                                        </p:attrNameLst>
                                      </p:cBhvr>
                                      <p:to>
                                        <p:strVal val="visible"/>
                                      </p:to>
                                    </p:set>
                                    <p:animEffect transition="in" filter="fade">
                                      <p:cBhvr>
                                        <p:cTn id="47" dur="500"/>
                                        <p:tgtEl>
                                          <p:spTgt spid="42"/>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47"/>
                                        </p:tgtEl>
                                        <p:attrNameLst>
                                          <p:attrName>style.visibility</p:attrName>
                                        </p:attrNameLst>
                                      </p:cBhvr>
                                      <p:to>
                                        <p:strVal val="visible"/>
                                      </p:to>
                                    </p:set>
                                    <p:animEffect transition="in" filter="fade">
                                      <p:cBhvr>
                                        <p:cTn id="50" dur="500"/>
                                        <p:tgtEl>
                                          <p:spTgt spid="47"/>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45"/>
                                        </p:tgtEl>
                                        <p:attrNameLst>
                                          <p:attrName>style.visibility</p:attrName>
                                        </p:attrNameLst>
                                      </p:cBhvr>
                                      <p:to>
                                        <p:strVal val="visible"/>
                                      </p:to>
                                    </p:set>
                                    <p:animEffect transition="in" filter="fade">
                                      <p:cBhvr>
                                        <p:cTn id="53" dur="500"/>
                                        <p:tgtEl>
                                          <p:spTgt spid="45"/>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43"/>
                                        </p:tgtEl>
                                        <p:attrNameLst>
                                          <p:attrName>style.visibility</p:attrName>
                                        </p:attrNameLst>
                                      </p:cBhvr>
                                      <p:to>
                                        <p:strVal val="visible"/>
                                      </p:to>
                                    </p:set>
                                    <p:animEffect transition="in" filter="fade">
                                      <p:cBhvr>
                                        <p:cTn id="56" dur="500"/>
                                        <p:tgtEl>
                                          <p:spTgt spid="43"/>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46"/>
                                        </p:tgtEl>
                                        <p:attrNameLst>
                                          <p:attrName>style.visibility</p:attrName>
                                        </p:attrNameLst>
                                      </p:cBhvr>
                                      <p:to>
                                        <p:strVal val="visible"/>
                                      </p:to>
                                    </p:set>
                                    <p:animEffect transition="in" filter="fade">
                                      <p:cBhvr>
                                        <p:cTn id="59" dur="500"/>
                                        <p:tgtEl>
                                          <p:spTgt spid="46"/>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48"/>
                                        </p:tgtEl>
                                        <p:attrNameLst>
                                          <p:attrName>style.visibility</p:attrName>
                                        </p:attrNameLst>
                                      </p:cBhvr>
                                      <p:to>
                                        <p:strVal val="visible"/>
                                      </p:to>
                                    </p:set>
                                    <p:animEffect transition="in" filter="fade">
                                      <p:cBhvr>
                                        <p:cTn id="62" dur="500"/>
                                        <p:tgtEl>
                                          <p:spTgt spid="48"/>
                                        </p:tgtEl>
                                      </p:cBhvr>
                                    </p:animEffect>
                                  </p:childTnLst>
                                </p:cTn>
                              </p:par>
                            </p:childTnLst>
                          </p:cTn>
                        </p:par>
                        <p:par>
                          <p:cTn id="63" fill="hold">
                            <p:stCondLst>
                              <p:cond delay="2500"/>
                            </p:stCondLst>
                            <p:childTnLst>
                              <p:par>
                                <p:cTn id="64" presetID="22" presetClass="entr" presetSubtype="4" fill="hold" nodeType="afterEffect">
                                  <p:stCondLst>
                                    <p:cond delay="0"/>
                                  </p:stCondLst>
                                  <p:childTnLst>
                                    <p:set>
                                      <p:cBhvr>
                                        <p:cTn id="65" dur="1" fill="hold">
                                          <p:stCondLst>
                                            <p:cond delay="0"/>
                                          </p:stCondLst>
                                        </p:cTn>
                                        <p:tgtEl>
                                          <p:spTgt spid="55"/>
                                        </p:tgtEl>
                                        <p:attrNameLst>
                                          <p:attrName>style.visibility</p:attrName>
                                        </p:attrNameLst>
                                      </p:cBhvr>
                                      <p:to>
                                        <p:strVal val="visible"/>
                                      </p:to>
                                    </p:set>
                                    <p:animEffect transition="in" filter="wipe(down)">
                                      <p:cBhvr>
                                        <p:cTn id="66" dur="500"/>
                                        <p:tgtEl>
                                          <p:spTgt spid="55"/>
                                        </p:tgtEl>
                                      </p:cBhvr>
                                    </p:animEffect>
                                  </p:childTnLst>
                                </p:cTn>
                              </p:par>
                            </p:childTnLst>
                          </p:cTn>
                        </p:par>
                        <p:par>
                          <p:cTn id="67" fill="hold">
                            <p:stCondLst>
                              <p:cond delay="3000"/>
                            </p:stCondLst>
                            <p:childTnLst>
                              <p:par>
                                <p:cTn id="68" presetID="16" presetClass="entr" presetSubtype="37" fill="hold" nodeType="afterEffect">
                                  <p:stCondLst>
                                    <p:cond delay="0"/>
                                  </p:stCondLst>
                                  <p:childTnLst>
                                    <p:set>
                                      <p:cBhvr>
                                        <p:cTn id="69" dur="1" fill="hold">
                                          <p:stCondLst>
                                            <p:cond delay="0"/>
                                          </p:stCondLst>
                                        </p:cTn>
                                        <p:tgtEl>
                                          <p:spTgt spid="61"/>
                                        </p:tgtEl>
                                        <p:attrNameLst>
                                          <p:attrName>style.visibility</p:attrName>
                                        </p:attrNameLst>
                                      </p:cBhvr>
                                      <p:to>
                                        <p:strVal val="visible"/>
                                      </p:to>
                                    </p:set>
                                    <p:animEffect transition="in" filter="barn(outVertical)">
                                      <p:cBhvr>
                                        <p:cTn id="70" dur="500"/>
                                        <p:tgtEl>
                                          <p:spTgt spid="61"/>
                                        </p:tgtEl>
                                      </p:cBhvr>
                                    </p:animEffect>
                                  </p:childTnLst>
                                </p:cTn>
                              </p:par>
                            </p:childTnLst>
                          </p:cTn>
                        </p:par>
                        <p:par>
                          <p:cTn id="71" fill="hold">
                            <p:stCondLst>
                              <p:cond delay="3500"/>
                            </p:stCondLst>
                            <p:childTnLst>
                              <p:par>
                                <p:cTn id="72" presetID="22" presetClass="entr" presetSubtype="1" fill="hold" grpId="0" nodeType="afterEffect">
                                  <p:stCondLst>
                                    <p:cond delay="0"/>
                                  </p:stCondLst>
                                  <p:childTnLst>
                                    <p:set>
                                      <p:cBhvr>
                                        <p:cTn id="73" dur="1" fill="hold">
                                          <p:stCondLst>
                                            <p:cond delay="0"/>
                                          </p:stCondLst>
                                        </p:cTn>
                                        <p:tgtEl>
                                          <p:spTgt spid="12"/>
                                        </p:tgtEl>
                                        <p:attrNameLst>
                                          <p:attrName>style.visibility</p:attrName>
                                        </p:attrNameLst>
                                      </p:cBhvr>
                                      <p:to>
                                        <p:strVal val="visible"/>
                                      </p:to>
                                    </p:set>
                                    <p:animEffect transition="in" filter="wipe(up)">
                                      <p:cBhvr>
                                        <p:cTn id="74" dur="500"/>
                                        <p:tgtEl>
                                          <p:spTgt spid="12"/>
                                        </p:tgtEl>
                                      </p:cBhvr>
                                    </p:animEffect>
                                  </p:childTnLst>
                                </p:cTn>
                              </p:par>
                            </p:childTnLst>
                          </p:cTn>
                        </p:par>
                        <p:par>
                          <p:cTn id="75" fill="hold">
                            <p:stCondLst>
                              <p:cond delay="4000"/>
                            </p:stCondLst>
                            <p:childTnLst>
                              <p:par>
                                <p:cTn id="76" presetID="22" presetClass="entr" presetSubtype="1" fill="hold" grpId="0" nodeType="afterEffect">
                                  <p:stCondLst>
                                    <p:cond delay="0"/>
                                  </p:stCondLst>
                                  <p:childTnLst>
                                    <p:set>
                                      <p:cBhvr>
                                        <p:cTn id="77" dur="1" fill="hold">
                                          <p:stCondLst>
                                            <p:cond delay="0"/>
                                          </p:stCondLst>
                                        </p:cTn>
                                        <p:tgtEl>
                                          <p:spTgt spid="13"/>
                                        </p:tgtEl>
                                        <p:attrNameLst>
                                          <p:attrName>style.visibility</p:attrName>
                                        </p:attrNameLst>
                                      </p:cBhvr>
                                      <p:to>
                                        <p:strVal val="visible"/>
                                      </p:to>
                                    </p:set>
                                    <p:animEffect transition="in" filter="wipe(up)">
                                      <p:cBhvr>
                                        <p:cTn id="78" dur="500"/>
                                        <p:tgtEl>
                                          <p:spTgt spid="13"/>
                                        </p:tgtEl>
                                      </p:cBhvr>
                                    </p:animEffect>
                                  </p:childTnLst>
                                </p:cTn>
                              </p:par>
                            </p:childTnLst>
                          </p:cTn>
                        </p:par>
                        <p:par>
                          <p:cTn id="79" fill="hold">
                            <p:stCondLst>
                              <p:cond delay="4500"/>
                            </p:stCondLst>
                            <p:childTnLst>
                              <p:par>
                                <p:cTn id="80" presetID="22" presetClass="entr" presetSubtype="2" fill="hold" nodeType="afterEffect">
                                  <p:stCondLst>
                                    <p:cond delay="0"/>
                                  </p:stCondLst>
                                  <p:childTnLst>
                                    <p:set>
                                      <p:cBhvr>
                                        <p:cTn id="81" dur="1" fill="hold">
                                          <p:stCondLst>
                                            <p:cond delay="0"/>
                                          </p:stCondLst>
                                        </p:cTn>
                                        <p:tgtEl>
                                          <p:spTgt spid="52"/>
                                        </p:tgtEl>
                                        <p:attrNameLst>
                                          <p:attrName>style.visibility</p:attrName>
                                        </p:attrNameLst>
                                      </p:cBhvr>
                                      <p:to>
                                        <p:strVal val="visible"/>
                                      </p:to>
                                    </p:set>
                                    <p:animEffect transition="in" filter="wipe(right)">
                                      <p:cBhvr>
                                        <p:cTn id="82" dur="500"/>
                                        <p:tgtEl>
                                          <p:spTgt spid="52"/>
                                        </p:tgtEl>
                                      </p:cBhvr>
                                    </p:animEffect>
                                  </p:childTnLst>
                                </p:cTn>
                              </p:par>
                            </p:childTnLst>
                          </p:cTn>
                        </p:par>
                        <p:par>
                          <p:cTn id="83" fill="hold">
                            <p:stCondLst>
                              <p:cond delay="5000"/>
                            </p:stCondLst>
                            <p:childTnLst>
                              <p:par>
                                <p:cTn id="84" presetID="22" presetClass="entr" presetSubtype="1" fill="hold" grpId="0" nodeType="afterEffect">
                                  <p:stCondLst>
                                    <p:cond delay="0"/>
                                  </p:stCondLst>
                                  <p:childTnLst>
                                    <p:set>
                                      <p:cBhvr>
                                        <p:cTn id="85" dur="1" fill="hold">
                                          <p:stCondLst>
                                            <p:cond delay="0"/>
                                          </p:stCondLst>
                                        </p:cTn>
                                        <p:tgtEl>
                                          <p:spTgt spid="14"/>
                                        </p:tgtEl>
                                        <p:attrNameLst>
                                          <p:attrName>style.visibility</p:attrName>
                                        </p:attrNameLst>
                                      </p:cBhvr>
                                      <p:to>
                                        <p:strVal val="visible"/>
                                      </p:to>
                                    </p:set>
                                    <p:animEffect transition="in" filter="wipe(up)">
                                      <p:cBhvr>
                                        <p:cTn id="86" dur="500"/>
                                        <p:tgtEl>
                                          <p:spTgt spid="14"/>
                                        </p:tgtEl>
                                      </p:cBhvr>
                                    </p:animEffect>
                                  </p:childTnLst>
                                </p:cTn>
                              </p:par>
                            </p:childTnLst>
                          </p:cTn>
                        </p:par>
                        <p:par>
                          <p:cTn id="87" fill="hold">
                            <p:stCondLst>
                              <p:cond delay="5500"/>
                            </p:stCondLst>
                            <p:childTnLst>
                              <p:par>
                                <p:cTn id="88" presetID="22" presetClass="entr" presetSubtype="8" fill="hold" nodeType="afterEffect">
                                  <p:stCondLst>
                                    <p:cond delay="0"/>
                                  </p:stCondLst>
                                  <p:childTnLst>
                                    <p:set>
                                      <p:cBhvr>
                                        <p:cTn id="89" dur="1" fill="hold">
                                          <p:stCondLst>
                                            <p:cond delay="0"/>
                                          </p:stCondLst>
                                        </p:cTn>
                                        <p:tgtEl>
                                          <p:spTgt spid="50"/>
                                        </p:tgtEl>
                                        <p:attrNameLst>
                                          <p:attrName>style.visibility</p:attrName>
                                        </p:attrNameLst>
                                      </p:cBhvr>
                                      <p:to>
                                        <p:strVal val="visible"/>
                                      </p:to>
                                    </p:set>
                                    <p:animEffect transition="in" filter="wipe(left)">
                                      <p:cBhvr>
                                        <p:cTn id="90" dur="500"/>
                                        <p:tgtEl>
                                          <p:spTgt spid="50"/>
                                        </p:tgtEl>
                                      </p:cBhvr>
                                    </p:animEffect>
                                  </p:childTnLst>
                                </p:cTn>
                              </p:par>
                            </p:childTnLst>
                          </p:cTn>
                        </p:par>
                        <p:par>
                          <p:cTn id="91" fill="hold">
                            <p:stCondLst>
                              <p:cond delay="6000"/>
                            </p:stCondLst>
                            <p:childTnLst>
                              <p:par>
                                <p:cTn id="92" presetID="22" presetClass="entr" presetSubtype="1" fill="hold" grpId="0" nodeType="afterEffect">
                                  <p:stCondLst>
                                    <p:cond delay="0"/>
                                  </p:stCondLst>
                                  <p:childTnLst>
                                    <p:set>
                                      <p:cBhvr>
                                        <p:cTn id="93" dur="1" fill="hold">
                                          <p:stCondLst>
                                            <p:cond delay="0"/>
                                          </p:stCondLst>
                                        </p:cTn>
                                        <p:tgtEl>
                                          <p:spTgt spid="15"/>
                                        </p:tgtEl>
                                        <p:attrNameLst>
                                          <p:attrName>style.visibility</p:attrName>
                                        </p:attrNameLst>
                                      </p:cBhvr>
                                      <p:to>
                                        <p:strVal val="visible"/>
                                      </p:to>
                                    </p:set>
                                    <p:animEffect transition="in" filter="wipe(up)">
                                      <p:cBhvr>
                                        <p:cTn id="94" dur="500"/>
                                        <p:tgtEl>
                                          <p:spTgt spid="15"/>
                                        </p:tgtEl>
                                      </p:cBhvr>
                                    </p:animEffect>
                                  </p:childTnLst>
                                </p:cTn>
                              </p:par>
                            </p:childTnLst>
                          </p:cTn>
                        </p:par>
                        <p:par>
                          <p:cTn id="95" fill="hold">
                            <p:stCondLst>
                              <p:cond delay="6500"/>
                            </p:stCondLst>
                            <p:childTnLst>
                              <p:par>
                                <p:cTn id="96" presetID="22" presetClass="entr" presetSubtype="2" fill="hold" nodeType="afterEffect">
                                  <p:stCondLst>
                                    <p:cond delay="0"/>
                                  </p:stCondLst>
                                  <p:childTnLst>
                                    <p:set>
                                      <p:cBhvr>
                                        <p:cTn id="97" dur="1" fill="hold">
                                          <p:stCondLst>
                                            <p:cond delay="0"/>
                                          </p:stCondLst>
                                        </p:cTn>
                                        <p:tgtEl>
                                          <p:spTgt spid="53"/>
                                        </p:tgtEl>
                                        <p:attrNameLst>
                                          <p:attrName>style.visibility</p:attrName>
                                        </p:attrNameLst>
                                      </p:cBhvr>
                                      <p:to>
                                        <p:strVal val="visible"/>
                                      </p:to>
                                    </p:set>
                                    <p:animEffect transition="in" filter="wipe(right)">
                                      <p:cBhvr>
                                        <p:cTn id="98" dur="500"/>
                                        <p:tgtEl>
                                          <p:spTgt spid="53"/>
                                        </p:tgtEl>
                                      </p:cBhvr>
                                    </p:animEffect>
                                  </p:childTnLst>
                                </p:cTn>
                              </p:par>
                            </p:childTnLst>
                          </p:cTn>
                        </p:par>
                        <p:par>
                          <p:cTn id="99" fill="hold">
                            <p:stCondLst>
                              <p:cond delay="7000"/>
                            </p:stCondLst>
                            <p:childTnLst>
                              <p:par>
                                <p:cTn id="100" presetID="22" presetClass="entr" presetSubtype="1" fill="hold" grpId="0" nodeType="afterEffect">
                                  <p:stCondLst>
                                    <p:cond delay="0"/>
                                  </p:stCondLst>
                                  <p:childTnLst>
                                    <p:set>
                                      <p:cBhvr>
                                        <p:cTn id="101" dur="1" fill="hold">
                                          <p:stCondLst>
                                            <p:cond delay="0"/>
                                          </p:stCondLst>
                                        </p:cTn>
                                        <p:tgtEl>
                                          <p:spTgt spid="16"/>
                                        </p:tgtEl>
                                        <p:attrNameLst>
                                          <p:attrName>style.visibility</p:attrName>
                                        </p:attrNameLst>
                                      </p:cBhvr>
                                      <p:to>
                                        <p:strVal val="visible"/>
                                      </p:to>
                                    </p:set>
                                    <p:animEffect transition="in" filter="wipe(up)">
                                      <p:cBhvr>
                                        <p:cTn id="102" dur="500"/>
                                        <p:tgtEl>
                                          <p:spTgt spid="16"/>
                                        </p:tgtEl>
                                      </p:cBhvr>
                                    </p:animEffect>
                                  </p:childTnLst>
                                </p:cTn>
                              </p:par>
                            </p:childTnLst>
                          </p:cTn>
                        </p:par>
                        <p:par>
                          <p:cTn id="103" fill="hold">
                            <p:stCondLst>
                              <p:cond delay="7500"/>
                            </p:stCondLst>
                            <p:childTnLst>
                              <p:par>
                                <p:cTn id="104" presetID="22" presetClass="entr" presetSubtype="8" fill="hold" nodeType="afterEffect">
                                  <p:stCondLst>
                                    <p:cond delay="0"/>
                                  </p:stCondLst>
                                  <p:childTnLst>
                                    <p:set>
                                      <p:cBhvr>
                                        <p:cTn id="105" dur="1" fill="hold">
                                          <p:stCondLst>
                                            <p:cond delay="0"/>
                                          </p:stCondLst>
                                        </p:cTn>
                                        <p:tgtEl>
                                          <p:spTgt spid="51"/>
                                        </p:tgtEl>
                                        <p:attrNameLst>
                                          <p:attrName>style.visibility</p:attrName>
                                        </p:attrNameLst>
                                      </p:cBhvr>
                                      <p:to>
                                        <p:strVal val="visible"/>
                                      </p:to>
                                    </p:set>
                                    <p:animEffect transition="in" filter="wipe(left)">
                                      <p:cBhvr>
                                        <p:cTn id="106" dur="500"/>
                                        <p:tgtEl>
                                          <p:spTgt spid="51"/>
                                        </p:tgtEl>
                                      </p:cBhvr>
                                    </p:animEffect>
                                  </p:childTnLst>
                                </p:cTn>
                              </p:par>
                            </p:childTnLst>
                          </p:cTn>
                        </p:par>
                        <p:par>
                          <p:cTn id="107" fill="hold">
                            <p:stCondLst>
                              <p:cond delay="8000"/>
                            </p:stCondLst>
                            <p:childTnLst>
                              <p:par>
                                <p:cTn id="108" presetID="22" presetClass="entr" presetSubtype="1" fill="hold" nodeType="afterEffect">
                                  <p:stCondLst>
                                    <p:cond delay="0"/>
                                  </p:stCondLst>
                                  <p:childTnLst>
                                    <p:set>
                                      <p:cBhvr>
                                        <p:cTn id="109" dur="1" fill="hold">
                                          <p:stCondLst>
                                            <p:cond delay="0"/>
                                          </p:stCondLst>
                                        </p:cTn>
                                        <p:tgtEl>
                                          <p:spTgt spid="58"/>
                                        </p:tgtEl>
                                        <p:attrNameLst>
                                          <p:attrName>style.visibility</p:attrName>
                                        </p:attrNameLst>
                                      </p:cBhvr>
                                      <p:to>
                                        <p:strVal val="visible"/>
                                      </p:to>
                                    </p:set>
                                    <p:animEffect transition="in" filter="wipe(up)">
                                      <p:cBhvr>
                                        <p:cTn id="110" dur="500"/>
                                        <p:tgtEl>
                                          <p:spTgt spid="58"/>
                                        </p:tgtEl>
                                      </p:cBhvr>
                                    </p:animEffect>
                                  </p:childTnLst>
                                </p:cTn>
                              </p:par>
                            </p:childTnLst>
                          </p:cTn>
                        </p:par>
                        <p:par>
                          <p:cTn id="111" fill="hold">
                            <p:stCondLst>
                              <p:cond delay="8500"/>
                            </p:stCondLst>
                            <p:childTnLst>
                              <p:par>
                                <p:cTn id="112" presetID="16" presetClass="entr" presetSubtype="37" fill="hold" nodeType="afterEffect">
                                  <p:stCondLst>
                                    <p:cond delay="0"/>
                                  </p:stCondLst>
                                  <p:childTnLst>
                                    <p:set>
                                      <p:cBhvr>
                                        <p:cTn id="113" dur="1" fill="hold">
                                          <p:stCondLst>
                                            <p:cond delay="0"/>
                                          </p:stCondLst>
                                        </p:cTn>
                                        <p:tgtEl>
                                          <p:spTgt spid="60"/>
                                        </p:tgtEl>
                                        <p:attrNameLst>
                                          <p:attrName>style.visibility</p:attrName>
                                        </p:attrNameLst>
                                      </p:cBhvr>
                                      <p:to>
                                        <p:strVal val="visible"/>
                                      </p:to>
                                    </p:set>
                                    <p:animEffect transition="in" filter="barn(outVertical)">
                                      <p:cBhvr>
                                        <p:cTn id="114" dur="500"/>
                                        <p:tgtEl>
                                          <p:spTgt spid="60"/>
                                        </p:tgtEl>
                                      </p:cBhvr>
                                    </p:animEffect>
                                  </p:childTnLst>
                                </p:cTn>
                              </p:par>
                            </p:childTnLst>
                          </p:cTn>
                        </p:par>
                        <p:par>
                          <p:cTn id="115" fill="hold">
                            <p:stCondLst>
                              <p:cond delay="9000"/>
                            </p:stCondLst>
                            <p:childTnLst>
                              <p:par>
                                <p:cTn id="116" presetID="22" presetClass="entr" presetSubtype="1" fill="hold" grpId="0" nodeType="afterEffect">
                                  <p:stCondLst>
                                    <p:cond delay="0"/>
                                  </p:stCondLst>
                                  <p:childTnLst>
                                    <p:set>
                                      <p:cBhvr>
                                        <p:cTn id="117" dur="1" fill="hold">
                                          <p:stCondLst>
                                            <p:cond delay="0"/>
                                          </p:stCondLst>
                                        </p:cTn>
                                        <p:tgtEl>
                                          <p:spTgt spid="17"/>
                                        </p:tgtEl>
                                        <p:attrNameLst>
                                          <p:attrName>style.visibility</p:attrName>
                                        </p:attrNameLst>
                                      </p:cBhvr>
                                      <p:to>
                                        <p:strVal val="visible"/>
                                      </p:to>
                                    </p:set>
                                    <p:animEffect transition="in" filter="wipe(up)">
                                      <p:cBhvr>
                                        <p:cTn id="118"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4" grpId="0" animBg="1"/>
      <p:bldP spid="35" grpId="0" animBg="1"/>
      <p:bldP spid="37" grpId="0" animBg="1"/>
      <p:bldP spid="38" grpId="0" animBg="1"/>
      <p:bldP spid="40" grpId="0" animBg="1"/>
      <p:bldP spid="18" grpId="0" animBg="1"/>
      <p:bldP spid="5" grpId="0"/>
      <p:bldP spid="12" grpId="0"/>
      <p:bldP spid="13" grpId="0"/>
      <p:bldP spid="14" grpId="0"/>
      <p:bldP spid="15" grpId="0"/>
      <p:bldP spid="16" grpId="0"/>
      <p:bldP spid="17" grpId="0"/>
      <p:bldP spid="42" grpId="0"/>
      <p:bldP spid="43" grpId="0"/>
      <p:bldP spid="45" grpId="0"/>
      <p:bldP spid="46" grpId="0"/>
      <p:bldP spid="47" grpId="0"/>
      <p:bldP spid="48"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56323"/>
          <p:cNvSpPr>
            <a:spLocks noChangeArrowheads="1"/>
          </p:cNvSpPr>
          <p:nvPr/>
        </p:nvSpPr>
        <p:spPr bwMode="auto">
          <a:xfrm>
            <a:off x="627797" y="314594"/>
            <a:ext cx="357020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600" b="1">
                <a:solidFill>
                  <a:srgbClr val="003399"/>
                </a:solidFill>
                <a:latin typeface="Arial" panose="020B0604020202020204" pitchFamily="34" charset="0"/>
                <a:ea typeface="MS PGothic" panose="020B0600070205080204" pitchFamily="34" charset="-128"/>
              </a:defRPr>
            </a:lvl1pPr>
            <a:lvl2pPr>
              <a:defRPr sz="3600" b="1">
                <a:solidFill>
                  <a:srgbClr val="003399"/>
                </a:solidFill>
                <a:latin typeface="Arial" panose="020B0604020202020204" pitchFamily="34" charset="0"/>
                <a:ea typeface="MS PGothic" panose="020B0600070205080204" pitchFamily="34" charset="-128"/>
              </a:defRPr>
            </a:lvl2pPr>
            <a:lvl3pPr>
              <a:defRPr sz="3600" b="1">
                <a:solidFill>
                  <a:srgbClr val="003399"/>
                </a:solidFill>
                <a:latin typeface="Arial" panose="020B0604020202020204" pitchFamily="34" charset="0"/>
                <a:ea typeface="MS PGothic" panose="020B0600070205080204" pitchFamily="34" charset="-128"/>
              </a:defRPr>
            </a:lvl3pPr>
            <a:lvl4pPr>
              <a:defRPr sz="3600" b="1">
                <a:solidFill>
                  <a:srgbClr val="003399"/>
                </a:solidFill>
                <a:latin typeface="Arial" panose="020B0604020202020204" pitchFamily="34" charset="0"/>
                <a:ea typeface="MS PGothic" panose="020B0600070205080204" pitchFamily="34" charset="-128"/>
              </a:defRPr>
            </a:lvl4pPr>
            <a:lvl5pPr>
              <a:defRPr sz="3600" b="1">
                <a:solidFill>
                  <a:srgbClr val="003399"/>
                </a:solidFill>
                <a:latin typeface="Arial" panose="020B0604020202020204" pitchFamily="34" charset="0"/>
                <a:ea typeface="MS PGothic" panose="020B0600070205080204" pitchFamily="34" charset="-128"/>
              </a:defRPr>
            </a:lvl5pPr>
            <a:lvl6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6pPr>
            <a:lvl7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7pPr>
            <a:lvl8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8pPr>
            <a:lvl9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9pPr>
          </a:lstStyle>
          <a:p>
            <a:r>
              <a:rPr lang="zh-CN" altLang="en-US" sz="2400" dirty="0">
                <a:solidFill>
                  <a:schemeClr val="tx1"/>
                </a:solidFill>
                <a:latin typeface="微软雅黑" panose="020B0503020204020204" pitchFamily="34" charset="-122"/>
                <a:ea typeface="微软雅黑" panose="020B0503020204020204" pitchFamily="34" charset="-122"/>
              </a:rPr>
              <a:t>四、人机料法环测的运用</a:t>
            </a:r>
          </a:p>
        </p:txBody>
      </p:sp>
      <p:cxnSp>
        <p:nvCxnSpPr>
          <p:cNvPr id="3" name="Straight Connector 25"/>
          <p:cNvCxnSpPr/>
          <p:nvPr/>
        </p:nvCxnSpPr>
        <p:spPr>
          <a:xfrm>
            <a:off x="0" y="545427"/>
            <a:ext cx="627797" cy="0"/>
          </a:xfrm>
          <a:prstGeom prst="line">
            <a:avLst/>
          </a:prstGeom>
          <a:ln w="1016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 name="Straight Connector 25"/>
          <p:cNvCxnSpPr/>
          <p:nvPr/>
        </p:nvCxnSpPr>
        <p:spPr>
          <a:xfrm>
            <a:off x="4198005" y="545427"/>
            <a:ext cx="7993995" cy="0"/>
          </a:xfrm>
          <a:prstGeom prst="line">
            <a:avLst/>
          </a:prstGeom>
          <a:ln w="1016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3260196" y="1054635"/>
            <a:ext cx="4493538" cy="581057"/>
          </a:xfrm>
          <a:prstGeom prst="rect">
            <a:avLst/>
          </a:prstGeom>
        </p:spPr>
        <p:txBody>
          <a:bodyPr wrap="none">
            <a:spAutoFit/>
          </a:bodyPr>
          <a:lstStyle/>
          <a:p>
            <a:pPr>
              <a:lnSpc>
                <a:spcPct val="150000"/>
              </a:lnSpc>
              <a:buFontTx/>
              <a:buNone/>
            </a:pPr>
            <a:r>
              <a:rPr lang="zh-CN" altLang="en-US" sz="2400" b="1" dirty="0">
                <a:latin typeface="微软雅黑" panose="020B0503020204020204" pitchFamily="34" charset="-122"/>
                <a:ea typeface="微软雅黑" panose="020B0503020204020204" pitchFamily="34" charset="-122"/>
              </a:rPr>
              <a:t>特性要因图解决不了问题的根本</a:t>
            </a:r>
            <a:endParaRPr lang="en-US" altLang="zh-CN" sz="2400" b="1" dirty="0">
              <a:latin typeface="微软雅黑" panose="020B0503020204020204" pitchFamily="34" charset="-122"/>
              <a:ea typeface="微软雅黑" panose="020B0503020204020204" pitchFamily="34" charset="-122"/>
            </a:endParaRPr>
          </a:p>
        </p:txBody>
      </p:sp>
      <p:sp>
        <p:nvSpPr>
          <p:cNvPr id="13" name="矩形 12"/>
          <p:cNvSpPr/>
          <p:nvPr/>
        </p:nvSpPr>
        <p:spPr>
          <a:xfrm>
            <a:off x="1500740" y="2332659"/>
            <a:ext cx="3518912" cy="499624"/>
          </a:xfrm>
          <a:prstGeom prst="rect">
            <a:avLst/>
          </a:prstGeom>
        </p:spPr>
        <p:txBody>
          <a:bodyPr wrap="none">
            <a:spAutoFit/>
          </a:bodyPr>
          <a:lstStyle/>
          <a:p>
            <a:pPr>
              <a:lnSpc>
                <a:spcPct val="150000"/>
              </a:lnSpc>
              <a:buFontTx/>
              <a:buNone/>
            </a:pPr>
            <a:r>
              <a:rPr lang="zh-CN" altLang="en-US" sz="2000" b="1" dirty="0" smtClean="0">
                <a:latin typeface="微软雅黑" panose="020B0503020204020204" pitchFamily="34" charset="-122"/>
                <a:ea typeface="微软雅黑" panose="020B0503020204020204" pitchFamily="34" charset="-122"/>
              </a:rPr>
              <a:t>特性</a:t>
            </a:r>
            <a:r>
              <a:rPr lang="zh-CN" altLang="en-US" sz="2000" b="1" dirty="0">
                <a:latin typeface="微软雅黑" panose="020B0503020204020204" pitchFamily="34" charset="-122"/>
                <a:ea typeface="微软雅黑" panose="020B0503020204020204" pitchFamily="34" charset="-122"/>
              </a:rPr>
              <a:t>要因图只是原因分析部分</a:t>
            </a:r>
          </a:p>
        </p:txBody>
      </p:sp>
      <p:sp>
        <p:nvSpPr>
          <p:cNvPr id="14" name="矩形 13"/>
          <p:cNvSpPr/>
          <p:nvPr/>
        </p:nvSpPr>
        <p:spPr>
          <a:xfrm>
            <a:off x="1500739" y="3043138"/>
            <a:ext cx="5183839" cy="1015663"/>
          </a:xfrm>
          <a:prstGeom prst="rect">
            <a:avLst/>
          </a:prstGeom>
        </p:spPr>
        <p:txBody>
          <a:bodyPr wrap="square">
            <a:spAutoFit/>
          </a:bodyPr>
          <a:lstStyle/>
          <a:p>
            <a:pPr>
              <a:lnSpc>
                <a:spcPct val="150000"/>
              </a:lnSpc>
              <a:buFontTx/>
              <a:buNone/>
            </a:pPr>
            <a:r>
              <a:rPr lang="zh-CN" altLang="en-US" sz="2000" b="1" dirty="0" smtClean="0">
                <a:latin typeface="微软雅黑" panose="020B0503020204020204" pitchFamily="34" charset="-122"/>
                <a:ea typeface="微软雅黑" panose="020B0503020204020204" pitchFamily="34" charset="-122"/>
              </a:rPr>
              <a:t>下面</a:t>
            </a:r>
            <a:r>
              <a:rPr lang="zh-CN" altLang="en-US" sz="2000" b="1" dirty="0">
                <a:latin typeface="微软雅黑" panose="020B0503020204020204" pitchFamily="34" charset="-122"/>
                <a:ea typeface="微软雅黑" panose="020B0503020204020204" pitchFamily="34" charset="-122"/>
              </a:rPr>
              <a:t>应还有解决措施的深入（按照纠正预防法还要</a:t>
            </a:r>
            <a:r>
              <a:rPr lang="zh-CN" altLang="en-US" sz="2000" b="1" dirty="0" smtClean="0">
                <a:latin typeface="微软雅黑" panose="020B0503020204020204" pitchFamily="34" charset="-122"/>
                <a:ea typeface="微软雅黑" panose="020B0503020204020204" pitchFamily="34" charset="-122"/>
              </a:rPr>
              <a:t>有原因分析、</a:t>
            </a:r>
            <a:r>
              <a:rPr lang="zh-CN" altLang="en-US" sz="2000" b="1" dirty="0">
                <a:latin typeface="微软雅黑" panose="020B0503020204020204" pitchFamily="34" charset="-122"/>
                <a:ea typeface="微软雅黑" panose="020B0503020204020204" pitchFamily="34" charset="-122"/>
              </a:rPr>
              <a:t>举一反三、系统</a:t>
            </a:r>
            <a:r>
              <a:rPr lang="zh-CN" altLang="en-US" sz="2000" b="1" dirty="0" smtClean="0">
                <a:latin typeface="微软雅黑" panose="020B0503020204020204" pitchFamily="34" charset="-122"/>
                <a:ea typeface="微软雅黑" panose="020B0503020204020204" pitchFamily="34" charset="-122"/>
              </a:rPr>
              <a:t>杜绝</a:t>
            </a:r>
            <a:r>
              <a:rPr lang="zh-CN" altLang="en-US" sz="2000" b="1" dirty="0">
                <a:latin typeface="微软雅黑" panose="020B0503020204020204" pitchFamily="34" charset="-122"/>
                <a:ea typeface="微软雅黑" panose="020B0503020204020204" pitchFamily="34" charset="-122"/>
              </a:rPr>
              <a:t>）</a:t>
            </a:r>
          </a:p>
        </p:txBody>
      </p:sp>
      <p:sp>
        <p:nvSpPr>
          <p:cNvPr id="15" name="矩形 14"/>
          <p:cNvSpPr/>
          <p:nvPr/>
        </p:nvSpPr>
        <p:spPr>
          <a:xfrm>
            <a:off x="1500739" y="4375830"/>
            <a:ext cx="5059443" cy="1015663"/>
          </a:xfrm>
          <a:prstGeom prst="rect">
            <a:avLst/>
          </a:prstGeom>
        </p:spPr>
        <p:txBody>
          <a:bodyPr wrap="square">
            <a:spAutoFit/>
          </a:bodyPr>
          <a:lstStyle/>
          <a:p>
            <a:pPr>
              <a:lnSpc>
                <a:spcPct val="150000"/>
              </a:lnSpc>
              <a:buFontTx/>
              <a:buNone/>
            </a:pPr>
            <a:r>
              <a:rPr lang="zh-CN" altLang="en-US" sz="2000" b="1" dirty="0" smtClean="0">
                <a:latin typeface="微软雅黑" panose="020B0503020204020204" pitchFamily="34" charset="-122"/>
                <a:ea typeface="微软雅黑" panose="020B0503020204020204" pitchFamily="34" charset="-122"/>
              </a:rPr>
              <a:t>将</a:t>
            </a:r>
            <a:r>
              <a:rPr lang="zh-CN" altLang="en-US" sz="2000" b="1" dirty="0">
                <a:latin typeface="微软雅黑" panose="020B0503020204020204" pitchFamily="34" charset="-122"/>
                <a:ea typeface="微软雅黑" panose="020B0503020204020204" pitchFamily="34" charset="-122"/>
              </a:rPr>
              <a:t>人机料法环测的方法当作解决问题的</a:t>
            </a:r>
            <a:r>
              <a:rPr lang="zh-CN" altLang="en-US" sz="2000" b="1" dirty="0" smtClean="0">
                <a:latin typeface="微软雅黑" panose="020B0503020204020204" pitchFamily="34" charset="-122"/>
                <a:ea typeface="微软雅黑" panose="020B0503020204020204" pitchFamily="34" charset="-122"/>
              </a:rPr>
              <a:t>方法只是</a:t>
            </a:r>
            <a:r>
              <a:rPr lang="zh-CN" altLang="en-US" sz="2000" b="1" dirty="0">
                <a:latin typeface="微软雅黑" panose="020B0503020204020204" pitchFamily="34" charset="-122"/>
                <a:ea typeface="微软雅黑" panose="020B0503020204020204" pitchFamily="34" charset="-122"/>
              </a:rPr>
              <a:t>走了纠正预防</a:t>
            </a:r>
            <a:r>
              <a:rPr lang="zh-CN" altLang="en-US" sz="2000" b="1" dirty="0" smtClean="0">
                <a:latin typeface="微软雅黑" panose="020B0503020204020204" pitchFamily="34" charset="-122"/>
                <a:ea typeface="微软雅黑" panose="020B0503020204020204" pitchFamily="34" charset="-122"/>
              </a:rPr>
              <a:t>的优品步</a:t>
            </a:r>
            <a:r>
              <a:rPr lang="zh-CN" altLang="en-US" sz="2000" b="1" dirty="0" smtClean="0">
                <a:latin typeface="微软雅黑" panose="020B0503020204020204" pitchFamily="34" charset="-122"/>
                <a:ea typeface="微软雅黑" panose="020B0503020204020204" pitchFamily="34" charset="-122"/>
              </a:rPr>
              <a:t>。</a:t>
            </a:r>
            <a:endParaRPr lang="zh-CN" altLang="en-US" sz="2000" b="1" dirty="0">
              <a:latin typeface="微软雅黑" panose="020B0503020204020204" pitchFamily="34" charset="-122"/>
              <a:ea typeface="微软雅黑" panose="020B0503020204020204" pitchFamily="34" charset="-122"/>
            </a:endParaRPr>
          </a:p>
        </p:txBody>
      </p:sp>
      <p:grpSp>
        <p:nvGrpSpPr>
          <p:cNvPr id="5" name="组合 4"/>
          <p:cNvGrpSpPr/>
          <p:nvPr/>
        </p:nvGrpSpPr>
        <p:grpSpPr>
          <a:xfrm>
            <a:off x="6517069" y="1966410"/>
            <a:ext cx="5058831" cy="3568974"/>
            <a:chOff x="6517069" y="1966410"/>
            <a:chExt cx="5058831" cy="3568974"/>
          </a:xfrm>
        </p:grpSpPr>
        <p:sp>
          <p:nvSpPr>
            <p:cNvPr id="6" name="五边形 7"/>
            <p:cNvSpPr/>
            <p:nvPr/>
          </p:nvSpPr>
          <p:spPr>
            <a:xfrm>
              <a:off x="6517069" y="4519468"/>
              <a:ext cx="5058831" cy="1015916"/>
            </a:xfrm>
            <a:custGeom>
              <a:avLst/>
              <a:gdLst/>
              <a:ahLst/>
              <a:cxnLst/>
              <a:rect l="l" t="t" r="r" b="b"/>
              <a:pathLst>
                <a:path w="2718054" h="545840">
                  <a:moveTo>
                    <a:pt x="272920" y="0"/>
                  </a:moveTo>
                  <a:lnTo>
                    <a:pt x="419591" y="0"/>
                  </a:lnTo>
                  <a:lnTo>
                    <a:pt x="2298463" y="0"/>
                  </a:lnTo>
                  <a:lnTo>
                    <a:pt x="2445134" y="0"/>
                  </a:lnTo>
                  <a:lnTo>
                    <a:pt x="2718054" y="272920"/>
                  </a:lnTo>
                  <a:lnTo>
                    <a:pt x="2445134" y="545840"/>
                  </a:lnTo>
                  <a:lnTo>
                    <a:pt x="2298463" y="545840"/>
                  </a:lnTo>
                  <a:lnTo>
                    <a:pt x="419591" y="545840"/>
                  </a:lnTo>
                  <a:lnTo>
                    <a:pt x="272920" y="545840"/>
                  </a:lnTo>
                  <a:lnTo>
                    <a:pt x="0" y="272920"/>
                  </a:lnTo>
                  <a:close/>
                </a:path>
              </a:pathLst>
            </a:custGeom>
            <a:solidFill>
              <a:srgbClr val="34C1AA"/>
            </a:solidFill>
            <a:ln>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3199"/>
            </a:p>
          </p:txBody>
        </p:sp>
        <p:sp>
          <p:nvSpPr>
            <p:cNvPr id="7" name="五边形 9"/>
            <p:cNvSpPr/>
            <p:nvPr/>
          </p:nvSpPr>
          <p:spPr>
            <a:xfrm>
              <a:off x="7261997" y="3265973"/>
              <a:ext cx="3568977" cy="1015916"/>
            </a:xfrm>
            <a:custGeom>
              <a:avLst/>
              <a:gdLst/>
              <a:ahLst/>
              <a:cxnLst/>
              <a:rect l="l" t="t" r="r" b="b"/>
              <a:pathLst>
                <a:path w="1917572" h="545840">
                  <a:moveTo>
                    <a:pt x="272920" y="0"/>
                  </a:moveTo>
                  <a:lnTo>
                    <a:pt x="1135241" y="0"/>
                  </a:lnTo>
                  <a:lnTo>
                    <a:pt x="1222047" y="0"/>
                  </a:lnTo>
                  <a:lnTo>
                    <a:pt x="1644652" y="0"/>
                  </a:lnTo>
                  <a:lnTo>
                    <a:pt x="1917572" y="272920"/>
                  </a:lnTo>
                  <a:lnTo>
                    <a:pt x="1644652" y="545840"/>
                  </a:lnTo>
                  <a:lnTo>
                    <a:pt x="1222047" y="545840"/>
                  </a:lnTo>
                  <a:lnTo>
                    <a:pt x="1135241" y="545840"/>
                  </a:lnTo>
                  <a:lnTo>
                    <a:pt x="272920" y="545840"/>
                  </a:lnTo>
                  <a:lnTo>
                    <a:pt x="0" y="272920"/>
                  </a:lnTo>
                  <a:close/>
                </a:path>
              </a:pathLst>
            </a:custGeom>
            <a:solidFill>
              <a:srgbClr val="F1581C"/>
            </a:solidFill>
            <a:ln>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3199"/>
            </a:p>
          </p:txBody>
        </p:sp>
        <p:sp>
          <p:nvSpPr>
            <p:cNvPr id="8" name="等腰三角形 7"/>
            <p:cNvSpPr/>
            <p:nvPr/>
          </p:nvSpPr>
          <p:spPr>
            <a:xfrm>
              <a:off x="7991663" y="1966410"/>
              <a:ext cx="2109645" cy="1054990"/>
            </a:xfrm>
            <a:prstGeom prst="triangle">
              <a:avLst/>
            </a:prstGeom>
            <a:solidFill>
              <a:srgbClr val="2B84E1"/>
            </a:solidFill>
            <a:ln>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3199" dirty="0"/>
            </a:p>
          </p:txBody>
        </p:sp>
      </p:grpSp>
      <p:sp>
        <p:nvSpPr>
          <p:cNvPr id="16" name="矩形 15"/>
          <p:cNvSpPr/>
          <p:nvPr/>
        </p:nvSpPr>
        <p:spPr>
          <a:xfrm>
            <a:off x="8882817" y="2159125"/>
            <a:ext cx="328936" cy="830997"/>
          </a:xfrm>
          <a:prstGeom prst="rect">
            <a:avLst/>
          </a:prstGeom>
        </p:spPr>
        <p:txBody>
          <a:bodyPr wrap="none">
            <a:spAutoFit/>
          </a:bodyPr>
          <a:lstStyle/>
          <a:p>
            <a:r>
              <a:rPr lang="en-US" altLang="zh-CN" sz="4800" b="1" dirty="0">
                <a:solidFill>
                  <a:schemeClr val="bg1"/>
                </a:solidFill>
                <a:latin typeface="Agency FB" panose="020B0503020202020204" pitchFamily="34" charset="0"/>
                <a:ea typeface="微软雅黑" panose="020B0503020204020204" pitchFamily="34" charset="-122"/>
              </a:rPr>
              <a:t>1</a:t>
            </a:r>
            <a:endParaRPr lang="zh-CN" altLang="en-US" sz="4800" dirty="0">
              <a:solidFill>
                <a:schemeClr val="bg1"/>
              </a:solidFill>
              <a:latin typeface="Agency FB" panose="020B0503020202020204" pitchFamily="34" charset="0"/>
            </a:endParaRPr>
          </a:p>
        </p:txBody>
      </p:sp>
      <p:sp>
        <p:nvSpPr>
          <p:cNvPr id="17" name="矩形 16"/>
          <p:cNvSpPr/>
          <p:nvPr/>
        </p:nvSpPr>
        <p:spPr>
          <a:xfrm>
            <a:off x="8882817" y="3372947"/>
            <a:ext cx="455574" cy="830997"/>
          </a:xfrm>
          <a:prstGeom prst="rect">
            <a:avLst/>
          </a:prstGeom>
        </p:spPr>
        <p:txBody>
          <a:bodyPr wrap="none">
            <a:spAutoFit/>
          </a:bodyPr>
          <a:lstStyle/>
          <a:p>
            <a:r>
              <a:rPr lang="en-US" altLang="zh-CN" sz="4800" b="1" dirty="0" smtClean="0">
                <a:solidFill>
                  <a:schemeClr val="bg1"/>
                </a:solidFill>
                <a:latin typeface="Agency FB" panose="020B0503020202020204" pitchFamily="34" charset="0"/>
                <a:ea typeface="微软雅黑" panose="020B0503020204020204" pitchFamily="34" charset="-122"/>
              </a:rPr>
              <a:t>2</a:t>
            </a:r>
            <a:endParaRPr lang="zh-CN" altLang="en-US" sz="4800" dirty="0">
              <a:solidFill>
                <a:schemeClr val="bg1"/>
              </a:solidFill>
              <a:latin typeface="Agency FB" panose="020B0503020202020204" pitchFamily="34" charset="0"/>
            </a:endParaRPr>
          </a:p>
        </p:txBody>
      </p:sp>
      <p:sp>
        <p:nvSpPr>
          <p:cNvPr id="18" name="矩形 17"/>
          <p:cNvSpPr/>
          <p:nvPr/>
        </p:nvSpPr>
        <p:spPr>
          <a:xfrm>
            <a:off x="8882817" y="4695588"/>
            <a:ext cx="468398" cy="830997"/>
          </a:xfrm>
          <a:prstGeom prst="rect">
            <a:avLst/>
          </a:prstGeom>
        </p:spPr>
        <p:txBody>
          <a:bodyPr wrap="none">
            <a:spAutoFit/>
          </a:bodyPr>
          <a:lstStyle/>
          <a:p>
            <a:r>
              <a:rPr lang="en-US" altLang="zh-CN" sz="4800" b="1" dirty="0" smtClean="0">
                <a:solidFill>
                  <a:schemeClr val="bg1"/>
                </a:solidFill>
                <a:latin typeface="Agency FB" panose="020B0503020202020204" pitchFamily="34" charset="0"/>
                <a:ea typeface="微软雅黑" panose="020B0503020204020204" pitchFamily="34" charset="-122"/>
              </a:rPr>
              <a:t>3</a:t>
            </a:r>
            <a:endParaRPr lang="zh-CN" altLang="en-US" sz="4800" dirty="0">
              <a:solidFill>
                <a:schemeClr val="bg1"/>
              </a:solidFill>
              <a:latin typeface="Agency FB" panose="020B0503020202020204" pitchFamily="34" charset="0"/>
            </a:endParaRPr>
          </a:p>
        </p:txBody>
      </p:sp>
      <p:cxnSp>
        <p:nvCxnSpPr>
          <p:cNvPr id="22" name="直接连接符 21"/>
          <p:cNvCxnSpPr>
            <a:stCxn id="8" idx="2"/>
          </p:cNvCxnSpPr>
          <p:nvPr/>
        </p:nvCxnSpPr>
        <p:spPr>
          <a:xfrm flipH="1" flipV="1">
            <a:off x="1087821" y="2990122"/>
            <a:ext cx="6903842" cy="31278"/>
          </a:xfrm>
          <a:prstGeom prst="line">
            <a:avLst/>
          </a:prstGeom>
          <a:ln w="12700">
            <a:solidFill>
              <a:srgbClr val="6C6564"/>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flipH="1">
            <a:off x="1087821" y="4281889"/>
            <a:ext cx="6665913" cy="0"/>
          </a:xfrm>
          <a:prstGeom prst="line">
            <a:avLst/>
          </a:prstGeom>
          <a:ln w="12700">
            <a:solidFill>
              <a:srgbClr val="AFABAB"/>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flipH="1" flipV="1">
            <a:off x="1087821" y="5471040"/>
            <a:ext cx="6903842" cy="31278"/>
          </a:xfrm>
          <a:prstGeom prst="line">
            <a:avLst/>
          </a:prstGeom>
          <a:ln w="12700">
            <a:solidFill>
              <a:srgbClr val="6C656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31949980"/>
      </p:ext>
    </p:extLst>
  </p:cSld>
  <p:clrMapOvr>
    <a:masterClrMapping/>
  </p:clrMapOvr>
  <mc:AlternateContent xmlns:mc="http://schemas.openxmlformats.org/markup-compatibility/2006" xmlns:p14="http://schemas.microsoft.com/office/powerpoint/2010/main">
    <mc:Choice Requires="p14">
      <p:transition spd="slow" p14:dur="1600" advClick="0" advTm="5000">
        <p14:gallery dir="l"/>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par>
                                <p:cTn id="8" presetID="22" presetClass="entr" presetSubtype="2"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right)">
                                      <p:cBhvr>
                                        <p:cTn id="10" dur="500"/>
                                        <p:tgtEl>
                                          <p:spTgt spid="4"/>
                                        </p:tgtEl>
                                      </p:cBhvr>
                                    </p:animEffect>
                                  </p:childTnLst>
                                </p:cTn>
                              </p:par>
                            </p:childTnLst>
                          </p:cTn>
                        </p:par>
                        <p:par>
                          <p:cTn id="11" fill="hold">
                            <p:stCondLst>
                              <p:cond delay="500"/>
                            </p:stCondLst>
                            <p:childTnLst>
                              <p:par>
                                <p:cTn id="12" presetID="16" presetClass="entr" presetSubtype="37" fill="hold" grpId="0" nodeType="after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barn(outVertical)">
                                      <p:cBhvr>
                                        <p:cTn id="14" dur="500"/>
                                        <p:tgtEl>
                                          <p:spTgt spid="2"/>
                                        </p:tgtEl>
                                      </p:cBhvr>
                                    </p:animEffect>
                                  </p:childTnLst>
                                </p:cTn>
                              </p:par>
                            </p:childTnLst>
                          </p:cTn>
                        </p:par>
                        <p:par>
                          <p:cTn id="15" fill="hold">
                            <p:stCondLst>
                              <p:cond delay="1000"/>
                            </p:stCondLst>
                            <p:childTnLst>
                              <p:par>
                                <p:cTn id="16" presetID="22" presetClass="entr" presetSubtype="1" fill="hold" grpId="0" nodeType="after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wipe(up)">
                                      <p:cBhvr>
                                        <p:cTn id="18" dur="500"/>
                                        <p:tgtEl>
                                          <p:spTgt spid="12"/>
                                        </p:tgtEl>
                                      </p:cBhvr>
                                    </p:animEffect>
                                  </p:childTnLst>
                                </p:cTn>
                              </p:par>
                            </p:childTnLst>
                          </p:cTn>
                        </p:par>
                        <p:par>
                          <p:cTn id="19" fill="hold">
                            <p:stCondLst>
                              <p:cond delay="1500"/>
                            </p:stCondLst>
                            <p:childTnLst>
                              <p:par>
                                <p:cTn id="20" presetID="53" presetClass="entr" presetSubtype="528" fill="hold" nodeType="after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p:cTn id="22" dur="500" fill="hold"/>
                                        <p:tgtEl>
                                          <p:spTgt spid="5"/>
                                        </p:tgtEl>
                                        <p:attrNameLst>
                                          <p:attrName>ppt_w</p:attrName>
                                        </p:attrNameLst>
                                      </p:cBhvr>
                                      <p:tavLst>
                                        <p:tav tm="0">
                                          <p:val>
                                            <p:fltVal val="0"/>
                                          </p:val>
                                        </p:tav>
                                        <p:tav tm="100000">
                                          <p:val>
                                            <p:strVal val="#ppt_w"/>
                                          </p:val>
                                        </p:tav>
                                      </p:tavLst>
                                    </p:anim>
                                    <p:anim calcmode="lin" valueType="num">
                                      <p:cBhvr>
                                        <p:cTn id="23" dur="500" fill="hold"/>
                                        <p:tgtEl>
                                          <p:spTgt spid="5"/>
                                        </p:tgtEl>
                                        <p:attrNameLst>
                                          <p:attrName>ppt_h</p:attrName>
                                        </p:attrNameLst>
                                      </p:cBhvr>
                                      <p:tavLst>
                                        <p:tav tm="0">
                                          <p:val>
                                            <p:fltVal val="0"/>
                                          </p:val>
                                        </p:tav>
                                        <p:tav tm="100000">
                                          <p:val>
                                            <p:strVal val="#ppt_h"/>
                                          </p:val>
                                        </p:tav>
                                      </p:tavLst>
                                    </p:anim>
                                    <p:animEffect transition="in" filter="fade">
                                      <p:cBhvr>
                                        <p:cTn id="24" dur="500"/>
                                        <p:tgtEl>
                                          <p:spTgt spid="5"/>
                                        </p:tgtEl>
                                      </p:cBhvr>
                                    </p:animEffect>
                                    <p:anim calcmode="lin" valueType="num">
                                      <p:cBhvr>
                                        <p:cTn id="25" dur="500" fill="hold"/>
                                        <p:tgtEl>
                                          <p:spTgt spid="5"/>
                                        </p:tgtEl>
                                        <p:attrNameLst>
                                          <p:attrName>ppt_x</p:attrName>
                                        </p:attrNameLst>
                                      </p:cBhvr>
                                      <p:tavLst>
                                        <p:tav tm="0">
                                          <p:val>
                                            <p:fltVal val="0.5"/>
                                          </p:val>
                                        </p:tav>
                                        <p:tav tm="100000">
                                          <p:val>
                                            <p:strVal val="#ppt_x"/>
                                          </p:val>
                                        </p:tav>
                                      </p:tavLst>
                                    </p:anim>
                                    <p:anim calcmode="lin" valueType="num">
                                      <p:cBhvr>
                                        <p:cTn id="26" dur="500" fill="hold"/>
                                        <p:tgtEl>
                                          <p:spTgt spid="5"/>
                                        </p:tgtEl>
                                        <p:attrNameLst>
                                          <p:attrName>ppt_y</p:attrName>
                                        </p:attrNameLst>
                                      </p:cBhvr>
                                      <p:tavLst>
                                        <p:tav tm="0">
                                          <p:val>
                                            <p:fltVal val="0.5"/>
                                          </p:val>
                                        </p:tav>
                                        <p:tav tm="100000">
                                          <p:val>
                                            <p:strVal val="#ppt_y"/>
                                          </p:val>
                                        </p:tav>
                                      </p:tavLst>
                                    </p:anim>
                                  </p:childTnLst>
                                </p:cTn>
                              </p:par>
                            </p:childTnLst>
                          </p:cTn>
                        </p:par>
                        <p:par>
                          <p:cTn id="27" fill="hold">
                            <p:stCondLst>
                              <p:cond delay="2000"/>
                            </p:stCondLst>
                            <p:childTnLst>
                              <p:par>
                                <p:cTn id="28" presetID="10" presetClass="entr" presetSubtype="0" fill="hold" grpId="0" nodeType="after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fade">
                                      <p:cBhvr>
                                        <p:cTn id="30" dur="500"/>
                                        <p:tgtEl>
                                          <p:spTgt spid="16"/>
                                        </p:tgtEl>
                                      </p:cBhvr>
                                    </p:animEffect>
                                  </p:childTnLst>
                                </p:cTn>
                              </p:par>
                            </p:childTnLst>
                          </p:cTn>
                        </p:par>
                        <p:par>
                          <p:cTn id="31" fill="hold">
                            <p:stCondLst>
                              <p:cond delay="2500"/>
                            </p:stCondLst>
                            <p:childTnLst>
                              <p:par>
                                <p:cTn id="32" presetID="22" presetClass="entr" presetSubtype="2" fill="hold" nodeType="after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wipe(right)">
                                      <p:cBhvr>
                                        <p:cTn id="34" dur="500"/>
                                        <p:tgtEl>
                                          <p:spTgt spid="22"/>
                                        </p:tgtEl>
                                      </p:cBhvr>
                                    </p:animEffect>
                                  </p:childTnLst>
                                </p:cTn>
                              </p:par>
                            </p:childTnLst>
                          </p:cTn>
                        </p:par>
                        <p:par>
                          <p:cTn id="35" fill="hold">
                            <p:stCondLst>
                              <p:cond delay="3000"/>
                            </p:stCondLst>
                            <p:childTnLst>
                              <p:par>
                                <p:cTn id="36" presetID="16" presetClass="entr" presetSubtype="37" fill="hold" grpId="0" nodeType="after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barn(outVertical)">
                                      <p:cBhvr>
                                        <p:cTn id="38" dur="500"/>
                                        <p:tgtEl>
                                          <p:spTgt spid="13"/>
                                        </p:tgtEl>
                                      </p:cBhvr>
                                    </p:animEffect>
                                  </p:childTnLst>
                                </p:cTn>
                              </p:par>
                            </p:childTnLst>
                          </p:cTn>
                        </p:par>
                        <p:par>
                          <p:cTn id="39" fill="hold">
                            <p:stCondLst>
                              <p:cond delay="3500"/>
                            </p:stCondLst>
                            <p:childTnLst>
                              <p:par>
                                <p:cTn id="40" presetID="10" presetClass="entr" presetSubtype="0" fill="hold" grpId="0" nodeType="after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fade">
                                      <p:cBhvr>
                                        <p:cTn id="42" dur="500"/>
                                        <p:tgtEl>
                                          <p:spTgt spid="17"/>
                                        </p:tgtEl>
                                      </p:cBhvr>
                                    </p:animEffect>
                                  </p:childTnLst>
                                </p:cTn>
                              </p:par>
                            </p:childTnLst>
                          </p:cTn>
                        </p:par>
                        <p:par>
                          <p:cTn id="43" fill="hold">
                            <p:stCondLst>
                              <p:cond delay="4000"/>
                            </p:stCondLst>
                            <p:childTnLst>
                              <p:par>
                                <p:cTn id="44" presetID="22" presetClass="entr" presetSubtype="2" fill="hold" nodeType="afterEffect">
                                  <p:stCondLst>
                                    <p:cond delay="0"/>
                                  </p:stCondLst>
                                  <p:childTnLst>
                                    <p:set>
                                      <p:cBhvr>
                                        <p:cTn id="45" dur="1" fill="hold">
                                          <p:stCondLst>
                                            <p:cond delay="0"/>
                                          </p:stCondLst>
                                        </p:cTn>
                                        <p:tgtEl>
                                          <p:spTgt spid="24"/>
                                        </p:tgtEl>
                                        <p:attrNameLst>
                                          <p:attrName>style.visibility</p:attrName>
                                        </p:attrNameLst>
                                      </p:cBhvr>
                                      <p:to>
                                        <p:strVal val="visible"/>
                                      </p:to>
                                    </p:set>
                                    <p:animEffect transition="in" filter="wipe(right)">
                                      <p:cBhvr>
                                        <p:cTn id="46" dur="500"/>
                                        <p:tgtEl>
                                          <p:spTgt spid="24"/>
                                        </p:tgtEl>
                                      </p:cBhvr>
                                    </p:animEffect>
                                  </p:childTnLst>
                                </p:cTn>
                              </p:par>
                            </p:childTnLst>
                          </p:cTn>
                        </p:par>
                        <p:par>
                          <p:cTn id="47" fill="hold">
                            <p:stCondLst>
                              <p:cond delay="4500"/>
                            </p:stCondLst>
                            <p:childTnLst>
                              <p:par>
                                <p:cTn id="48" presetID="16" presetClass="entr" presetSubtype="37" fill="hold" grpId="0" nodeType="after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barn(outVertical)">
                                      <p:cBhvr>
                                        <p:cTn id="50" dur="500"/>
                                        <p:tgtEl>
                                          <p:spTgt spid="14"/>
                                        </p:tgtEl>
                                      </p:cBhvr>
                                    </p:animEffect>
                                  </p:childTnLst>
                                </p:cTn>
                              </p:par>
                            </p:childTnLst>
                          </p:cTn>
                        </p:par>
                        <p:par>
                          <p:cTn id="51" fill="hold">
                            <p:stCondLst>
                              <p:cond delay="5000"/>
                            </p:stCondLst>
                            <p:childTnLst>
                              <p:par>
                                <p:cTn id="52" presetID="10" presetClass="entr" presetSubtype="0" fill="hold" grpId="0" nodeType="afterEffect">
                                  <p:stCondLst>
                                    <p:cond delay="0"/>
                                  </p:stCondLst>
                                  <p:childTnLst>
                                    <p:set>
                                      <p:cBhvr>
                                        <p:cTn id="53" dur="1" fill="hold">
                                          <p:stCondLst>
                                            <p:cond delay="0"/>
                                          </p:stCondLst>
                                        </p:cTn>
                                        <p:tgtEl>
                                          <p:spTgt spid="18"/>
                                        </p:tgtEl>
                                        <p:attrNameLst>
                                          <p:attrName>style.visibility</p:attrName>
                                        </p:attrNameLst>
                                      </p:cBhvr>
                                      <p:to>
                                        <p:strVal val="visible"/>
                                      </p:to>
                                    </p:set>
                                    <p:animEffect transition="in" filter="fade">
                                      <p:cBhvr>
                                        <p:cTn id="54" dur="500"/>
                                        <p:tgtEl>
                                          <p:spTgt spid="18"/>
                                        </p:tgtEl>
                                      </p:cBhvr>
                                    </p:animEffect>
                                  </p:childTnLst>
                                </p:cTn>
                              </p:par>
                            </p:childTnLst>
                          </p:cTn>
                        </p:par>
                        <p:par>
                          <p:cTn id="55" fill="hold">
                            <p:stCondLst>
                              <p:cond delay="5500"/>
                            </p:stCondLst>
                            <p:childTnLst>
                              <p:par>
                                <p:cTn id="56" presetID="16" presetClass="entr" presetSubtype="37" fill="hold" grpId="0" nodeType="afterEffect">
                                  <p:stCondLst>
                                    <p:cond delay="0"/>
                                  </p:stCondLst>
                                  <p:childTnLst>
                                    <p:set>
                                      <p:cBhvr>
                                        <p:cTn id="57" dur="1" fill="hold">
                                          <p:stCondLst>
                                            <p:cond delay="0"/>
                                          </p:stCondLst>
                                        </p:cTn>
                                        <p:tgtEl>
                                          <p:spTgt spid="15"/>
                                        </p:tgtEl>
                                        <p:attrNameLst>
                                          <p:attrName>style.visibility</p:attrName>
                                        </p:attrNameLst>
                                      </p:cBhvr>
                                      <p:to>
                                        <p:strVal val="visible"/>
                                      </p:to>
                                    </p:set>
                                    <p:animEffect transition="in" filter="barn(outVertical)">
                                      <p:cBhvr>
                                        <p:cTn id="58" dur="500"/>
                                        <p:tgtEl>
                                          <p:spTgt spid="15"/>
                                        </p:tgtEl>
                                      </p:cBhvr>
                                    </p:animEffect>
                                  </p:childTnLst>
                                </p:cTn>
                              </p:par>
                            </p:childTnLst>
                          </p:cTn>
                        </p:par>
                        <p:par>
                          <p:cTn id="59" fill="hold">
                            <p:stCondLst>
                              <p:cond delay="6000"/>
                            </p:stCondLst>
                            <p:childTnLst>
                              <p:par>
                                <p:cTn id="60" presetID="22" presetClass="entr" presetSubtype="2" fill="hold" nodeType="afterEffect">
                                  <p:stCondLst>
                                    <p:cond delay="0"/>
                                  </p:stCondLst>
                                  <p:childTnLst>
                                    <p:set>
                                      <p:cBhvr>
                                        <p:cTn id="61" dur="1" fill="hold">
                                          <p:stCondLst>
                                            <p:cond delay="0"/>
                                          </p:stCondLst>
                                        </p:cTn>
                                        <p:tgtEl>
                                          <p:spTgt spid="25"/>
                                        </p:tgtEl>
                                        <p:attrNameLst>
                                          <p:attrName>style.visibility</p:attrName>
                                        </p:attrNameLst>
                                      </p:cBhvr>
                                      <p:to>
                                        <p:strVal val="visible"/>
                                      </p:to>
                                    </p:set>
                                    <p:animEffect transition="in" filter="wipe(right)">
                                      <p:cBhvr>
                                        <p:cTn id="62"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2" grpId="0"/>
      <p:bldP spid="13" grpId="0"/>
      <p:bldP spid="14" grpId="0"/>
      <p:bldP spid="15" grpId="0"/>
      <p:bldP spid="16" grpId="0"/>
      <p:bldP spid="17" grpId="0"/>
      <p:bldP spid="1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图片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68142" y="2444115"/>
            <a:ext cx="4971728" cy="3661466"/>
          </a:xfrm>
          <a:prstGeom prst="rect">
            <a:avLst/>
          </a:prstGeom>
        </p:spPr>
      </p:pic>
      <p:sp>
        <p:nvSpPr>
          <p:cNvPr id="13" name="Rectangle 1"/>
          <p:cNvSpPr/>
          <p:nvPr/>
        </p:nvSpPr>
        <p:spPr>
          <a:xfrm>
            <a:off x="1301353" y="2444115"/>
            <a:ext cx="4971728" cy="366146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6"/>
          <p:cNvSpPr/>
          <p:nvPr/>
        </p:nvSpPr>
        <p:spPr>
          <a:xfrm>
            <a:off x="1559602" y="2649878"/>
            <a:ext cx="9417080" cy="3266344"/>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矩形 56322"/>
          <p:cNvSpPr>
            <a:spLocks noChangeArrowheads="1"/>
          </p:cNvSpPr>
          <p:nvPr/>
        </p:nvSpPr>
        <p:spPr bwMode="auto">
          <a:xfrm>
            <a:off x="4633047" y="557590"/>
            <a:ext cx="4620135" cy="1137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600" b="1">
                <a:solidFill>
                  <a:srgbClr val="003399"/>
                </a:solidFill>
                <a:latin typeface="Arial" panose="020B0604020202020204" pitchFamily="34" charset="0"/>
                <a:ea typeface="MS PGothic" panose="020B0600070205080204" pitchFamily="34" charset="-128"/>
              </a:defRPr>
            </a:lvl1pPr>
            <a:lvl2pPr>
              <a:defRPr sz="3600" b="1">
                <a:solidFill>
                  <a:srgbClr val="003399"/>
                </a:solidFill>
                <a:latin typeface="Arial" panose="020B0604020202020204" pitchFamily="34" charset="0"/>
                <a:ea typeface="MS PGothic" panose="020B0600070205080204" pitchFamily="34" charset="-128"/>
              </a:defRPr>
            </a:lvl2pPr>
            <a:lvl3pPr>
              <a:defRPr sz="3600" b="1">
                <a:solidFill>
                  <a:srgbClr val="003399"/>
                </a:solidFill>
                <a:latin typeface="Arial" panose="020B0604020202020204" pitchFamily="34" charset="0"/>
                <a:ea typeface="MS PGothic" panose="020B0600070205080204" pitchFamily="34" charset="-128"/>
              </a:defRPr>
            </a:lvl3pPr>
            <a:lvl4pPr>
              <a:defRPr sz="3600" b="1">
                <a:solidFill>
                  <a:srgbClr val="003399"/>
                </a:solidFill>
                <a:latin typeface="Arial" panose="020B0604020202020204" pitchFamily="34" charset="0"/>
                <a:ea typeface="MS PGothic" panose="020B0600070205080204" pitchFamily="34" charset="-128"/>
              </a:defRPr>
            </a:lvl4pPr>
            <a:lvl5pPr>
              <a:defRPr sz="3600" b="1">
                <a:solidFill>
                  <a:srgbClr val="003399"/>
                </a:solidFill>
                <a:latin typeface="Arial" panose="020B0604020202020204" pitchFamily="34" charset="0"/>
                <a:ea typeface="MS PGothic" panose="020B0600070205080204" pitchFamily="34" charset="-128"/>
              </a:defRPr>
            </a:lvl5pPr>
            <a:lvl6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6pPr>
            <a:lvl7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7pPr>
            <a:lvl8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8pPr>
            <a:lvl9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9pPr>
          </a:lstStyle>
          <a:p>
            <a:pPr>
              <a:lnSpc>
                <a:spcPct val="200000"/>
              </a:lnSpc>
            </a:pPr>
            <a:r>
              <a:rPr lang="zh-CN" altLang="en-US" sz="4000" dirty="0" smtClean="0">
                <a:solidFill>
                  <a:schemeClr val="tx1"/>
                </a:solidFill>
                <a:latin typeface="微软雅黑" panose="020B0503020204020204" pitchFamily="34" charset="-122"/>
                <a:ea typeface="微软雅黑" panose="020B0503020204020204" pitchFamily="34" charset="-122"/>
              </a:rPr>
              <a:t>产品</a:t>
            </a:r>
            <a:r>
              <a:rPr lang="zh-CN" altLang="en-US" sz="4000" dirty="0">
                <a:solidFill>
                  <a:schemeClr val="tx1"/>
                </a:solidFill>
                <a:latin typeface="微软雅黑" panose="020B0503020204020204" pitchFamily="34" charset="-122"/>
                <a:ea typeface="微软雅黑" panose="020B0503020204020204" pitchFamily="34" charset="-122"/>
              </a:rPr>
              <a:t>质量特性</a:t>
            </a:r>
            <a:r>
              <a:rPr lang="zh-CN" altLang="en-US" sz="4000" dirty="0" smtClean="0">
                <a:solidFill>
                  <a:schemeClr val="tx1"/>
                </a:solidFill>
                <a:latin typeface="微软雅黑" panose="020B0503020204020204" pitchFamily="34" charset="-122"/>
                <a:ea typeface="微软雅黑" panose="020B0503020204020204" pitchFamily="34" charset="-122"/>
              </a:rPr>
              <a:t>波动</a:t>
            </a:r>
          </a:p>
        </p:txBody>
      </p:sp>
      <p:sp>
        <p:nvSpPr>
          <p:cNvPr id="17" name="矩形 16"/>
          <p:cNvSpPr/>
          <p:nvPr/>
        </p:nvSpPr>
        <p:spPr>
          <a:xfrm>
            <a:off x="3636272" y="896358"/>
            <a:ext cx="867489" cy="867489"/>
          </a:xfrm>
          <a:prstGeom prst="rect">
            <a:avLst/>
          </a:prstGeom>
          <a:solidFill>
            <a:srgbClr val="F158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b="1" dirty="0" smtClean="0">
                <a:latin typeface="微软雅黑" panose="020B0503020204020204" pitchFamily="34" charset="-122"/>
                <a:ea typeface="微软雅黑" panose="020B0503020204020204" pitchFamily="34" charset="-122"/>
              </a:rPr>
              <a:t>一</a:t>
            </a:r>
            <a:endParaRPr lang="zh-CN" altLang="en-US" sz="3200" b="1" dirty="0">
              <a:latin typeface="微软雅黑" panose="020B0503020204020204" pitchFamily="34" charset="-122"/>
              <a:ea typeface="微软雅黑" panose="020B0503020204020204" pitchFamily="34" charset="-122"/>
            </a:endParaRPr>
          </a:p>
        </p:txBody>
      </p:sp>
      <p:sp>
        <p:nvSpPr>
          <p:cNvPr id="23" name="文本框 22"/>
          <p:cNvSpPr txBox="1"/>
          <p:nvPr/>
        </p:nvSpPr>
        <p:spPr>
          <a:xfrm>
            <a:off x="2744321" y="3142925"/>
            <a:ext cx="2339102" cy="523220"/>
          </a:xfrm>
          <a:prstGeom prst="rect">
            <a:avLst/>
          </a:prstGeom>
          <a:noFill/>
        </p:spPr>
        <p:txBody>
          <a:bodyPr wrap="none" rtlCol="0">
            <a:spAutoFit/>
          </a:bodyPr>
          <a:lstStyle/>
          <a:p>
            <a:r>
              <a:rPr lang="zh-CN" altLang="en-US" sz="2800" b="1" dirty="0" smtClean="0">
                <a:latin typeface="微软雅黑" panose="020B0503020204020204" pitchFamily="34" charset="-122"/>
                <a:ea typeface="微软雅黑" panose="020B0503020204020204" pitchFamily="34" charset="-122"/>
              </a:rPr>
              <a:t>单击键入文本</a:t>
            </a:r>
            <a:endParaRPr lang="zh-CN" altLang="en-US" sz="2800" b="1" dirty="0">
              <a:latin typeface="微软雅黑" panose="020B0503020204020204" pitchFamily="34" charset="-122"/>
              <a:ea typeface="微软雅黑" panose="020B0503020204020204" pitchFamily="34" charset="-122"/>
            </a:endParaRPr>
          </a:p>
        </p:txBody>
      </p:sp>
      <p:sp>
        <p:nvSpPr>
          <p:cNvPr id="24" name="文本框 23"/>
          <p:cNvSpPr txBox="1"/>
          <p:nvPr/>
        </p:nvSpPr>
        <p:spPr>
          <a:xfrm>
            <a:off x="1668353" y="3875808"/>
            <a:ext cx="4491038" cy="1477328"/>
          </a:xfrm>
          <a:prstGeom prst="rect">
            <a:avLst/>
          </a:prstGeom>
          <a:noFill/>
        </p:spPr>
        <p:txBody>
          <a:bodyPr wrap="none" rtlCol="0">
            <a:spAutoFit/>
          </a:bodyPr>
          <a:lstStyle/>
          <a:p>
            <a:pPr algn="ctr">
              <a:lnSpc>
                <a:spcPct val="150000"/>
              </a:lnSpc>
            </a:pPr>
            <a:r>
              <a:rPr lang="en-US" altLang="zh-CN" sz="2000" dirty="0">
                <a:latin typeface="微软雅黑" panose="020B0503020204020204" pitchFamily="34" charset="-122"/>
                <a:ea typeface="微软雅黑" panose="020B0503020204020204" pitchFamily="34" charset="-122"/>
              </a:rPr>
              <a:t>add the title here add the title </a:t>
            </a:r>
            <a:r>
              <a:rPr lang="en-US" altLang="zh-CN" sz="2000" dirty="0" smtClean="0">
                <a:latin typeface="微软雅黑" panose="020B0503020204020204" pitchFamily="34" charset="-122"/>
                <a:ea typeface="微软雅黑" panose="020B0503020204020204" pitchFamily="34" charset="-122"/>
              </a:rPr>
              <a:t>here</a:t>
            </a:r>
          </a:p>
          <a:p>
            <a:pPr algn="ctr">
              <a:lnSpc>
                <a:spcPct val="150000"/>
              </a:lnSpc>
            </a:pPr>
            <a:r>
              <a:rPr lang="en-US" altLang="zh-CN" sz="2000" dirty="0">
                <a:latin typeface="微软雅黑" panose="020B0503020204020204" pitchFamily="34" charset="-122"/>
                <a:ea typeface="微软雅黑" panose="020B0503020204020204" pitchFamily="34" charset="-122"/>
              </a:rPr>
              <a:t>add the title here add the title here</a:t>
            </a:r>
            <a:endParaRPr lang="zh-CN" altLang="en-US" sz="2000" dirty="0">
              <a:latin typeface="微软雅黑" panose="020B0503020204020204" pitchFamily="34" charset="-122"/>
              <a:ea typeface="微软雅黑" panose="020B0503020204020204" pitchFamily="34" charset="-122"/>
            </a:endParaRPr>
          </a:p>
          <a:p>
            <a:pPr algn="ctr">
              <a:lnSpc>
                <a:spcPct val="150000"/>
              </a:lnSpc>
            </a:pPr>
            <a:r>
              <a:rPr lang="en-US" altLang="zh-CN" sz="2000" dirty="0">
                <a:latin typeface="微软雅黑" panose="020B0503020204020204" pitchFamily="34" charset="-122"/>
                <a:ea typeface="微软雅黑" panose="020B0503020204020204" pitchFamily="34" charset="-122"/>
              </a:rPr>
              <a:t>add the title </a:t>
            </a:r>
            <a:r>
              <a:rPr lang="en-US" altLang="zh-CN" sz="2000" dirty="0" smtClean="0">
                <a:latin typeface="微软雅黑" panose="020B0503020204020204" pitchFamily="34" charset="-122"/>
                <a:ea typeface="微软雅黑" panose="020B0503020204020204" pitchFamily="34" charset="-122"/>
              </a:rPr>
              <a:t>here</a:t>
            </a:r>
            <a:endParaRPr lang="zh-CN" altLang="en-US" sz="2000" dirty="0">
              <a:latin typeface="微软雅黑" panose="020B0503020204020204" pitchFamily="34" charset="-122"/>
              <a:ea typeface="微软雅黑" panose="020B0503020204020204" pitchFamily="34" charset="-122"/>
            </a:endParaRPr>
          </a:p>
        </p:txBody>
      </p:sp>
      <p:sp>
        <p:nvSpPr>
          <p:cNvPr id="2" name="文本框 1"/>
          <p:cNvSpPr txBox="1"/>
          <p:nvPr/>
        </p:nvSpPr>
        <p:spPr>
          <a:xfrm>
            <a:off x="719091" y="159798"/>
            <a:ext cx="1695635" cy="261610"/>
          </a:xfrm>
          <a:prstGeom prst="rect">
            <a:avLst/>
          </a:prstGeom>
          <a:noFill/>
        </p:spPr>
        <p:txBody>
          <a:bodyPr wrap="square" rtlCol="0">
            <a:spAutoFit/>
          </a:bodyPr>
          <a:lstStyle/>
          <a:p>
            <a:r>
              <a:rPr lang="en-US" altLang="zh-CN" sz="1050" dirty="0">
                <a:solidFill>
                  <a:srgbClr val="E6E6E6"/>
                </a:solidFill>
              </a:rPr>
              <a:t>https://www.ypppt.com/</a:t>
            </a:r>
            <a:endParaRPr lang="zh-CN" altLang="en-US" sz="1050" dirty="0">
              <a:solidFill>
                <a:srgbClr val="E6E6E6"/>
              </a:solidFill>
            </a:endParaRPr>
          </a:p>
        </p:txBody>
      </p:sp>
    </p:spTree>
    <p:extLst>
      <p:ext uri="{BB962C8B-B14F-4D97-AF65-F5344CB8AC3E}">
        <p14:creationId xmlns:p14="http://schemas.microsoft.com/office/powerpoint/2010/main" val="3264454892"/>
      </p:ext>
    </p:extLst>
  </p:cSld>
  <p:clrMapOvr>
    <a:masterClrMapping/>
  </p:clrMapOvr>
  <mc:AlternateContent xmlns:mc="http://schemas.openxmlformats.org/markup-compatibility/2006" xmlns:p14="http://schemas.microsoft.com/office/powerpoint/2010/main">
    <mc:Choice Requires="p14">
      <p:transition spd="slow" p14:dur="1200" advClick="0" advTm="5000">
        <p14:prism/>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arn(inVertical)">
                                      <p:cBhvr>
                                        <p:cTn id="7" dur="500"/>
                                        <p:tgtEl>
                                          <p:spTgt spid="17"/>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wipe(left)">
                                      <p:cBhvr>
                                        <p:cTn id="11" dur="500"/>
                                        <p:tgtEl>
                                          <p:spTgt spid="16"/>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ipe(up)">
                                      <p:cBhvr>
                                        <p:cTn id="15" dur="500"/>
                                        <p:tgtEl>
                                          <p:spTgt spid="13"/>
                                        </p:tgtEl>
                                      </p:cBhvr>
                                    </p:animEffect>
                                  </p:childTnLst>
                                </p:cTn>
                              </p:par>
                              <p:par>
                                <p:cTn id="16" presetID="22" presetClass="entr" presetSubtype="4" fill="hold" nodeType="with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wipe(down)">
                                      <p:cBhvr>
                                        <p:cTn id="18" dur="500"/>
                                        <p:tgtEl>
                                          <p:spTgt spid="19"/>
                                        </p:tgtEl>
                                      </p:cBhvr>
                                    </p:animEffect>
                                  </p:childTnLst>
                                </p:cTn>
                              </p:par>
                            </p:childTnLst>
                          </p:cTn>
                        </p:par>
                        <p:par>
                          <p:cTn id="19" fill="hold">
                            <p:stCondLst>
                              <p:cond delay="1500"/>
                            </p:stCondLst>
                            <p:childTnLst>
                              <p:par>
                                <p:cTn id="20" presetID="16" presetClass="entr" presetSubtype="21" fill="hold" grpId="0" nodeType="after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barn(inVertical)">
                                      <p:cBhvr>
                                        <p:cTn id="22" dur="500"/>
                                        <p:tgtEl>
                                          <p:spTgt spid="14"/>
                                        </p:tgtEl>
                                      </p:cBhvr>
                                    </p:animEffect>
                                  </p:childTnLst>
                                </p:cTn>
                              </p:par>
                            </p:childTnLst>
                          </p:cTn>
                        </p:par>
                        <p:par>
                          <p:cTn id="23" fill="hold">
                            <p:stCondLst>
                              <p:cond delay="2000"/>
                            </p:stCondLst>
                            <p:childTnLst>
                              <p:par>
                                <p:cTn id="24" presetID="22" presetClass="entr" presetSubtype="1" fill="hold" grpId="0" nodeType="afterEffect">
                                  <p:stCondLst>
                                    <p:cond delay="0"/>
                                  </p:stCondLst>
                                  <p:childTnLst>
                                    <p:set>
                                      <p:cBhvr>
                                        <p:cTn id="25" dur="1" fill="hold">
                                          <p:stCondLst>
                                            <p:cond delay="0"/>
                                          </p:stCondLst>
                                        </p:cTn>
                                        <p:tgtEl>
                                          <p:spTgt spid="23"/>
                                        </p:tgtEl>
                                        <p:attrNameLst>
                                          <p:attrName>style.visibility</p:attrName>
                                        </p:attrNameLst>
                                      </p:cBhvr>
                                      <p:to>
                                        <p:strVal val="visible"/>
                                      </p:to>
                                    </p:set>
                                    <p:animEffect transition="in" filter="wipe(up)">
                                      <p:cBhvr>
                                        <p:cTn id="26" dur="500"/>
                                        <p:tgtEl>
                                          <p:spTgt spid="23"/>
                                        </p:tgtEl>
                                      </p:cBhvr>
                                    </p:animEffect>
                                  </p:childTnLst>
                                </p:cTn>
                              </p:par>
                            </p:childTnLst>
                          </p:cTn>
                        </p:par>
                        <p:par>
                          <p:cTn id="27" fill="hold">
                            <p:stCondLst>
                              <p:cond delay="2500"/>
                            </p:stCondLst>
                            <p:childTnLst>
                              <p:par>
                                <p:cTn id="28" presetID="22" presetClass="entr" presetSubtype="1" fill="hold" grpId="0" nodeType="afterEffect">
                                  <p:stCondLst>
                                    <p:cond delay="0"/>
                                  </p:stCondLst>
                                  <p:childTnLst>
                                    <p:set>
                                      <p:cBhvr>
                                        <p:cTn id="29" dur="1" fill="hold">
                                          <p:stCondLst>
                                            <p:cond delay="0"/>
                                          </p:stCondLst>
                                        </p:cTn>
                                        <p:tgtEl>
                                          <p:spTgt spid="24"/>
                                        </p:tgtEl>
                                        <p:attrNameLst>
                                          <p:attrName>style.visibility</p:attrName>
                                        </p:attrNameLst>
                                      </p:cBhvr>
                                      <p:to>
                                        <p:strVal val="visible"/>
                                      </p:to>
                                    </p:set>
                                    <p:animEffect transition="in" filter="wipe(up)">
                                      <p:cBhvr>
                                        <p:cTn id="30"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6" grpId="0"/>
      <p:bldP spid="17" grpId="0" animBg="1"/>
      <p:bldP spid="23" grpId="0"/>
      <p:bldP spid="2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56323"/>
          <p:cNvSpPr>
            <a:spLocks noChangeArrowheads="1"/>
          </p:cNvSpPr>
          <p:nvPr/>
        </p:nvSpPr>
        <p:spPr bwMode="auto">
          <a:xfrm>
            <a:off x="627797" y="314594"/>
            <a:ext cx="357020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600" b="1">
                <a:solidFill>
                  <a:srgbClr val="003399"/>
                </a:solidFill>
                <a:latin typeface="Arial" panose="020B0604020202020204" pitchFamily="34" charset="0"/>
                <a:ea typeface="MS PGothic" panose="020B0600070205080204" pitchFamily="34" charset="-128"/>
              </a:defRPr>
            </a:lvl1pPr>
            <a:lvl2pPr>
              <a:defRPr sz="3600" b="1">
                <a:solidFill>
                  <a:srgbClr val="003399"/>
                </a:solidFill>
                <a:latin typeface="Arial" panose="020B0604020202020204" pitchFamily="34" charset="0"/>
                <a:ea typeface="MS PGothic" panose="020B0600070205080204" pitchFamily="34" charset="-128"/>
              </a:defRPr>
            </a:lvl2pPr>
            <a:lvl3pPr>
              <a:defRPr sz="3600" b="1">
                <a:solidFill>
                  <a:srgbClr val="003399"/>
                </a:solidFill>
                <a:latin typeface="Arial" panose="020B0604020202020204" pitchFamily="34" charset="0"/>
                <a:ea typeface="MS PGothic" panose="020B0600070205080204" pitchFamily="34" charset="-128"/>
              </a:defRPr>
            </a:lvl3pPr>
            <a:lvl4pPr>
              <a:defRPr sz="3600" b="1">
                <a:solidFill>
                  <a:srgbClr val="003399"/>
                </a:solidFill>
                <a:latin typeface="Arial" panose="020B0604020202020204" pitchFamily="34" charset="0"/>
                <a:ea typeface="MS PGothic" panose="020B0600070205080204" pitchFamily="34" charset="-128"/>
              </a:defRPr>
            </a:lvl4pPr>
            <a:lvl5pPr>
              <a:defRPr sz="3600" b="1">
                <a:solidFill>
                  <a:srgbClr val="003399"/>
                </a:solidFill>
                <a:latin typeface="Arial" panose="020B0604020202020204" pitchFamily="34" charset="0"/>
                <a:ea typeface="MS PGothic" panose="020B0600070205080204" pitchFamily="34" charset="-128"/>
              </a:defRPr>
            </a:lvl5pPr>
            <a:lvl6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6pPr>
            <a:lvl7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7pPr>
            <a:lvl8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8pPr>
            <a:lvl9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9pPr>
          </a:lstStyle>
          <a:p>
            <a:r>
              <a:rPr lang="zh-CN" altLang="en-US" sz="2400" dirty="0">
                <a:solidFill>
                  <a:schemeClr val="tx1"/>
                </a:solidFill>
                <a:latin typeface="微软雅黑" panose="020B0503020204020204" pitchFamily="34" charset="-122"/>
                <a:ea typeface="微软雅黑" panose="020B0503020204020204" pitchFamily="34" charset="-122"/>
              </a:rPr>
              <a:t>四、人机料法环测的运用</a:t>
            </a:r>
          </a:p>
        </p:txBody>
      </p:sp>
      <p:cxnSp>
        <p:nvCxnSpPr>
          <p:cNvPr id="3" name="Straight Connector 25"/>
          <p:cNvCxnSpPr/>
          <p:nvPr/>
        </p:nvCxnSpPr>
        <p:spPr>
          <a:xfrm>
            <a:off x="0" y="545427"/>
            <a:ext cx="627797" cy="0"/>
          </a:xfrm>
          <a:prstGeom prst="line">
            <a:avLst/>
          </a:prstGeom>
          <a:ln w="1016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 name="Straight Connector 25"/>
          <p:cNvCxnSpPr/>
          <p:nvPr/>
        </p:nvCxnSpPr>
        <p:spPr>
          <a:xfrm>
            <a:off x="4198005" y="545427"/>
            <a:ext cx="7993995" cy="0"/>
          </a:xfrm>
          <a:prstGeom prst="line">
            <a:avLst/>
          </a:prstGeom>
          <a:ln w="1016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矩形 48132"/>
          <p:cNvSpPr>
            <a:spLocks noChangeArrowheads="1"/>
          </p:cNvSpPr>
          <p:nvPr/>
        </p:nvSpPr>
        <p:spPr bwMode="auto">
          <a:xfrm>
            <a:off x="4922610" y="857183"/>
            <a:ext cx="180192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600" b="1">
                <a:solidFill>
                  <a:srgbClr val="003399"/>
                </a:solidFill>
                <a:latin typeface="Arial" panose="020B0604020202020204" pitchFamily="34" charset="0"/>
                <a:ea typeface="MS PGothic" panose="020B0600070205080204" pitchFamily="34" charset="-128"/>
              </a:defRPr>
            </a:lvl1pPr>
            <a:lvl2pPr>
              <a:defRPr sz="3600" b="1">
                <a:solidFill>
                  <a:srgbClr val="003399"/>
                </a:solidFill>
                <a:latin typeface="Arial" panose="020B0604020202020204" pitchFamily="34" charset="0"/>
                <a:ea typeface="MS PGothic" panose="020B0600070205080204" pitchFamily="34" charset="-128"/>
              </a:defRPr>
            </a:lvl2pPr>
            <a:lvl3pPr>
              <a:defRPr sz="3600" b="1">
                <a:solidFill>
                  <a:srgbClr val="003399"/>
                </a:solidFill>
                <a:latin typeface="Arial" panose="020B0604020202020204" pitchFamily="34" charset="0"/>
                <a:ea typeface="MS PGothic" panose="020B0600070205080204" pitchFamily="34" charset="-128"/>
              </a:defRPr>
            </a:lvl3pPr>
            <a:lvl4pPr>
              <a:defRPr sz="3600" b="1">
                <a:solidFill>
                  <a:srgbClr val="003399"/>
                </a:solidFill>
                <a:latin typeface="Arial" panose="020B0604020202020204" pitchFamily="34" charset="0"/>
                <a:ea typeface="MS PGothic" panose="020B0600070205080204" pitchFamily="34" charset="-128"/>
              </a:defRPr>
            </a:lvl4pPr>
            <a:lvl5pPr>
              <a:defRPr sz="3600" b="1">
                <a:solidFill>
                  <a:srgbClr val="003399"/>
                </a:solidFill>
                <a:latin typeface="Arial" panose="020B0604020202020204" pitchFamily="34" charset="0"/>
                <a:ea typeface="MS PGothic" panose="020B0600070205080204" pitchFamily="34" charset="-128"/>
              </a:defRPr>
            </a:lvl5pPr>
            <a:lvl6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6pPr>
            <a:lvl7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7pPr>
            <a:lvl8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8pPr>
            <a:lvl9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9pPr>
          </a:lstStyle>
          <a:p>
            <a:r>
              <a:rPr lang="zh-CN" altLang="en-US" sz="2400" dirty="0" smtClean="0">
                <a:solidFill>
                  <a:schemeClr val="tx1"/>
                </a:solidFill>
                <a:latin typeface="微软雅黑" panose="020B0503020204020204" pitchFamily="34" charset="-122"/>
                <a:ea typeface="微软雅黑" panose="020B0503020204020204" pitchFamily="34" charset="-122"/>
              </a:rPr>
              <a:t>特性要因图</a:t>
            </a:r>
            <a:endParaRPr lang="zh-CN" altLang="en-US" sz="2400" dirty="0">
              <a:solidFill>
                <a:schemeClr val="tx1"/>
              </a:solidFill>
              <a:latin typeface="微软雅黑" panose="020B0503020204020204" pitchFamily="34" charset="-122"/>
              <a:ea typeface="微软雅黑" panose="020B0503020204020204" pitchFamily="34" charset="-122"/>
            </a:endParaRPr>
          </a:p>
        </p:txBody>
      </p:sp>
      <p:pic>
        <p:nvPicPr>
          <p:cNvPr id="6" name="图片 48133" descr="OG46LVGIOAVR$7VJR{@4PT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5976" y="2028153"/>
            <a:ext cx="7592811" cy="4229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矩形 48134"/>
          <p:cNvSpPr>
            <a:spLocks noChangeArrowheads="1"/>
          </p:cNvSpPr>
          <p:nvPr/>
        </p:nvSpPr>
        <p:spPr bwMode="auto">
          <a:xfrm>
            <a:off x="8926384" y="2467281"/>
            <a:ext cx="2881988" cy="3416320"/>
          </a:xfrm>
          <a:prstGeom prst="rect">
            <a:avLst/>
          </a:prstGeom>
          <a:noFill/>
          <a:ln w="9525">
            <a:noFill/>
            <a:miter lim="800000"/>
            <a:headEnd/>
            <a:tailEnd/>
          </a:ln>
        </p:spPr>
        <p:txBody>
          <a:bodyPr wrap="square">
            <a:spAutoFit/>
          </a:bodyPr>
          <a:lstStyle>
            <a:lvl1pPr>
              <a:defRPr sz="3600" b="1">
                <a:solidFill>
                  <a:srgbClr val="003399"/>
                </a:solidFill>
                <a:latin typeface="Arial" panose="020B0604020202020204" pitchFamily="34" charset="0"/>
                <a:ea typeface="MS PGothic" panose="020B0600070205080204" pitchFamily="34" charset="-128"/>
              </a:defRPr>
            </a:lvl1pPr>
            <a:lvl2pPr>
              <a:defRPr sz="3600" b="1">
                <a:solidFill>
                  <a:srgbClr val="003399"/>
                </a:solidFill>
                <a:latin typeface="Arial" panose="020B0604020202020204" pitchFamily="34" charset="0"/>
                <a:ea typeface="MS PGothic" panose="020B0600070205080204" pitchFamily="34" charset="-128"/>
              </a:defRPr>
            </a:lvl2pPr>
            <a:lvl3pPr>
              <a:defRPr sz="3600" b="1">
                <a:solidFill>
                  <a:srgbClr val="003399"/>
                </a:solidFill>
                <a:latin typeface="Arial" panose="020B0604020202020204" pitchFamily="34" charset="0"/>
                <a:ea typeface="MS PGothic" panose="020B0600070205080204" pitchFamily="34" charset="-128"/>
              </a:defRPr>
            </a:lvl3pPr>
            <a:lvl4pPr>
              <a:defRPr sz="3600" b="1">
                <a:solidFill>
                  <a:srgbClr val="003399"/>
                </a:solidFill>
                <a:latin typeface="Arial" panose="020B0604020202020204" pitchFamily="34" charset="0"/>
                <a:ea typeface="MS PGothic" panose="020B0600070205080204" pitchFamily="34" charset="-128"/>
              </a:defRPr>
            </a:lvl4pPr>
            <a:lvl5pPr>
              <a:defRPr sz="3600" b="1">
                <a:solidFill>
                  <a:srgbClr val="003399"/>
                </a:solidFill>
                <a:latin typeface="Arial" panose="020B0604020202020204" pitchFamily="34" charset="0"/>
                <a:ea typeface="MS PGothic" panose="020B0600070205080204" pitchFamily="34" charset="-128"/>
              </a:defRPr>
            </a:lvl5pPr>
            <a:lvl6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6pPr>
            <a:lvl7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7pPr>
            <a:lvl8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8pPr>
            <a:lvl9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9pPr>
          </a:lstStyle>
          <a:p>
            <a:pPr>
              <a:lnSpc>
                <a:spcPct val="150000"/>
              </a:lnSpc>
            </a:pPr>
            <a:r>
              <a:rPr lang="zh-CN" altLang="en-US" sz="1800" dirty="0">
                <a:solidFill>
                  <a:schemeClr val="tx1"/>
                </a:solidFill>
                <a:latin typeface="微软雅黑" panose="020B0503020204020204" pitchFamily="34" charset="-122"/>
                <a:ea typeface="微软雅黑" panose="020B0503020204020204" pitchFamily="34" charset="-122"/>
              </a:rPr>
              <a:t>①、决定问题的特性        ②、特性和主骨     </a:t>
            </a:r>
            <a:r>
              <a:rPr lang="zh-CN" altLang="en-US" sz="1800" dirty="0" smtClean="0">
                <a:solidFill>
                  <a:schemeClr val="tx1"/>
                </a:solidFill>
                <a:latin typeface="微软雅黑" panose="020B0503020204020204" pitchFamily="34" charset="-122"/>
                <a:ea typeface="微软雅黑" panose="020B0503020204020204" pitchFamily="34" charset="-122"/>
              </a:rPr>
              <a:t> </a:t>
            </a:r>
            <a:endParaRPr lang="en-US" altLang="zh-CN" sz="1800" dirty="0" smtClean="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1800" dirty="0" smtClean="0">
                <a:solidFill>
                  <a:schemeClr val="tx1"/>
                </a:solidFill>
                <a:latin typeface="微软雅黑" panose="020B0503020204020204" pitchFamily="34" charset="-122"/>
                <a:ea typeface="微软雅黑" panose="020B0503020204020204" pitchFamily="34" charset="-122"/>
              </a:rPr>
              <a:t>③</a:t>
            </a:r>
            <a:r>
              <a:rPr lang="zh-CN" altLang="en-US" sz="1800" dirty="0">
                <a:solidFill>
                  <a:schemeClr val="tx1"/>
                </a:solidFill>
                <a:latin typeface="微软雅黑" panose="020B0503020204020204" pitchFamily="34" charset="-122"/>
                <a:ea typeface="微软雅黑" panose="020B0503020204020204" pitchFamily="34" charset="-122"/>
              </a:rPr>
              <a:t>、大骨和要因。</a:t>
            </a:r>
          </a:p>
          <a:p>
            <a:pPr>
              <a:lnSpc>
                <a:spcPct val="150000"/>
              </a:lnSpc>
            </a:pPr>
            <a:r>
              <a:rPr lang="zh-CN" altLang="en-US" sz="1800" dirty="0">
                <a:solidFill>
                  <a:schemeClr val="tx1"/>
                </a:solidFill>
                <a:latin typeface="微软雅黑" panose="020B0503020204020204" pitchFamily="34" charset="-122"/>
                <a:ea typeface="微软雅黑" panose="020B0503020204020204" pitchFamily="34" charset="-122"/>
              </a:rPr>
              <a:t>④、中骨、小骨、孙骨      ⑤、记入中骨、小骨、</a:t>
            </a:r>
            <a:r>
              <a:rPr lang="zh-CN" altLang="en-US" sz="1800" dirty="0" smtClean="0">
                <a:solidFill>
                  <a:schemeClr val="tx1"/>
                </a:solidFill>
                <a:latin typeface="微软雅黑" panose="020B0503020204020204" pitchFamily="34" charset="-122"/>
                <a:ea typeface="微软雅黑" panose="020B0503020204020204" pitchFamily="34" charset="-122"/>
              </a:rPr>
              <a:t>孙           </a:t>
            </a:r>
            <a:endParaRPr lang="en-US" altLang="zh-CN" sz="1800" dirty="0" smtClean="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1800" dirty="0">
                <a:solidFill>
                  <a:schemeClr val="tx1"/>
                </a:solidFill>
                <a:latin typeface="微软雅黑" panose="020B0503020204020204" pitchFamily="34" charset="-122"/>
                <a:ea typeface="微软雅黑" panose="020B0503020204020204" pitchFamily="34" charset="-122"/>
              </a:rPr>
              <a:t> </a:t>
            </a:r>
            <a:r>
              <a:rPr lang="en-US" altLang="zh-CN" sz="1800" dirty="0" smtClean="0">
                <a:solidFill>
                  <a:schemeClr val="tx1"/>
                </a:solidFill>
                <a:latin typeface="微软雅黑" panose="020B0503020204020204" pitchFamily="34" charset="-122"/>
                <a:ea typeface="微软雅黑" panose="020B0503020204020204" pitchFamily="34" charset="-122"/>
              </a:rPr>
              <a:t>      </a:t>
            </a:r>
            <a:r>
              <a:rPr lang="zh-CN" altLang="en-US" sz="1800" dirty="0" smtClean="0">
                <a:solidFill>
                  <a:schemeClr val="tx1"/>
                </a:solidFill>
                <a:latin typeface="微软雅黑" panose="020B0503020204020204" pitchFamily="34" charset="-122"/>
                <a:ea typeface="微软雅黑" panose="020B0503020204020204" pitchFamily="34" charset="-122"/>
              </a:rPr>
              <a:t>骨</a:t>
            </a:r>
            <a:r>
              <a:rPr lang="zh-CN" altLang="en-US" sz="1800" dirty="0">
                <a:solidFill>
                  <a:schemeClr val="tx1"/>
                </a:solidFill>
                <a:latin typeface="微软雅黑" panose="020B0503020204020204" pitchFamily="34" charset="-122"/>
                <a:ea typeface="微软雅黑" panose="020B0503020204020204" pitchFamily="34" charset="-122"/>
              </a:rPr>
              <a:t>的“要点”。</a:t>
            </a:r>
          </a:p>
          <a:p>
            <a:pPr>
              <a:lnSpc>
                <a:spcPct val="150000"/>
              </a:lnSpc>
            </a:pPr>
            <a:r>
              <a:rPr lang="zh-CN" altLang="en-US" sz="1800" dirty="0">
                <a:solidFill>
                  <a:schemeClr val="tx1"/>
                </a:solidFill>
                <a:latin typeface="微软雅黑" panose="020B0503020204020204" pitchFamily="34" charset="-122"/>
                <a:ea typeface="微软雅黑" panose="020B0503020204020204" pitchFamily="34" charset="-122"/>
              </a:rPr>
              <a:t>⑥、深究要因             </a:t>
            </a:r>
            <a:endParaRPr lang="en-US" altLang="zh-CN" sz="1800" dirty="0" smtClean="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1800" dirty="0" smtClean="0">
                <a:solidFill>
                  <a:schemeClr val="tx1"/>
                </a:solidFill>
                <a:latin typeface="微软雅黑" panose="020B0503020204020204" pitchFamily="34" charset="-122"/>
                <a:ea typeface="微软雅黑" panose="020B0503020204020204" pitchFamily="34" charset="-122"/>
              </a:rPr>
              <a:t>⑦</a:t>
            </a:r>
            <a:r>
              <a:rPr lang="zh-CN" altLang="en-US" sz="1800" dirty="0">
                <a:solidFill>
                  <a:schemeClr val="tx1"/>
                </a:solidFill>
                <a:latin typeface="微软雅黑" panose="020B0503020204020204" pitchFamily="34" charset="-122"/>
                <a:ea typeface="微软雅黑" panose="020B0503020204020204" pitchFamily="34" charset="-122"/>
              </a:rPr>
              <a:t>、记入关联事项。</a:t>
            </a:r>
          </a:p>
        </p:txBody>
      </p:sp>
      <p:sp>
        <p:nvSpPr>
          <p:cNvPr id="8" name="矩形 7"/>
          <p:cNvSpPr/>
          <p:nvPr/>
        </p:nvSpPr>
        <p:spPr>
          <a:xfrm>
            <a:off x="5154156" y="1437230"/>
            <a:ext cx="1338828" cy="369332"/>
          </a:xfrm>
          <a:prstGeom prst="rect">
            <a:avLst/>
          </a:prstGeom>
        </p:spPr>
        <p:txBody>
          <a:bodyPr wrap="none">
            <a:spAutoFit/>
          </a:bodyPr>
          <a:lstStyle/>
          <a:p>
            <a:r>
              <a:rPr lang="zh-CN" altLang="en-US" dirty="0">
                <a:latin typeface="微软雅黑" panose="020B0503020204020204" pitchFamily="34" charset="-122"/>
                <a:ea typeface="微软雅黑" panose="020B0503020204020204" pitchFamily="34" charset="-122"/>
              </a:rPr>
              <a:t>（鱼骨图）</a:t>
            </a:r>
          </a:p>
        </p:txBody>
      </p:sp>
      <p:cxnSp>
        <p:nvCxnSpPr>
          <p:cNvPr id="9" name="直接连接符 8"/>
          <p:cNvCxnSpPr/>
          <p:nvPr/>
        </p:nvCxnSpPr>
        <p:spPr>
          <a:xfrm>
            <a:off x="4609868" y="1365094"/>
            <a:ext cx="2427404" cy="0"/>
          </a:xfrm>
          <a:prstGeom prst="line">
            <a:avLst/>
          </a:prstGeom>
          <a:ln w="12700">
            <a:solidFill>
              <a:srgbClr val="6C656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0278755"/>
      </p:ext>
    </p:extLst>
  </p:cSld>
  <p:clrMapOvr>
    <a:masterClrMapping/>
  </p:clrMapOvr>
  <mc:AlternateContent xmlns:mc="http://schemas.openxmlformats.org/markup-compatibility/2006" xmlns:p14="http://schemas.microsoft.com/office/powerpoint/2010/main">
    <mc:Choice Requires="p14">
      <p:transition spd="slow" p14:dur="1600" advClick="0" advTm="5000">
        <p14:gallery dir="l"/>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par>
                                <p:cTn id="8" presetID="22" presetClass="entr" presetSubtype="2"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right)">
                                      <p:cBhvr>
                                        <p:cTn id="10" dur="500"/>
                                        <p:tgtEl>
                                          <p:spTgt spid="4"/>
                                        </p:tgtEl>
                                      </p:cBhvr>
                                    </p:animEffect>
                                  </p:childTnLst>
                                </p:cTn>
                              </p:par>
                            </p:childTnLst>
                          </p:cTn>
                        </p:par>
                        <p:par>
                          <p:cTn id="11" fill="hold">
                            <p:stCondLst>
                              <p:cond delay="500"/>
                            </p:stCondLst>
                            <p:childTnLst>
                              <p:par>
                                <p:cTn id="12" presetID="16" presetClass="entr" presetSubtype="37" fill="hold" grpId="0" nodeType="after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barn(outVertical)">
                                      <p:cBhvr>
                                        <p:cTn id="14" dur="500"/>
                                        <p:tgtEl>
                                          <p:spTgt spid="2"/>
                                        </p:tgtEl>
                                      </p:cBhvr>
                                    </p:animEffect>
                                  </p:childTnLst>
                                </p:cTn>
                              </p:par>
                            </p:childTnLst>
                          </p:cTn>
                        </p:par>
                        <p:par>
                          <p:cTn id="15" fill="hold">
                            <p:stCondLst>
                              <p:cond delay="1000"/>
                            </p:stCondLst>
                            <p:childTnLst>
                              <p:par>
                                <p:cTn id="16" presetID="22" presetClass="entr" presetSubtype="1" fill="hold" grpId="0" nodeType="after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up)">
                                      <p:cBhvr>
                                        <p:cTn id="18" dur="500"/>
                                        <p:tgtEl>
                                          <p:spTgt spid="5"/>
                                        </p:tgtEl>
                                      </p:cBhvr>
                                    </p:animEffect>
                                  </p:childTnLst>
                                </p:cTn>
                              </p:par>
                            </p:childTnLst>
                          </p:cTn>
                        </p:par>
                        <p:par>
                          <p:cTn id="19" fill="hold">
                            <p:stCondLst>
                              <p:cond delay="1500"/>
                            </p:stCondLst>
                            <p:childTnLst>
                              <p:par>
                                <p:cTn id="20" presetID="16" presetClass="entr" presetSubtype="37" fill="hold" nodeType="after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arn(outVertical)">
                                      <p:cBhvr>
                                        <p:cTn id="22" dur="500"/>
                                        <p:tgtEl>
                                          <p:spTgt spid="9"/>
                                        </p:tgtEl>
                                      </p:cBhvr>
                                    </p:animEffect>
                                  </p:childTnLst>
                                </p:cTn>
                              </p:par>
                            </p:childTnLst>
                          </p:cTn>
                        </p:par>
                        <p:par>
                          <p:cTn id="23" fill="hold">
                            <p:stCondLst>
                              <p:cond delay="2000"/>
                            </p:stCondLst>
                            <p:childTnLst>
                              <p:par>
                                <p:cTn id="24" presetID="22" presetClass="entr" presetSubtype="1" fill="hold" grpId="0" nodeType="after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wipe(up)">
                                      <p:cBhvr>
                                        <p:cTn id="26" dur="500"/>
                                        <p:tgtEl>
                                          <p:spTgt spid="8"/>
                                        </p:tgtEl>
                                      </p:cBhvr>
                                    </p:animEffect>
                                  </p:childTnLst>
                                </p:cTn>
                              </p:par>
                            </p:childTnLst>
                          </p:cTn>
                        </p:par>
                        <p:par>
                          <p:cTn id="27" fill="hold">
                            <p:stCondLst>
                              <p:cond delay="2500"/>
                            </p:stCondLst>
                            <p:childTnLst>
                              <p:par>
                                <p:cTn id="28" presetID="42" presetClass="entr" presetSubtype="0" fill="hold" nodeType="after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fade">
                                      <p:cBhvr>
                                        <p:cTn id="30" dur="1000"/>
                                        <p:tgtEl>
                                          <p:spTgt spid="6"/>
                                        </p:tgtEl>
                                      </p:cBhvr>
                                    </p:animEffect>
                                    <p:anim calcmode="lin" valueType="num">
                                      <p:cBhvr>
                                        <p:cTn id="31" dur="1000" fill="hold"/>
                                        <p:tgtEl>
                                          <p:spTgt spid="6"/>
                                        </p:tgtEl>
                                        <p:attrNameLst>
                                          <p:attrName>ppt_x</p:attrName>
                                        </p:attrNameLst>
                                      </p:cBhvr>
                                      <p:tavLst>
                                        <p:tav tm="0">
                                          <p:val>
                                            <p:strVal val="#ppt_x"/>
                                          </p:val>
                                        </p:tav>
                                        <p:tav tm="100000">
                                          <p:val>
                                            <p:strVal val="#ppt_x"/>
                                          </p:val>
                                        </p:tav>
                                      </p:tavLst>
                                    </p:anim>
                                    <p:anim calcmode="lin" valueType="num">
                                      <p:cBhvr>
                                        <p:cTn id="32" dur="1000" fill="hold"/>
                                        <p:tgtEl>
                                          <p:spTgt spid="6"/>
                                        </p:tgtEl>
                                        <p:attrNameLst>
                                          <p:attrName>ppt_y</p:attrName>
                                        </p:attrNameLst>
                                      </p:cBhvr>
                                      <p:tavLst>
                                        <p:tav tm="0">
                                          <p:val>
                                            <p:strVal val="#ppt_y+.1"/>
                                          </p:val>
                                        </p:tav>
                                        <p:tav tm="100000">
                                          <p:val>
                                            <p:strVal val="#ppt_y"/>
                                          </p:val>
                                        </p:tav>
                                      </p:tavLst>
                                    </p:anim>
                                  </p:childTnLst>
                                </p:cTn>
                              </p:par>
                            </p:childTnLst>
                          </p:cTn>
                        </p:par>
                        <p:par>
                          <p:cTn id="33" fill="hold">
                            <p:stCondLst>
                              <p:cond delay="3500"/>
                            </p:stCondLst>
                            <p:childTnLst>
                              <p:par>
                                <p:cTn id="34" presetID="10" presetClass="entr" presetSubtype="0" fill="hold" grpId="0" nodeType="afterEffect">
                                  <p:stCondLst>
                                    <p:cond delay="0"/>
                                  </p:stCondLst>
                                  <p:childTnLst>
                                    <p:set>
                                      <p:cBhvr>
                                        <p:cTn id="35" dur="1" fill="hold">
                                          <p:stCondLst>
                                            <p:cond delay="0"/>
                                          </p:stCondLst>
                                        </p:cTn>
                                        <p:tgtEl>
                                          <p:spTgt spid="7">
                                            <p:txEl>
                                              <p:pRg st="0" end="0"/>
                                            </p:txEl>
                                          </p:spTgt>
                                        </p:tgtEl>
                                        <p:attrNameLst>
                                          <p:attrName>style.visibility</p:attrName>
                                        </p:attrNameLst>
                                      </p:cBhvr>
                                      <p:to>
                                        <p:strVal val="visible"/>
                                      </p:to>
                                    </p:set>
                                    <p:animEffect transition="in" filter="fade">
                                      <p:cBhvr>
                                        <p:cTn id="36" dur="500"/>
                                        <p:tgtEl>
                                          <p:spTgt spid="7">
                                            <p:txEl>
                                              <p:pRg st="0" end="0"/>
                                            </p:txEl>
                                          </p:spTgt>
                                        </p:tgtEl>
                                      </p:cBhvr>
                                    </p:animEffect>
                                  </p:childTnLst>
                                </p:cTn>
                              </p:par>
                            </p:childTnLst>
                          </p:cTn>
                        </p:par>
                        <p:par>
                          <p:cTn id="37" fill="hold">
                            <p:stCondLst>
                              <p:cond delay="4000"/>
                            </p:stCondLst>
                            <p:childTnLst>
                              <p:par>
                                <p:cTn id="38" presetID="10" presetClass="entr" presetSubtype="0" fill="hold" grpId="0" nodeType="afterEffect">
                                  <p:stCondLst>
                                    <p:cond delay="0"/>
                                  </p:stCondLst>
                                  <p:childTnLst>
                                    <p:set>
                                      <p:cBhvr>
                                        <p:cTn id="39" dur="1" fill="hold">
                                          <p:stCondLst>
                                            <p:cond delay="0"/>
                                          </p:stCondLst>
                                        </p:cTn>
                                        <p:tgtEl>
                                          <p:spTgt spid="7">
                                            <p:txEl>
                                              <p:pRg st="1" end="1"/>
                                            </p:txEl>
                                          </p:spTgt>
                                        </p:tgtEl>
                                        <p:attrNameLst>
                                          <p:attrName>style.visibility</p:attrName>
                                        </p:attrNameLst>
                                      </p:cBhvr>
                                      <p:to>
                                        <p:strVal val="visible"/>
                                      </p:to>
                                    </p:set>
                                    <p:animEffect transition="in" filter="fade">
                                      <p:cBhvr>
                                        <p:cTn id="40" dur="500"/>
                                        <p:tgtEl>
                                          <p:spTgt spid="7">
                                            <p:txEl>
                                              <p:pRg st="1" end="1"/>
                                            </p:txEl>
                                          </p:spTgt>
                                        </p:tgtEl>
                                      </p:cBhvr>
                                    </p:animEffect>
                                  </p:childTnLst>
                                </p:cTn>
                              </p:par>
                            </p:childTnLst>
                          </p:cTn>
                        </p:par>
                        <p:par>
                          <p:cTn id="41" fill="hold">
                            <p:stCondLst>
                              <p:cond delay="4500"/>
                            </p:stCondLst>
                            <p:childTnLst>
                              <p:par>
                                <p:cTn id="42" presetID="10" presetClass="entr" presetSubtype="0" fill="hold" grpId="0" nodeType="afterEffect">
                                  <p:stCondLst>
                                    <p:cond delay="0"/>
                                  </p:stCondLst>
                                  <p:childTnLst>
                                    <p:set>
                                      <p:cBhvr>
                                        <p:cTn id="43" dur="1" fill="hold">
                                          <p:stCondLst>
                                            <p:cond delay="0"/>
                                          </p:stCondLst>
                                        </p:cTn>
                                        <p:tgtEl>
                                          <p:spTgt spid="7">
                                            <p:txEl>
                                              <p:pRg st="2" end="2"/>
                                            </p:txEl>
                                          </p:spTgt>
                                        </p:tgtEl>
                                        <p:attrNameLst>
                                          <p:attrName>style.visibility</p:attrName>
                                        </p:attrNameLst>
                                      </p:cBhvr>
                                      <p:to>
                                        <p:strVal val="visible"/>
                                      </p:to>
                                    </p:set>
                                    <p:animEffect transition="in" filter="fade">
                                      <p:cBhvr>
                                        <p:cTn id="44" dur="500"/>
                                        <p:tgtEl>
                                          <p:spTgt spid="7">
                                            <p:txEl>
                                              <p:pRg st="2" end="2"/>
                                            </p:txEl>
                                          </p:spTgt>
                                        </p:tgtEl>
                                      </p:cBhvr>
                                    </p:animEffect>
                                  </p:childTnLst>
                                </p:cTn>
                              </p:par>
                            </p:childTnLst>
                          </p:cTn>
                        </p:par>
                        <p:par>
                          <p:cTn id="45" fill="hold">
                            <p:stCondLst>
                              <p:cond delay="5000"/>
                            </p:stCondLst>
                            <p:childTnLst>
                              <p:par>
                                <p:cTn id="46" presetID="10" presetClass="entr" presetSubtype="0" fill="hold" grpId="0" nodeType="afterEffect">
                                  <p:stCondLst>
                                    <p:cond delay="0"/>
                                  </p:stCondLst>
                                  <p:childTnLst>
                                    <p:set>
                                      <p:cBhvr>
                                        <p:cTn id="47" dur="1" fill="hold">
                                          <p:stCondLst>
                                            <p:cond delay="0"/>
                                          </p:stCondLst>
                                        </p:cTn>
                                        <p:tgtEl>
                                          <p:spTgt spid="7">
                                            <p:txEl>
                                              <p:pRg st="3" end="3"/>
                                            </p:txEl>
                                          </p:spTgt>
                                        </p:tgtEl>
                                        <p:attrNameLst>
                                          <p:attrName>style.visibility</p:attrName>
                                        </p:attrNameLst>
                                      </p:cBhvr>
                                      <p:to>
                                        <p:strVal val="visible"/>
                                      </p:to>
                                    </p:set>
                                    <p:animEffect transition="in" filter="fade">
                                      <p:cBhvr>
                                        <p:cTn id="48" dur="500"/>
                                        <p:tgtEl>
                                          <p:spTgt spid="7">
                                            <p:txEl>
                                              <p:pRg st="3" end="3"/>
                                            </p:txEl>
                                          </p:spTgt>
                                        </p:tgtEl>
                                      </p:cBhvr>
                                    </p:animEffect>
                                  </p:childTnLst>
                                </p:cTn>
                              </p:par>
                            </p:childTnLst>
                          </p:cTn>
                        </p:par>
                        <p:par>
                          <p:cTn id="49" fill="hold">
                            <p:stCondLst>
                              <p:cond delay="5500"/>
                            </p:stCondLst>
                            <p:childTnLst>
                              <p:par>
                                <p:cTn id="50" presetID="10" presetClass="entr" presetSubtype="0" fill="hold" grpId="0" nodeType="afterEffect">
                                  <p:stCondLst>
                                    <p:cond delay="0"/>
                                  </p:stCondLst>
                                  <p:childTnLst>
                                    <p:set>
                                      <p:cBhvr>
                                        <p:cTn id="51" dur="1" fill="hold">
                                          <p:stCondLst>
                                            <p:cond delay="0"/>
                                          </p:stCondLst>
                                        </p:cTn>
                                        <p:tgtEl>
                                          <p:spTgt spid="7">
                                            <p:txEl>
                                              <p:pRg st="4" end="4"/>
                                            </p:txEl>
                                          </p:spTgt>
                                        </p:tgtEl>
                                        <p:attrNameLst>
                                          <p:attrName>style.visibility</p:attrName>
                                        </p:attrNameLst>
                                      </p:cBhvr>
                                      <p:to>
                                        <p:strVal val="visible"/>
                                      </p:to>
                                    </p:set>
                                    <p:animEffect transition="in" filter="fade">
                                      <p:cBhvr>
                                        <p:cTn id="52" dur="500"/>
                                        <p:tgtEl>
                                          <p:spTgt spid="7">
                                            <p:txEl>
                                              <p:pRg st="4" end="4"/>
                                            </p:txEl>
                                          </p:spTgt>
                                        </p:tgtEl>
                                      </p:cBhvr>
                                    </p:animEffect>
                                  </p:childTnLst>
                                </p:cTn>
                              </p:par>
                            </p:childTnLst>
                          </p:cTn>
                        </p:par>
                        <p:par>
                          <p:cTn id="53" fill="hold">
                            <p:stCondLst>
                              <p:cond delay="6000"/>
                            </p:stCondLst>
                            <p:childTnLst>
                              <p:par>
                                <p:cTn id="54" presetID="10" presetClass="entr" presetSubtype="0" fill="hold" grpId="0" nodeType="afterEffect">
                                  <p:stCondLst>
                                    <p:cond delay="0"/>
                                  </p:stCondLst>
                                  <p:childTnLst>
                                    <p:set>
                                      <p:cBhvr>
                                        <p:cTn id="55" dur="1" fill="hold">
                                          <p:stCondLst>
                                            <p:cond delay="0"/>
                                          </p:stCondLst>
                                        </p:cTn>
                                        <p:tgtEl>
                                          <p:spTgt spid="7">
                                            <p:txEl>
                                              <p:pRg st="5" end="5"/>
                                            </p:txEl>
                                          </p:spTgt>
                                        </p:tgtEl>
                                        <p:attrNameLst>
                                          <p:attrName>style.visibility</p:attrName>
                                        </p:attrNameLst>
                                      </p:cBhvr>
                                      <p:to>
                                        <p:strVal val="visible"/>
                                      </p:to>
                                    </p:set>
                                    <p:animEffect transition="in" filter="fade">
                                      <p:cBhvr>
                                        <p:cTn id="56"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7" grpId="0" build="p"/>
      <p:bldP spid="8"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56323"/>
          <p:cNvSpPr>
            <a:spLocks noChangeArrowheads="1"/>
          </p:cNvSpPr>
          <p:nvPr/>
        </p:nvSpPr>
        <p:spPr bwMode="auto">
          <a:xfrm>
            <a:off x="627797" y="314594"/>
            <a:ext cx="357020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600" b="1">
                <a:solidFill>
                  <a:srgbClr val="003399"/>
                </a:solidFill>
                <a:latin typeface="Arial" panose="020B0604020202020204" pitchFamily="34" charset="0"/>
                <a:ea typeface="MS PGothic" panose="020B0600070205080204" pitchFamily="34" charset="-128"/>
              </a:defRPr>
            </a:lvl1pPr>
            <a:lvl2pPr>
              <a:defRPr sz="3600" b="1">
                <a:solidFill>
                  <a:srgbClr val="003399"/>
                </a:solidFill>
                <a:latin typeface="Arial" panose="020B0604020202020204" pitchFamily="34" charset="0"/>
                <a:ea typeface="MS PGothic" panose="020B0600070205080204" pitchFamily="34" charset="-128"/>
              </a:defRPr>
            </a:lvl2pPr>
            <a:lvl3pPr>
              <a:defRPr sz="3600" b="1">
                <a:solidFill>
                  <a:srgbClr val="003399"/>
                </a:solidFill>
                <a:latin typeface="Arial" panose="020B0604020202020204" pitchFamily="34" charset="0"/>
                <a:ea typeface="MS PGothic" panose="020B0600070205080204" pitchFamily="34" charset="-128"/>
              </a:defRPr>
            </a:lvl3pPr>
            <a:lvl4pPr>
              <a:defRPr sz="3600" b="1">
                <a:solidFill>
                  <a:srgbClr val="003399"/>
                </a:solidFill>
                <a:latin typeface="Arial" panose="020B0604020202020204" pitchFamily="34" charset="0"/>
                <a:ea typeface="MS PGothic" panose="020B0600070205080204" pitchFamily="34" charset="-128"/>
              </a:defRPr>
            </a:lvl4pPr>
            <a:lvl5pPr>
              <a:defRPr sz="3600" b="1">
                <a:solidFill>
                  <a:srgbClr val="003399"/>
                </a:solidFill>
                <a:latin typeface="Arial" panose="020B0604020202020204" pitchFamily="34" charset="0"/>
                <a:ea typeface="MS PGothic" panose="020B0600070205080204" pitchFamily="34" charset="-128"/>
              </a:defRPr>
            </a:lvl5pPr>
            <a:lvl6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6pPr>
            <a:lvl7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7pPr>
            <a:lvl8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8pPr>
            <a:lvl9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9pPr>
          </a:lstStyle>
          <a:p>
            <a:r>
              <a:rPr lang="zh-CN" altLang="en-US" sz="2400" dirty="0">
                <a:solidFill>
                  <a:schemeClr val="tx1"/>
                </a:solidFill>
                <a:latin typeface="微软雅黑" panose="020B0503020204020204" pitchFamily="34" charset="-122"/>
                <a:ea typeface="微软雅黑" panose="020B0503020204020204" pitchFamily="34" charset="-122"/>
              </a:rPr>
              <a:t>四、人机料法环测的运用</a:t>
            </a:r>
          </a:p>
        </p:txBody>
      </p:sp>
      <p:cxnSp>
        <p:nvCxnSpPr>
          <p:cNvPr id="3" name="Straight Connector 25"/>
          <p:cNvCxnSpPr/>
          <p:nvPr/>
        </p:nvCxnSpPr>
        <p:spPr>
          <a:xfrm>
            <a:off x="0" y="545427"/>
            <a:ext cx="627797" cy="0"/>
          </a:xfrm>
          <a:prstGeom prst="line">
            <a:avLst/>
          </a:prstGeom>
          <a:ln w="1016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 name="Straight Connector 25"/>
          <p:cNvCxnSpPr/>
          <p:nvPr/>
        </p:nvCxnSpPr>
        <p:spPr>
          <a:xfrm>
            <a:off x="4198005" y="545427"/>
            <a:ext cx="7993995" cy="0"/>
          </a:xfrm>
          <a:prstGeom prst="line">
            <a:avLst/>
          </a:prstGeom>
          <a:ln w="1016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文本框 67588"/>
          <p:cNvSpPr txBox="1">
            <a:spLocks noChangeArrowheads="1"/>
          </p:cNvSpPr>
          <p:nvPr/>
        </p:nvSpPr>
        <p:spPr bwMode="auto">
          <a:xfrm>
            <a:off x="9845133" y="2836474"/>
            <a:ext cx="478145" cy="3141848"/>
          </a:xfrm>
          <a:prstGeom prst="roundRect">
            <a:avLst/>
          </a:prstGeom>
          <a:noFill/>
          <a:ln w="38100" cmpd="dbl">
            <a:solidFill>
              <a:srgbClr val="F59322"/>
            </a:solidFill>
            <a:miter lim="800000"/>
            <a:headEnd/>
            <a:tailEnd/>
          </a:ln>
          <a:extLst>
            <a:ext uri="{909E8E84-426E-40DD-AFC4-6F175D3DCCD1}">
              <a14:hiddenFill xmlns:a14="http://schemas.microsoft.com/office/drawing/2010/main">
                <a:solidFill>
                  <a:srgbClr val="FFFFFF"/>
                </a:solidFill>
              </a14:hiddenFill>
            </a:ext>
          </a:extLst>
        </p:spPr>
        <p:txBody>
          <a:bodyPr vert="eaVert" lIns="92075" tIns="46038" rIns="92075" bIns="46038">
            <a:spAutoFit/>
          </a:bodyPr>
          <a:lstStyle>
            <a:lvl1pPr>
              <a:defRPr sz="3600" b="1">
                <a:solidFill>
                  <a:srgbClr val="003399"/>
                </a:solidFill>
                <a:latin typeface="Arial" panose="020B0604020202020204" pitchFamily="34" charset="0"/>
                <a:ea typeface="MS PGothic" panose="020B0600070205080204" pitchFamily="34" charset="-128"/>
              </a:defRPr>
            </a:lvl1pPr>
            <a:lvl2pPr>
              <a:defRPr sz="3600" b="1">
                <a:solidFill>
                  <a:srgbClr val="003399"/>
                </a:solidFill>
                <a:latin typeface="Arial" panose="020B0604020202020204" pitchFamily="34" charset="0"/>
                <a:ea typeface="MS PGothic" panose="020B0600070205080204" pitchFamily="34" charset="-128"/>
              </a:defRPr>
            </a:lvl2pPr>
            <a:lvl3pPr>
              <a:defRPr sz="3600" b="1">
                <a:solidFill>
                  <a:srgbClr val="003399"/>
                </a:solidFill>
                <a:latin typeface="Arial" panose="020B0604020202020204" pitchFamily="34" charset="0"/>
                <a:ea typeface="MS PGothic" panose="020B0600070205080204" pitchFamily="34" charset="-128"/>
              </a:defRPr>
            </a:lvl3pPr>
            <a:lvl4pPr>
              <a:defRPr sz="3600" b="1">
                <a:solidFill>
                  <a:srgbClr val="003399"/>
                </a:solidFill>
                <a:latin typeface="Arial" panose="020B0604020202020204" pitchFamily="34" charset="0"/>
                <a:ea typeface="MS PGothic" panose="020B0600070205080204" pitchFamily="34" charset="-128"/>
              </a:defRPr>
            </a:lvl4pPr>
            <a:lvl5pPr>
              <a:defRPr sz="3600" b="1">
                <a:solidFill>
                  <a:srgbClr val="003399"/>
                </a:solidFill>
                <a:latin typeface="Arial" panose="020B0604020202020204" pitchFamily="34" charset="0"/>
                <a:ea typeface="MS PGothic" panose="020B0600070205080204" pitchFamily="34" charset="-128"/>
              </a:defRPr>
            </a:lvl5pPr>
            <a:lvl6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6pPr>
            <a:lvl7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7pPr>
            <a:lvl8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8pPr>
            <a:lvl9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9pPr>
          </a:lstStyle>
          <a:p>
            <a:pPr algn="ctr">
              <a:lnSpc>
                <a:spcPct val="80000"/>
              </a:lnSpc>
              <a:spcBef>
                <a:spcPct val="50000"/>
              </a:spcBef>
              <a:buClr>
                <a:schemeClr val="tx2"/>
              </a:buClr>
            </a:pPr>
            <a:r>
              <a:rPr lang="zh-CN" altLang="en-US" sz="2000" dirty="0">
                <a:solidFill>
                  <a:schemeClr val="tx1"/>
                </a:solidFill>
                <a:latin typeface="微软雅黑" panose="020B0503020204020204" pitchFamily="34" charset="-122"/>
                <a:ea typeface="微软雅黑" panose="020B0503020204020204" pitchFamily="34" charset="-122"/>
              </a:rPr>
              <a:t>上环降时易夹胶囊</a:t>
            </a:r>
          </a:p>
        </p:txBody>
      </p:sp>
      <p:sp>
        <p:nvSpPr>
          <p:cNvPr id="6" name="直接连接符 67589"/>
          <p:cNvSpPr>
            <a:spLocks noChangeShapeType="1"/>
          </p:cNvSpPr>
          <p:nvPr/>
        </p:nvSpPr>
        <p:spPr bwMode="auto">
          <a:xfrm flipV="1">
            <a:off x="2478729" y="4367118"/>
            <a:ext cx="7250417" cy="0"/>
          </a:xfrm>
          <a:prstGeom prst="line">
            <a:avLst/>
          </a:prstGeom>
          <a:noFill/>
          <a:ln w="76200" cmpd="sng">
            <a:solidFill>
              <a:srgbClr val="F59322"/>
            </a:solidFill>
            <a:prstDash val="solid"/>
            <a:round/>
            <a:headEnd/>
            <a:tailEnd type="stealth" w="med" len="lg"/>
          </a:ln>
          <a:extLst>
            <a:ext uri="{909E8E84-426E-40DD-AFC4-6F175D3DCCD1}">
              <a14:hiddenFill xmlns:a14="http://schemas.microsoft.com/office/drawing/2010/main">
                <a:noFill/>
              </a14:hiddenFill>
            </a:ext>
          </a:extLst>
        </p:spPr>
        <p:txBody>
          <a:bodyPr/>
          <a:lstStyle/>
          <a:p>
            <a:endParaRPr lang="zh-CN" altLang="en-US"/>
          </a:p>
        </p:txBody>
      </p:sp>
      <p:sp>
        <p:nvSpPr>
          <p:cNvPr id="7" name="直接连接符 67590"/>
          <p:cNvSpPr>
            <a:spLocks noChangeShapeType="1"/>
          </p:cNvSpPr>
          <p:nvPr/>
        </p:nvSpPr>
        <p:spPr bwMode="auto">
          <a:xfrm>
            <a:off x="7717650" y="2271951"/>
            <a:ext cx="1229524" cy="2080062"/>
          </a:xfrm>
          <a:prstGeom prst="line">
            <a:avLst/>
          </a:prstGeom>
          <a:noFill/>
          <a:ln w="38100" cmpd="dbl">
            <a:solidFill>
              <a:srgbClr val="2B84E1"/>
            </a:solidFill>
            <a:round/>
            <a:headEnd/>
            <a:tailEnd type="triangle" w="sm" len="lg"/>
          </a:ln>
          <a:extLst>
            <a:ext uri="{909E8E84-426E-40DD-AFC4-6F175D3DCCD1}">
              <a14:hiddenFill xmlns:a14="http://schemas.microsoft.com/office/drawing/2010/main">
                <a:noFill/>
              </a14:hiddenFill>
            </a:ext>
          </a:extLst>
        </p:spPr>
        <p:txBody>
          <a:bodyPr/>
          <a:lstStyle/>
          <a:p>
            <a:endParaRPr lang="zh-CN" altLang="en-US"/>
          </a:p>
        </p:txBody>
      </p:sp>
      <p:sp>
        <p:nvSpPr>
          <p:cNvPr id="8" name="矩形 67591"/>
          <p:cNvSpPr>
            <a:spLocks noChangeArrowheads="1"/>
          </p:cNvSpPr>
          <p:nvPr/>
        </p:nvSpPr>
        <p:spPr bwMode="auto">
          <a:xfrm>
            <a:off x="3510894" y="1771406"/>
            <a:ext cx="1047283" cy="402801"/>
          </a:xfrm>
          <a:prstGeom prst="roundRect">
            <a:avLst/>
          </a:prstGeom>
          <a:noFill/>
          <a:ln w="25400" cmpd="sng">
            <a:solidFill>
              <a:schemeClr val="tx1"/>
            </a:solidFill>
            <a:prstDash val="dashDot"/>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a:tabLst>
                <a:tab pos="673100" algn="l"/>
              </a:tabLst>
              <a:defRPr sz="3600" b="1">
                <a:solidFill>
                  <a:srgbClr val="003399"/>
                </a:solidFill>
                <a:latin typeface="Arial" panose="020B0604020202020204" pitchFamily="34" charset="0"/>
                <a:ea typeface="MS PGothic" panose="020B0600070205080204" pitchFamily="34" charset="-128"/>
              </a:defRPr>
            </a:lvl1pPr>
            <a:lvl2pPr>
              <a:tabLst>
                <a:tab pos="673100" algn="l"/>
              </a:tabLst>
              <a:defRPr sz="3600" b="1">
                <a:solidFill>
                  <a:srgbClr val="003399"/>
                </a:solidFill>
                <a:latin typeface="Arial" panose="020B0604020202020204" pitchFamily="34" charset="0"/>
                <a:ea typeface="MS PGothic" panose="020B0600070205080204" pitchFamily="34" charset="-128"/>
              </a:defRPr>
            </a:lvl2pPr>
            <a:lvl3pPr>
              <a:tabLst>
                <a:tab pos="673100" algn="l"/>
              </a:tabLst>
              <a:defRPr sz="3600" b="1">
                <a:solidFill>
                  <a:srgbClr val="003399"/>
                </a:solidFill>
                <a:latin typeface="Arial" panose="020B0604020202020204" pitchFamily="34" charset="0"/>
                <a:ea typeface="MS PGothic" panose="020B0600070205080204" pitchFamily="34" charset="-128"/>
              </a:defRPr>
            </a:lvl3pPr>
            <a:lvl4pPr>
              <a:tabLst>
                <a:tab pos="673100" algn="l"/>
              </a:tabLst>
              <a:defRPr sz="3600" b="1">
                <a:solidFill>
                  <a:srgbClr val="003399"/>
                </a:solidFill>
                <a:latin typeface="Arial" panose="020B0604020202020204" pitchFamily="34" charset="0"/>
                <a:ea typeface="MS PGothic" panose="020B0600070205080204" pitchFamily="34" charset="-128"/>
              </a:defRPr>
            </a:lvl4pPr>
            <a:lvl5pPr>
              <a:tabLst>
                <a:tab pos="673100" algn="l"/>
              </a:tabLst>
              <a:defRPr sz="3600" b="1">
                <a:solidFill>
                  <a:srgbClr val="003399"/>
                </a:solidFill>
                <a:latin typeface="Arial" panose="020B0604020202020204" pitchFamily="34" charset="0"/>
                <a:ea typeface="MS PGothic" panose="020B0600070205080204" pitchFamily="34" charset="-128"/>
              </a:defRPr>
            </a:lvl5pPr>
            <a:lvl6pPr fontAlgn="base">
              <a:spcBef>
                <a:spcPct val="0"/>
              </a:spcBef>
              <a:spcAft>
                <a:spcPct val="0"/>
              </a:spcAft>
              <a:buFont typeface="Arial" panose="020B0604020202020204" pitchFamily="34" charset="0"/>
              <a:tabLst>
                <a:tab pos="673100" algn="l"/>
              </a:tabLst>
              <a:defRPr sz="3600" b="1">
                <a:solidFill>
                  <a:srgbClr val="003399"/>
                </a:solidFill>
                <a:latin typeface="Arial" panose="020B0604020202020204" pitchFamily="34" charset="0"/>
                <a:ea typeface="MS PGothic" panose="020B0600070205080204" pitchFamily="34" charset="-128"/>
              </a:defRPr>
            </a:lvl6pPr>
            <a:lvl7pPr fontAlgn="base">
              <a:spcBef>
                <a:spcPct val="0"/>
              </a:spcBef>
              <a:spcAft>
                <a:spcPct val="0"/>
              </a:spcAft>
              <a:buFont typeface="Arial" panose="020B0604020202020204" pitchFamily="34" charset="0"/>
              <a:tabLst>
                <a:tab pos="673100" algn="l"/>
              </a:tabLst>
              <a:defRPr sz="3600" b="1">
                <a:solidFill>
                  <a:srgbClr val="003399"/>
                </a:solidFill>
                <a:latin typeface="Arial" panose="020B0604020202020204" pitchFamily="34" charset="0"/>
                <a:ea typeface="MS PGothic" panose="020B0600070205080204" pitchFamily="34" charset="-128"/>
              </a:defRPr>
            </a:lvl7pPr>
            <a:lvl8pPr fontAlgn="base">
              <a:spcBef>
                <a:spcPct val="0"/>
              </a:spcBef>
              <a:spcAft>
                <a:spcPct val="0"/>
              </a:spcAft>
              <a:buFont typeface="Arial" panose="020B0604020202020204" pitchFamily="34" charset="0"/>
              <a:tabLst>
                <a:tab pos="673100" algn="l"/>
              </a:tabLst>
              <a:defRPr sz="3600" b="1">
                <a:solidFill>
                  <a:srgbClr val="003399"/>
                </a:solidFill>
                <a:latin typeface="Arial" panose="020B0604020202020204" pitchFamily="34" charset="0"/>
                <a:ea typeface="MS PGothic" panose="020B0600070205080204" pitchFamily="34" charset="-128"/>
              </a:defRPr>
            </a:lvl8pPr>
            <a:lvl9pPr fontAlgn="base">
              <a:spcBef>
                <a:spcPct val="0"/>
              </a:spcBef>
              <a:spcAft>
                <a:spcPct val="0"/>
              </a:spcAft>
              <a:buFont typeface="Arial" panose="020B0604020202020204" pitchFamily="34" charset="0"/>
              <a:tabLst>
                <a:tab pos="673100" algn="l"/>
              </a:tabLst>
              <a:defRPr sz="3600" b="1">
                <a:solidFill>
                  <a:srgbClr val="003399"/>
                </a:solidFill>
                <a:latin typeface="Arial" panose="020B0604020202020204" pitchFamily="34" charset="0"/>
                <a:ea typeface="MS PGothic" panose="020B0600070205080204" pitchFamily="34" charset="-128"/>
              </a:defRPr>
            </a:lvl9pPr>
          </a:lstStyle>
          <a:p>
            <a:pPr algn="ctr"/>
            <a:r>
              <a:rPr lang="zh-CN" altLang="en-US" sz="1800" dirty="0">
                <a:solidFill>
                  <a:schemeClr val="tx1"/>
                </a:solidFill>
                <a:latin typeface="微软雅黑" panose="020B0503020204020204" pitchFamily="34" charset="-122"/>
                <a:ea typeface="微软雅黑" panose="020B0503020204020204" pitchFamily="34" charset="-122"/>
              </a:rPr>
              <a:t>设备</a:t>
            </a:r>
          </a:p>
        </p:txBody>
      </p:sp>
      <p:sp>
        <p:nvSpPr>
          <p:cNvPr id="9" name="直接连接符 67592"/>
          <p:cNvSpPr>
            <a:spLocks noChangeShapeType="1"/>
          </p:cNvSpPr>
          <p:nvPr/>
        </p:nvSpPr>
        <p:spPr bwMode="auto">
          <a:xfrm>
            <a:off x="4105469" y="2251022"/>
            <a:ext cx="1286854" cy="2020431"/>
          </a:xfrm>
          <a:prstGeom prst="line">
            <a:avLst/>
          </a:prstGeom>
          <a:noFill/>
          <a:ln w="38100" cmpd="dbl">
            <a:solidFill>
              <a:srgbClr val="F1581C"/>
            </a:solidFill>
            <a:round/>
            <a:headEnd/>
            <a:tailEnd type="triangle" w="sm" len="lg"/>
          </a:ln>
          <a:extLst>
            <a:ext uri="{909E8E84-426E-40DD-AFC4-6F175D3DCCD1}">
              <a14:hiddenFill xmlns:a14="http://schemas.microsoft.com/office/drawing/2010/main">
                <a:noFill/>
              </a14:hiddenFill>
            </a:ext>
          </a:extLst>
        </p:spPr>
        <p:txBody>
          <a:bodyPr/>
          <a:lstStyle/>
          <a:p>
            <a:endParaRPr lang="zh-CN" altLang="en-US"/>
          </a:p>
        </p:txBody>
      </p:sp>
      <p:sp>
        <p:nvSpPr>
          <p:cNvPr id="11" name="矩形 67594"/>
          <p:cNvSpPr>
            <a:spLocks noChangeArrowheads="1"/>
          </p:cNvSpPr>
          <p:nvPr/>
        </p:nvSpPr>
        <p:spPr bwMode="auto">
          <a:xfrm>
            <a:off x="7936395" y="2410351"/>
            <a:ext cx="1369523" cy="402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3600" b="1">
                <a:solidFill>
                  <a:srgbClr val="003399"/>
                </a:solidFill>
                <a:latin typeface="Arial" panose="020B0604020202020204" pitchFamily="34" charset="0"/>
                <a:ea typeface="MS PGothic" panose="020B0600070205080204" pitchFamily="34" charset="-128"/>
              </a:defRPr>
            </a:lvl1pPr>
            <a:lvl2pPr>
              <a:defRPr sz="3600" b="1">
                <a:solidFill>
                  <a:srgbClr val="003399"/>
                </a:solidFill>
                <a:latin typeface="Arial" panose="020B0604020202020204" pitchFamily="34" charset="0"/>
                <a:ea typeface="MS PGothic" panose="020B0600070205080204" pitchFamily="34" charset="-128"/>
              </a:defRPr>
            </a:lvl2pPr>
            <a:lvl3pPr>
              <a:defRPr sz="3600" b="1">
                <a:solidFill>
                  <a:srgbClr val="003399"/>
                </a:solidFill>
                <a:latin typeface="Arial" panose="020B0604020202020204" pitchFamily="34" charset="0"/>
                <a:ea typeface="MS PGothic" panose="020B0600070205080204" pitchFamily="34" charset="-128"/>
              </a:defRPr>
            </a:lvl3pPr>
            <a:lvl4pPr>
              <a:defRPr sz="3600" b="1">
                <a:solidFill>
                  <a:srgbClr val="003399"/>
                </a:solidFill>
                <a:latin typeface="Arial" panose="020B0604020202020204" pitchFamily="34" charset="0"/>
                <a:ea typeface="MS PGothic" panose="020B0600070205080204" pitchFamily="34" charset="-128"/>
              </a:defRPr>
            </a:lvl4pPr>
            <a:lvl5pPr>
              <a:defRPr sz="3600" b="1">
                <a:solidFill>
                  <a:srgbClr val="003399"/>
                </a:solidFill>
                <a:latin typeface="Arial" panose="020B0604020202020204" pitchFamily="34" charset="0"/>
                <a:ea typeface="MS PGothic" panose="020B0600070205080204" pitchFamily="34" charset="-128"/>
              </a:defRPr>
            </a:lvl5pPr>
            <a:lvl6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6pPr>
            <a:lvl7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7pPr>
            <a:lvl8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8pPr>
            <a:lvl9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9pPr>
          </a:lstStyle>
          <a:p>
            <a:r>
              <a:rPr lang="zh-CN" altLang="en-US" sz="1600" b="0" dirty="0">
                <a:solidFill>
                  <a:schemeClr val="tx1"/>
                </a:solidFill>
                <a:latin typeface="微软雅黑" panose="020B0503020204020204" pitchFamily="34" charset="-122"/>
                <a:ea typeface="微软雅黑" panose="020B0503020204020204" pitchFamily="34" charset="-122"/>
              </a:rPr>
              <a:t>工艺不熟悉</a:t>
            </a:r>
          </a:p>
        </p:txBody>
      </p:sp>
      <p:sp>
        <p:nvSpPr>
          <p:cNvPr id="12" name="直接连接符 67595"/>
          <p:cNvSpPr>
            <a:spLocks noChangeShapeType="1"/>
          </p:cNvSpPr>
          <p:nvPr/>
        </p:nvSpPr>
        <p:spPr bwMode="auto">
          <a:xfrm flipH="1" flipV="1">
            <a:off x="8616095" y="2821370"/>
            <a:ext cx="204677" cy="286548"/>
          </a:xfrm>
          <a:prstGeom prst="line">
            <a:avLst/>
          </a:prstGeom>
          <a:noFill/>
          <a:ln w="19050">
            <a:solidFill>
              <a:schemeClr val="tx1"/>
            </a:solidFill>
            <a:round/>
            <a:headEnd/>
            <a:tailEnd type="triangle" w="sm" len="lg"/>
          </a:ln>
          <a:extLst>
            <a:ext uri="{909E8E84-426E-40DD-AFC4-6F175D3DCCD1}">
              <a14:hiddenFill xmlns:a14="http://schemas.microsoft.com/office/drawing/2010/main">
                <a:noFill/>
              </a14:hiddenFill>
            </a:ext>
          </a:extLst>
        </p:spPr>
        <p:txBody>
          <a:bodyPr/>
          <a:lstStyle/>
          <a:p>
            <a:endParaRPr lang="zh-CN" altLang="en-US"/>
          </a:p>
        </p:txBody>
      </p:sp>
      <p:sp>
        <p:nvSpPr>
          <p:cNvPr id="13" name="矩形 67596"/>
          <p:cNvSpPr>
            <a:spLocks noChangeArrowheads="1"/>
          </p:cNvSpPr>
          <p:nvPr/>
        </p:nvSpPr>
        <p:spPr bwMode="auto">
          <a:xfrm>
            <a:off x="8333716" y="3142704"/>
            <a:ext cx="1290595" cy="362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3600" b="1">
                <a:solidFill>
                  <a:srgbClr val="003399"/>
                </a:solidFill>
                <a:latin typeface="Arial" panose="020B0604020202020204" pitchFamily="34" charset="0"/>
                <a:ea typeface="MS PGothic" panose="020B0600070205080204" pitchFamily="34" charset="-128"/>
              </a:defRPr>
            </a:lvl1pPr>
            <a:lvl2pPr>
              <a:defRPr sz="3600" b="1">
                <a:solidFill>
                  <a:srgbClr val="003399"/>
                </a:solidFill>
                <a:latin typeface="Arial" panose="020B0604020202020204" pitchFamily="34" charset="0"/>
                <a:ea typeface="MS PGothic" panose="020B0600070205080204" pitchFamily="34" charset="-128"/>
              </a:defRPr>
            </a:lvl2pPr>
            <a:lvl3pPr>
              <a:defRPr sz="3600" b="1">
                <a:solidFill>
                  <a:srgbClr val="003399"/>
                </a:solidFill>
                <a:latin typeface="Arial" panose="020B0604020202020204" pitchFamily="34" charset="0"/>
                <a:ea typeface="MS PGothic" panose="020B0600070205080204" pitchFamily="34" charset="-128"/>
              </a:defRPr>
            </a:lvl3pPr>
            <a:lvl4pPr>
              <a:defRPr sz="3600" b="1">
                <a:solidFill>
                  <a:srgbClr val="003399"/>
                </a:solidFill>
                <a:latin typeface="Arial" panose="020B0604020202020204" pitchFamily="34" charset="0"/>
                <a:ea typeface="MS PGothic" panose="020B0600070205080204" pitchFamily="34" charset="-128"/>
              </a:defRPr>
            </a:lvl4pPr>
            <a:lvl5pPr>
              <a:defRPr sz="3600" b="1">
                <a:solidFill>
                  <a:srgbClr val="003399"/>
                </a:solidFill>
                <a:latin typeface="Arial" panose="020B0604020202020204" pitchFamily="34" charset="0"/>
                <a:ea typeface="MS PGothic" panose="020B0600070205080204" pitchFamily="34" charset="-128"/>
              </a:defRPr>
            </a:lvl5pPr>
            <a:lvl6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6pPr>
            <a:lvl7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7pPr>
            <a:lvl8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8pPr>
            <a:lvl9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9pPr>
          </a:lstStyle>
          <a:p>
            <a:pPr algn="ctr"/>
            <a:r>
              <a:rPr lang="zh-CN" altLang="en-US" sz="1600" b="0" dirty="0">
                <a:solidFill>
                  <a:schemeClr val="tx1"/>
                </a:solidFill>
                <a:latin typeface="微软雅黑" panose="020B0503020204020204" pitchFamily="34" charset="-122"/>
                <a:ea typeface="微软雅黑" panose="020B0503020204020204" pitchFamily="34" charset="-122"/>
              </a:rPr>
              <a:t>新员工较多</a:t>
            </a:r>
          </a:p>
        </p:txBody>
      </p:sp>
      <p:sp>
        <p:nvSpPr>
          <p:cNvPr id="16" name="矩形 67599"/>
          <p:cNvSpPr>
            <a:spLocks noChangeArrowheads="1"/>
          </p:cNvSpPr>
          <p:nvPr/>
        </p:nvSpPr>
        <p:spPr bwMode="auto">
          <a:xfrm>
            <a:off x="4420514" y="2433673"/>
            <a:ext cx="2207014" cy="337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3600" b="1">
                <a:solidFill>
                  <a:srgbClr val="003399"/>
                </a:solidFill>
                <a:latin typeface="Arial" panose="020B0604020202020204" pitchFamily="34" charset="0"/>
                <a:ea typeface="MS PGothic" panose="020B0600070205080204" pitchFamily="34" charset="-128"/>
              </a:defRPr>
            </a:lvl1pPr>
            <a:lvl2pPr>
              <a:defRPr sz="3600" b="1">
                <a:solidFill>
                  <a:srgbClr val="003399"/>
                </a:solidFill>
                <a:latin typeface="Arial" panose="020B0604020202020204" pitchFamily="34" charset="0"/>
                <a:ea typeface="MS PGothic" panose="020B0600070205080204" pitchFamily="34" charset="-128"/>
              </a:defRPr>
            </a:lvl2pPr>
            <a:lvl3pPr>
              <a:defRPr sz="3600" b="1">
                <a:solidFill>
                  <a:srgbClr val="003399"/>
                </a:solidFill>
                <a:latin typeface="Arial" panose="020B0604020202020204" pitchFamily="34" charset="0"/>
                <a:ea typeface="MS PGothic" panose="020B0600070205080204" pitchFamily="34" charset="-128"/>
              </a:defRPr>
            </a:lvl3pPr>
            <a:lvl4pPr>
              <a:defRPr sz="3600" b="1">
                <a:solidFill>
                  <a:srgbClr val="003399"/>
                </a:solidFill>
                <a:latin typeface="Arial" panose="020B0604020202020204" pitchFamily="34" charset="0"/>
                <a:ea typeface="MS PGothic" panose="020B0600070205080204" pitchFamily="34" charset="-128"/>
              </a:defRPr>
            </a:lvl4pPr>
            <a:lvl5pPr>
              <a:defRPr sz="3600" b="1">
                <a:solidFill>
                  <a:srgbClr val="003399"/>
                </a:solidFill>
                <a:latin typeface="Arial" panose="020B0604020202020204" pitchFamily="34" charset="0"/>
                <a:ea typeface="MS PGothic" panose="020B0600070205080204" pitchFamily="34" charset="-128"/>
              </a:defRPr>
            </a:lvl5pPr>
            <a:lvl6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6pPr>
            <a:lvl7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7pPr>
            <a:lvl8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8pPr>
            <a:lvl9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9pPr>
          </a:lstStyle>
          <a:p>
            <a:r>
              <a:rPr lang="zh-CN" altLang="en-US" sz="1600" b="0" dirty="0">
                <a:solidFill>
                  <a:schemeClr val="tx1"/>
                </a:solidFill>
                <a:latin typeface="微软雅黑" panose="020B0503020204020204" pitchFamily="34" charset="-122"/>
                <a:ea typeface="微软雅黑" panose="020B0503020204020204" pitchFamily="34" charset="-122"/>
              </a:rPr>
              <a:t>程序设计不合理</a:t>
            </a:r>
          </a:p>
        </p:txBody>
      </p:sp>
      <p:sp>
        <p:nvSpPr>
          <p:cNvPr id="24" name="矩形 67607"/>
          <p:cNvSpPr>
            <a:spLocks noChangeArrowheads="1"/>
          </p:cNvSpPr>
          <p:nvPr/>
        </p:nvSpPr>
        <p:spPr bwMode="auto">
          <a:xfrm>
            <a:off x="2806133" y="2294761"/>
            <a:ext cx="1601134" cy="3423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3600" b="1">
                <a:solidFill>
                  <a:srgbClr val="003399"/>
                </a:solidFill>
                <a:latin typeface="Arial" panose="020B0604020202020204" pitchFamily="34" charset="0"/>
                <a:ea typeface="MS PGothic" panose="020B0600070205080204" pitchFamily="34" charset="-128"/>
              </a:defRPr>
            </a:lvl1pPr>
            <a:lvl2pPr>
              <a:defRPr sz="3600" b="1">
                <a:solidFill>
                  <a:srgbClr val="003399"/>
                </a:solidFill>
                <a:latin typeface="Arial" panose="020B0604020202020204" pitchFamily="34" charset="0"/>
                <a:ea typeface="MS PGothic" panose="020B0600070205080204" pitchFamily="34" charset="-128"/>
              </a:defRPr>
            </a:lvl2pPr>
            <a:lvl3pPr>
              <a:defRPr sz="3600" b="1">
                <a:solidFill>
                  <a:srgbClr val="003399"/>
                </a:solidFill>
                <a:latin typeface="Arial" panose="020B0604020202020204" pitchFamily="34" charset="0"/>
                <a:ea typeface="MS PGothic" panose="020B0600070205080204" pitchFamily="34" charset="-128"/>
              </a:defRPr>
            </a:lvl3pPr>
            <a:lvl4pPr>
              <a:defRPr sz="3600" b="1">
                <a:solidFill>
                  <a:srgbClr val="003399"/>
                </a:solidFill>
                <a:latin typeface="Arial" panose="020B0604020202020204" pitchFamily="34" charset="0"/>
                <a:ea typeface="MS PGothic" panose="020B0600070205080204" pitchFamily="34" charset="-128"/>
              </a:defRPr>
            </a:lvl4pPr>
            <a:lvl5pPr>
              <a:defRPr sz="3600" b="1">
                <a:solidFill>
                  <a:srgbClr val="003399"/>
                </a:solidFill>
                <a:latin typeface="Arial" panose="020B0604020202020204" pitchFamily="34" charset="0"/>
                <a:ea typeface="MS PGothic" panose="020B0600070205080204" pitchFamily="34" charset="-128"/>
              </a:defRPr>
            </a:lvl5pPr>
            <a:lvl6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6pPr>
            <a:lvl7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7pPr>
            <a:lvl8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8pPr>
            <a:lvl9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9pPr>
          </a:lstStyle>
          <a:p>
            <a:r>
              <a:rPr lang="zh-CN" altLang="en-US" sz="1600" b="0" dirty="0">
                <a:solidFill>
                  <a:schemeClr val="tx1"/>
                </a:solidFill>
                <a:latin typeface="微软雅黑" panose="020B0503020204020204" pitchFamily="34" charset="-122"/>
                <a:ea typeface="微软雅黑" panose="020B0503020204020204" pitchFamily="34" charset="-122"/>
              </a:rPr>
              <a:t>机台定型失控</a:t>
            </a:r>
          </a:p>
        </p:txBody>
      </p:sp>
      <p:sp>
        <p:nvSpPr>
          <p:cNvPr id="25" name="矩形 67608"/>
          <p:cNvSpPr>
            <a:spLocks noChangeArrowheads="1"/>
          </p:cNvSpPr>
          <p:nvPr/>
        </p:nvSpPr>
        <p:spPr bwMode="auto">
          <a:xfrm>
            <a:off x="3510894" y="4868266"/>
            <a:ext cx="1782389" cy="312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3600" b="1">
                <a:solidFill>
                  <a:srgbClr val="003399"/>
                </a:solidFill>
                <a:latin typeface="Arial" panose="020B0604020202020204" pitchFamily="34" charset="0"/>
                <a:ea typeface="MS PGothic" panose="020B0600070205080204" pitchFamily="34" charset="-128"/>
              </a:defRPr>
            </a:lvl1pPr>
            <a:lvl2pPr>
              <a:defRPr sz="3600" b="1">
                <a:solidFill>
                  <a:srgbClr val="003399"/>
                </a:solidFill>
                <a:latin typeface="Arial" panose="020B0604020202020204" pitchFamily="34" charset="0"/>
                <a:ea typeface="MS PGothic" panose="020B0600070205080204" pitchFamily="34" charset="-128"/>
              </a:defRPr>
            </a:lvl2pPr>
            <a:lvl3pPr>
              <a:defRPr sz="3600" b="1">
                <a:solidFill>
                  <a:srgbClr val="003399"/>
                </a:solidFill>
                <a:latin typeface="Arial" panose="020B0604020202020204" pitchFamily="34" charset="0"/>
                <a:ea typeface="MS PGothic" panose="020B0600070205080204" pitchFamily="34" charset="-128"/>
              </a:defRPr>
            </a:lvl3pPr>
            <a:lvl4pPr>
              <a:defRPr sz="3600" b="1">
                <a:solidFill>
                  <a:srgbClr val="003399"/>
                </a:solidFill>
                <a:latin typeface="Arial" panose="020B0604020202020204" pitchFamily="34" charset="0"/>
                <a:ea typeface="MS PGothic" panose="020B0600070205080204" pitchFamily="34" charset="-128"/>
              </a:defRPr>
            </a:lvl4pPr>
            <a:lvl5pPr>
              <a:defRPr sz="3600" b="1">
                <a:solidFill>
                  <a:srgbClr val="003399"/>
                </a:solidFill>
                <a:latin typeface="Arial" panose="020B0604020202020204" pitchFamily="34" charset="0"/>
                <a:ea typeface="MS PGothic" panose="020B0600070205080204" pitchFamily="34" charset="-128"/>
              </a:defRPr>
            </a:lvl5pPr>
            <a:lvl6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6pPr>
            <a:lvl7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7pPr>
            <a:lvl8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8pPr>
            <a:lvl9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9pPr>
          </a:lstStyle>
          <a:p>
            <a:pPr algn="ctr"/>
            <a:r>
              <a:rPr lang="zh-CN" altLang="en-US" sz="1600" b="0" dirty="0">
                <a:solidFill>
                  <a:schemeClr val="tx1"/>
                </a:solidFill>
                <a:latin typeface="微软雅黑" panose="020B0503020204020204" pitchFamily="34" charset="-122"/>
                <a:ea typeface="微软雅黑" panose="020B0503020204020204" pitchFamily="34" charset="-122"/>
              </a:rPr>
              <a:t>作业方法不合理</a:t>
            </a:r>
          </a:p>
        </p:txBody>
      </p:sp>
      <p:sp>
        <p:nvSpPr>
          <p:cNvPr id="27" name="直接连接符 67610"/>
          <p:cNvSpPr>
            <a:spLocks noChangeShapeType="1"/>
          </p:cNvSpPr>
          <p:nvPr/>
        </p:nvSpPr>
        <p:spPr bwMode="auto">
          <a:xfrm>
            <a:off x="3646268" y="2675354"/>
            <a:ext cx="154067" cy="234967"/>
          </a:xfrm>
          <a:prstGeom prst="line">
            <a:avLst/>
          </a:prstGeom>
          <a:noFill/>
          <a:ln w="19050">
            <a:solidFill>
              <a:schemeClr val="tx1"/>
            </a:solidFill>
            <a:round/>
            <a:headEnd/>
            <a:tailEnd type="triangle" w="sm" len="lg"/>
          </a:ln>
          <a:extLst>
            <a:ext uri="{909E8E84-426E-40DD-AFC4-6F175D3DCCD1}">
              <a14:hiddenFill xmlns:a14="http://schemas.microsoft.com/office/drawing/2010/main">
                <a:noFill/>
              </a14:hiddenFill>
            </a:ext>
          </a:extLst>
        </p:spPr>
        <p:txBody>
          <a:bodyPr/>
          <a:lstStyle/>
          <a:p>
            <a:endParaRPr lang="zh-CN" altLang="en-US"/>
          </a:p>
        </p:txBody>
      </p:sp>
      <p:sp>
        <p:nvSpPr>
          <p:cNvPr id="28" name="矩形 67611"/>
          <p:cNvSpPr>
            <a:spLocks noChangeArrowheads="1"/>
          </p:cNvSpPr>
          <p:nvPr/>
        </p:nvSpPr>
        <p:spPr bwMode="auto">
          <a:xfrm>
            <a:off x="6936618" y="1773485"/>
            <a:ext cx="966722" cy="402801"/>
          </a:xfrm>
          <a:prstGeom prst="roundRect">
            <a:avLst/>
          </a:prstGeom>
          <a:noFill/>
          <a:ln w="25400" cmpd="sng">
            <a:solidFill>
              <a:schemeClr val="tx1"/>
            </a:solidFill>
            <a:prstDash val="dashDot"/>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a:defRPr sz="3600" b="1">
                <a:solidFill>
                  <a:srgbClr val="003399"/>
                </a:solidFill>
                <a:latin typeface="Arial" panose="020B0604020202020204" pitchFamily="34" charset="0"/>
                <a:ea typeface="MS PGothic" panose="020B0600070205080204" pitchFamily="34" charset="-128"/>
              </a:defRPr>
            </a:lvl1pPr>
            <a:lvl2pPr>
              <a:defRPr sz="3600" b="1">
                <a:solidFill>
                  <a:srgbClr val="003399"/>
                </a:solidFill>
                <a:latin typeface="Arial" panose="020B0604020202020204" pitchFamily="34" charset="0"/>
                <a:ea typeface="MS PGothic" panose="020B0600070205080204" pitchFamily="34" charset="-128"/>
              </a:defRPr>
            </a:lvl2pPr>
            <a:lvl3pPr>
              <a:defRPr sz="3600" b="1">
                <a:solidFill>
                  <a:srgbClr val="003399"/>
                </a:solidFill>
                <a:latin typeface="Arial" panose="020B0604020202020204" pitchFamily="34" charset="0"/>
                <a:ea typeface="MS PGothic" panose="020B0600070205080204" pitchFamily="34" charset="-128"/>
              </a:defRPr>
            </a:lvl3pPr>
            <a:lvl4pPr>
              <a:defRPr sz="3600" b="1">
                <a:solidFill>
                  <a:srgbClr val="003399"/>
                </a:solidFill>
                <a:latin typeface="Arial" panose="020B0604020202020204" pitchFamily="34" charset="0"/>
                <a:ea typeface="MS PGothic" panose="020B0600070205080204" pitchFamily="34" charset="-128"/>
              </a:defRPr>
            </a:lvl4pPr>
            <a:lvl5pPr>
              <a:defRPr sz="3600" b="1">
                <a:solidFill>
                  <a:srgbClr val="003399"/>
                </a:solidFill>
                <a:latin typeface="Arial" panose="020B0604020202020204" pitchFamily="34" charset="0"/>
                <a:ea typeface="MS PGothic" panose="020B0600070205080204" pitchFamily="34" charset="-128"/>
              </a:defRPr>
            </a:lvl5pPr>
            <a:lvl6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6pPr>
            <a:lvl7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7pPr>
            <a:lvl8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8pPr>
            <a:lvl9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9pPr>
          </a:lstStyle>
          <a:p>
            <a:pPr algn="ctr"/>
            <a:r>
              <a:rPr lang="zh-CN" altLang="en-US" sz="1800" dirty="0">
                <a:solidFill>
                  <a:schemeClr val="tx1"/>
                </a:solidFill>
                <a:latin typeface="微软雅黑" panose="020B0503020204020204" pitchFamily="34" charset="-122"/>
                <a:ea typeface="微软雅黑" panose="020B0503020204020204" pitchFamily="34" charset="-122"/>
              </a:rPr>
              <a:t>人员</a:t>
            </a:r>
          </a:p>
        </p:txBody>
      </p:sp>
      <p:sp>
        <p:nvSpPr>
          <p:cNvPr id="29" name="矩形 67612"/>
          <p:cNvSpPr>
            <a:spLocks noChangeArrowheads="1"/>
          </p:cNvSpPr>
          <p:nvPr/>
        </p:nvSpPr>
        <p:spPr bwMode="auto">
          <a:xfrm>
            <a:off x="2760105" y="2917035"/>
            <a:ext cx="2014005" cy="379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3600" b="1">
                <a:solidFill>
                  <a:srgbClr val="003399"/>
                </a:solidFill>
                <a:latin typeface="Arial" panose="020B0604020202020204" pitchFamily="34" charset="0"/>
                <a:ea typeface="MS PGothic" panose="020B0600070205080204" pitchFamily="34" charset="-128"/>
              </a:defRPr>
            </a:lvl1pPr>
            <a:lvl2pPr>
              <a:defRPr sz="3600" b="1">
                <a:solidFill>
                  <a:srgbClr val="003399"/>
                </a:solidFill>
                <a:latin typeface="Arial" panose="020B0604020202020204" pitchFamily="34" charset="0"/>
                <a:ea typeface="MS PGothic" panose="020B0600070205080204" pitchFamily="34" charset="-128"/>
              </a:defRPr>
            </a:lvl2pPr>
            <a:lvl3pPr>
              <a:defRPr sz="3600" b="1">
                <a:solidFill>
                  <a:srgbClr val="003399"/>
                </a:solidFill>
                <a:latin typeface="Arial" panose="020B0604020202020204" pitchFamily="34" charset="0"/>
                <a:ea typeface="MS PGothic" panose="020B0600070205080204" pitchFamily="34" charset="-128"/>
              </a:defRPr>
            </a:lvl3pPr>
            <a:lvl4pPr>
              <a:defRPr sz="3600" b="1">
                <a:solidFill>
                  <a:srgbClr val="003399"/>
                </a:solidFill>
                <a:latin typeface="Arial" panose="020B0604020202020204" pitchFamily="34" charset="0"/>
                <a:ea typeface="MS PGothic" panose="020B0600070205080204" pitchFamily="34" charset="-128"/>
              </a:defRPr>
            </a:lvl4pPr>
            <a:lvl5pPr>
              <a:defRPr sz="3600" b="1">
                <a:solidFill>
                  <a:srgbClr val="003399"/>
                </a:solidFill>
                <a:latin typeface="Arial" panose="020B0604020202020204" pitchFamily="34" charset="0"/>
                <a:ea typeface="MS PGothic" panose="020B0600070205080204" pitchFamily="34" charset="-128"/>
              </a:defRPr>
            </a:lvl5pPr>
            <a:lvl6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6pPr>
            <a:lvl7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7pPr>
            <a:lvl8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8pPr>
            <a:lvl9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9pPr>
          </a:lstStyle>
          <a:p>
            <a:r>
              <a:rPr lang="zh-CN" altLang="en-US" sz="1600" b="0" dirty="0">
                <a:solidFill>
                  <a:schemeClr val="tx1"/>
                </a:solidFill>
                <a:latin typeface="微软雅黑" panose="020B0503020204020204" pitchFamily="34" charset="-122"/>
                <a:ea typeface="微软雅黑" panose="020B0503020204020204" pitchFamily="34" charset="-122"/>
              </a:rPr>
              <a:t>机台控制元件损坏</a:t>
            </a:r>
          </a:p>
        </p:txBody>
      </p:sp>
      <p:sp>
        <p:nvSpPr>
          <p:cNvPr id="31" name="文本框 67614"/>
          <p:cNvSpPr txBox="1">
            <a:spLocks noChangeArrowheads="1"/>
          </p:cNvSpPr>
          <p:nvPr/>
        </p:nvSpPr>
        <p:spPr bwMode="auto">
          <a:xfrm>
            <a:off x="5145109" y="3206783"/>
            <a:ext cx="1404410" cy="5854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075" tIns="46038" rIns="0" bIns="46038">
            <a:spAutoFit/>
          </a:bodyPr>
          <a:lstStyle>
            <a:lvl1pPr>
              <a:defRPr sz="3600" b="1">
                <a:solidFill>
                  <a:srgbClr val="003399"/>
                </a:solidFill>
                <a:latin typeface="Arial" panose="020B0604020202020204" pitchFamily="34" charset="0"/>
                <a:ea typeface="MS PGothic" panose="020B0600070205080204" pitchFamily="34" charset="-128"/>
              </a:defRPr>
            </a:lvl1pPr>
            <a:lvl2pPr>
              <a:defRPr sz="3600" b="1">
                <a:solidFill>
                  <a:srgbClr val="003399"/>
                </a:solidFill>
                <a:latin typeface="Arial" panose="020B0604020202020204" pitchFamily="34" charset="0"/>
                <a:ea typeface="MS PGothic" panose="020B0600070205080204" pitchFamily="34" charset="-128"/>
              </a:defRPr>
            </a:lvl2pPr>
            <a:lvl3pPr>
              <a:defRPr sz="3600" b="1">
                <a:solidFill>
                  <a:srgbClr val="003399"/>
                </a:solidFill>
                <a:latin typeface="Arial" panose="020B0604020202020204" pitchFamily="34" charset="0"/>
                <a:ea typeface="MS PGothic" panose="020B0600070205080204" pitchFamily="34" charset="-128"/>
              </a:defRPr>
            </a:lvl3pPr>
            <a:lvl4pPr>
              <a:defRPr sz="3600" b="1">
                <a:solidFill>
                  <a:srgbClr val="003399"/>
                </a:solidFill>
                <a:latin typeface="Arial" panose="020B0604020202020204" pitchFamily="34" charset="0"/>
                <a:ea typeface="MS PGothic" panose="020B0600070205080204" pitchFamily="34" charset="-128"/>
              </a:defRPr>
            </a:lvl4pPr>
            <a:lvl5pPr>
              <a:defRPr sz="3600" b="1">
                <a:solidFill>
                  <a:srgbClr val="003399"/>
                </a:solidFill>
                <a:latin typeface="Arial" panose="020B0604020202020204" pitchFamily="34" charset="0"/>
                <a:ea typeface="MS PGothic" panose="020B0600070205080204" pitchFamily="34" charset="-128"/>
              </a:defRPr>
            </a:lvl5pPr>
            <a:lvl6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6pPr>
            <a:lvl7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7pPr>
            <a:lvl8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8pPr>
            <a:lvl9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9pPr>
          </a:lstStyle>
          <a:p>
            <a:pPr>
              <a:spcBef>
                <a:spcPct val="50000"/>
              </a:spcBef>
              <a:buClr>
                <a:schemeClr val="tx2"/>
              </a:buClr>
            </a:pPr>
            <a:r>
              <a:rPr lang="zh-CN" altLang="en-US" sz="1600" b="0" dirty="0">
                <a:solidFill>
                  <a:schemeClr val="tx1"/>
                </a:solidFill>
                <a:latin typeface="微软雅黑" panose="020B0503020204020204" pitchFamily="34" charset="-122"/>
                <a:ea typeface="微软雅黑" panose="020B0503020204020204" pitchFamily="34" charset="-122"/>
              </a:rPr>
              <a:t>按合模或上环降动作夹胶囊</a:t>
            </a:r>
          </a:p>
        </p:txBody>
      </p:sp>
      <p:sp>
        <p:nvSpPr>
          <p:cNvPr id="33" name="文本框 67616"/>
          <p:cNvSpPr txBox="1">
            <a:spLocks noChangeArrowheads="1"/>
          </p:cNvSpPr>
          <p:nvPr/>
        </p:nvSpPr>
        <p:spPr bwMode="auto">
          <a:xfrm>
            <a:off x="5611553" y="4976597"/>
            <a:ext cx="1579489" cy="339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075" tIns="46038" rIns="0" bIns="46038">
            <a:spAutoFit/>
          </a:bodyPr>
          <a:lstStyle>
            <a:lvl1pPr>
              <a:defRPr sz="3600" b="1">
                <a:solidFill>
                  <a:srgbClr val="003399"/>
                </a:solidFill>
                <a:latin typeface="Arial" panose="020B0604020202020204" pitchFamily="34" charset="0"/>
                <a:ea typeface="MS PGothic" panose="020B0600070205080204" pitchFamily="34" charset="-128"/>
              </a:defRPr>
            </a:lvl1pPr>
            <a:lvl2pPr>
              <a:defRPr sz="3600" b="1">
                <a:solidFill>
                  <a:srgbClr val="003399"/>
                </a:solidFill>
                <a:latin typeface="Arial" panose="020B0604020202020204" pitchFamily="34" charset="0"/>
                <a:ea typeface="MS PGothic" panose="020B0600070205080204" pitchFamily="34" charset="-128"/>
              </a:defRPr>
            </a:lvl2pPr>
            <a:lvl3pPr>
              <a:defRPr sz="3600" b="1">
                <a:solidFill>
                  <a:srgbClr val="003399"/>
                </a:solidFill>
                <a:latin typeface="Arial" panose="020B0604020202020204" pitchFamily="34" charset="0"/>
                <a:ea typeface="MS PGothic" panose="020B0600070205080204" pitchFamily="34" charset="-128"/>
              </a:defRPr>
            </a:lvl3pPr>
            <a:lvl4pPr>
              <a:defRPr sz="3600" b="1">
                <a:solidFill>
                  <a:srgbClr val="003399"/>
                </a:solidFill>
                <a:latin typeface="Arial" panose="020B0604020202020204" pitchFamily="34" charset="0"/>
                <a:ea typeface="MS PGothic" panose="020B0600070205080204" pitchFamily="34" charset="-128"/>
              </a:defRPr>
            </a:lvl4pPr>
            <a:lvl5pPr>
              <a:defRPr sz="3600" b="1">
                <a:solidFill>
                  <a:srgbClr val="003399"/>
                </a:solidFill>
                <a:latin typeface="Arial" panose="020B0604020202020204" pitchFamily="34" charset="0"/>
                <a:ea typeface="MS PGothic" panose="020B0600070205080204" pitchFamily="34" charset="-128"/>
              </a:defRPr>
            </a:lvl5pPr>
            <a:lvl6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6pPr>
            <a:lvl7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7pPr>
            <a:lvl8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8pPr>
            <a:lvl9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9pPr>
          </a:lstStyle>
          <a:p>
            <a:pPr>
              <a:spcBef>
                <a:spcPct val="50000"/>
              </a:spcBef>
              <a:buClr>
                <a:schemeClr val="tx2"/>
              </a:buClr>
            </a:pPr>
            <a:r>
              <a:rPr lang="zh-CN" altLang="en-US" sz="1600" b="0" dirty="0">
                <a:solidFill>
                  <a:schemeClr val="tx1"/>
                </a:solidFill>
                <a:latin typeface="微软雅黑" panose="020B0503020204020204" pitchFamily="34" charset="-122"/>
                <a:ea typeface="微软雅黑" panose="020B0503020204020204" pitchFamily="34" charset="-122"/>
              </a:rPr>
              <a:t>未按标准作业</a:t>
            </a:r>
          </a:p>
        </p:txBody>
      </p:sp>
      <p:sp>
        <p:nvSpPr>
          <p:cNvPr id="35" name="直接连接符 67618"/>
          <p:cNvSpPr>
            <a:spLocks noChangeShapeType="1"/>
          </p:cNvSpPr>
          <p:nvPr/>
        </p:nvSpPr>
        <p:spPr bwMode="auto">
          <a:xfrm>
            <a:off x="4326298" y="3682557"/>
            <a:ext cx="220142" cy="290465"/>
          </a:xfrm>
          <a:prstGeom prst="line">
            <a:avLst/>
          </a:prstGeom>
          <a:noFill/>
          <a:ln w="19050">
            <a:solidFill>
              <a:schemeClr val="tx1"/>
            </a:solidFill>
            <a:round/>
            <a:headEnd/>
            <a:tailEnd type="triangle" w="sm" len="lg"/>
          </a:ln>
          <a:extLst>
            <a:ext uri="{909E8E84-426E-40DD-AFC4-6F175D3DCCD1}">
              <a14:hiddenFill xmlns:a14="http://schemas.microsoft.com/office/drawing/2010/main">
                <a:noFill/>
              </a14:hiddenFill>
            </a:ext>
          </a:extLst>
        </p:spPr>
        <p:txBody>
          <a:bodyPr/>
          <a:lstStyle/>
          <a:p>
            <a:endParaRPr lang="zh-CN" altLang="en-US"/>
          </a:p>
        </p:txBody>
      </p:sp>
      <p:sp>
        <p:nvSpPr>
          <p:cNvPr id="36" name="矩形 67619"/>
          <p:cNvSpPr>
            <a:spLocks noChangeArrowheads="1"/>
          </p:cNvSpPr>
          <p:nvPr/>
        </p:nvSpPr>
        <p:spPr bwMode="auto">
          <a:xfrm>
            <a:off x="1837663" y="3343102"/>
            <a:ext cx="3261773" cy="3392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3600" b="1">
                <a:solidFill>
                  <a:srgbClr val="003399"/>
                </a:solidFill>
                <a:latin typeface="Arial" panose="020B0604020202020204" pitchFamily="34" charset="0"/>
                <a:ea typeface="MS PGothic" panose="020B0600070205080204" pitchFamily="34" charset="-128"/>
              </a:defRPr>
            </a:lvl1pPr>
            <a:lvl2pPr>
              <a:defRPr sz="3600" b="1">
                <a:solidFill>
                  <a:srgbClr val="003399"/>
                </a:solidFill>
                <a:latin typeface="Arial" panose="020B0604020202020204" pitchFamily="34" charset="0"/>
                <a:ea typeface="MS PGothic" panose="020B0600070205080204" pitchFamily="34" charset="-128"/>
              </a:defRPr>
            </a:lvl2pPr>
            <a:lvl3pPr>
              <a:defRPr sz="3600" b="1">
                <a:solidFill>
                  <a:srgbClr val="003399"/>
                </a:solidFill>
                <a:latin typeface="Arial" panose="020B0604020202020204" pitchFamily="34" charset="0"/>
                <a:ea typeface="MS PGothic" panose="020B0600070205080204" pitchFamily="34" charset="-128"/>
              </a:defRPr>
            </a:lvl3pPr>
            <a:lvl4pPr>
              <a:defRPr sz="3600" b="1">
                <a:solidFill>
                  <a:srgbClr val="003399"/>
                </a:solidFill>
                <a:latin typeface="Arial" panose="020B0604020202020204" pitchFamily="34" charset="0"/>
                <a:ea typeface="MS PGothic" panose="020B0600070205080204" pitchFamily="34" charset="-128"/>
              </a:defRPr>
            </a:lvl4pPr>
            <a:lvl5pPr>
              <a:defRPr sz="3600" b="1">
                <a:solidFill>
                  <a:srgbClr val="003399"/>
                </a:solidFill>
                <a:latin typeface="Arial" panose="020B0604020202020204" pitchFamily="34" charset="0"/>
                <a:ea typeface="MS PGothic" panose="020B0600070205080204" pitchFamily="34" charset="-128"/>
              </a:defRPr>
            </a:lvl5pPr>
            <a:lvl6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6pPr>
            <a:lvl7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7pPr>
            <a:lvl8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8pPr>
            <a:lvl9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9pPr>
          </a:lstStyle>
          <a:p>
            <a:pPr algn="ctr"/>
            <a:r>
              <a:rPr lang="zh-CN" altLang="en-US" sz="1600" b="0" dirty="0">
                <a:solidFill>
                  <a:schemeClr val="tx1"/>
                </a:solidFill>
                <a:latin typeface="微软雅黑" panose="020B0503020204020204" pitchFamily="34" charset="-122"/>
                <a:ea typeface="微软雅黑" panose="020B0503020204020204" pitchFamily="34" charset="-122"/>
              </a:rPr>
              <a:t>抽真空、定型阀门切换不合理</a:t>
            </a:r>
          </a:p>
        </p:txBody>
      </p:sp>
      <p:sp>
        <p:nvSpPr>
          <p:cNvPr id="37" name="矩形 67620"/>
          <p:cNvSpPr>
            <a:spLocks noChangeArrowheads="1"/>
          </p:cNvSpPr>
          <p:nvPr/>
        </p:nvSpPr>
        <p:spPr bwMode="auto">
          <a:xfrm>
            <a:off x="3365007" y="3968559"/>
            <a:ext cx="2014005" cy="2848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3600" b="1">
                <a:solidFill>
                  <a:srgbClr val="003399"/>
                </a:solidFill>
                <a:latin typeface="Arial" panose="020B0604020202020204" pitchFamily="34" charset="0"/>
                <a:ea typeface="MS PGothic" panose="020B0600070205080204" pitchFamily="34" charset="-128"/>
              </a:defRPr>
            </a:lvl1pPr>
            <a:lvl2pPr>
              <a:defRPr sz="3600" b="1">
                <a:solidFill>
                  <a:srgbClr val="003399"/>
                </a:solidFill>
                <a:latin typeface="Arial" panose="020B0604020202020204" pitchFamily="34" charset="0"/>
                <a:ea typeface="MS PGothic" panose="020B0600070205080204" pitchFamily="34" charset="-128"/>
              </a:defRPr>
            </a:lvl2pPr>
            <a:lvl3pPr>
              <a:defRPr sz="3600" b="1">
                <a:solidFill>
                  <a:srgbClr val="003399"/>
                </a:solidFill>
                <a:latin typeface="Arial" panose="020B0604020202020204" pitchFamily="34" charset="0"/>
                <a:ea typeface="MS PGothic" panose="020B0600070205080204" pitchFamily="34" charset="-128"/>
              </a:defRPr>
            </a:lvl3pPr>
            <a:lvl4pPr>
              <a:defRPr sz="3600" b="1">
                <a:solidFill>
                  <a:srgbClr val="003399"/>
                </a:solidFill>
                <a:latin typeface="Arial" panose="020B0604020202020204" pitchFamily="34" charset="0"/>
                <a:ea typeface="MS PGothic" panose="020B0600070205080204" pitchFamily="34" charset="-128"/>
              </a:defRPr>
            </a:lvl4pPr>
            <a:lvl5pPr>
              <a:defRPr sz="3600" b="1">
                <a:solidFill>
                  <a:srgbClr val="003399"/>
                </a:solidFill>
                <a:latin typeface="Arial" panose="020B0604020202020204" pitchFamily="34" charset="0"/>
                <a:ea typeface="MS PGothic" panose="020B0600070205080204" pitchFamily="34" charset="-128"/>
              </a:defRPr>
            </a:lvl5pPr>
            <a:lvl6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6pPr>
            <a:lvl7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7pPr>
            <a:lvl8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8pPr>
            <a:lvl9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9pPr>
          </a:lstStyle>
          <a:p>
            <a:r>
              <a:rPr lang="zh-CN" altLang="en-US" sz="1600" b="0" dirty="0">
                <a:solidFill>
                  <a:schemeClr val="tx1"/>
                </a:solidFill>
                <a:latin typeface="微软雅黑" panose="020B0503020204020204" pitchFamily="34" charset="-122"/>
                <a:ea typeface="微软雅黑" panose="020B0503020204020204" pitchFamily="34" charset="-122"/>
              </a:rPr>
              <a:t>气动管路设置不良</a:t>
            </a:r>
          </a:p>
        </p:txBody>
      </p:sp>
      <p:sp>
        <p:nvSpPr>
          <p:cNvPr id="39" name="矩形 67622"/>
          <p:cNvSpPr>
            <a:spLocks noChangeArrowheads="1"/>
          </p:cNvSpPr>
          <p:nvPr/>
        </p:nvSpPr>
        <p:spPr bwMode="auto">
          <a:xfrm>
            <a:off x="6857976" y="3774667"/>
            <a:ext cx="1967459" cy="316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3600" b="1">
                <a:solidFill>
                  <a:srgbClr val="003399"/>
                </a:solidFill>
                <a:latin typeface="Arial" panose="020B0604020202020204" pitchFamily="34" charset="0"/>
                <a:ea typeface="MS PGothic" panose="020B0600070205080204" pitchFamily="34" charset="-128"/>
              </a:defRPr>
            </a:lvl1pPr>
            <a:lvl2pPr>
              <a:defRPr sz="3600" b="1">
                <a:solidFill>
                  <a:srgbClr val="003399"/>
                </a:solidFill>
                <a:latin typeface="Arial" panose="020B0604020202020204" pitchFamily="34" charset="0"/>
                <a:ea typeface="MS PGothic" panose="020B0600070205080204" pitchFamily="34" charset="-128"/>
              </a:defRPr>
            </a:lvl2pPr>
            <a:lvl3pPr>
              <a:defRPr sz="3600" b="1">
                <a:solidFill>
                  <a:srgbClr val="003399"/>
                </a:solidFill>
                <a:latin typeface="Arial" panose="020B0604020202020204" pitchFamily="34" charset="0"/>
                <a:ea typeface="MS PGothic" panose="020B0600070205080204" pitchFamily="34" charset="-128"/>
              </a:defRPr>
            </a:lvl3pPr>
            <a:lvl4pPr>
              <a:defRPr sz="3600" b="1">
                <a:solidFill>
                  <a:srgbClr val="003399"/>
                </a:solidFill>
                <a:latin typeface="Arial" panose="020B0604020202020204" pitchFamily="34" charset="0"/>
                <a:ea typeface="MS PGothic" panose="020B0600070205080204" pitchFamily="34" charset="-128"/>
              </a:defRPr>
            </a:lvl4pPr>
            <a:lvl5pPr>
              <a:defRPr sz="3600" b="1">
                <a:solidFill>
                  <a:srgbClr val="003399"/>
                </a:solidFill>
                <a:latin typeface="Arial" panose="020B0604020202020204" pitchFamily="34" charset="0"/>
                <a:ea typeface="MS PGothic" panose="020B0600070205080204" pitchFamily="34" charset="-128"/>
              </a:defRPr>
            </a:lvl5pPr>
            <a:lvl6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6pPr>
            <a:lvl7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7pPr>
            <a:lvl8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8pPr>
            <a:lvl9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9pPr>
          </a:lstStyle>
          <a:p>
            <a:r>
              <a:rPr lang="zh-CN" altLang="en-US" sz="1600" b="0" dirty="0">
                <a:solidFill>
                  <a:schemeClr val="tx1"/>
                </a:solidFill>
                <a:latin typeface="微软雅黑" panose="020B0503020204020204" pitchFamily="34" charset="-122"/>
                <a:ea typeface="微软雅黑" panose="020B0503020204020204" pitchFamily="34" charset="-122"/>
              </a:rPr>
              <a:t>作业员责任心不强</a:t>
            </a:r>
          </a:p>
        </p:txBody>
      </p:sp>
      <p:sp>
        <p:nvSpPr>
          <p:cNvPr id="41" name="椭圆 40"/>
          <p:cNvSpPr/>
          <p:nvPr/>
        </p:nvSpPr>
        <p:spPr>
          <a:xfrm>
            <a:off x="972188" y="1117364"/>
            <a:ext cx="1133467" cy="1133467"/>
          </a:xfrm>
          <a:prstGeom prst="ellipse">
            <a:avLst/>
          </a:prstGeom>
          <a:solidFill>
            <a:srgbClr val="F59322"/>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ct val="50000"/>
              </a:spcBef>
            </a:pPr>
            <a:r>
              <a:rPr lang="zh-CN" altLang="en-US" sz="2400" b="1" dirty="0">
                <a:solidFill>
                  <a:schemeClr val="bg1"/>
                </a:solidFill>
                <a:latin typeface="微软雅黑" panose="020B0503020204020204" pitchFamily="34" charset="-122"/>
                <a:ea typeface="微软雅黑" panose="020B0503020204020204" pitchFamily="34" charset="-122"/>
              </a:rPr>
              <a:t>例一</a:t>
            </a:r>
          </a:p>
        </p:txBody>
      </p:sp>
      <p:sp>
        <p:nvSpPr>
          <p:cNvPr id="19" name="矩形 67602"/>
          <p:cNvSpPr>
            <a:spLocks noChangeArrowheads="1"/>
          </p:cNvSpPr>
          <p:nvPr/>
        </p:nvSpPr>
        <p:spPr bwMode="auto">
          <a:xfrm>
            <a:off x="6667859" y="5672825"/>
            <a:ext cx="946469" cy="437756"/>
          </a:xfrm>
          <a:prstGeom prst="roundRect">
            <a:avLst/>
          </a:prstGeom>
          <a:noFill/>
          <a:ln w="25400" cmpd="sng">
            <a:solidFill>
              <a:schemeClr val="tx1"/>
            </a:solidFill>
            <a:prstDash val="dashDot"/>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a:defRPr sz="3600" b="1">
                <a:solidFill>
                  <a:srgbClr val="003399"/>
                </a:solidFill>
                <a:latin typeface="Arial" panose="020B0604020202020204" pitchFamily="34" charset="0"/>
                <a:ea typeface="MS PGothic" panose="020B0600070205080204" pitchFamily="34" charset="-128"/>
              </a:defRPr>
            </a:lvl1pPr>
            <a:lvl2pPr>
              <a:defRPr sz="3600" b="1">
                <a:solidFill>
                  <a:srgbClr val="003399"/>
                </a:solidFill>
                <a:latin typeface="Arial" panose="020B0604020202020204" pitchFamily="34" charset="0"/>
                <a:ea typeface="MS PGothic" panose="020B0600070205080204" pitchFamily="34" charset="-128"/>
              </a:defRPr>
            </a:lvl2pPr>
            <a:lvl3pPr>
              <a:defRPr sz="3600" b="1">
                <a:solidFill>
                  <a:srgbClr val="003399"/>
                </a:solidFill>
                <a:latin typeface="Arial" panose="020B0604020202020204" pitchFamily="34" charset="0"/>
                <a:ea typeface="MS PGothic" panose="020B0600070205080204" pitchFamily="34" charset="-128"/>
              </a:defRPr>
            </a:lvl3pPr>
            <a:lvl4pPr>
              <a:defRPr sz="3600" b="1">
                <a:solidFill>
                  <a:srgbClr val="003399"/>
                </a:solidFill>
                <a:latin typeface="Arial" panose="020B0604020202020204" pitchFamily="34" charset="0"/>
                <a:ea typeface="MS PGothic" panose="020B0600070205080204" pitchFamily="34" charset="-128"/>
              </a:defRPr>
            </a:lvl4pPr>
            <a:lvl5pPr>
              <a:defRPr sz="3600" b="1">
                <a:solidFill>
                  <a:srgbClr val="003399"/>
                </a:solidFill>
                <a:latin typeface="Arial" panose="020B0604020202020204" pitchFamily="34" charset="0"/>
                <a:ea typeface="MS PGothic" panose="020B0600070205080204" pitchFamily="34" charset="-128"/>
              </a:defRPr>
            </a:lvl5pPr>
            <a:lvl6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6pPr>
            <a:lvl7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7pPr>
            <a:lvl8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8pPr>
            <a:lvl9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9pPr>
          </a:lstStyle>
          <a:p>
            <a:pPr algn="ctr"/>
            <a:r>
              <a:rPr lang="zh-CN" altLang="en-US" sz="1800">
                <a:solidFill>
                  <a:schemeClr val="tx1"/>
                </a:solidFill>
                <a:latin typeface="微软雅黑" panose="020B0503020204020204" pitchFamily="34" charset="-122"/>
                <a:ea typeface="微软雅黑" panose="020B0503020204020204" pitchFamily="34" charset="-122"/>
              </a:rPr>
              <a:t>材料</a:t>
            </a:r>
          </a:p>
        </p:txBody>
      </p:sp>
      <p:sp>
        <p:nvSpPr>
          <p:cNvPr id="21" name="直接连接符 67604"/>
          <p:cNvSpPr>
            <a:spLocks noChangeShapeType="1"/>
          </p:cNvSpPr>
          <p:nvPr/>
        </p:nvSpPr>
        <p:spPr bwMode="auto">
          <a:xfrm flipV="1">
            <a:off x="2800970" y="4522479"/>
            <a:ext cx="1369523" cy="1092874"/>
          </a:xfrm>
          <a:prstGeom prst="line">
            <a:avLst/>
          </a:prstGeom>
          <a:noFill/>
          <a:ln w="38100" cmpd="dbl">
            <a:solidFill>
              <a:srgbClr val="34C1AA"/>
            </a:solidFill>
            <a:round/>
            <a:headEnd/>
            <a:tailEnd type="triangle" w="sm" len="lg"/>
          </a:ln>
          <a:extLst>
            <a:ext uri="{909E8E84-426E-40DD-AFC4-6F175D3DCCD1}">
              <a14:hiddenFill xmlns:a14="http://schemas.microsoft.com/office/drawing/2010/main">
                <a:noFill/>
              </a14:hiddenFill>
            </a:ext>
          </a:extLst>
        </p:spPr>
        <p:txBody>
          <a:bodyPr/>
          <a:lstStyle/>
          <a:p>
            <a:endParaRPr lang="zh-CN" altLang="en-US"/>
          </a:p>
        </p:txBody>
      </p:sp>
      <p:sp>
        <p:nvSpPr>
          <p:cNvPr id="22" name="矩形 67605"/>
          <p:cNvSpPr>
            <a:spLocks noChangeArrowheads="1"/>
          </p:cNvSpPr>
          <p:nvPr/>
        </p:nvSpPr>
        <p:spPr bwMode="auto">
          <a:xfrm>
            <a:off x="4170493" y="5688081"/>
            <a:ext cx="946469" cy="421342"/>
          </a:xfrm>
          <a:prstGeom prst="roundRect">
            <a:avLst/>
          </a:prstGeom>
          <a:noFill/>
          <a:ln w="25400" cmpd="sng">
            <a:solidFill>
              <a:schemeClr val="tx1"/>
            </a:solidFill>
            <a:prstDash val="dashDot"/>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a:defRPr sz="3600" b="1">
                <a:solidFill>
                  <a:srgbClr val="003399"/>
                </a:solidFill>
                <a:latin typeface="Arial" panose="020B0604020202020204" pitchFamily="34" charset="0"/>
                <a:ea typeface="MS PGothic" panose="020B0600070205080204" pitchFamily="34" charset="-128"/>
              </a:defRPr>
            </a:lvl1pPr>
            <a:lvl2pPr>
              <a:defRPr sz="3600" b="1">
                <a:solidFill>
                  <a:srgbClr val="003399"/>
                </a:solidFill>
                <a:latin typeface="Arial" panose="020B0604020202020204" pitchFamily="34" charset="0"/>
                <a:ea typeface="MS PGothic" panose="020B0600070205080204" pitchFamily="34" charset="-128"/>
              </a:defRPr>
            </a:lvl2pPr>
            <a:lvl3pPr>
              <a:defRPr sz="3600" b="1">
                <a:solidFill>
                  <a:srgbClr val="003399"/>
                </a:solidFill>
                <a:latin typeface="Arial" panose="020B0604020202020204" pitchFamily="34" charset="0"/>
                <a:ea typeface="MS PGothic" panose="020B0600070205080204" pitchFamily="34" charset="-128"/>
              </a:defRPr>
            </a:lvl3pPr>
            <a:lvl4pPr>
              <a:defRPr sz="3600" b="1">
                <a:solidFill>
                  <a:srgbClr val="003399"/>
                </a:solidFill>
                <a:latin typeface="Arial" panose="020B0604020202020204" pitchFamily="34" charset="0"/>
                <a:ea typeface="MS PGothic" panose="020B0600070205080204" pitchFamily="34" charset="-128"/>
              </a:defRPr>
            </a:lvl4pPr>
            <a:lvl5pPr>
              <a:defRPr sz="3600" b="1">
                <a:solidFill>
                  <a:srgbClr val="003399"/>
                </a:solidFill>
                <a:latin typeface="Arial" panose="020B0604020202020204" pitchFamily="34" charset="0"/>
                <a:ea typeface="MS PGothic" panose="020B0600070205080204" pitchFamily="34" charset="-128"/>
              </a:defRPr>
            </a:lvl5pPr>
            <a:lvl6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6pPr>
            <a:lvl7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7pPr>
            <a:lvl8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8pPr>
            <a:lvl9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9pPr>
          </a:lstStyle>
          <a:p>
            <a:pPr algn="ctr"/>
            <a:r>
              <a:rPr lang="zh-CN" altLang="en-US" sz="1800">
                <a:solidFill>
                  <a:schemeClr val="tx1"/>
                </a:solidFill>
                <a:latin typeface="微软雅黑" panose="020B0503020204020204" pitchFamily="34" charset="-122"/>
                <a:ea typeface="微软雅黑" panose="020B0503020204020204" pitchFamily="34" charset="-122"/>
              </a:rPr>
              <a:t>方法</a:t>
            </a:r>
            <a:endParaRPr lang="zh-CN" altLang="en-US" sz="1800" b="0">
              <a:solidFill>
                <a:schemeClr val="tx1"/>
              </a:solidFill>
              <a:latin typeface="微软雅黑" panose="020B0503020204020204" pitchFamily="34" charset="-122"/>
              <a:ea typeface="微软雅黑" panose="020B0503020204020204" pitchFamily="34" charset="-122"/>
            </a:endParaRPr>
          </a:p>
        </p:txBody>
      </p:sp>
      <p:sp>
        <p:nvSpPr>
          <p:cNvPr id="23" name="矩形 67606"/>
          <p:cNvSpPr>
            <a:spLocks noChangeArrowheads="1"/>
          </p:cNvSpPr>
          <p:nvPr/>
        </p:nvSpPr>
        <p:spPr bwMode="auto">
          <a:xfrm>
            <a:off x="2131316" y="5669228"/>
            <a:ext cx="1019274" cy="443230"/>
          </a:xfrm>
          <a:prstGeom prst="roundRect">
            <a:avLst/>
          </a:prstGeom>
          <a:noFill/>
          <a:ln w="25400" cmpd="sng">
            <a:solidFill>
              <a:schemeClr val="tx1"/>
            </a:solidFill>
            <a:prstDash val="dashDot"/>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lvl1pPr>
              <a:defRPr sz="3600" b="1">
                <a:solidFill>
                  <a:srgbClr val="003399"/>
                </a:solidFill>
                <a:latin typeface="Arial" panose="020B0604020202020204" pitchFamily="34" charset="0"/>
                <a:ea typeface="MS PGothic" panose="020B0600070205080204" pitchFamily="34" charset="-128"/>
              </a:defRPr>
            </a:lvl1pPr>
            <a:lvl2pPr>
              <a:defRPr sz="3600" b="1">
                <a:solidFill>
                  <a:srgbClr val="003399"/>
                </a:solidFill>
                <a:latin typeface="Arial" panose="020B0604020202020204" pitchFamily="34" charset="0"/>
                <a:ea typeface="MS PGothic" panose="020B0600070205080204" pitchFamily="34" charset="-128"/>
              </a:defRPr>
            </a:lvl2pPr>
            <a:lvl3pPr>
              <a:defRPr sz="3600" b="1">
                <a:solidFill>
                  <a:srgbClr val="003399"/>
                </a:solidFill>
                <a:latin typeface="Arial" panose="020B0604020202020204" pitchFamily="34" charset="0"/>
                <a:ea typeface="MS PGothic" panose="020B0600070205080204" pitchFamily="34" charset="-128"/>
              </a:defRPr>
            </a:lvl3pPr>
            <a:lvl4pPr>
              <a:defRPr sz="3600" b="1">
                <a:solidFill>
                  <a:srgbClr val="003399"/>
                </a:solidFill>
                <a:latin typeface="Arial" panose="020B0604020202020204" pitchFamily="34" charset="0"/>
                <a:ea typeface="MS PGothic" panose="020B0600070205080204" pitchFamily="34" charset="-128"/>
              </a:defRPr>
            </a:lvl4pPr>
            <a:lvl5pPr>
              <a:defRPr sz="3600" b="1">
                <a:solidFill>
                  <a:srgbClr val="003399"/>
                </a:solidFill>
                <a:latin typeface="Arial" panose="020B0604020202020204" pitchFamily="34" charset="0"/>
                <a:ea typeface="MS PGothic" panose="020B0600070205080204" pitchFamily="34" charset="-128"/>
              </a:defRPr>
            </a:lvl5pPr>
            <a:lvl6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6pPr>
            <a:lvl7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7pPr>
            <a:lvl8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8pPr>
            <a:lvl9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9pPr>
          </a:lstStyle>
          <a:p>
            <a:pPr algn="ctr"/>
            <a:r>
              <a:rPr lang="zh-CN" altLang="en-US" sz="1800" dirty="0">
                <a:solidFill>
                  <a:schemeClr val="tx1"/>
                </a:solidFill>
                <a:latin typeface="微软雅黑" panose="020B0503020204020204" pitchFamily="34" charset="-122"/>
                <a:ea typeface="微软雅黑" panose="020B0503020204020204" pitchFamily="34" charset="-122"/>
              </a:rPr>
              <a:t>环境</a:t>
            </a:r>
          </a:p>
        </p:txBody>
      </p:sp>
      <p:sp>
        <p:nvSpPr>
          <p:cNvPr id="43" name="直接连接符 67604"/>
          <p:cNvSpPr>
            <a:spLocks noChangeShapeType="1"/>
          </p:cNvSpPr>
          <p:nvPr/>
        </p:nvSpPr>
        <p:spPr bwMode="auto">
          <a:xfrm flipV="1">
            <a:off x="4926791" y="4535413"/>
            <a:ext cx="1369523" cy="1092874"/>
          </a:xfrm>
          <a:prstGeom prst="line">
            <a:avLst/>
          </a:prstGeom>
          <a:noFill/>
          <a:ln w="38100" cmpd="dbl">
            <a:solidFill>
              <a:srgbClr val="F1581C"/>
            </a:solidFill>
            <a:round/>
            <a:headEnd/>
            <a:tailEnd type="triangle" w="sm" len="lg"/>
          </a:ln>
          <a:extLst>
            <a:ext uri="{909E8E84-426E-40DD-AFC4-6F175D3DCCD1}">
              <a14:hiddenFill xmlns:a14="http://schemas.microsoft.com/office/drawing/2010/main">
                <a:noFill/>
              </a14:hiddenFill>
            </a:ext>
          </a:extLst>
        </p:spPr>
        <p:txBody>
          <a:bodyPr/>
          <a:lstStyle/>
          <a:p>
            <a:endParaRPr lang="zh-CN" altLang="en-US"/>
          </a:p>
        </p:txBody>
      </p:sp>
      <p:sp>
        <p:nvSpPr>
          <p:cNvPr id="44" name="直接连接符 67604"/>
          <p:cNvSpPr>
            <a:spLocks noChangeShapeType="1"/>
          </p:cNvSpPr>
          <p:nvPr/>
        </p:nvSpPr>
        <p:spPr bwMode="auto">
          <a:xfrm flipV="1">
            <a:off x="7513668" y="4508100"/>
            <a:ext cx="1369523" cy="1092874"/>
          </a:xfrm>
          <a:prstGeom prst="line">
            <a:avLst/>
          </a:prstGeom>
          <a:noFill/>
          <a:ln w="38100" cmpd="dbl">
            <a:solidFill>
              <a:srgbClr val="2B84E1"/>
            </a:solidFill>
            <a:round/>
            <a:headEnd/>
            <a:tailEnd type="triangle" w="sm" len="lg"/>
          </a:ln>
          <a:extLst>
            <a:ext uri="{909E8E84-426E-40DD-AFC4-6F175D3DCCD1}">
              <a14:hiddenFill xmlns:a14="http://schemas.microsoft.com/office/drawing/2010/main">
                <a:noFill/>
              </a14:hiddenFill>
            </a:ext>
          </a:extLst>
        </p:spPr>
        <p:txBody>
          <a:bodyPr/>
          <a:lstStyle/>
          <a:p>
            <a:endParaRPr lang="zh-CN" altLang="en-US"/>
          </a:p>
        </p:txBody>
      </p:sp>
      <p:sp>
        <p:nvSpPr>
          <p:cNvPr id="46" name="直接连接符 67595"/>
          <p:cNvSpPr>
            <a:spLocks noChangeShapeType="1"/>
          </p:cNvSpPr>
          <p:nvPr/>
        </p:nvSpPr>
        <p:spPr bwMode="auto">
          <a:xfrm flipH="1" flipV="1">
            <a:off x="5576133" y="2836936"/>
            <a:ext cx="231867" cy="324614"/>
          </a:xfrm>
          <a:prstGeom prst="line">
            <a:avLst/>
          </a:prstGeom>
          <a:noFill/>
          <a:ln w="19050">
            <a:solidFill>
              <a:schemeClr val="tx1"/>
            </a:solidFill>
            <a:round/>
            <a:headEnd/>
            <a:tailEnd type="triangle" w="sm" len="lg"/>
          </a:ln>
          <a:extLst>
            <a:ext uri="{909E8E84-426E-40DD-AFC4-6F175D3DCCD1}">
              <a14:hiddenFill xmlns:a14="http://schemas.microsoft.com/office/drawing/2010/main">
                <a:noFill/>
              </a14:hiddenFill>
            </a:ext>
          </a:extLst>
        </p:spPr>
        <p:txBody>
          <a:bodyPr/>
          <a:lstStyle/>
          <a:p>
            <a:endParaRPr lang="zh-CN" altLang="en-US"/>
          </a:p>
        </p:txBody>
      </p:sp>
      <p:cxnSp>
        <p:nvCxnSpPr>
          <p:cNvPr id="47" name="Straight Arrow Connector 28"/>
          <p:cNvCxnSpPr/>
          <p:nvPr/>
        </p:nvCxnSpPr>
        <p:spPr>
          <a:xfrm>
            <a:off x="7395109" y="4126705"/>
            <a:ext cx="1375339" cy="0"/>
          </a:xfrm>
          <a:prstGeom prst="straightConnector1">
            <a:avLst/>
          </a:prstGeom>
          <a:ln w="12700">
            <a:solidFill>
              <a:srgbClr val="000000"/>
            </a:solidFill>
            <a:prstDash val="sysDash"/>
            <a:headEnd type="none"/>
            <a:tailEnd type="oval"/>
          </a:ln>
        </p:spPr>
        <p:style>
          <a:lnRef idx="1">
            <a:schemeClr val="accent1"/>
          </a:lnRef>
          <a:fillRef idx="0">
            <a:schemeClr val="accent1"/>
          </a:fillRef>
          <a:effectRef idx="0">
            <a:schemeClr val="accent1"/>
          </a:effectRef>
          <a:fontRef idx="minor">
            <a:schemeClr val="tx1"/>
          </a:fontRef>
        </p:style>
      </p:cxnSp>
      <p:cxnSp>
        <p:nvCxnSpPr>
          <p:cNvPr id="48" name="Straight Arrow Connector 28"/>
          <p:cNvCxnSpPr/>
          <p:nvPr/>
        </p:nvCxnSpPr>
        <p:spPr>
          <a:xfrm>
            <a:off x="2518424" y="3276844"/>
            <a:ext cx="2258593" cy="0"/>
          </a:xfrm>
          <a:prstGeom prst="straightConnector1">
            <a:avLst/>
          </a:prstGeom>
          <a:ln w="12700">
            <a:solidFill>
              <a:srgbClr val="000000"/>
            </a:solidFill>
            <a:prstDash val="sysDash"/>
            <a:headEnd type="none"/>
            <a:tailEnd type="oval"/>
          </a:ln>
        </p:spPr>
        <p:style>
          <a:lnRef idx="1">
            <a:schemeClr val="accent1"/>
          </a:lnRef>
          <a:fillRef idx="0">
            <a:schemeClr val="accent1"/>
          </a:fillRef>
          <a:effectRef idx="0">
            <a:schemeClr val="accent1"/>
          </a:effectRef>
          <a:fontRef idx="minor">
            <a:schemeClr val="tx1"/>
          </a:fontRef>
        </p:style>
      </p:cxnSp>
      <p:cxnSp>
        <p:nvCxnSpPr>
          <p:cNvPr id="50" name="Straight Arrow Connector 28"/>
          <p:cNvCxnSpPr/>
          <p:nvPr/>
        </p:nvCxnSpPr>
        <p:spPr>
          <a:xfrm flipH="1">
            <a:off x="3334826" y="5203452"/>
            <a:ext cx="1810283" cy="0"/>
          </a:xfrm>
          <a:prstGeom prst="straightConnector1">
            <a:avLst/>
          </a:prstGeom>
          <a:ln w="12700">
            <a:solidFill>
              <a:srgbClr val="000000"/>
            </a:solidFill>
            <a:prstDash val="sysDash"/>
            <a:headEnd type="none"/>
            <a:tailEnd type="oval"/>
          </a:ln>
        </p:spPr>
        <p:style>
          <a:lnRef idx="1">
            <a:schemeClr val="accent1"/>
          </a:lnRef>
          <a:fillRef idx="0">
            <a:schemeClr val="accent1"/>
          </a:fillRef>
          <a:effectRef idx="0">
            <a:schemeClr val="accent1"/>
          </a:effectRef>
          <a:fontRef idx="minor">
            <a:schemeClr val="tx1"/>
          </a:fontRef>
        </p:style>
      </p:cxnSp>
      <p:cxnSp>
        <p:nvCxnSpPr>
          <p:cNvPr id="52" name="Straight Arrow Connector 28"/>
          <p:cNvCxnSpPr/>
          <p:nvPr/>
        </p:nvCxnSpPr>
        <p:spPr>
          <a:xfrm flipH="1">
            <a:off x="5236260" y="5342494"/>
            <a:ext cx="1810283" cy="0"/>
          </a:xfrm>
          <a:prstGeom prst="straightConnector1">
            <a:avLst/>
          </a:prstGeom>
          <a:ln w="12700">
            <a:solidFill>
              <a:srgbClr val="000000"/>
            </a:solidFill>
            <a:prstDash val="sysDash"/>
            <a:headEnd type="none"/>
            <a:tailEnd type="oval"/>
          </a:ln>
        </p:spPr>
        <p:style>
          <a:lnRef idx="1">
            <a:schemeClr val="accent1"/>
          </a:lnRef>
          <a:fillRef idx="0">
            <a:schemeClr val="accent1"/>
          </a:fillRef>
          <a:effectRef idx="0">
            <a:schemeClr val="accent1"/>
          </a:effectRef>
          <a:fontRef idx="minor">
            <a:schemeClr val="tx1"/>
          </a:fontRef>
        </p:style>
      </p:cxnSp>
      <p:cxnSp>
        <p:nvCxnSpPr>
          <p:cNvPr id="53" name="Straight Arrow Connector 28"/>
          <p:cNvCxnSpPr/>
          <p:nvPr/>
        </p:nvCxnSpPr>
        <p:spPr>
          <a:xfrm flipH="1">
            <a:off x="5085609" y="3819497"/>
            <a:ext cx="1810283" cy="0"/>
          </a:xfrm>
          <a:prstGeom prst="straightConnector1">
            <a:avLst/>
          </a:prstGeom>
          <a:ln w="12700">
            <a:solidFill>
              <a:srgbClr val="000000"/>
            </a:solidFill>
            <a:prstDash val="sysDash"/>
            <a:headEnd type="none"/>
            <a:tailEnd type="oval"/>
          </a:ln>
        </p:spPr>
        <p:style>
          <a:lnRef idx="1">
            <a:schemeClr val="accent1"/>
          </a:lnRef>
          <a:fillRef idx="0">
            <a:schemeClr val="accent1"/>
          </a:fillRef>
          <a:effectRef idx="0">
            <a:schemeClr val="accent1"/>
          </a:effectRef>
          <a:fontRef idx="minor">
            <a:schemeClr val="tx1"/>
          </a:fontRef>
        </p:style>
      </p:cxnSp>
      <p:cxnSp>
        <p:nvCxnSpPr>
          <p:cNvPr id="54" name="Straight Arrow Connector 28"/>
          <p:cNvCxnSpPr/>
          <p:nvPr/>
        </p:nvCxnSpPr>
        <p:spPr>
          <a:xfrm flipH="1">
            <a:off x="4435549" y="2765997"/>
            <a:ext cx="1810283" cy="0"/>
          </a:xfrm>
          <a:prstGeom prst="straightConnector1">
            <a:avLst/>
          </a:prstGeom>
          <a:ln w="12700">
            <a:solidFill>
              <a:srgbClr val="000000"/>
            </a:solidFill>
            <a:prstDash val="sysDash"/>
            <a:headEnd type="none"/>
            <a:tailEnd type="oval"/>
          </a:ln>
        </p:spPr>
        <p:style>
          <a:lnRef idx="1">
            <a:schemeClr val="accent1"/>
          </a:lnRef>
          <a:fillRef idx="0">
            <a:schemeClr val="accent1"/>
          </a:fillRef>
          <a:effectRef idx="0">
            <a:schemeClr val="accent1"/>
          </a:effectRef>
          <a:fontRef idx="minor">
            <a:schemeClr val="tx1"/>
          </a:fontRef>
        </p:style>
      </p:cxnSp>
      <p:cxnSp>
        <p:nvCxnSpPr>
          <p:cNvPr id="55" name="Straight Arrow Connector 28"/>
          <p:cNvCxnSpPr/>
          <p:nvPr/>
        </p:nvCxnSpPr>
        <p:spPr>
          <a:xfrm>
            <a:off x="2667000" y="2614229"/>
            <a:ext cx="1685345" cy="0"/>
          </a:xfrm>
          <a:prstGeom prst="straightConnector1">
            <a:avLst/>
          </a:prstGeom>
          <a:ln w="12700">
            <a:solidFill>
              <a:srgbClr val="000000"/>
            </a:solidFill>
            <a:prstDash val="sysDash"/>
            <a:headEnd type="none"/>
            <a:tailEnd type="oval"/>
          </a:ln>
        </p:spPr>
        <p:style>
          <a:lnRef idx="1">
            <a:schemeClr val="accent1"/>
          </a:lnRef>
          <a:fillRef idx="0">
            <a:schemeClr val="accent1"/>
          </a:fillRef>
          <a:effectRef idx="0">
            <a:schemeClr val="accent1"/>
          </a:effectRef>
          <a:fontRef idx="minor">
            <a:schemeClr val="tx1"/>
          </a:fontRef>
        </p:style>
      </p:cxnSp>
      <p:cxnSp>
        <p:nvCxnSpPr>
          <p:cNvPr id="57" name="Straight Arrow Connector 28"/>
          <p:cNvCxnSpPr/>
          <p:nvPr/>
        </p:nvCxnSpPr>
        <p:spPr>
          <a:xfrm flipH="1">
            <a:off x="8001995" y="2759134"/>
            <a:ext cx="1249443" cy="0"/>
          </a:xfrm>
          <a:prstGeom prst="straightConnector1">
            <a:avLst/>
          </a:prstGeom>
          <a:ln w="12700">
            <a:solidFill>
              <a:srgbClr val="000000"/>
            </a:solidFill>
            <a:prstDash val="sysDash"/>
            <a:headEnd type="none"/>
            <a:tailEnd type="oval"/>
          </a:ln>
        </p:spPr>
        <p:style>
          <a:lnRef idx="1">
            <a:schemeClr val="accent1"/>
          </a:lnRef>
          <a:fillRef idx="0">
            <a:schemeClr val="accent1"/>
          </a:fillRef>
          <a:effectRef idx="0">
            <a:schemeClr val="accent1"/>
          </a:effectRef>
          <a:fontRef idx="minor">
            <a:schemeClr val="tx1"/>
          </a:fontRef>
        </p:style>
      </p:cxnSp>
      <p:cxnSp>
        <p:nvCxnSpPr>
          <p:cNvPr id="59" name="Straight Arrow Connector 28"/>
          <p:cNvCxnSpPr/>
          <p:nvPr/>
        </p:nvCxnSpPr>
        <p:spPr>
          <a:xfrm flipH="1">
            <a:off x="8438439" y="3471772"/>
            <a:ext cx="1249443" cy="0"/>
          </a:xfrm>
          <a:prstGeom prst="straightConnector1">
            <a:avLst/>
          </a:prstGeom>
          <a:ln w="12700">
            <a:solidFill>
              <a:srgbClr val="000000"/>
            </a:solidFill>
            <a:prstDash val="sysDash"/>
            <a:headEnd type="none"/>
            <a:tailEnd type="ova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5547512"/>
      </p:ext>
    </p:extLst>
  </p:cSld>
  <p:clrMapOvr>
    <a:masterClrMapping/>
  </p:clrMapOvr>
  <mc:AlternateContent xmlns:mc="http://schemas.openxmlformats.org/markup-compatibility/2006" xmlns:p14="http://schemas.microsoft.com/office/powerpoint/2010/main">
    <mc:Choice Requires="p14">
      <p:transition spd="slow" p14:dur="1600" advClick="0" advTm="5000">
        <p14:gallery dir="l"/>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par>
                                <p:cTn id="8" presetID="22" presetClass="entr" presetSubtype="2"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right)">
                                      <p:cBhvr>
                                        <p:cTn id="10" dur="500"/>
                                        <p:tgtEl>
                                          <p:spTgt spid="4"/>
                                        </p:tgtEl>
                                      </p:cBhvr>
                                    </p:animEffect>
                                  </p:childTnLst>
                                </p:cTn>
                              </p:par>
                            </p:childTnLst>
                          </p:cTn>
                        </p:par>
                        <p:par>
                          <p:cTn id="11" fill="hold">
                            <p:stCondLst>
                              <p:cond delay="500"/>
                            </p:stCondLst>
                            <p:childTnLst>
                              <p:par>
                                <p:cTn id="12" presetID="16" presetClass="entr" presetSubtype="37" fill="hold" grpId="0" nodeType="after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barn(outVertical)">
                                      <p:cBhvr>
                                        <p:cTn id="14" dur="500"/>
                                        <p:tgtEl>
                                          <p:spTgt spid="2"/>
                                        </p:tgtEl>
                                      </p:cBhvr>
                                    </p:animEffect>
                                  </p:childTnLst>
                                </p:cTn>
                              </p:par>
                            </p:childTnLst>
                          </p:cTn>
                        </p:par>
                        <p:par>
                          <p:cTn id="15" fill="hold">
                            <p:stCondLst>
                              <p:cond delay="1000"/>
                            </p:stCondLst>
                            <p:childTnLst>
                              <p:par>
                                <p:cTn id="16" presetID="14" presetClass="entr" presetSubtype="10" fill="hold" grpId="0" nodeType="afterEffect">
                                  <p:stCondLst>
                                    <p:cond delay="0"/>
                                  </p:stCondLst>
                                  <p:childTnLst>
                                    <p:set>
                                      <p:cBhvr>
                                        <p:cTn id="17" dur="1" fill="hold">
                                          <p:stCondLst>
                                            <p:cond delay="0"/>
                                          </p:stCondLst>
                                        </p:cTn>
                                        <p:tgtEl>
                                          <p:spTgt spid="41"/>
                                        </p:tgtEl>
                                        <p:attrNameLst>
                                          <p:attrName>style.visibility</p:attrName>
                                        </p:attrNameLst>
                                      </p:cBhvr>
                                      <p:to>
                                        <p:strVal val="visible"/>
                                      </p:to>
                                    </p:set>
                                    <p:animEffect transition="in" filter="randombar(horizontal)">
                                      <p:cBhvr>
                                        <p:cTn id="18" dur="500"/>
                                        <p:tgtEl>
                                          <p:spTgt spid="41"/>
                                        </p:tgtEl>
                                      </p:cBhvr>
                                    </p:animEffect>
                                  </p:childTnLst>
                                </p:cTn>
                              </p:par>
                            </p:childTnLst>
                          </p:cTn>
                        </p:par>
                        <p:par>
                          <p:cTn id="19" fill="hold">
                            <p:stCondLst>
                              <p:cond delay="1500"/>
                            </p:stCondLst>
                            <p:childTnLst>
                              <p:par>
                                <p:cTn id="20" presetID="22" presetClass="entr" presetSubtype="8" fill="hold" grpId="0" nodeType="after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left)">
                                      <p:cBhvr>
                                        <p:cTn id="22" dur="500"/>
                                        <p:tgtEl>
                                          <p:spTgt spid="6"/>
                                        </p:tgtEl>
                                      </p:cBhvr>
                                    </p:animEffect>
                                  </p:childTnLst>
                                </p:cTn>
                              </p:par>
                            </p:childTnLst>
                          </p:cTn>
                        </p:par>
                        <p:par>
                          <p:cTn id="23" fill="hold">
                            <p:stCondLst>
                              <p:cond delay="2000"/>
                            </p:stCondLst>
                            <p:childTnLst>
                              <p:par>
                                <p:cTn id="24" presetID="2" presetClass="entr" presetSubtype="2" fill="hold" grpId="0" nodeType="after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additive="base">
                                        <p:cTn id="26" dur="500" fill="hold"/>
                                        <p:tgtEl>
                                          <p:spTgt spid="5"/>
                                        </p:tgtEl>
                                        <p:attrNameLst>
                                          <p:attrName>ppt_x</p:attrName>
                                        </p:attrNameLst>
                                      </p:cBhvr>
                                      <p:tavLst>
                                        <p:tav tm="0">
                                          <p:val>
                                            <p:strVal val="1+#ppt_w/2"/>
                                          </p:val>
                                        </p:tav>
                                        <p:tav tm="100000">
                                          <p:val>
                                            <p:strVal val="#ppt_x"/>
                                          </p:val>
                                        </p:tav>
                                      </p:tavLst>
                                    </p:anim>
                                    <p:anim calcmode="lin" valueType="num">
                                      <p:cBhvr additive="base">
                                        <p:cTn id="27" dur="500" fill="hold"/>
                                        <p:tgtEl>
                                          <p:spTgt spid="5"/>
                                        </p:tgtEl>
                                        <p:attrNameLst>
                                          <p:attrName>ppt_y</p:attrName>
                                        </p:attrNameLst>
                                      </p:cBhvr>
                                      <p:tavLst>
                                        <p:tav tm="0">
                                          <p:val>
                                            <p:strVal val="#ppt_y"/>
                                          </p:val>
                                        </p:tav>
                                        <p:tav tm="100000">
                                          <p:val>
                                            <p:strVal val="#ppt_y"/>
                                          </p:val>
                                        </p:tav>
                                      </p:tavLst>
                                    </p:anim>
                                  </p:childTnLst>
                                </p:cTn>
                              </p:par>
                            </p:childTnLst>
                          </p:cTn>
                        </p:par>
                        <p:par>
                          <p:cTn id="28" fill="hold">
                            <p:stCondLst>
                              <p:cond delay="2500"/>
                            </p:stCondLst>
                            <p:childTnLst>
                              <p:par>
                                <p:cTn id="29" presetID="22" presetClass="entr" presetSubtype="2" fill="hold" grpId="0" nodeType="after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wipe(right)">
                                      <p:cBhvr>
                                        <p:cTn id="31" dur="500"/>
                                        <p:tgtEl>
                                          <p:spTgt spid="7"/>
                                        </p:tgtEl>
                                      </p:cBhvr>
                                    </p:animEffect>
                                  </p:childTnLst>
                                </p:cTn>
                              </p:par>
                              <p:par>
                                <p:cTn id="32" presetID="22" presetClass="entr" presetSubtype="2" fill="hold" grpId="0" nodeType="withEffect">
                                  <p:stCondLst>
                                    <p:cond delay="0"/>
                                  </p:stCondLst>
                                  <p:childTnLst>
                                    <p:set>
                                      <p:cBhvr>
                                        <p:cTn id="33" dur="1" fill="hold">
                                          <p:stCondLst>
                                            <p:cond delay="0"/>
                                          </p:stCondLst>
                                        </p:cTn>
                                        <p:tgtEl>
                                          <p:spTgt spid="44"/>
                                        </p:tgtEl>
                                        <p:attrNameLst>
                                          <p:attrName>style.visibility</p:attrName>
                                        </p:attrNameLst>
                                      </p:cBhvr>
                                      <p:to>
                                        <p:strVal val="visible"/>
                                      </p:to>
                                    </p:set>
                                    <p:animEffect transition="in" filter="wipe(right)">
                                      <p:cBhvr>
                                        <p:cTn id="34" dur="500"/>
                                        <p:tgtEl>
                                          <p:spTgt spid="44"/>
                                        </p:tgtEl>
                                      </p:cBhvr>
                                    </p:animEffect>
                                  </p:childTnLst>
                                </p:cTn>
                              </p:par>
                              <p:par>
                                <p:cTn id="35" presetID="22" presetClass="entr" presetSubtype="2" fill="hold" grpId="0" nodeType="withEffect">
                                  <p:stCondLst>
                                    <p:cond delay="0"/>
                                  </p:stCondLst>
                                  <p:childTnLst>
                                    <p:set>
                                      <p:cBhvr>
                                        <p:cTn id="36" dur="1" fill="hold">
                                          <p:stCondLst>
                                            <p:cond delay="0"/>
                                          </p:stCondLst>
                                        </p:cTn>
                                        <p:tgtEl>
                                          <p:spTgt spid="43"/>
                                        </p:tgtEl>
                                        <p:attrNameLst>
                                          <p:attrName>style.visibility</p:attrName>
                                        </p:attrNameLst>
                                      </p:cBhvr>
                                      <p:to>
                                        <p:strVal val="visible"/>
                                      </p:to>
                                    </p:set>
                                    <p:animEffect transition="in" filter="wipe(right)">
                                      <p:cBhvr>
                                        <p:cTn id="37" dur="500"/>
                                        <p:tgtEl>
                                          <p:spTgt spid="43"/>
                                        </p:tgtEl>
                                      </p:cBhvr>
                                    </p:animEffect>
                                  </p:childTnLst>
                                </p:cTn>
                              </p:par>
                              <p:par>
                                <p:cTn id="38" presetID="22" presetClass="entr" presetSubtype="2" fill="hold" grpId="0" nodeType="with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wipe(right)">
                                      <p:cBhvr>
                                        <p:cTn id="40" dur="500"/>
                                        <p:tgtEl>
                                          <p:spTgt spid="9"/>
                                        </p:tgtEl>
                                      </p:cBhvr>
                                    </p:animEffect>
                                  </p:childTnLst>
                                </p:cTn>
                              </p:par>
                              <p:par>
                                <p:cTn id="41" presetID="22" presetClass="entr" presetSubtype="2" fill="hold" grpId="0" nodeType="with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wipe(right)">
                                      <p:cBhvr>
                                        <p:cTn id="43" dur="500"/>
                                        <p:tgtEl>
                                          <p:spTgt spid="21"/>
                                        </p:tgtEl>
                                      </p:cBhvr>
                                    </p:animEffect>
                                  </p:childTnLst>
                                </p:cTn>
                              </p:par>
                            </p:childTnLst>
                          </p:cTn>
                        </p:par>
                        <p:par>
                          <p:cTn id="44" fill="hold">
                            <p:stCondLst>
                              <p:cond delay="3000"/>
                            </p:stCondLst>
                            <p:childTnLst>
                              <p:par>
                                <p:cTn id="45" presetID="47" presetClass="entr" presetSubtype="0" fill="hold" grpId="0" nodeType="afterEffect">
                                  <p:stCondLst>
                                    <p:cond delay="0"/>
                                  </p:stCondLst>
                                  <p:childTnLst>
                                    <p:set>
                                      <p:cBhvr>
                                        <p:cTn id="46" dur="1" fill="hold">
                                          <p:stCondLst>
                                            <p:cond delay="0"/>
                                          </p:stCondLst>
                                        </p:cTn>
                                        <p:tgtEl>
                                          <p:spTgt spid="28"/>
                                        </p:tgtEl>
                                        <p:attrNameLst>
                                          <p:attrName>style.visibility</p:attrName>
                                        </p:attrNameLst>
                                      </p:cBhvr>
                                      <p:to>
                                        <p:strVal val="visible"/>
                                      </p:to>
                                    </p:set>
                                    <p:animEffect transition="in" filter="fade">
                                      <p:cBhvr>
                                        <p:cTn id="47" dur="1000"/>
                                        <p:tgtEl>
                                          <p:spTgt spid="28"/>
                                        </p:tgtEl>
                                      </p:cBhvr>
                                    </p:animEffect>
                                    <p:anim calcmode="lin" valueType="num">
                                      <p:cBhvr>
                                        <p:cTn id="48" dur="1000" fill="hold"/>
                                        <p:tgtEl>
                                          <p:spTgt spid="28"/>
                                        </p:tgtEl>
                                        <p:attrNameLst>
                                          <p:attrName>ppt_x</p:attrName>
                                        </p:attrNameLst>
                                      </p:cBhvr>
                                      <p:tavLst>
                                        <p:tav tm="0">
                                          <p:val>
                                            <p:strVal val="#ppt_x"/>
                                          </p:val>
                                        </p:tav>
                                        <p:tav tm="100000">
                                          <p:val>
                                            <p:strVal val="#ppt_x"/>
                                          </p:val>
                                        </p:tav>
                                      </p:tavLst>
                                    </p:anim>
                                    <p:anim calcmode="lin" valueType="num">
                                      <p:cBhvr>
                                        <p:cTn id="49" dur="1000" fill="hold"/>
                                        <p:tgtEl>
                                          <p:spTgt spid="28"/>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fade">
                                      <p:cBhvr>
                                        <p:cTn id="52" dur="1000"/>
                                        <p:tgtEl>
                                          <p:spTgt spid="19"/>
                                        </p:tgtEl>
                                      </p:cBhvr>
                                    </p:animEffect>
                                    <p:anim calcmode="lin" valueType="num">
                                      <p:cBhvr>
                                        <p:cTn id="53" dur="1000" fill="hold"/>
                                        <p:tgtEl>
                                          <p:spTgt spid="19"/>
                                        </p:tgtEl>
                                        <p:attrNameLst>
                                          <p:attrName>ppt_x</p:attrName>
                                        </p:attrNameLst>
                                      </p:cBhvr>
                                      <p:tavLst>
                                        <p:tav tm="0">
                                          <p:val>
                                            <p:strVal val="#ppt_x"/>
                                          </p:val>
                                        </p:tav>
                                        <p:tav tm="100000">
                                          <p:val>
                                            <p:strVal val="#ppt_x"/>
                                          </p:val>
                                        </p:tav>
                                      </p:tavLst>
                                    </p:anim>
                                    <p:anim calcmode="lin" valueType="num">
                                      <p:cBhvr>
                                        <p:cTn id="54" dur="1000" fill="hold"/>
                                        <p:tgtEl>
                                          <p:spTgt spid="19"/>
                                        </p:tgtEl>
                                        <p:attrNameLst>
                                          <p:attrName>ppt_y</p:attrName>
                                        </p:attrNameLst>
                                      </p:cBhvr>
                                      <p:tavLst>
                                        <p:tav tm="0">
                                          <p:val>
                                            <p:strVal val="#ppt_y+.1"/>
                                          </p:val>
                                        </p:tav>
                                        <p:tav tm="100000">
                                          <p:val>
                                            <p:strVal val="#ppt_y"/>
                                          </p:val>
                                        </p:tav>
                                      </p:tavLst>
                                    </p:anim>
                                  </p:childTnLst>
                                </p:cTn>
                              </p:par>
                              <p:par>
                                <p:cTn id="55" presetID="47" presetClass="entr" presetSubtype="0" fill="hold" grpId="0" nodeType="withEffect">
                                  <p:stCondLst>
                                    <p:cond delay="0"/>
                                  </p:stCondLst>
                                  <p:childTnLst>
                                    <p:set>
                                      <p:cBhvr>
                                        <p:cTn id="56" dur="1" fill="hold">
                                          <p:stCondLst>
                                            <p:cond delay="0"/>
                                          </p:stCondLst>
                                        </p:cTn>
                                        <p:tgtEl>
                                          <p:spTgt spid="8"/>
                                        </p:tgtEl>
                                        <p:attrNameLst>
                                          <p:attrName>style.visibility</p:attrName>
                                        </p:attrNameLst>
                                      </p:cBhvr>
                                      <p:to>
                                        <p:strVal val="visible"/>
                                      </p:to>
                                    </p:set>
                                    <p:animEffect transition="in" filter="fade">
                                      <p:cBhvr>
                                        <p:cTn id="57" dur="1000"/>
                                        <p:tgtEl>
                                          <p:spTgt spid="8"/>
                                        </p:tgtEl>
                                      </p:cBhvr>
                                    </p:animEffect>
                                    <p:anim calcmode="lin" valueType="num">
                                      <p:cBhvr>
                                        <p:cTn id="58" dur="1000" fill="hold"/>
                                        <p:tgtEl>
                                          <p:spTgt spid="8"/>
                                        </p:tgtEl>
                                        <p:attrNameLst>
                                          <p:attrName>ppt_x</p:attrName>
                                        </p:attrNameLst>
                                      </p:cBhvr>
                                      <p:tavLst>
                                        <p:tav tm="0">
                                          <p:val>
                                            <p:strVal val="#ppt_x"/>
                                          </p:val>
                                        </p:tav>
                                        <p:tav tm="100000">
                                          <p:val>
                                            <p:strVal val="#ppt_x"/>
                                          </p:val>
                                        </p:tav>
                                      </p:tavLst>
                                    </p:anim>
                                    <p:anim calcmode="lin" valueType="num">
                                      <p:cBhvr>
                                        <p:cTn id="59" dur="1000" fill="hold"/>
                                        <p:tgtEl>
                                          <p:spTgt spid="8"/>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22"/>
                                        </p:tgtEl>
                                        <p:attrNameLst>
                                          <p:attrName>style.visibility</p:attrName>
                                        </p:attrNameLst>
                                      </p:cBhvr>
                                      <p:to>
                                        <p:strVal val="visible"/>
                                      </p:to>
                                    </p:set>
                                    <p:animEffect transition="in" filter="fade">
                                      <p:cBhvr>
                                        <p:cTn id="62" dur="1000"/>
                                        <p:tgtEl>
                                          <p:spTgt spid="22"/>
                                        </p:tgtEl>
                                      </p:cBhvr>
                                    </p:animEffect>
                                    <p:anim calcmode="lin" valueType="num">
                                      <p:cBhvr>
                                        <p:cTn id="63" dur="1000" fill="hold"/>
                                        <p:tgtEl>
                                          <p:spTgt spid="22"/>
                                        </p:tgtEl>
                                        <p:attrNameLst>
                                          <p:attrName>ppt_x</p:attrName>
                                        </p:attrNameLst>
                                      </p:cBhvr>
                                      <p:tavLst>
                                        <p:tav tm="0">
                                          <p:val>
                                            <p:strVal val="#ppt_x"/>
                                          </p:val>
                                        </p:tav>
                                        <p:tav tm="100000">
                                          <p:val>
                                            <p:strVal val="#ppt_x"/>
                                          </p:val>
                                        </p:tav>
                                      </p:tavLst>
                                    </p:anim>
                                    <p:anim calcmode="lin" valueType="num">
                                      <p:cBhvr>
                                        <p:cTn id="64" dur="1000" fill="hold"/>
                                        <p:tgtEl>
                                          <p:spTgt spid="22"/>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23"/>
                                        </p:tgtEl>
                                        <p:attrNameLst>
                                          <p:attrName>style.visibility</p:attrName>
                                        </p:attrNameLst>
                                      </p:cBhvr>
                                      <p:to>
                                        <p:strVal val="visible"/>
                                      </p:to>
                                    </p:set>
                                    <p:animEffect transition="in" filter="fade">
                                      <p:cBhvr>
                                        <p:cTn id="67" dur="1000"/>
                                        <p:tgtEl>
                                          <p:spTgt spid="23"/>
                                        </p:tgtEl>
                                      </p:cBhvr>
                                    </p:animEffect>
                                    <p:anim calcmode="lin" valueType="num">
                                      <p:cBhvr>
                                        <p:cTn id="68" dur="1000" fill="hold"/>
                                        <p:tgtEl>
                                          <p:spTgt spid="23"/>
                                        </p:tgtEl>
                                        <p:attrNameLst>
                                          <p:attrName>ppt_x</p:attrName>
                                        </p:attrNameLst>
                                      </p:cBhvr>
                                      <p:tavLst>
                                        <p:tav tm="0">
                                          <p:val>
                                            <p:strVal val="#ppt_x"/>
                                          </p:val>
                                        </p:tav>
                                        <p:tav tm="100000">
                                          <p:val>
                                            <p:strVal val="#ppt_x"/>
                                          </p:val>
                                        </p:tav>
                                      </p:tavLst>
                                    </p:anim>
                                    <p:anim calcmode="lin" valueType="num">
                                      <p:cBhvr>
                                        <p:cTn id="69" dur="1000" fill="hold"/>
                                        <p:tgtEl>
                                          <p:spTgt spid="23"/>
                                        </p:tgtEl>
                                        <p:attrNameLst>
                                          <p:attrName>ppt_y</p:attrName>
                                        </p:attrNameLst>
                                      </p:cBhvr>
                                      <p:tavLst>
                                        <p:tav tm="0">
                                          <p:val>
                                            <p:strVal val="#ppt_y+.1"/>
                                          </p:val>
                                        </p:tav>
                                        <p:tav tm="100000">
                                          <p:val>
                                            <p:strVal val="#ppt_y"/>
                                          </p:val>
                                        </p:tav>
                                      </p:tavLst>
                                    </p:anim>
                                  </p:childTnLst>
                                </p:cTn>
                              </p:par>
                            </p:childTnLst>
                          </p:cTn>
                        </p:par>
                        <p:par>
                          <p:cTn id="70" fill="hold">
                            <p:stCondLst>
                              <p:cond delay="4000"/>
                            </p:stCondLst>
                            <p:childTnLst>
                              <p:par>
                                <p:cTn id="71" presetID="22" presetClass="entr" presetSubtype="2" fill="hold" grpId="0" nodeType="afterEffect">
                                  <p:stCondLst>
                                    <p:cond delay="0"/>
                                  </p:stCondLst>
                                  <p:childTnLst>
                                    <p:set>
                                      <p:cBhvr>
                                        <p:cTn id="72" dur="1" fill="hold">
                                          <p:stCondLst>
                                            <p:cond delay="0"/>
                                          </p:stCondLst>
                                        </p:cTn>
                                        <p:tgtEl>
                                          <p:spTgt spid="13"/>
                                        </p:tgtEl>
                                        <p:attrNameLst>
                                          <p:attrName>style.visibility</p:attrName>
                                        </p:attrNameLst>
                                      </p:cBhvr>
                                      <p:to>
                                        <p:strVal val="visible"/>
                                      </p:to>
                                    </p:set>
                                    <p:animEffect transition="in" filter="wipe(right)">
                                      <p:cBhvr>
                                        <p:cTn id="73" dur="500"/>
                                        <p:tgtEl>
                                          <p:spTgt spid="13"/>
                                        </p:tgtEl>
                                      </p:cBhvr>
                                    </p:animEffect>
                                  </p:childTnLst>
                                </p:cTn>
                              </p:par>
                            </p:childTnLst>
                          </p:cTn>
                        </p:par>
                        <p:par>
                          <p:cTn id="74" fill="hold">
                            <p:stCondLst>
                              <p:cond delay="4500"/>
                            </p:stCondLst>
                            <p:childTnLst>
                              <p:par>
                                <p:cTn id="75" presetID="22" presetClass="entr" presetSubtype="2" fill="hold" nodeType="afterEffect">
                                  <p:stCondLst>
                                    <p:cond delay="0"/>
                                  </p:stCondLst>
                                  <p:childTnLst>
                                    <p:set>
                                      <p:cBhvr>
                                        <p:cTn id="76" dur="1" fill="hold">
                                          <p:stCondLst>
                                            <p:cond delay="0"/>
                                          </p:stCondLst>
                                        </p:cTn>
                                        <p:tgtEl>
                                          <p:spTgt spid="59"/>
                                        </p:tgtEl>
                                        <p:attrNameLst>
                                          <p:attrName>style.visibility</p:attrName>
                                        </p:attrNameLst>
                                      </p:cBhvr>
                                      <p:to>
                                        <p:strVal val="visible"/>
                                      </p:to>
                                    </p:set>
                                    <p:animEffect transition="in" filter="wipe(right)">
                                      <p:cBhvr>
                                        <p:cTn id="77" dur="500"/>
                                        <p:tgtEl>
                                          <p:spTgt spid="59"/>
                                        </p:tgtEl>
                                      </p:cBhvr>
                                    </p:animEffect>
                                  </p:childTnLst>
                                </p:cTn>
                              </p:par>
                            </p:childTnLst>
                          </p:cTn>
                        </p:par>
                        <p:par>
                          <p:cTn id="78" fill="hold">
                            <p:stCondLst>
                              <p:cond delay="5000"/>
                            </p:stCondLst>
                            <p:childTnLst>
                              <p:par>
                                <p:cTn id="79" presetID="22" presetClass="entr" presetSubtype="2" fill="hold" grpId="0" nodeType="afterEffect">
                                  <p:stCondLst>
                                    <p:cond delay="0"/>
                                  </p:stCondLst>
                                  <p:childTnLst>
                                    <p:set>
                                      <p:cBhvr>
                                        <p:cTn id="80" dur="1" fill="hold">
                                          <p:stCondLst>
                                            <p:cond delay="0"/>
                                          </p:stCondLst>
                                        </p:cTn>
                                        <p:tgtEl>
                                          <p:spTgt spid="12"/>
                                        </p:tgtEl>
                                        <p:attrNameLst>
                                          <p:attrName>style.visibility</p:attrName>
                                        </p:attrNameLst>
                                      </p:cBhvr>
                                      <p:to>
                                        <p:strVal val="visible"/>
                                      </p:to>
                                    </p:set>
                                    <p:animEffect transition="in" filter="wipe(right)">
                                      <p:cBhvr>
                                        <p:cTn id="81" dur="500"/>
                                        <p:tgtEl>
                                          <p:spTgt spid="12"/>
                                        </p:tgtEl>
                                      </p:cBhvr>
                                    </p:animEffect>
                                  </p:childTnLst>
                                </p:cTn>
                              </p:par>
                            </p:childTnLst>
                          </p:cTn>
                        </p:par>
                        <p:par>
                          <p:cTn id="82" fill="hold">
                            <p:stCondLst>
                              <p:cond delay="5500"/>
                            </p:stCondLst>
                            <p:childTnLst>
                              <p:par>
                                <p:cTn id="83" presetID="22" presetClass="entr" presetSubtype="2" fill="hold" grpId="0" nodeType="afterEffect">
                                  <p:stCondLst>
                                    <p:cond delay="0"/>
                                  </p:stCondLst>
                                  <p:childTnLst>
                                    <p:set>
                                      <p:cBhvr>
                                        <p:cTn id="84" dur="1" fill="hold">
                                          <p:stCondLst>
                                            <p:cond delay="0"/>
                                          </p:stCondLst>
                                        </p:cTn>
                                        <p:tgtEl>
                                          <p:spTgt spid="11"/>
                                        </p:tgtEl>
                                        <p:attrNameLst>
                                          <p:attrName>style.visibility</p:attrName>
                                        </p:attrNameLst>
                                      </p:cBhvr>
                                      <p:to>
                                        <p:strVal val="visible"/>
                                      </p:to>
                                    </p:set>
                                    <p:animEffect transition="in" filter="wipe(right)">
                                      <p:cBhvr>
                                        <p:cTn id="85" dur="500"/>
                                        <p:tgtEl>
                                          <p:spTgt spid="11"/>
                                        </p:tgtEl>
                                      </p:cBhvr>
                                    </p:animEffect>
                                  </p:childTnLst>
                                </p:cTn>
                              </p:par>
                            </p:childTnLst>
                          </p:cTn>
                        </p:par>
                        <p:par>
                          <p:cTn id="86" fill="hold">
                            <p:stCondLst>
                              <p:cond delay="6000"/>
                            </p:stCondLst>
                            <p:childTnLst>
                              <p:par>
                                <p:cTn id="87" presetID="22" presetClass="entr" presetSubtype="2" fill="hold" nodeType="afterEffect">
                                  <p:stCondLst>
                                    <p:cond delay="0"/>
                                  </p:stCondLst>
                                  <p:childTnLst>
                                    <p:set>
                                      <p:cBhvr>
                                        <p:cTn id="88" dur="1" fill="hold">
                                          <p:stCondLst>
                                            <p:cond delay="0"/>
                                          </p:stCondLst>
                                        </p:cTn>
                                        <p:tgtEl>
                                          <p:spTgt spid="57"/>
                                        </p:tgtEl>
                                        <p:attrNameLst>
                                          <p:attrName>style.visibility</p:attrName>
                                        </p:attrNameLst>
                                      </p:cBhvr>
                                      <p:to>
                                        <p:strVal val="visible"/>
                                      </p:to>
                                    </p:set>
                                    <p:animEffect transition="in" filter="wipe(right)">
                                      <p:cBhvr>
                                        <p:cTn id="89" dur="500"/>
                                        <p:tgtEl>
                                          <p:spTgt spid="57"/>
                                        </p:tgtEl>
                                      </p:cBhvr>
                                    </p:animEffect>
                                  </p:childTnLst>
                                </p:cTn>
                              </p:par>
                            </p:childTnLst>
                          </p:cTn>
                        </p:par>
                        <p:par>
                          <p:cTn id="90" fill="hold">
                            <p:stCondLst>
                              <p:cond delay="6500"/>
                            </p:stCondLst>
                            <p:childTnLst>
                              <p:par>
                                <p:cTn id="91" presetID="22" presetClass="entr" presetSubtype="2" fill="hold" nodeType="afterEffect">
                                  <p:stCondLst>
                                    <p:cond delay="0"/>
                                  </p:stCondLst>
                                  <p:childTnLst>
                                    <p:set>
                                      <p:cBhvr>
                                        <p:cTn id="92" dur="1" fill="hold">
                                          <p:stCondLst>
                                            <p:cond delay="0"/>
                                          </p:stCondLst>
                                        </p:cTn>
                                        <p:tgtEl>
                                          <p:spTgt spid="47"/>
                                        </p:tgtEl>
                                        <p:attrNameLst>
                                          <p:attrName>style.visibility</p:attrName>
                                        </p:attrNameLst>
                                      </p:cBhvr>
                                      <p:to>
                                        <p:strVal val="visible"/>
                                      </p:to>
                                    </p:set>
                                    <p:animEffect transition="in" filter="wipe(right)">
                                      <p:cBhvr>
                                        <p:cTn id="93" dur="500"/>
                                        <p:tgtEl>
                                          <p:spTgt spid="47"/>
                                        </p:tgtEl>
                                      </p:cBhvr>
                                    </p:animEffect>
                                  </p:childTnLst>
                                </p:cTn>
                              </p:par>
                            </p:childTnLst>
                          </p:cTn>
                        </p:par>
                        <p:par>
                          <p:cTn id="94" fill="hold">
                            <p:stCondLst>
                              <p:cond delay="7000"/>
                            </p:stCondLst>
                            <p:childTnLst>
                              <p:par>
                                <p:cTn id="95" presetID="22" presetClass="entr" presetSubtype="2" fill="hold" grpId="0" nodeType="afterEffect">
                                  <p:stCondLst>
                                    <p:cond delay="0"/>
                                  </p:stCondLst>
                                  <p:childTnLst>
                                    <p:set>
                                      <p:cBhvr>
                                        <p:cTn id="96" dur="1" fill="hold">
                                          <p:stCondLst>
                                            <p:cond delay="0"/>
                                          </p:stCondLst>
                                        </p:cTn>
                                        <p:tgtEl>
                                          <p:spTgt spid="39"/>
                                        </p:tgtEl>
                                        <p:attrNameLst>
                                          <p:attrName>style.visibility</p:attrName>
                                        </p:attrNameLst>
                                      </p:cBhvr>
                                      <p:to>
                                        <p:strVal val="visible"/>
                                      </p:to>
                                    </p:set>
                                    <p:animEffect transition="in" filter="wipe(right)">
                                      <p:cBhvr>
                                        <p:cTn id="97" dur="500"/>
                                        <p:tgtEl>
                                          <p:spTgt spid="39"/>
                                        </p:tgtEl>
                                      </p:cBhvr>
                                    </p:animEffect>
                                  </p:childTnLst>
                                </p:cTn>
                              </p:par>
                            </p:childTnLst>
                          </p:cTn>
                        </p:par>
                        <p:par>
                          <p:cTn id="98" fill="hold">
                            <p:stCondLst>
                              <p:cond delay="7500"/>
                            </p:stCondLst>
                            <p:childTnLst>
                              <p:par>
                                <p:cTn id="99" presetID="22" presetClass="entr" presetSubtype="8" fill="hold" nodeType="afterEffect">
                                  <p:stCondLst>
                                    <p:cond delay="0"/>
                                  </p:stCondLst>
                                  <p:childTnLst>
                                    <p:set>
                                      <p:cBhvr>
                                        <p:cTn id="100" dur="1" fill="hold">
                                          <p:stCondLst>
                                            <p:cond delay="0"/>
                                          </p:stCondLst>
                                        </p:cTn>
                                        <p:tgtEl>
                                          <p:spTgt spid="52"/>
                                        </p:tgtEl>
                                        <p:attrNameLst>
                                          <p:attrName>style.visibility</p:attrName>
                                        </p:attrNameLst>
                                      </p:cBhvr>
                                      <p:to>
                                        <p:strVal val="visible"/>
                                      </p:to>
                                    </p:set>
                                    <p:animEffect transition="in" filter="wipe(left)">
                                      <p:cBhvr>
                                        <p:cTn id="101" dur="500"/>
                                        <p:tgtEl>
                                          <p:spTgt spid="52"/>
                                        </p:tgtEl>
                                      </p:cBhvr>
                                    </p:animEffect>
                                  </p:childTnLst>
                                </p:cTn>
                              </p:par>
                            </p:childTnLst>
                          </p:cTn>
                        </p:par>
                        <p:par>
                          <p:cTn id="102" fill="hold">
                            <p:stCondLst>
                              <p:cond delay="8000"/>
                            </p:stCondLst>
                            <p:childTnLst>
                              <p:par>
                                <p:cTn id="103" presetID="22" presetClass="entr" presetSubtype="8" fill="hold" grpId="0" nodeType="afterEffect">
                                  <p:stCondLst>
                                    <p:cond delay="0"/>
                                  </p:stCondLst>
                                  <p:childTnLst>
                                    <p:set>
                                      <p:cBhvr>
                                        <p:cTn id="104" dur="1" fill="hold">
                                          <p:stCondLst>
                                            <p:cond delay="0"/>
                                          </p:stCondLst>
                                        </p:cTn>
                                        <p:tgtEl>
                                          <p:spTgt spid="33"/>
                                        </p:tgtEl>
                                        <p:attrNameLst>
                                          <p:attrName>style.visibility</p:attrName>
                                        </p:attrNameLst>
                                      </p:cBhvr>
                                      <p:to>
                                        <p:strVal val="visible"/>
                                      </p:to>
                                    </p:set>
                                    <p:animEffect transition="in" filter="wipe(left)">
                                      <p:cBhvr>
                                        <p:cTn id="105" dur="500"/>
                                        <p:tgtEl>
                                          <p:spTgt spid="33"/>
                                        </p:tgtEl>
                                      </p:cBhvr>
                                    </p:animEffect>
                                  </p:childTnLst>
                                </p:cTn>
                              </p:par>
                            </p:childTnLst>
                          </p:cTn>
                        </p:par>
                        <p:par>
                          <p:cTn id="106" fill="hold">
                            <p:stCondLst>
                              <p:cond delay="8500"/>
                            </p:stCondLst>
                            <p:childTnLst>
                              <p:par>
                                <p:cTn id="107" presetID="22" presetClass="entr" presetSubtype="8" fill="hold" nodeType="afterEffect">
                                  <p:stCondLst>
                                    <p:cond delay="0"/>
                                  </p:stCondLst>
                                  <p:childTnLst>
                                    <p:set>
                                      <p:cBhvr>
                                        <p:cTn id="108" dur="1" fill="hold">
                                          <p:stCondLst>
                                            <p:cond delay="0"/>
                                          </p:stCondLst>
                                        </p:cTn>
                                        <p:tgtEl>
                                          <p:spTgt spid="53"/>
                                        </p:tgtEl>
                                        <p:attrNameLst>
                                          <p:attrName>style.visibility</p:attrName>
                                        </p:attrNameLst>
                                      </p:cBhvr>
                                      <p:to>
                                        <p:strVal val="visible"/>
                                      </p:to>
                                    </p:set>
                                    <p:animEffect transition="in" filter="wipe(left)">
                                      <p:cBhvr>
                                        <p:cTn id="109" dur="500"/>
                                        <p:tgtEl>
                                          <p:spTgt spid="53"/>
                                        </p:tgtEl>
                                      </p:cBhvr>
                                    </p:animEffect>
                                  </p:childTnLst>
                                </p:cTn>
                              </p:par>
                            </p:childTnLst>
                          </p:cTn>
                        </p:par>
                        <p:par>
                          <p:cTn id="110" fill="hold">
                            <p:stCondLst>
                              <p:cond delay="9000"/>
                            </p:stCondLst>
                            <p:childTnLst>
                              <p:par>
                                <p:cTn id="111" presetID="22" presetClass="entr" presetSubtype="8" fill="hold" grpId="0" nodeType="afterEffect">
                                  <p:stCondLst>
                                    <p:cond delay="0"/>
                                  </p:stCondLst>
                                  <p:childTnLst>
                                    <p:set>
                                      <p:cBhvr>
                                        <p:cTn id="112" dur="1" fill="hold">
                                          <p:stCondLst>
                                            <p:cond delay="0"/>
                                          </p:stCondLst>
                                        </p:cTn>
                                        <p:tgtEl>
                                          <p:spTgt spid="31"/>
                                        </p:tgtEl>
                                        <p:attrNameLst>
                                          <p:attrName>style.visibility</p:attrName>
                                        </p:attrNameLst>
                                      </p:cBhvr>
                                      <p:to>
                                        <p:strVal val="visible"/>
                                      </p:to>
                                    </p:set>
                                    <p:animEffect transition="in" filter="wipe(left)">
                                      <p:cBhvr>
                                        <p:cTn id="113" dur="500"/>
                                        <p:tgtEl>
                                          <p:spTgt spid="31"/>
                                        </p:tgtEl>
                                      </p:cBhvr>
                                    </p:animEffect>
                                  </p:childTnLst>
                                </p:cTn>
                              </p:par>
                            </p:childTnLst>
                          </p:cTn>
                        </p:par>
                        <p:par>
                          <p:cTn id="114" fill="hold">
                            <p:stCondLst>
                              <p:cond delay="9500"/>
                            </p:stCondLst>
                            <p:childTnLst>
                              <p:par>
                                <p:cTn id="115" presetID="22" presetClass="entr" presetSubtype="4" fill="hold" grpId="0" nodeType="afterEffect">
                                  <p:stCondLst>
                                    <p:cond delay="0"/>
                                  </p:stCondLst>
                                  <p:childTnLst>
                                    <p:set>
                                      <p:cBhvr>
                                        <p:cTn id="116" dur="1" fill="hold">
                                          <p:stCondLst>
                                            <p:cond delay="0"/>
                                          </p:stCondLst>
                                        </p:cTn>
                                        <p:tgtEl>
                                          <p:spTgt spid="46"/>
                                        </p:tgtEl>
                                        <p:attrNameLst>
                                          <p:attrName>style.visibility</p:attrName>
                                        </p:attrNameLst>
                                      </p:cBhvr>
                                      <p:to>
                                        <p:strVal val="visible"/>
                                      </p:to>
                                    </p:set>
                                    <p:animEffect transition="in" filter="wipe(down)">
                                      <p:cBhvr>
                                        <p:cTn id="117" dur="500"/>
                                        <p:tgtEl>
                                          <p:spTgt spid="46"/>
                                        </p:tgtEl>
                                      </p:cBhvr>
                                    </p:animEffect>
                                  </p:childTnLst>
                                </p:cTn>
                              </p:par>
                            </p:childTnLst>
                          </p:cTn>
                        </p:par>
                        <p:par>
                          <p:cTn id="118" fill="hold">
                            <p:stCondLst>
                              <p:cond delay="10000"/>
                            </p:stCondLst>
                            <p:childTnLst>
                              <p:par>
                                <p:cTn id="119" presetID="22" presetClass="entr" presetSubtype="8" fill="hold" grpId="0" nodeType="afterEffect">
                                  <p:stCondLst>
                                    <p:cond delay="0"/>
                                  </p:stCondLst>
                                  <p:childTnLst>
                                    <p:set>
                                      <p:cBhvr>
                                        <p:cTn id="120" dur="1" fill="hold">
                                          <p:stCondLst>
                                            <p:cond delay="0"/>
                                          </p:stCondLst>
                                        </p:cTn>
                                        <p:tgtEl>
                                          <p:spTgt spid="16"/>
                                        </p:tgtEl>
                                        <p:attrNameLst>
                                          <p:attrName>style.visibility</p:attrName>
                                        </p:attrNameLst>
                                      </p:cBhvr>
                                      <p:to>
                                        <p:strVal val="visible"/>
                                      </p:to>
                                    </p:set>
                                    <p:animEffect transition="in" filter="wipe(left)">
                                      <p:cBhvr>
                                        <p:cTn id="121" dur="500"/>
                                        <p:tgtEl>
                                          <p:spTgt spid="16"/>
                                        </p:tgtEl>
                                      </p:cBhvr>
                                    </p:animEffect>
                                  </p:childTnLst>
                                </p:cTn>
                              </p:par>
                            </p:childTnLst>
                          </p:cTn>
                        </p:par>
                        <p:par>
                          <p:cTn id="122" fill="hold">
                            <p:stCondLst>
                              <p:cond delay="10500"/>
                            </p:stCondLst>
                            <p:childTnLst>
                              <p:par>
                                <p:cTn id="123" presetID="22" presetClass="entr" presetSubtype="8" fill="hold" nodeType="afterEffect">
                                  <p:stCondLst>
                                    <p:cond delay="0"/>
                                  </p:stCondLst>
                                  <p:childTnLst>
                                    <p:set>
                                      <p:cBhvr>
                                        <p:cTn id="124" dur="1" fill="hold">
                                          <p:stCondLst>
                                            <p:cond delay="0"/>
                                          </p:stCondLst>
                                        </p:cTn>
                                        <p:tgtEl>
                                          <p:spTgt spid="54"/>
                                        </p:tgtEl>
                                        <p:attrNameLst>
                                          <p:attrName>style.visibility</p:attrName>
                                        </p:attrNameLst>
                                      </p:cBhvr>
                                      <p:to>
                                        <p:strVal val="visible"/>
                                      </p:to>
                                    </p:set>
                                    <p:animEffect transition="in" filter="wipe(left)">
                                      <p:cBhvr>
                                        <p:cTn id="125" dur="500"/>
                                        <p:tgtEl>
                                          <p:spTgt spid="54"/>
                                        </p:tgtEl>
                                      </p:cBhvr>
                                    </p:animEffect>
                                  </p:childTnLst>
                                </p:cTn>
                              </p:par>
                            </p:childTnLst>
                          </p:cTn>
                        </p:par>
                        <p:par>
                          <p:cTn id="126" fill="hold">
                            <p:stCondLst>
                              <p:cond delay="11000"/>
                            </p:stCondLst>
                            <p:childTnLst>
                              <p:par>
                                <p:cTn id="127" presetID="22" presetClass="entr" presetSubtype="2" fill="hold" nodeType="afterEffect">
                                  <p:stCondLst>
                                    <p:cond delay="0"/>
                                  </p:stCondLst>
                                  <p:childTnLst>
                                    <p:set>
                                      <p:cBhvr>
                                        <p:cTn id="128" dur="1" fill="hold">
                                          <p:stCondLst>
                                            <p:cond delay="0"/>
                                          </p:stCondLst>
                                        </p:cTn>
                                        <p:tgtEl>
                                          <p:spTgt spid="55"/>
                                        </p:tgtEl>
                                        <p:attrNameLst>
                                          <p:attrName>style.visibility</p:attrName>
                                        </p:attrNameLst>
                                      </p:cBhvr>
                                      <p:to>
                                        <p:strVal val="visible"/>
                                      </p:to>
                                    </p:set>
                                    <p:animEffect transition="in" filter="wipe(right)">
                                      <p:cBhvr>
                                        <p:cTn id="129" dur="500"/>
                                        <p:tgtEl>
                                          <p:spTgt spid="55"/>
                                        </p:tgtEl>
                                      </p:cBhvr>
                                    </p:animEffect>
                                  </p:childTnLst>
                                </p:cTn>
                              </p:par>
                            </p:childTnLst>
                          </p:cTn>
                        </p:par>
                        <p:par>
                          <p:cTn id="130" fill="hold">
                            <p:stCondLst>
                              <p:cond delay="11500"/>
                            </p:stCondLst>
                            <p:childTnLst>
                              <p:par>
                                <p:cTn id="131" presetID="22" presetClass="entr" presetSubtype="2" fill="hold" grpId="0" nodeType="afterEffect">
                                  <p:stCondLst>
                                    <p:cond delay="0"/>
                                  </p:stCondLst>
                                  <p:childTnLst>
                                    <p:set>
                                      <p:cBhvr>
                                        <p:cTn id="132" dur="1" fill="hold">
                                          <p:stCondLst>
                                            <p:cond delay="0"/>
                                          </p:stCondLst>
                                        </p:cTn>
                                        <p:tgtEl>
                                          <p:spTgt spid="24"/>
                                        </p:tgtEl>
                                        <p:attrNameLst>
                                          <p:attrName>style.visibility</p:attrName>
                                        </p:attrNameLst>
                                      </p:cBhvr>
                                      <p:to>
                                        <p:strVal val="visible"/>
                                      </p:to>
                                    </p:set>
                                    <p:animEffect transition="in" filter="wipe(right)">
                                      <p:cBhvr>
                                        <p:cTn id="133" dur="500"/>
                                        <p:tgtEl>
                                          <p:spTgt spid="24"/>
                                        </p:tgtEl>
                                      </p:cBhvr>
                                    </p:animEffect>
                                  </p:childTnLst>
                                </p:cTn>
                              </p:par>
                            </p:childTnLst>
                          </p:cTn>
                        </p:par>
                        <p:par>
                          <p:cTn id="134" fill="hold">
                            <p:stCondLst>
                              <p:cond delay="12000"/>
                            </p:stCondLst>
                            <p:childTnLst>
                              <p:par>
                                <p:cTn id="135" presetID="22" presetClass="entr" presetSubtype="2" fill="hold" grpId="0" nodeType="afterEffect">
                                  <p:stCondLst>
                                    <p:cond delay="0"/>
                                  </p:stCondLst>
                                  <p:childTnLst>
                                    <p:set>
                                      <p:cBhvr>
                                        <p:cTn id="136" dur="1" fill="hold">
                                          <p:stCondLst>
                                            <p:cond delay="0"/>
                                          </p:stCondLst>
                                        </p:cTn>
                                        <p:tgtEl>
                                          <p:spTgt spid="27"/>
                                        </p:tgtEl>
                                        <p:attrNameLst>
                                          <p:attrName>style.visibility</p:attrName>
                                        </p:attrNameLst>
                                      </p:cBhvr>
                                      <p:to>
                                        <p:strVal val="visible"/>
                                      </p:to>
                                    </p:set>
                                    <p:animEffect transition="in" filter="wipe(right)">
                                      <p:cBhvr>
                                        <p:cTn id="137" dur="500"/>
                                        <p:tgtEl>
                                          <p:spTgt spid="27"/>
                                        </p:tgtEl>
                                      </p:cBhvr>
                                    </p:animEffect>
                                  </p:childTnLst>
                                </p:cTn>
                              </p:par>
                            </p:childTnLst>
                          </p:cTn>
                        </p:par>
                        <p:par>
                          <p:cTn id="138" fill="hold">
                            <p:stCondLst>
                              <p:cond delay="12500"/>
                            </p:stCondLst>
                            <p:childTnLst>
                              <p:par>
                                <p:cTn id="139" presetID="22" presetClass="entr" presetSubtype="2" fill="hold" grpId="0" nodeType="afterEffect">
                                  <p:stCondLst>
                                    <p:cond delay="0"/>
                                  </p:stCondLst>
                                  <p:childTnLst>
                                    <p:set>
                                      <p:cBhvr>
                                        <p:cTn id="140" dur="1" fill="hold">
                                          <p:stCondLst>
                                            <p:cond delay="0"/>
                                          </p:stCondLst>
                                        </p:cTn>
                                        <p:tgtEl>
                                          <p:spTgt spid="29"/>
                                        </p:tgtEl>
                                        <p:attrNameLst>
                                          <p:attrName>style.visibility</p:attrName>
                                        </p:attrNameLst>
                                      </p:cBhvr>
                                      <p:to>
                                        <p:strVal val="visible"/>
                                      </p:to>
                                    </p:set>
                                    <p:animEffect transition="in" filter="wipe(right)">
                                      <p:cBhvr>
                                        <p:cTn id="141" dur="500"/>
                                        <p:tgtEl>
                                          <p:spTgt spid="29"/>
                                        </p:tgtEl>
                                      </p:cBhvr>
                                    </p:animEffect>
                                  </p:childTnLst>
                                </p:cTn>
                              </p:par>
                            </p:childTnLst>
                          </p:cTn>
                        </p:par>
                        <p:par>
                          <p:cTn id="142" fill="hold">
                            <p:stCondLst>
                              <p:cond delay="13000"/>
                            </p:stCondLst>
                            <p:childTnLst>
                              <p:par>
                                <p:cTn id="143" presetID="22" presetClass="entr" presetSubtype="2" fill="hold" nodeType="afterEffect">
                                  <p:stCondLst>
                                    <p:cond delay="0"/>
                                  </p:stCondLst>
                                  <p:childTnLst>
                                    <p:set>
                                      <p:cBhvr>
                                        <p:cTn id="144" dur="1" fill="hold">
                                          <p:stCondLst>
                                            <p:cond delay="0"/>
                                          </p:stCondLst>
                                        </p:cTn>
                                        <p:tgtEl>
                                          <p:spTgt spid="48"/>
                                        </p:tgtEl>
                                        <p:attrNameLst>
                                          <p:attrName>style.visibility</p:attrName>
                                        </p:attrNameLst>
                                      </p:cBhvr>
                                      <p:to>
                                        <p:strVal val="visible"/>
                                      </p:to>
                                    </p:set>
                                    <p:animEffect transition="in" filter="wipe(right)">
                                      <p:cBhvr>
                                        <p:cTn id="145" dur="500"/>
                                        <p:tgtEl>
                                          <p:spTgt spid="48"/>
                                        </p:tgtEl>
                                      </p:cBhvr>
                                    </p:animEffect>
                                  </p:childTnLst>
                                </p:cTn>
                              </p:par>
                            </p:childTnLst>
                          </p:cTn>
                        </p:par>
                        <p:par>
                          <p:cTn id="146" fill="hold">
                            <p:stCondLst>
                              <p:cond delay="13500"/>
                            </p:stCondLst>
                            <p:childTnLst>
                              <p:par>
                                <p:cTn id="147" presetID="22" presetClass="entr" presetSubtype="2" fill="hold" grpId="0" nodeType="afterEffect">
                                  <p:stCondLst>
                                    <p:cond delay="0"/>
                                  </p:stCondLst>
                                  <p:childTnLst>
                                    <p:set>
                                      <p:cBhvr>
                                        <p:cTn id="148" dur="1" fill="hold">
                                          <p:stCondLst>
                                            <p:cond delay="0"/>
                                          </p:stCondLst>
                                        </p:cTn>
                                        <p:tgtEl>
                                          <p:spTgt spid="36"/>
                                        </p:tgtEl>
                                        <p:attrNameLst>
                                          <p:attrName>style.visibility</p:attrName>
                                        </p:attrNameLst>
                                      </p:cBhvr>
                                      <p:to>
                                        <p:strVal val="visible"/>
                                      </p:to>
                                    </p:set>
                                    <p:animEffect transition="in" filter="wipe(right)">
                                      <p:cBhvr>
                                        <p:cTn id="149" dur="500"/>
                                        <p:tgtEl>
                                          <p:spTgt spid="36"/>
                                        </p:tgtEl>
                                      </p:cBhvr>
                                    </p:animEffect>
                                  </p:childTnLst>
                                </p:cTn>
                              </p:par>
                            </p:childTnLst>
                          </p:cTn>
                        </p:par>
                        <p:par>
                          <p:cTn id="150" fill="hold">
                            <p:stCondLst>
                              <p:cond delay="14000"/>
                            </p:stCondLst>
                            <p:childTnLst>
                              <p:par>
                                <p:cTn id="151" presetID="22" presetClass="entr" presetSubtype="2" fill="hold" grpId="0" nodeType="afterEffect">
                                  <p:stCondLst>
                                    <p:cond delay="0"/>
                                  </p:stCondLst>
                                  <p:childTnLst>
                                    <p:set>
                                      <p:cBhvr>
                                        <p:cTn id="152" dur="1" fill="hold">
                                          <p:stCondLst>
                                            <p:cond delay="0"/>
                                          </p:stCondLst>
                                        </p:cTn>
                                        <p:tgtEl>
                                          <p:spTgt spid="35"/>
                                        </p:tgtEl>
                                        <p:attrNameLst>
                                          <p:attrName>style.visibility</p:attrName>
                                        </p:attrNameLst>
                                      </p:cBhvr>
                                      <p:to>
                                        <p:strVal val="visible"/>
                                      </p:to>
                                    </p:set>
                                    <p:animEffect transition="in" filter="wipe(right)">
                                      <p:cBhvr>
                                        <p:cTn id="153" dur="500"/>
                                        <p:tgtEl>
                                          <p:spTgt spid="35"/>
                                        </p:tgtEl>
                                      </p:cBhvr>
                                    </p:animEffect>
                                  </p:childTnLst>
                                </p:cTn>
                              </p:par>
                            </p:childTnLst>
                          </p:cTn>
                        </p:par>
                        <p:par>
                          <p:cTn id="154" fill="hold">
                            <p:stCondLst>
                              <p:cond delay="14500"/>
                            </p:stCondLst>
                            <p:childTnLst>
                              <p:par>
                                <p:cTn id="155" presetID="22" presetClass="entr" presetSubtype="2" fill="hold" grpId="0" nodeType="afterEffect">
                                  <p:stCondLst>
                                    <p:cond delay="0"/>
                                  </p:stCondLst>
                                  <p:childTnLst>
                                    <p:set>
                                      <p:cBhvr>
                                        <p:cTn id="156" dur="1" fill="hold">
                                          <p:stCondLst>
                                            <p:cond delay="0"/>
                                          </p:stCondLst>
                                        </p:cTn>
                                        <p:tgtEl>
                                          <p:spTgt spid="37"/>
                                        </p:tgtEl>
                                        <p:attrNameLst>
                                          <p:attrName>style.visibility</p:attrName>
                                        </p:attrNameLst>
                                      </p:cBhvr>
                                      <p:to>
                                        <p:strVal val="visible"/>
                                      </p:to>
                                    </p:set>
                                    <p:animEffect transition="in" filter="wipe(right)">
                                      <p:cBhvr>
                                        <p:cTn id="157" dur="500"/>
                                        <p:tgtEl>
                                          <p:spTgt spid="37"/>
                                        </p:tgtEl>
                                      </p:cBhvr>
                                    </p:animEffect>
                                  </p:childTnLst>
                                </p:cTn>
                              </p:par>
                            </p:childTnLst>
                          </p:cTn>
                        </p:par>
                        <p:par>
                          <p:cTn id="158" fill="hold">
                            <p:stCondLst>
                              <p:cond delay="15000"/>
                            </p:stCondLst>
                            <p:childTnLst>
                              <p:par>
                                <p:cTn id="159" presetID="22" presetClass="entr" presetSubtype="8" fill="hold" nodeType="afterEffect">
                                  <p:stCondLst>
                                    <p:cond delay="0"/>
                                  </p:stCondLst>
                                  <p:childTnLst>
                                    <p:set>
                                      <p:cBhvr>
                                        <p:cTn id="160" dur="1" fill="hold">
                                          <p:stCondLst>
                                            <p:cond delay="0"/>
                                          </p:stCondLst>
                                        </p:cTn>
                                        <p:tgtEl>
                                          <p:spTgt spid="50"/>
                                        </p:tgtEl>
                                        <p:attrNameLst>
                                          <p:attrName>style.visibility</p:attrName>
                                        </p:attrNameLst>
                                      </p:cBhvr>
                                      <p:to>
                                        <p:strVal val="visible"/>
                                      </p:to>
                                    </p:set>
                                    <p:animEffect transition="in" filter="wipe(left)">
                                      <p:cBhvr>
                                        <p:cTn id="161" dur="500"/>
                                        <p:tgtEl>
                                          <p:spTgt spid="50"/>
                                        </p:tgtEl>
                                      </p:cBhvr>
                                    </p:animEffect>
                                  </p:childTnLst>
                                </p:cTn>
                              </p:par>
                            </p:childTnLst>
                          </p:cTn>
                        </p:par>
                        <p:par>
                          <p:cTn id="162" fill="hold">
                            <p:stCondLst>
                              <p:cond delay="15500"/>
                            </p:stCondLst>
                            <p:childTnLst>
                              <p:par>
                                <p:cTn id="163" presetID="22" presetClass="entr" presetSubtype="8" fill="hold" grpId="0" nodeType="afterEffect">
                                  <p:stCondLst>
                                    <p:cond delay="0"/>
                                  </p:stCondLst>
                                  <p:childTnLst>
                                    <p:set>
                                      <p:cBhvr>
                                        <p:cTn id="164" dur="1" fill="hold">
                                          <p:stCondLst>
                                            <p:cond delay="0"/>
                                          </p:stCondLst>
                                        </p:cTn>
                                        <p:tgtEl>
                                          <p:spTgt spid="25"/>
                                        </p:tgtEl>
                                        <p:attrNameLst>
                                          <p:attrName>style.visibility</p:attrName>
                                        </p:attrNameLst>
                                      </p:cBhvr>
                                      <p:to>
                                        <p:strVal val="visible"/>
                                      </p:to>
                                    </p:set>
                                    <p:animEffect transition="in" filter="wipe(left)">
                                      <p:cBhvr>
                                        <p:cTn id="165"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6" grpId="0" animBg="1"/>
      <p:bldP spid="7" grpId="0" animBg="1"/>
      <p:bldP spid="8" grpId="0" animBg="1"/>
      <p:bldP spid="9" grpId="0" animBg="1"/>
      <p:bldP spid="11" grpId="0"/>
      <p:bldP spid="12" grpId="0" animBg="1"/>
      <p:bldP spid="13" grpId="0"/>
      <p:bldP spid="16" grpId="0"/>
      <p:bldP spid="24" grpId="0"/>
      <p:bldP spid="25" grpId="0"/>
      <p:bldP spid="27" grpId="0" animBg="1"/>
      <p:bldP spid="28" grpId="0" animBg="1"/>
      <p:bldP spid="29" grpId="0"/>
      <p:bldP spid="31" grpId="0"/>
      <p:bldP spid="33" grpId="0"/>
      <p:bldP spid="35" grpId="0" animBg="1"/>
      <p:bldP spid="36" grpId="0"/>
      <p:bldP spid="37" grpId="0"/>
      <p:bldP spid="39" grpId="0"/>
      <p:bldP spid="41" grpId="0" animBg="1"/>
      <p:bldP spid="19" grpId="0" animBg="1"/>
      <p:bldP spid="21" grpId="0" animBg="1"/>
      <p:bldP spid="22" grpId="0" animBg="1"/>
      <p:bldP spid="23" grpId="0" animBg="1"/>
      <p:bldP spid="43" grpId="0" animBg="1"/>
      <p:bldP spid="44" grpId="0" animBg="1"/>
      <p:bldP spid="46"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56323"/>
          <p:cNvSpPr>
            <a:spLocks noChangeArrowheads="1"/>
          </p:cNvSpPr>
          <p:nvPr/>
        </p:nvSpPr>
        <p:spPr bwMode="auto">
          <a:xfrm>
            <a:off x="627797" y="314594"/>
            <a:ext cx="357020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600" b="1">
                <a:solidFill>
                  <a:srgbClr val="003399"/>
                </a:solidFill>
                <a:latin typeface="Arial" panose="020B0604020202020204" pitchFamily="34" charset="0"/>
                <a:ea typeface="MS PGothic" panose="020B0600070205080204" pitchFamily="34" charset="-128"/>
              </a:defRPr>
            </a:lvl1pPr>
            <a:lvl2pPr>
              <a:defRPr sz="3600" b="1">
                <a:solidFill>
                  <a:srgbClr val="003399"/>
                </a:solidFill>
                <a:latin typeface="Arial" panose="020B0604020202020204" pitchFamily="34" charset="0"/>
                <a:ea typeface="MS PGothic" panose="020B0600070205080204" pitchFamily="34" charset="-128"/>
              </a:defRPr>
            </a:lvl2pPr>
            <a:lvl3pPr>
              <a:defRPr sz="3600" b="1">
                <a:solidFill>
                  <a:srgbClr val="003399"/>
                </a:solidFill>
                <a:latin typeface="Arial" panose="020B0604020202020204" pitchFamily="34" charset="0"/>
                <a:ea typeface="MS PGothic" panose="020B0600070205080204" pitchFamily="34" charset="-128"/>
              </a:defRPr>
            </a:lvl3pPr>
            <a:lvl4pPr>
              <a:defRPr sz="3600" b="1">
                <a:solidFill>
                  <a:srgbClr val="003399"/>
                </a:solidFill>
                <a:latin typeface="Arial" panose="020B0604020202020204" pitchFamily="34" charset="0"/>
                <a:ea typeface="MS PGothic" panose="020B0600070205080204" pitchFamily="34" charset="-128"/>
              </a:defRPr>
            </a:lvl4pPr>
            <a:lvl5pPr>
              <a:defRPr sz="3600" b="1">
                <a:solidFill>
                  <a:srgbClr val="003399"/>
                </a:solidFill>
                <a:latin typeface="Arial" panose="020B0604020202020204" pitchFamily="34" charset="0"/>
                <a:ea typeface="MS PGothic" panose="020B0600070205080204" pitchFamily="34" charset="-128"/>
              </a:defRPr>
            </a:lvl5pPr>
            <a:lvl6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6pPr>
            <a:lvl7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7pPr>
            <a:lvl8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8pPr>
            <a:lvl9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9pPr>
          </a:lstStyle>
          <a:p>
            <a:r>
              <a:rPr lang="zh-CN" altLang="en-US" sz="2400" dirty="0">
                <a:solidFill>
                  <a:schemeClr val="tx1"/>
                </a:solidFill>
                <a:latin typeface="微软雅黑" panose="020B0503020204020204" pitchFamily="34" charset="-122"/>
                <a:ea typeface="微软雅黑" panose="020B0503020204020204" pitchFamily="34" charset="-122"/>
              </a:rPr>
              <a:t>四、人机料法环测的运用</a:t>
            </a:r>
          </a:p>
        </p:txBody>
      </p:sp>
      <p:cxnSp>
        <p:nvCxnSpPr>
          <p:cNvPr id="3" name="Straight Connector 25"/>
          <p:cNvCxnSpPr/>
          <p:nvPr/>
        </p:nvCxnSpPr>
        <p:spPr>
          <a:xfrm>
            <a:off x="0" y="545427"/>
            <a:ext cx="627797" cy="0"/>
          </a:xfrm>
          <a:prstGeom prst="line">
            <a:avLst/>
          </a:prstGeom>
          <a:ln w="1016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 name="Straight Connector 25"/>
          <p:cNvCxnSpPr/>
          <p:nvPr/>
        </p:nvCxnSpPr>
        <p:spPr>
          <a:xfrm>
            <a:off x="4198005" y="545427"/>
            <a:ext cx="7993995" cy="0"/>
          </a:xfrm>
          <a:prstGeom prst="line">
            <a:avLst/>
          </a:prstGeom>
          <a:ln w="101600">
            <a:solidFill>
              <a:schemeClr val="tx1"/>
            </a:solidFill>
          </a:ln>
        </p:spPr>
        <p:style>
          <a:lnRef idx="1">
            <a:schemeClr val="accent1"/>
          </a:lnRef>
          <a:fillRef idx="0">
            <a:schemeClr val="accent1"/>
          </a:fillRef>
          <a:effectRef idx="0">
            <a:schemeClr val="accent1"/>
          </a:effectRef>
          <a:fontRef idx="minor">
            <a:schemeClr val="tx1"/>
          </a:fontRef>
        </p:style>
      </p:cxnSp>
      <p:pic>
        <p:nvPicPr>
          <p:cNvPr id="5" name="图片 686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76632" y="1244271"/>
            <a:ext cx="76962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矩形 68614"/>
          <p:cNvSpPr>
            <a:spLocks noChangeArrowheads="1"/>
          </p:cNvSpPr>
          <p:nvPr/>
        </p:nvSpPr>
        <p:spPr bwMode="auto">
          <a:xfrm>
            <a:off x="627797" y="2706492"/>
            <a:ext cx="2860948" cy="11285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600" b="1">
                <a:solidFill>
                  <a:srgbClr val="003399"/>
                </a:solidFill>
                <a:latin typeface="Arial" panose="020B0604020202020204" pitchFamily="34" charset="0"/>
                <a:ea typeface="MS PGothic" panose="020B0600070205080204" pitchFamily="34" charset="-128"/>
              </a:defRPr>
            </a:lvl1pPr>
            <a:lvl2pPr>
              <a:defRPr sz="3600" b="1">
                <a:solidFill>
                  <a:srgbClr val="003399"/>
                </a:solidFill>
                <a:latin typeface="Arial" panose="020B0604020202020204" pitchFamily="34" charset="0"/>
                <a:ea typeface="MS PGothic" panose="020B0600070205080204" pitchFamily="34" charset="-128"/>
              </a:defRPr>
            </a:lvl2pPr>
            <a:lvl3pPr>
              <a:defRPr sz="3600" b="1">
                <a:solidFill>
                  <a:srgbClr val="003399"/>
                </a:solidFill>
                <a:latin typeface="Arial" panose="020B0604020202020204" pitchFamily="34" charset="0"/>
                <a:ea typeface="MS PGothic" panose="020B0600070205080204" pitchFamily="34" charset="-128"/>
              </a:defRPr>
            </a:lvl3pPr>
            <a:lvl4pPr>
              <a:defRPr sz="3600" b="1">
                <a:solidFill>
                  <a:srgbClr val="003399"/>
                </a:solidFill>
                <a:latin typeface="Arial" panose="020B0604020202020204" pitchFamily="34" charset="0"/>
                <a:ea typeface="MS PGothic" panose="020B0600070205080204" pitchFamily="34" charset="-128"/>
              </a:defRPr>
            </a:lvl4pPr>
            <a:lvl5pPr>
              <a:defRPr sz="3600" b="1">
                <a:solidFill>
                  <a:srgbClr val="003399"/>
                </a:solidFill>
                <a:latin typeface="Arial" panose="020B0604020202020204" pitchFamily="34" charset="0"/>
                <a:ea typeface="MS PGothic" panose="020B0600070205080204" pitchFamily="34" charset="-128"/>
              </a:defRPr>
            </a:lvl5pPr>
            <a:lvl6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6pPr>
            <a:lvl7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7pPr>
            <a:lvl8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8pPr>
            <a:lvl9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9pPr>
          </a:lstStyle>
          <a:p>
            <a:pPr algn="ctr">
              <a:lnSpc>
                <a:spcPct val="150000"/>
              </a:lnSpc>
            </a:pPr>
            <a:r>
              <a:rPr lang="zh-CN" altLang="en-US" sz="2400" dirty="0">
                <a:solidFill>
                  <a:schemeClr val="tx1"/>
                </a:solidFill>
                <a:ea typeface="黑体" panose="02010609060101010101" pitchFamily="49" charset="-122"/>
              </a:rPr>
              <a:t>上环降时易夹胶囊示意图</a:t>
            </a:r>
          </a:p>
        </p:txBody>
      </p:sp>
      <p:sp>
        <p:nvSpPr>
          <p:cNvPr id="7" name="文本框 6"/>
          <p:cNvSpPr txBox="1"/>
          <p:nvPr/>
        </p:nvSpPr>
        <p:spPr>
          <a:xfrm>
            <a:off x="1196496" y="4177862"/>
            <a:ext cx="1723549" cy="1015663"/>
          </a:xfrm>
          <a:prstGeom prst="rect">
            <a:avLst/>
          </a:prstGeom>
          <a:noFill/>
        </p:spPr>
        <p:txBody>
          <a:bodyPr wrap="none" rtlCol="0">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单击键入文本</a:t>
            </a:r>
            <a:endParaRPr lang="en-US" altLang="zh-CN" sz="2000" dirty="0" smtClean="0">
              <a:latin typeface="微软雅黑" panose="020B0503020204020204" pitchFamily="34" charset="-122"/>
              <a:ea typeface="微软雅黑" panose="020B0503020204020204" pitchFamily="34" charset="-122"/>
            </a:endParaRPr>
          </a:p>
          <a:p>
            <a:pPr>
              <a:lnSpc>
                <a:spcPct val="150000"/>
              </a:lnSpc>
            </a:pPr>
            <a:r>
              <a:rPr lang="zh-CN" altLang="en-US" sz="2000" dirty="0">
                <a:latin typeface="微软雅黑" panose="020B0503020204020204" pitchFamily="34" charset="-122"/>
                <a:ea typeface="微软雅黑" panose="020B0503020204020204" pitchFamily="34" charset="-122"/>
              </a:rPr>
              <a:t>单击键入</a:t>
            </a:r>
            <a:r>
              <a:rPr lang="zh-CN" altLang="en-US" sz="2000" dirty="0" smtClean="0">
                <a:latin typeface="微软雅黑" panose="020B0503020204020204" pitchFamily="34" charset="-122"/>
                <a:ea typeface="微软雅黑" panose="020B0503020204020204" pitchFamily="34" charset="-122"/>
              </a:rPr>
              <a:t>文本</a:t>
            </a:r>
            <a:endParaRPr lang="zh-CN" altLang="en-US" sz="2000" dirty="0">
              <a:latin typeface="微软雅黑" panose="020B0503020204020204" pitchFamily="34" charset="-122"/>
              <a:ea typeface="微软雅黑" panose="020B0503020204020204" pitchFamily="34" charset="-122"/>
            </a:endParaRPr>
          </a:p>
        </p:txBody>
      </p:sp>
      <p:cxnSp>
        <p:nvCxnSpPr>
          <p:cNvPr id="9" name="直接连接符 8"/>
          <p:cNvCxnSpPr/>
          <p:nvPr/>
        </p:nvCxnSpPr>
        <p:spPr>
          <a:xfrm>
            <a:off x="473835" y="4073153"/>
            <a:ext cx="3168869" cy="0"/>
          </a:xfrm>
          <a:prstGeom prst="line">
            <a:avLst/>
          </a:prstGeom>
          <a:ln w="12700">
            <a:solidFill>
              <a:srgbClr val="0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0729260"/>
      </p:ext>
    </p:extLst>
  </p:cSld>
  <p:clrMapOvr>
    <a:masterClrMapping/>
  </p:clrMapOvr>
  <mc:AlternateContent xmlns:mc="http://schemas.openxmlformats.org/markup-compatibility/2006" xmlns:p14="http://schemas.microsoft.com/office/powerpoint/2010/main">
    <mc:Choice Requires="p14">
      <p:transition spd="slow" p14:dur="1600" advClick="0" advTm="5000">
        <p14:gallery dir="l"/>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par>
                                <p:cTn id="8" presetID="22" presetClass="entr" presetSubtype="2"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right)">
                                      <p:cBhvr>
                                        <p:cTn id="10" dur="500"/>
                                        <p:tgtEl>
                                          <p:spTgt spid="4"/>
                                        </p:tgtEl>
                                      </p:cBhvr>
                                    </p:animEffect>
                                  </p:childTnLst>
                                </p:cTn>
                              </p:par>
                            </p:childTnLst>
                          </p:cTn>
                        </p:par>
                        <p:par>
                          <p:cTn id="11" fill="hold">
                            <p:stCondLst>
                              <p:cond delay="500"/>
                            </p:stCondLst>
                            <p:childTnLst>
                              <p:par>
                                <p:cTn id="12" presetID="16" presetClass="entr" presetSubtype="37" fill="hold" grpId="0" nodeType="after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barn(outVertical)">
                                      <p:cBhvr>
                                        <p:cTn id="14" dur="500"/>
                                        <p:tgtEl>
                                          <p:spTgt spid="2"/>
                                        </p:tgtEl>
                                      </p:cBhvr>
                                    </p:animEffect>
                                  </p:childTnLst>
                                </p:cTn>
                              </p:par>
                            </p:childTnLst>
                          </p:cTn>
                        </p:par>
                        <p:par>
                          <p:cTn id="15" fill="hold">
                            <p:stCondLst>
                              <p:cond delay="1000"/>
                            </p:stCondLst>
                            <p:childTnLst>
                              <p:par>
                                <p:cTn id="16" presetID="22" presetClass="entr" presetSubtype="1" fill="hold" grpId="0"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up)">
                                      <p:cBhvr>
                                        <p:cTn id="18" dur="500"/>
                                        <p:tgtEl>
                                          <p:spTgt spid="6"/>
                                        </p:tgtEl>
                                      </p:cBhvr>
                                    </p:animEffect>
                                  </p:childTnLst>
                                </p:cTn>
                              </p:par>
                            </p:childTnLst>
                          </p:cTn>
                        </p:par>
                        <p:par>
                          <p:cTn id="19" fill="hold">
                            <p:stCondLst>
                              <p:cond delay="1500"/>
                            </p:stCondLst>
                            <p:childTnLst>
                              <p:par>
                                <p:cTn id="20" presetID="22" presetClass="entr" presetSubtype="1" fill="hold" grpId="0" nodeType="after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up)">
                                      <p:cBhvr>
                                        <p:cTn id="22" dur="500"/>
                                        <p:tgtEl>
                                          <p:spTgt spid="7"/>
                                        </p:tgtEl>
                                      </p:cBhvr>
                                    </p:animEffect>
                                  </p:childTnLst>
                                </p:cTn>
                              </p:par>
                            </p:childTnLst>
                          </p:cTn>
                        </p:par>
                        <p:par>
                          <p:cTn id="23" fill="hold">
                            <p:stCondLst>
                              <p:cond delay="2000"/>
                            </p:stCondLst>
                            <p:childTnLst>
                              <p:par>
                                <p:cTn id="24" presetID="16" presetClass="entr" presetSubtype="21" fill="hold" nodeType="after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barn(inVertical)">
                                      <p:cBhvr>
                                        <p:cTn id="26" dur="500"/>
                                        <p:tgtEl>
                                          <p:spTgt spid="9"/>
                                        </p:tgtEl>
                                      </p:cBhvr>
                                    </p:animEffect>
                                  </p:childTnLst>
                                </p:cTn>
                              </p:par>
                            </p:childTnLst>
                          </p:cTn>
                        </p:par>
                        <p:par>
                          <p:cTn id="27" fill="hold">
                            <p:stCondLst>
                              <p:cond delay="2500"/>
                            </p:stCondLst>
                            <p:childTnLst>
                              <p:par>
                                <p:cTn id="28" presetID="14" presetClass="entr" presetSubtype="5" fill="hold" nodeType="after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randombar(vertical)">
                                      <p:cBhvr>
                                        <p:cTn id="3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TextBox 25"/>
          <p:cNvSpPr txBox="1"/>
          <p:nvPr/>
        </p:nvSpPr>
        <p:spPr>
          <a:xfrm>
            <a:off x="7109488" y="3028083"/>
            <a:ext cx="1869695" cy="584775"/>
          </a:xfrm>
          <a:prstGeom prst="rect">
            <a:avLst/>
          </a:prstGeom>
          <a:noFill/>
        </p:spPr>
        <p:txBody>
          <a:bodyPr wrap="square" rtlCol="0">
            <a:spAutoFit/>
          </a:bodyPr>
          <a:lstStyle/>
          <a:p>
            <a:pPr algn="ctr">
              <a:spcBef>
                <a:spcPct val="50000"/>
              </a:spcBef>
            </a:pPr>
            <a:r>
              <a:rPr lang="zh-CN" altLang="en-US" sz="1600" dirty="0">
                <a:latin typeface="微软雅黑" panose="020B0503020204020204" pitchFamily="34" charset="-122"/>
                <a:ea typeface="微软雅黑" panose="020B0503020204020204" pitchFamily="34" charset="-122"/>
              </a:rPr>
              <a:t>模具本身存在缺陷，验收把关不够严谨</a:t>
            </a:r>
          </a:p>
        </p:txBody>
      </p:sp>
      <p:sp>
        <p:nvSpPr>
          <p:cNvPr id="46" name="Freeform 14"/>
          <p:cNvSpPr>
            <a:spLocks/>
          </p:cNvSpPr>
          <p:nvPr/>
        </p:nvSpPr>
        <p:spPr bwMode="auto">
          <a:xfrm>
            <a:off x="7868480" y="1869436"/>
            <a:ext cx="1363384" cy="4398243"/>
          </a:xfrm>
          <a:custGeom>
            <a:avLst/>
            <a:gdLst>
              <a:gd name="T0" fmla="*/ 25 w 405"/>
              <a:gd name="T1" fmla="*/ 1290 h 1305"/>
              <a:gd name="T2" fmla="*/ 53 w 405"/>
              <a:gd name="T3" fmla="*/ 1272 h 1305"/>
              <a:gd name="T4" fmla="*/ 137 w 405"/>
              <a:gd name="T5" fmla="*/ 1200 h 1305"/>
              <a:gd name="T6" fmla="*/ 154 w 405"/>
              <a:gd name="T7" fmla="*/ 1182 h 1305"/>
              <a:gd name="T8" fmla="*/ 171 w 405"/>
              <a:gd name="T9" fmla="*/ 1163 h 1305"/>
              <a:gd name="T10" fmla="*/ 221 w 405"/>
              <a:gd name="T11" fmla="*/ 1095 h 1305"/>
              <a:gd name="T12" fmla="*/ 263 w 405"/>
              <a:gd name="T13" fmla="*/ 1022 h 1305"/>
              <a:gd name="T14" fmla="*/ 279 w 405"/>
              <a:gd name="T15" fmla="*/ 986 h 1305"/>
              <a:gd name="T16" fmla="*/ 292 w 405"/>
              <a:gd name="T17" fmla="*/ 956 h 1305"/>
              <a:gd name="T18" fmla="*/ 303 w 405"/>
              <a:gd name="T19" fmla="*/ 925 h 1305"/>
              <a:gd name="T20" fmla="*/ 316 w 405"/>
              <a:gd name="T21" fmla="*/ 885 h 1305"/>
              <a:gd name="T22" fmla="*/ 326 w 405"/>
              <a:gd name="T23" fmla="*/ 843 h 1305"/>
              <a:gd name="T24" fmla="*/ 333 w 405"/>
              <a:gd name="T25" fmla="*/ 809 h 1305"/>
              <a:gd name="T26" fmla="*/ 339 w 405"/>
              <a:gd name="T27" fmla="*/ 775 h 1305"/>
              <a:gd name="T28" fmla="*/ 344 w 405"/>
              <a:gd name="T29" fmla="*/ 731 h 1305"/>
              <a:gd name="T30" fmla="*/ 346 w 405"/>
              <a:gd name="T31" fmla="*/ 687 h 1305"/>
              <a:gd name="T32" fmla="*/ 347 w 405"/>
              <a:gd name="T33" fmla="*/ 653 h 1305"/>
              <a:gd name="T34" fmla="*/ 346 w 405"/>
              <a:gd name="T35" fmla="*/ 617 h 1305"/>
              <a:gd name="T36" fmla="*/ 344 w 405"/>
              <a:gd name="T37" fmla="*/ 573 h 1305"/>
              <a:gd name="T38" fmla="*/ 339 w 405"/>
              <a:gd name="T39" fmla="*/ 529 h 1305"/>
              <a:gd name="T40" fmla="*/ 333 w 405"/>
              <a:gd name="T41" fmla="*/ 495 h 1305"/>
              <a:gd name="T42" fmla="*/ 326 w 405"/>
              <a:gd name="T43" fmla="*/ 461 h 1305"/>
              <a:gd name="T44" fmla="*/ 316 w 405"/>
              <a:gd name="T45" fmla="*/ 420 h 1305"/>
              <a:gd name="T46" fmla="*/ 303 w 405"/>
              <a:gd name="T47" fmla="*/ 380 h 1305"/>
              <a:gd name="T48" fmla="*/ 292 w 405"/>
              <a:gd name="T49" fmla="*/ 348 h 1305"/>
              <a:gd name="T50" fmla="*/ 279 w 405"/>
              <a:gd name="T51" fmla="*/ 318 h 1305"/>
              <a:gd name="T52" fmla="*/ 263 w 405"/>
              <a:gd name="T53" fmla="*/ 282 h 1305"/>
              <a:gd name="T54" fmla="*/ 221 w 405"/>
              <a:gd name="T55" fmla="*/ 209 h 1305"/>
              <a:gd name="T56" fmla="*/ 171 w 405"/>
              <a:gd name="T57" fmla="*/ 142 h 1305"/>
              <a:gd name="T58" fmla="*/ 146 w 405"/>
              <a:gd name="T59" fmla="*/ 113 h 1305"/>
              <a:gd name="T60" fmla="*/ 120 w 405"/>
              <a:gd name="T61" fmla="*/ 88 h 1305"/>
              <a:gd name="T62" fmla="*/ 46 w 405"/>
              <a:gd name="T63" fmla="*/ 28 h 1305"/>
              <a:gd name="T64" fmla="*/ 16 w 405"/>
              <a:gd name="T65" fmla="*/ 9 h 1305"/>
              <a:gd name="T66" fmla="*/ 17 w 405"/>
              <a:gd name="T67" fmla="*/ 6 h 1305"/>
              <a:gd name="T68" fmla="*/ 51 w 405"/>
              <a:gd name="T69" fmla="*/ 21 h 1305"/>
              <a:gd name="T70" fmla="*/ 82 w 405"/>
              <a:gd name="T71" fmla="*/ 37 h 1305"/>
              <a:gd name="T72" fmla="*/ 107 w 405"/>
              <a:gd name="T73" fmla="*/ 53 h 1305"/>
              <a:gd name="T74" fmla="*/ 214 w 405"/>
              <a:gd name="T75" fmla="*/ 144 h 1305"/>
              <a:gd name="T76" fmla="*/ 234 w 405"/>
              <a:gd name="T77" fmla="*/ 166 h 1305"/>
              <a:gd name="T78" fmla="*/ 290 w 405"/>
              <a:gd name="T79" fmla="*/ 242 h 1305"/>
              <a:gd name="T80" fmla="*/ 307 w 405"/>
              <a:gd name="T81" fmla="*/ 271 h 1305"/>
              <a:gd name="T82" fmla="*/ 327 w 405"/>
              <a:gd name="T83" fmla="*/ 309 h 1305"/>
              <a:gd name="T84" fmla="*/ 345 w 405"/>
              <a:gd name="T85" fmla="*/ 348 h 1305"/>
              <a:gd name="T86" fmla="*/ 358 w 405"/>
              <a:gd name="T87" fmla="*/ 381 h 1305"/>
              <a:gd name="T88" fmla="*/ 369 w 405"/>
              <a:gd name="T89" fmla="*/ 415 h 1305"/>
              <a:gd name="T90" fmla="*/ 393 w 405"/>
              <a:gd name="T91" fmla="*/ 513 h 1305"/>
              <a:gd name="T92" fmla="*/ 401 w 405"/>
              <a:gd name="T93" fmla="*/ 578 h 1305"/>
              <a:gd name="T94" fmla="*/ 404 w 405"/>
              <a:gd name="T95" fmla="*/ 625 h 1305"/>
              <a:gd name="T96" fmla="*/ 404 w 405"/>
              <a:gd name="T97" fmla="*/ 671 h 1305"/>
              <a:gd name="T98" fmla="*/ 403 w 405"/>
              <a:gd name="T99" fmla="*/ 708 h 1305"/>
              <a:gd name="T100" fmla="*/ 394 w 405"/>
              <a:gd name="T101" fmla="*/ 782 h 1305"/>
              <a:gd name="T102" fmla="*/ 374 w 405"/>
              <a:gd name="T103" fmla="*/ 872 h 1305"/>
              <a:gd name="T104" fmla="*/ 363 w 405"/>
              <a:gd name="T105" fmla="*/ 906 h 1305"/>
              <a:gd name="T106" fmla="*/ 348 w 405"/>
              <a:gd name="T107" fmla="*/ 948 h 1305"/>
              <a:gd name="T108" fmla="*/ 330 w 405"/>
              <a:gd name="T109" fmla="*/ 988 h 1305"/>
              <a:gd name="T110" fmla="*/ 315 w 405"/>
              <a:gd name="T111" fmla="*/ 1019 h 1305"/>
              <a:gd name="T112" fmla="*/ 298 w 405"/>
              <a:gd name="T113" fmla="*/ 1048 h 1305"/>
              <a:gd name="T114" fmla="*/ 135 w 405"/>
              <a:gd name="T115" fmla="*/ 1231 h 1305"/>
              <a:gd name="T116" fmla="*/ 103 w 405"/>
              <a:gd name="T117" fmla="*/ 1254 h 1305"/>
              <a:gd name="T118" fmla="*/ 66 w 405"/>
              <a:gd name="T119" fmla="*/ 1276 h 1305"/>
              <a:gd name="T120" fmla="*/ 38 w 405"/>
              <a:gd name="T121" fmla="*/ 1289 h 1305"/>
              <a:gd name="T122" fmla="*/ 0 w 405"/>
              <a:gd name="T123" fmla="*/ 1305 h 1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05" h="1305">
                <a:moveTo>
                  <a:pt x="0" y="1305"/>
                </a:moveTo>
                <a:cubicBezTo>
                  <a:pt x="0" y="1305"/>
                  <a:pt x="5" y="1302"/>
                  <a:pt x="16" y="1295"/>
                </a:cubicBezTo>
                <a:cubicBezTo>
                  <a:pt x="19" y="1294"/>
                  <a:pt x="21" y="1292"/>
                  <a:pt x="25" y="1290"/>
                </a:cubicBezTo>
                <a:cubicBezTo>
                  <a:pt x="28" y="1288"/>
                  <a:pt x="31" y="1286"/>
                  <a:pt x="35" y="1284"/>
                </a:cubicBezTo>
                <a:cubicBezTo>
                  <a:pt x="38" y="1282"/>
                  <a:pt x="42" y="1279"/>
                  <a:pt x="46" y="1276"/>
                </a:cubicBezTo>
                <a:cubicBezTo>
                  <a:pt x="48" y="1275"/>
                  <a:pt x="50" y="1273"/>
                  <a:pt x="53" y="1272"/>
                </a:cubicBezTo>
                <a:cubicBezTo>
                  <a:pt x="55" y="1270"/>
                  <a:pt x="57" y="1269"/>
                  <a:pt x="59" y="1267"/>
                </a:cubicBezTo>
                <a:cubicBezTo>
                  <a:pt x="77" y="1254"/>
                  <a:pt x="98" y="1237"/>
                  <a:pt x="120" y="1216"/>
                </a:cubicBezTo>
                <a:cubicBezTo>
                  <a:pt x="126" y="1211"/>
                  <a:pt x="131" y="1206"/>
                  <a:pt x="137" y="1200"/>
                </a:cubicBezTo>
                <a:cubicBezTo>
                  <a:pt x="139" y="1199"/>
                  <a:pt x="140" y="1197"/>
                  <a:pt x="141" y="1196"/>
                </a:cubicBezTo>
                <a:cubicBezTo>
                  <a:pt x="143" y="1194"/>
                  <a:pt x="144" y="1193"/>
                  <a:pt x="146" y="1191"/>
                </a:cubicBezTo>
                <a:cubicBezTo>
                  <a:pt x="148" y="1188"/>
                  <a:pt x="151" y="1185"/>
                  <a:pt x="154" y="1182"/>
                </a:cubicBezTo>
                <a:cubicBezTo>
                  <a:pt x="156" y="1180"/>
                  <a:pt x="157" y="1179"/>
                  <a:pt x="158" y="1177"/>
                </a:cubicBezTo>
                <a:cubicBezTo>
                  <a:pt x="160" y="1176"/>
                  <a:pt x="161" y="1174"/>
                  <a:pt x="163" y="1172"/>
                </a:cubicBezTo>
                <a:cubicBezTo>
                  <a:pt x="165" y="1169"/>
                  <a:pt x="168" y="1166"/>
                  <a:pt x="171" y="1163"/>
                </a:cubicBezTo>
                <a:cubicBezTo>
                  <a:pt x="174" y="1159"/>
                  <a:pt x="177" y="1156"/>
                  <a:pt x="180" y="1152"/>
                </a:cubicBezTo>
                <a:cubicBezTo>
                  <a:pt x="182" y="1149"/>
                  <a:pt x="185" y="1145"/>
                  <a:pt x="188" y="1142"/>
                </a:cubicBezTo>
                <a:cubicBezTo>
                  <a:pt x="199" y="1127"/>
                  <a:pt x="210" y="1112"/>
                  <a:pt x="221" y="1095"/>
                </a:cubicBezTo>
                <a:cubicBezTo>
                  <a:pt x="232" y="1079"/>
                  <a:pt x="242" y="1061"/>
                  <a:pt x="252" y="1043"/>
                </a:cubicBezTo>
                <a:cubicBezTo>
                  <a:pt x="254" y="1039"/>
                  <a:pt x="257" y="1034"/>
                  <a:pt x="259" y="1029"/>
                </a:cubicBezTo>
                <a:cubicBezTo>
                  <a:pt x="260" y="1027"/>
                  <a:pt x="261" y="1025"/>
                  <a:pt x="263" y="1022"/>
                </a:cubicBezTo>
                <a:cubicBezTo>
                  <a:pt x="264" y="1020"/>
                  <a:pt x="265" y="1018"/>
                  <a:pt x="266" y="1015"/>
                </a:cubicBezTo>
                <a:cubicBezTo>
                  <a:pt x="268" y="1011"/>
                  <a:pt x="271" y="1006"/>
                  <a:pt x="273" y="1001"/>
                </a:cubicBezTo>
                <a:cubicBezTo>
                  <a:pt x="275" y="996"/>
                  <a:pt x="277" y="991"/>
                  <a:pt x="279" y="986"/>
                </a:cubicBezTo>
                <a:cubicBezTo>
                  <a:pt x="280" y="984"/>
                  <a:pt x="282" y="981"/>
                  <a:pt x="283" y="979"/>
                </a:cubicBezTo>
                <a:cubicBezTo>
                  <a:pt x="284" y="976"/>
                  <a:pt x="285" y="974"/>
                  <a:pt x="286" y="971"/>
                </a:cubicBezTo>
                <a:cubicBezTo>
                  <a:pt x="288" y="966"/>
                  <a:pt x="290" y="961"/>
                  <a:pt x="292" y="956"/>
                </a:cubicBezTo>
                <a:cubicBezTo>
                  <a:pt x="294" y="951"/>
                  <a:pt x="296" y="946"/>
                  <a:pt x="298" y="941"/>
                </a:cubicBezTo>
                <a:cubicBezTo>
                  <a:pt x="298" y="938"/>
                  <a:pt x="299" y="935"/>
                  <a:pt x="300" y="933"/>
                </a:cubicBezTo>
                <a:cubicBezTo>
                  <a:pt x="301" y="930"/>
                  <a:pt x="302" y="927"/>
                  <a:pt x="303" y="925"/>
                </a:cubicBezTo>
                <a:cubicBezTo>
                  <a:pt x="305" y="920"/>
                  <a:pt x="307" y="914"/>
                  <a:pt x="308" y="909"/>
                </a:cubicBezTo>
                <a:cubicBezTo>
                  <a:pt x="310" y="904"/>
                  <a:pt x="312" y="898"/>
                  <a:pt x="313" y="893"/>
                </a:cubicBezTo>
                <a:cubicBezTo>
                  <a:pt x="314" y="890"/>
                  <a:pt x="315" y="887"/>
                  <a:pt x="316" y="885"/>
                </a:cubicBezTo>
                <a:cubicBezTo>
                  <a:pt x="316" y="882"/>
                  <a:pt x="317" y="879"/>
                  <a:pt x="318" y="876"/>
                </a:cubicBezTo>
                <a:cubicBezTo>
                  <a:pt x="319" y="871"/>
                  <a:pt x="321" y="865"/>
                  <a:pt x="322" y="860"/>
                </a:cubicBezTo>
                <a:cubicBezTo>
                  <a:pt x="323" y="854"/>
                  <a:pt x="325" y="849"/>
                  <a:pt x="326" y="843"/>
                </a:cubicBezTo>
                <a:cubicBezTo>
                  <a:pt x="327" y="840"/>
                  <a:pt x="327" y="838"/>
                  <a:pt x="328" y="835"/>
                </a:cubicBezTo>
                <a:cubicBezTo>
                  <a:pt x="328" y="832"/>
                  <a:pt x="329" y="829"/>
                  <a:pt x="330" y="826"/>
                </a:cubicBezTo>
                <a:cubicBezTo>
                  <a:pt x="331" y="821"/>
                  <a:pt x="332" y="815"/>
                  <a:pt x="333" y="809"/>
                </a:cubicBezTo>
                <a:cubicBezTo>
                  <a:pt x="334" y="804"/>
                  <a:pt x="335" y="798"/>
                  <a:pt x="336" y="792"/>
                </a:cubicBezTo>
                <a:cubicBezTo>
                  <a:pt x="336" y="789"/>
                  <a:pt x="337" y="787"/>
                  <a:pt x="337" y="784"/>
                </a:cubicBezTo>
                <a:cubicBezTo>
                  <a:pt x="339" y="775"/>
                  <a:pt x="339" y="775"/>
                  <a:pt x="339" y="775"/>
                </a:cubicBezTo>
                <a:cubicBezTo>
                  <a:pt x="339" y="769"/>
                  <a:pt x="340" y="763"/>
                  <a:pt x="341" y="758"/>
                </a:cubicBezTo>
                <a:cubicBezTo>
                  <a:pt x="341" y="752"/>
                  <a:pt x="342" y="746"/>
                  <a:pt x="343" y="740"/>
                </a:cubicBezTo>
                <a:cubicBezTo>
                  <a:pt x="343" y="737"/>
                  <a:pt x="343" y="734"/>
                  <a:pt x="344" y="731"/>
                </a:cubicBezTo>
                <a:cubicBezTo>
                  <a:pt x="344" y="723"/>
                  <a:pt x="344" y="723"/>
                  <a:pt x="344" y="723"/>
                </a:cubicBezTo>
                <a:cubicBezTo>
                  <a:pt x="345" y="717"/>
                  <a:pt x="345" y="711"/>
                  <a:pt x="346" y="705"/>
                </a:cubicBezTo>
                <a:cubicBezTo>
                  <a:pt x="346" y="699"/>
                  <a:pt x="346" y="693"/>
                  <a:pt x="346" y="687"/>
                </a:cubicBezTo>
                <a:cubicBezTo>
                  <a:pt x="347" y="679"/>
                  <a:pt x="347" y="679"/>
                  <a:pt x="347" y="679"/>
                </a:cubicBezTo>
                <a:cubicBezTo>
                  <a:pt x="347" y="670"/>
                  <a:pt x="347" y="670"/>
                  <a:pt x="347" y="670"/>
                </a:cubicBezTo>
                <a:cubicBezTo>
                  <a:pt x="347" y="653"/>
                  <a:pt x="347" y="653"/>
                  <a:pt x="347" y="653"/>
                </a:cubicBezTo>
                <a:cubicBezTo>
                  <a:pt x="347" y="634"/>
                  <a:pt x="347" y="634"/>
                  <a:pt x="347" y="634"/>
                </a:cubicBezTo>
                <a:cubicBezTo>
                  <a:pt x="347" y="625"/>
                  <a:pt x="347" y="625"/>
                  <a:pt x="347" y="625"/>
                </a:cubicBezTo>
                <a:cubicBezTo>
                  <a:pt x="346" y="617"/>
                  <a:pt x="346" y="617"/>
                  <a:pt x="346" y="617"/>
                </a:cubicBezTo>
                <a:cubicBezTo>
                  <a:pt x="346" y="611"/>
                  <a:pt x="346" y="605"/>
                  <a:pt x="346" y="599"/>
                </a:cubicBezTo>
                <a:cubicBezTo>
                  <a:pt x="345" y="593"/>
                  <a:pt x="345" y="588"/>
                  <a:pt x="344" y="582"/>
                </a:cubicBezTo>
                <a:cubicBezTo>
                  <a:pt x="344" y="573"/>
                  <a:pt x="344" y="573"/>
                  <a:pt x="344" y="573"/>
                </a:cubicBezTo>
                <a:cubicBezTo>
                  <a:pt x="343" y="570"/>
                  <a:pt x="343" y="567"/>
                  <a:pt x="343" y="564"/>
                </a:cubicBezTo>
                <a:cubicBezTo>
                  <a:pt x="342" y="558"/>
                  <a:pt x="341" y="553"/>
                  <a:pt x="341" y="547"/>
                </a:cubicBezTo>
                <a:cubicBezTo>
                  <a:pt x="340" y="541"/>
                  <a:pt x="339" y="535"/>
                  <a:pt x="339" y="529"/>
                </a:cubicBezTo>
                <a:cubicBezTo>
                  <a:pt x="337" y="521"/>
                  <a:pt x="337" y="521"/>
                  <a:pt x="337" y="521"/>
                </a:cubicBezTo>
                <a:cubicBezTo>
                  <a:pt x="337" y="518"/>
                  <a:pt x="336" y="515"/>
                  <a:pt x="336" y="512"/>
                </a:cubicBezTo>
                <a:cubicBezTo>
                  <a:pt x="335" y="506"/>
                  <a:pt x="334" y="501"/>
                  <a:pt x="333" y="495"/>
                </a:cubicBezTo>
                <a:cubicBezTo>
                  <a:pt x="332" y="489"/>
                  <a:pt x="331" y="484"/>
                  <a:pt x="330" y="478"/>
                </a:cubicBezTo>
                <a:cubicBezTo>
                  <a:pt x="329" y="475"/>
                  <a:pt x="328" y="472"/>
                  <a:pt x="328" y="470"/>
                </a:cubicBezTo>
                <a:cubicBezTo>
                  <a:pt x="327" y="467"/>
                  <a:pt x="327" y="464"/>
                  <a:pt x="326" y="461"/>
                </a:cubicBezTo>
                <a:cubicBezTo>
                  <a:pt x="325" y="456"/>
                  <a:pt x="323" y="450"/>
                  <a:pt x="322" y="444"/>
                </a:cubicBezTo>
                <a:cubicBezTo>
                  <a:pt x="321" y="439"/>
                  <a:pt x="319" y="433"/>
                  <a:pt x="318" y="428"/>
                </a:cubicBezTo>
                <a:cubicBezTo>
                  <a:pt x="317" y="425"/>
                  <a:pt x="316" y="422"/>
                  <a:pt x="316" y="420"/>
                </a:cubicBezTo>
                <a:cubicBezTo>
                  <a:pt x="315" y="417"/>
                  <a:pt x="314" y="414"/>
                  <a:pt x="313" y="412"/>
                </a:cubicBezTo>
                <a:cubicBezTo>
                  <a:pt x="311" y="406"/>
                  <a:pt x="310" y="401"/>
                  <a:pt x="308" y="395"/>
                </a:cubicBezTo>
                <a:cubicBezTo>
                  <a:pt x="306" y="390"/>
                  <a:pt x="305" y="385"/>
                  <a:pt x="303" y="380"/>
                </a:cubicBezTo>
                <a:cubicBezTo>
                  <a:pt x="302" y="377"/>
                  <a:pt x="301" y="374"/>
                  <a:pt x="300" y="372"/>
                </a:cubicBezTo>
                <a:cubicBezTo>
                  <a:pt x="299" y="369"/>
                  <a:pt x="298" y="366"/>
                  <a:pt x="297" y="364"/>
                </a:cubicBezTo>
                <a:cubicBezTo>
                  <a:pt x="296" y="359"/>
                  <a:pt x="294" y="353"/>
                  <a:pt x="292" y="348"/>
                </a:cubicBezTo>
                <a:cubicBezTo>
                  <a:pt x="290" y="343"/>
                  <a:pt x="288" y="338"/>
                  <a:pt x="286" y="333"/>
                </a:cubicBezTo>
                <a:cubicBezTo>
                  <a:pt x="285" y="331"/>
                  <a:pt x="284" y="328"/>
                  <a:pt x="283" y="326"/>
                </a:cubicBezTo>
                <a:cubicBezTo>
                  <a:pt x="281" y="323"/>
                  <a:pt x="280" y="321"/>
                  <a:pt x="279" y="318"/>
                </a:cubicBezTo>
                <a:cubicBezTo>
                  <a:pt x="277" y="313"/>
                  <a:pt x="275" y="308"/>
                  <a:pt x="273" y="303"/>
                </a:cubicBezTo>
                <a:cubicBezTo>
                  <a:pt x="271" y="299"/>
                  <a:pt x="268" y="294"/>
                  <a:pt x="266" y="289"/>
                </a:cubicBezTo>
                <a:cubicBezTo>
                  <a:pt x="265" y="287"/>
                  <a:pt x="264" y="284"/>
                  <a:pt x="263" y="282"/>
                </a:cubicBezTo>
                <a:cubicBezTo>
                  <a:pt x="261" y="280"/>
                  <a:pt x="260" y="277"/>
                  <a:pt x="259" y="275"/>
                </a:cubicBezTo>
                <a:cubicBezTo>
                  <a:pt x="256" y="270"/>
                  <a:pt x="254" y="266"/>
                  <a:pt x="252" y="261"/>
                </a:cubicBezTo>
                <a:cubicBezTo>
                  <a:pt x="242" y="243"/>
                  <a:pt x="232" y="226"/>
                  <a:pt x="221" y="209"/>
                </a:cubicBezTo>
                <a:cubicBezTo>
                  <a:pt x="210" y="193"/>
                  <a:pt x="199" y="177"/>
                  <a:pt x="188" y="163"/>
                </a:cubicBezTo>
                <a:cubicBezTo>
                  <a:pt x="185" y="159"/>
                  <a:pt x="182" y="156"/>
                  <a:pt x="180" y="152"/>
                </a:cubicBezTo>
                <a:cubicBezTo>
                  <a:pt x="177" y="149"/>
                  <a:pt x="174" y="145"/>
                  <a:pt x="171" y="142"/>
                </a:cubicBezTo>
                <a:cubicBezTo>
                  <a:pt x="168" y="138"/>
                  <a:pt x="165" y="135"/>
                  <a:pt x="163" y="132"/>
                </a:cubicBezTo>
                <a:cubicBezTo>
                  <a:pt x="160" y="129"/>
                  <a:pt x="157" y="125"/>
                  <a:pt x="154" y="122"/>
                </a:cubicBezTo>
                <a:cubicBezTo>
                  <a:pt x="151" y="119"/>
                  <a:pt x="148" y="116"/>
                  <a:pt x="146" y="113"/>
                </a:cubicBezTo>
                <a:cubicBezTo>
                  <a:pt x="144" y="112"/>
                  <a:pt x="143" y="110"/>
                  <a:pt x="141" y="109"/>
                </a:cubicBezTo>
                <a:cubicBezTo>
                  <a:pt x="140" y="107"/>
                  <a:pt x="139" y="106"/>
                  <a:pt x="137" y="104"/>
                </a:cubicBezTo>
                <a:cubicBezTo>
                  <a:pt x="131" y="99"/>
                  <a:pt x="126" y="93"/>
                  <a:pt x="120" y="88"/>
                </a:cubicBezTo>
                <a:cubicBezTo>
                  <a:pt x="98" y="67"/>
                  <a:pt x="77" y="50"/>
                  <a:pt x="59" y="37"/>
                </a:cubicBezTo>
                <a:cubicBezTo>
                  <a:pt x="57" y="36"/>
                  <a:pt x="55" y="34"/>
                  <a:pt x="53" y="33"/>
                </a:cubicBezTo>
                <a:cubicBezTo>
                  <a:pt x="50" y="31"/>
                  <a:pt x="48" y="30"/>
                  <a:pt x="46" y="28"/>
                </a:cubicBezTo>
                <a:cubicBezTo>
                  <a:pt x="42" y="26"/>
                  <a:pt x="38" y="23"/>
                  <a:pt x="35" y="21"/>
                </a:cubicBezTo>
                <a:cubicBezTo>
                  <a:pt x="31" y="18"/>
                  <a:pt x="28" y="16"/>
                  <a:pt x="24" y="14"/>
                </a:cubicBezTo>
                <a:cubicBezTo>
                  <a:pt x="21" y="12"/>
                  <a:pt x="18" y="10"/>
                  <a:pt x="16" y="9"/>
                </a:cubicBezTo>
                <a:cubicBezTo>
                  <a:pt x="5" y="3"/>
                  <a:pt x="0" y="0"/>
                  <a:pt x="0" y="0"/>
                </a:cubicBezTo>
                <a:cubicBezTo>
                  <a:pt x="0" y="0"/>
                  <a:pt x="1" y="0"/>
                  <a:pt x="4" y="1"/>
                </a:cubicBezTo>
                <a:cubicBezTo>
                  <a:pt x="7" y="2"/>
                  <a:pt x="12" y="4"/>
                  <a:pt x="17" y="6"/>
                </a:cubicBezTo>
                <a:cubicBezTo>
                  <a:pt x="20" y="7"/>
                  <a:pt x="23" y="9"/>
                  <a:pt x="27" y="10"/>
                </a:cubicBezTo>
                <a:cubicBezTo>
                  <a:pt x="30" y="12"/>
                  <a:pt x="34" y="13"/>
                  <a:pt x="38" y="15"/>
                </a:cubicBezTo>
                <a:cubicBezTo>
                  <a:pt x="42" y="17"/>
                  <a:pt x="47" y="19"/>
                  <a:pt x="51" y="21"/>
                </a:cubicBezTo>
                <a:cubicBezTo>
                  <a:pt x="54" y="22"/>
                  <a:pt x="56" y="24"/>
                  <a:pt x="58" y="25"/>
                </a:cubicBezTo>
                <a:cubicBezTo>
                  <a:pt x="61" y="26"/>
                  <a:pt x="63" y="27"/>
                  <a:pt x="66" y="29"/>
                </a:cubicBezTo>
                <a:cubicBezTo>
                  <a:pt x="71" y="31"/>
                  <a:pt x="76" y="34"/>
                  <a:pt x="82" y="37"/>
                </a:cubicBezTo>
                <a:cubicBezTo>
                  <a:pt x="87" y="41"/>
                  <a:pt x="93" y="44"/>
                  <a:pt x="99" y="48"/>
                </a:cubicBezTo>
                <a:cubicBezTo>
                  <a:pt x="100" y="49"/>
                  <a:pt x="102" y="50"/>
                  <a:pt x="103" y="51"/>
                </a:cubicBezTo>
                <a:cubicBezTo>
                  <a:pt x="105" y="51"/>
                  <a:pt x="106" y="52"/>
                  <a:pt x="107" y="53"/>
                </a:cubicBezTo>
                <a:cubicBezTo>
                  <a:pt x="110" y="55"/>
                  <a:pt x="113" y="58"/>
                  <a:pt x="117" y="60"/>
                </a:cubicBezTo>
                <a:cubicBezTo>
                  <a:pt x="123" y="64"/>
                  <a:pt x="129" y="68"/>
                  <a:pt x="135" y="73"/>
                </a:cubicBezTo>
                <a:cubicBezTo>
                  <a:pt x="161" y="92"/>
                  <a:pt x="188" y="116"/>
                  <a:pt x="214" y="144"/>
                </a:cubicBezTo>
                <a:cubicBezTo>
                  <a:pt x="217" y="148"/>
                  <a:pt x="221" y="151"/>
                  <a:pt x="224" y="155"/>
                </a:cubicBezTo>
                <a:cubicBezTo>
                  <a:pt x="226" y="157"/>
                  <a:pt x="227" y="159"/>
                  <a:pt x="229" y="160"/>
                </a:cubicBezTo>
                <a:cubicBezTo>
                  <a:pt x="231" y="162"/>
                  <a:pt x="232" y="164"/>
                  <a:pt x="234" y="166"/>
                </a:cubicBezTo>
                <a:cubicBezTo>
                  <a:pt x="237" y="170"/>
                  <a:pt x="240" y="174"/>
                  <a:pt x="244" y="178"/>
                </a:cubicBezTo>
                <a:cubicBezTo>
                  <a:pt x="247" y="182"/>
                  <a:pt x="250" y="186"/>
                  <a:pt x="253" y="190"/>
                </a:cubicBezTo>
                <a:cubicBezTo>
                  <a:pt x="266" y="206"/>
                  <a:pt x="278" y="224"/>
                  <a:pt x="290" y="242"/>
                </a:cubicBezTo>
                <a:cubicBezTo>
                  <a:pt x="293" y="247"/>
                  <a:pt x="296" y="252"/>
                  <a:pt x="298" y="257"/>
                </a:cubicBezTo>
                <a:cubicBezTo>
                  <a:pt x="300" y="259"/>
                  <a:pt x="301" y="261"/>
                  <a:pt x="303" y="264"/>
                </a:cubicBezTo>
                <a:cubicBezTo>
                  <a:pt x="304" y="266"/>
                  <a:pt x="305" y="269"/>
                  <a:pt x="307" y="271"/>
                </a:cubicBezTo>
                <a:cubicBezTo>
                  <a:pt x="310" y="276"/>
                  <a:pt x="312" y="281"/>
                  <a:pt x="315" y="286"/>
                </a:cubicBezTo>
                <a:cubicBezTo>
                  <a:pt x="318" y="291"/>
                  <a:pt x="320" y="296"/>
                  <a:pt x="323" y="301"/>
                </a:cubicBezTo>
                <a:cubicBezTo>
                  <a:pt x="324" y="304"/>
                  <a:pt x="325" y="306"/>
                  <a:pt x="327" y="309"/>
                </a:cubicBezTo>
                <a:cubicBezTo>
                  <a:pt x="328" y="311"/>
                  <a:pt x="329" y="314"/>
                  <a:pt x="330" y="316"/>
                </a:cubicBezTo>
                <a:cubicBezTo>
                  <a:pt x="333" y="322"/>
                  <a:pt x="335" y="327"/>
                  <a:pt x="338" y="332"/>
                </a:cubicBezTo>
                <a:cubicBezTo>
                  <a:pt x="340" y="338"/>
                  <a:pt x="342" y="343"/>
                  <a:pt x="345" y="348"/>
                </a:cubicBezTo>
                <a:cubicBezTo>
                  <a:pt x="346" y="351"/>
                  <a:pt x="347" y="354"/>
                  <a:pt x="348" y="356"/>
                </a:cubicBezTo>
                <a:cubicBezTo>
                  <a:pt x="349" y="359"/>
                  <a:pt x="350" y="362"/>
                  <a:pt x="351" y="365"/>
                </a:cubicBezTo>
                <a:cubicBezTo>
                  <a:pt x="353" y="370"/>
                  <a:pt x="355" y="376"/>
                  <a:pt x="358" y="381"/>
                </a:cubicBezTo>
                <a:cubicBezTo>
                  <a:pt x="360" y="387"/>
                  <a:pt x="361" y="393"/>
                  <a:pt x="363" y="398"/>
                </a:cubicBezTo>
                <a:cubicBezTo>
                  <a:pt x="364" y="401"/>
                  <a:pt x="365" y="404"/>
                  <a:pt x="366" y="407"/>
                </a:cubicBezTo>
                <a:cubicBezTo>
                  <a:pt x="367" y="410"/>
                  <a:pt x="368" y="412"/>
                  <a:pt x="369" y="415"/>
                </a:cubicBezTo>
                <a:cubicBezTo>
                  <a:pt x="371" y="421"/>
                  <a:pt x="372" y="427"/>
                  <a:pt x="374" y="433"/>
                </a:cubicBezTo>
                <a:cubicBezTo>
                  <a:pt x="381" y="456"/>
                  <a:pt x="387" y="480"/>
                  <a:pt x="391" y="504"/>
                </a:cubicBezTo>
                <a:cubicBezTo>
                  <a:pt x="391" y="507"/>
                  <a:pt x="392" y="510"/>
                  <a:pt x="393" y="513"/>
                </a:cubicBezTo>
                <a:cubicBezTo>
                  <a:pt x="394" y="522"/>
                  <a:pt x="394" y="522"/>
                  <a:pt x="394" y="522"/>
                </a:cubicBezTo>
                <a:cubicBezTo>
                  <a:pt x="395" y="528"/>
                  <a:pt x="396" y="534"/>
                  <a:pt x="397" y="541"/>
                </a:cubicBezTo>
                <a:cubicBezTo>
                  <a:pt x="398" y="553"/>
                  <a:pt x="400" y="565"/>
                  <a:pt x="401" y="578"/>
                </a:cubicBezTo>
                <a:cubicBezTo>
                  <a:pt x="402" y="584"/>
                  <a:pt x="402" y="590"/>
                  <a:pt x="403" y="596"/>
                </a:cubicBezTo>
                <a:cubicBezTo>
                  <a:pt x="403" y="602"/>
                  <a:pt x="403" y="609"/>
                  <a:pt x="404" y="615"/>
                </a:cubicBezTo>
                <a:cubicBezTo>
                  <a:pt x="404" y="625"/>
                  <a:pt x="404" y="625"/>
                  <a:pt x="404" y="625"/>
                </a:cubicBezTo>
                <a:cubicBezTo>
                  <a:pt x="404" y="634"/>
                  <a:pt x="404" y="634"/>
                  <a:pt x="404" y="634"/>
                </a:cubicBezTo>
                <a:cubicBezTo>
                  <a:pt x="405" y="652"/>
                  <a:pt x="405" y="652"/>
                  <a:pt x="405" y="652"/>
                </a:cubicBezTo>
                <a:cubicBezTo>
                  <a:pt x="404" y="671"/>
                  <a:pt x="404" y="671"/>
                  <a:pt x="404" y="671"/>
                </a:cubicBezTo>
                <a:cubicBezTo>
                  <a:pt x="404" y="680"/>
                  <a:pt x="404" y="680"/>
                  <a:pt x="404" y="680"/>
                </a:cubicBezTo>
                <a:cubicBezTo>
                  <a:pt x="404" y="690"/>
                  <a:pt x="404" y="690"/>
                  <a:pt x="404" y="690"/>
                </a:cubicBezTo>
                <a:cubicBezTo>
                  <a:pt x="403" y="696"/>
                  <a:pt x="403" y="702"/>
                  <a:pt x="403" y="708"/>
                </a:cubicBezTo>
                <a:cubicBezTo>
                  <a:pt x="402" y="714"/>
                  <a:pt x="402" y="721"/>
                  <a:pt x="401" y="727"/>
                </a:cubicBezTo>
                <a:cubicBezTo>
                  <a:pt x="400" y="739"/>
                  <a:pt x="398" y="751"/>
                  <a:pt x="397" y="764"/>
                </a:cubicBezTo>
                <a:cubicBezTo>
                  <a:pt x="396" y="770"/>
                  <a:pt x="395" y="776"/>
                  <a:pt x="394" y="782"/>
                </a:cubicBezTo>
                <a:cubicBezTo>
                  <a:pt x="393" y="791"/>
                  <a:pt x="393" y="791"/>
                  <a:pt x="393" y="791"/>
                </a:cubicBezTo>
                <a:cubicBezTo>
                  <a:pt x="392" y="794"/>
                  <a:pt x="391" y="797"/>
                  <a:pt x="391" y="800"/>
                </a:cubicBezTo>
                <a:cubicBezTo>
                  <a:pt x="387" y="825"/>
                  <a:pt x="381" y="848"/>
                  <a:pt x="374" y="872"/>
                </a:cubicBezTo>
                <a:cubicBezTo>
                  <a:pt x="372" y="877"/>
                  <a:pt x="371" y="883"/>
                  <a:pt x="369" y="889"/>
                </a:cubicBezTo>
                <a:cubicBezTo>
                  <a:pt x="368" y="892"/>
                  <a:pt x="367" y="895"/>
                  <a:pt x="366" y="898"/>
                </a:cubicBezTo>
                <a:cubicBezTo>
                  <a:pt x="365" y="900"/>
                  <a:pt x="364" y="903"/>
                  <a:pt x="363" y="906"/>
                </a:cubicBezTo>
                <a:cubicBezTo>
                  <a:pt x="361" y="912"/>
                  <a:pt x="359" y="917"/>
                  <a:pt x="358" y="923"/>
                </a:cubicBezTo>
                <a:cubicBezTo>
                  <a:pt x="355" y="929"/>
                  <a:pt x="353" y="934"/>
                  <a:pt x="351" y="940"/>
                </a:cubicBezTo>
                <a:cubicBezTo>
                  <a:pt x="350" y="942"/>
                  <a:pt x="349" y="945"/>
                  <a:pt x="348" y="948"/>
                </a:cubicBezTo>
                <a:cubicBezTo>
                  <a:pt x="347" y="951"/>
                  <a:pt x="346" y="953"/>
                  <a:pt x="345" y="956"/>
                </a:cubicBezTo>
                <a:cubicBezTo>
                  <a:pt x="342" y="961"/>
                  <a:pt x="340" y="967"/>
                  <a:pt x="338" y="972"/>
                </a:cubicBezTo>
                <a:cubicBezTo>
                  <a:pt x="335" y="977"/>
                  <a:pt x="333" y="983"/>
                  <a:pt x="330" y="988"/>
                </a:cubicBezTo>
                <a:cubicBezTo>
                  <a:pt x="329" y="990"/>
                  <a:pt x="328" y="993"/>
                  <a:pt x="327" y="996"/>
                </a:cubicBezTo>
                <a:cubicBezTo>
                  <a:pt x="325" y="998"/>
                  <a:pt x="324" y="1001"/>
                  <a:pt x="323" y="1003"/>
                </a:cubicBezTo>
                <a:cubicBezTo>
                  <a:pt x="320" y="1008"/>
                  <a:pt x="318" y="1013"/>
                  <a:pt x="315" y="1019"/>
                </a:cubicBezTo>
                <a:cubicBezTo>
                  <a:pt x="312" y="1023"/>
                  <a:pt x="309" y="1028"/>
                  <a:pt x="307" y="1033"/>
                </a:cubicBezTo>
                <a:cubicBezTo>
                  <a:pt x="305" y="1036"/>
                  <a:pt x="304" y="1038"/>
                  <a:pt x="303" y="1041"/>
                </a:cubicBezTo>
                <a:cubicBezTo>
                  <a:pt x="301" y="1043"/>
                  <a:pt x="300" y="1045"/>
                  <a:pt x="298" y="1048"/>
                </a:cubicBezTo>
                <a:cubicBezTo>
                  <a:pt x="295" y="1052"/>
                  <a:pt x="293" y="1057"/>
                  <a:pt x="290" y="1062"/>
                </a:cubicBezTo>
                <a:cubicBezTo>
                  <a:pt x="266" y="1099"/>
                  <a:pt x="240" y="1132"/>
                  <a:pt x="214" y="1160"/>
                </a:cubicBezTo>
                <a:cubicBezTo>
                  <a:pt x="188" y="1189"/>
                  <a:pt x="161" y="1212"/>
                  <a:pt x="135" y="1231"/>
                </a:cubicBezTo>
                <a:cubicBezTo>
                  <a:pt x="129" y="1236"/>
                  <a:pt x="123" y="1241"/>
                  <a:pt x="117" y="1245"/>
                </a:cubicBezTo>
                <a:cubicBezTo>
                  <a:pt x="113" y="1247"/>
                  <a:pt x="110" y="1249"/>
                  <a:pt x="107" y="1251"/>
                </a:cubicBezTo>
                <a:cubicBezTo>
                  <a:pt x="106" y="1252"/>
                  <a:pt x="104" y="1253"/>
                  <a:pt x="103" y="1254"/>
                </a:cubicBezTo>
                <a:cubicBezTo>
                  <a:pt x="102" y="1255"/>
                  <a:pt x="100" y="1256"/>
                  <a:pt x="99" y="1257"/>
                </a:cubicBezTo>
                <a:cubicBezTo>
                  <a:pt x="93" y="1260"/>
                  <a:pt x="87" y="1264"/>
                  <a:pt x="82" y="1267"/>
                </a:cubicBezTo>
                <a:cubicBezTo>
                  <a:pt x="76" y="1270"/>
                  <a:pt x="71" y="1273"/>
                  <a:pt x="66" y="1276"/>
                </a:cubicBezTo>
                <a:cubicBezTo>
                  <a:pt x="63" y="1277"/>
                  <a:pt x="61" y="1278"/>
                  <a:pt x="58" y="1280"/>
                </a:cubicBezTo>
                <a:cubicBezTo>
                  <a:pt x="56" y="1281"/>
                  <a:pt x="54" y="1282"/>
                  <a:pt x="51" y="1283"/>
                </a:cubicBezTo>
                <a:cubicBezTo>
                  <a:pt x="47" y="1285"/>
                  <a:pt x="42" y="1287"/>
                  <a:pt x="38" y="1289"/>
                </a:cubicBezTo>
                <a:cubicBezTo>
                  <a:pt x="34" y="1291"/>
                  <a:pt x="30" y="1293"/>
                  <a:pt x="27" y="1294"/>
                </a:cubicBezTo>
                <a:cubicBezTo>
                  <a:pt x="23" y="1296"/>
                  <a:pt x="20" y="1297"/>
                  <a:pt x="17" y="1298"/>
                </a:cubicBezTo>
                <a:cubicBezTo>
                  <a:pt x="6" y="1303"/>
                  <a:pt x="0" y="1305"/>
                  <a:pt x="0" y="1305"/>
                </a:cubicBezTo>
                <a:close/>
              </a:path>
            </a:pathLst>
          </a:custGeom>
          <a:solidFill>
            <a:srgbClr val="2B84E1"/>
          </a:solidFill>
          <a:ln>
            <a:noFill/>
          </a:ln>
        </p:spPr>
        <p:txBody>
          <a:bodyPr vert="horz" wrap="square" lIns="91440" tIns="45720" rIns="91440" bIns="45720" numCol="1" anchor="t" anchorCtr="0" compatLnSpc="1">
            <a:prstTxWarp prst="textNoShape">
              <a:avLst/>
            </a:prstTxWarp>
          </a:bodyPr>
          <a:lstStyle/>
          <a:p>
            <a:endParaRPr lang="id-ID"/>
          </a:p>
        </p:txBody>
      </p:sp>
      <p:cxnSp>
        <p:nvCxnSpPr>
          <p:cNvPr id="66" name="Straight Arrow Connector 24"/>
          <p:cNvCxnSpPr/>
          <p:nvPr/>
        </p:nvCxnSpPr>
        <p:spPr>
          <a:xfrm>
            <a:off x="7589893" y="3639043"/>
            <a:ext cx="1375339" cy="0"/>
          </a:xfrm>
          <a:prstGeom prst="straightConnector1">
            <a:avLst/>
          </a:prstGeom>
          <a:ln w="12700">
            <a:solidFill>
              <a:srgbClr val="000000"/>
            </a:solidFill>
            <a:prstDash val="sysDash"/>
            <a:headEnd type="none"/>
            <a:tailEnd type="oval"/>
          </a:ln>
        </p:spPr>
        <p:style>
          <a:lnRef idx="1">
            <a:schemeClr val="accent1"/>
          </a:lnRef>
          <a:fillRef idx="0">
            <a:schemeClr val="accent1"/>
          </a:fillRef>
          <a:effectRef idx="0">
            <a:schemeClr val="accent1"/>
          </a:effectRef>
          <a:fontRef idx="minor">
            <a:schemeClr val="tx1"/>
          </a:fontRef>
        </p:style>
      </p:cxnSp>
      <p:cxnSp>
        <p:nvCxnSpPr>
          <p:cNvPr id="68" name="Straight Arrow Connector 26"/>
          <p:cNvCxnSpPr/>
          <p:nvPr/>
        </p:nvCxnSpPr>
        <p:spPr>
          <a:xfrm>
            <a:off x="7098496" y="5663232"/>
            <a:ext cx="1375339" cy="0"/>
          </a:xfrm>
          <a:prstGeom prst="straightConnector1">
            <a:avLst/>
          </a:prstGeom>
          <a:ln w="12700">
            <a:solidFill>
              <a:srgbClr val="000000"/>
            </a:solidFill>
            <a:prstDash val="sysDash"/>
            <a:headEnd type="none"/>
            <a:tailEnd type="oval"/>
          </a:ln>
        </p:spPr>
        <p:style>
          <a:lnRef idx="1">
            <a:schemeClr val="accent1"/>
          </a:lnRef>
          <a:fillRef idx="0">
            <a:schemeClr val="accent1"/>
          </a:fillRef>
          <a:effectRef idx="0">
            <a:schemeClr val="accent1"/>
          </a:effectRef>
          <a:fontRef idx="minor">
            <a:schemeClr val="tx1"/>
          </a:fontRef>
        </p:style>
      </p:cxnSp>
      <p:sp>
        <p:nvSpPr>
          <p:cNvPr id="69" name="TextBox 27"/>
          <p:cNvSpPr txBox="1"/>
          <p:nvPr/>
        </p:nvSpPr>
        <p:spPr>
          <a:xfrm>
            <a:off x="7078570" y="4629475"/>
            <a:ext cx="1826142" cy="338554"/>
          </a:xfrm>
          <a:prstGeom prst="rect">
            <a:avLst/>
          </a:prstGeom>
          <a:noFill/>
        </p:spPr>
        <p:txBody>
          <a:bodyPr wrap="none" rtlCol="0">
            <a:spAutoFit/>
          </a:bodyPr>
          <a:lstStyle/>
          <a:p>
            <a:pPr algn="ctr">
              <a:spcBef>
                <a:spcPct val="50000"/>
              </a:spcBef>
            </a:pPr>
            <a:r>
              <a:rPr lang="zh-CN" altLang="en-US" sz="1600" dirty="0">
                <a:latin typeface="微软雅黑" panose="020B0503020204020204" pitchFamily="34" charset="-122"/>
                <a:ea typeface="微软雅黑" panose="020B0503020204020204" pitchFamily="34" charset="-122"/>
              </a:rPr>
              <a:t>组装现场光线不足</a:t>
            </a:r>
          </a:p>
        </p:txBody>
      </p:sp>
      <p:cxnSp>
        <p:nvCxnSpPr>
          <p:cNvPr id="70" name="Straight Arrow Connector 28"/>
          <p:cNvCxnSpPr/>
          <p:nvPr/>
        </p:nvCxnSpPr>
        <p:spPr>
          <a:xfrm>
            <a:off x="7377302" y="2929748"/>
            <a:ext cx="1375339" cy="0"/>
          </a:xfrm>
          <a:prstGeom prst="straightConnector1">
            <a:avLst/>
          </a:prstGeom>
          <a:ln w="12700">
            <a:solidFill>
              <a:srgbClr val="000000"/>
            </a:solidFill>
            <a:prstDash val="sysDash"/>
            <a:headEnd type="none"/>
            <a:tailEnd type="oval"/>
          </a:ln>
        </p:spPr>
        <p:style>
          <a:lnRef idx="1">
            <a:schemeClr val="accent1"/>
          </a:lnRef>
          <a:fillRef idx="0">
            <a:schemeClr val="accent1"/>
          </a:fillRef>
          <a:effectRef idx="0">
            <a:schemeClr val="accent1"/>
          </a:effectRef>
          <a:fontRef idx="minor">
            <a:schemeClr val="tx1"/>
          </a:fontRef>
        </p:style>
      </p:cxnSp>
      <p:sp>
        <p:nvSpPr>
          <p:cNvPr id="71" name="TextBox 29"/>
          <p:cNvSpPr txBox="1"/>
          <p:nvPr/>
        </p:nvSpPr>
        <p:spPr>
          <a:xfrm>
            <a:off x="6573047" y="2347689"/>
            <a:ext cx="1979694" cy="584775"/>
          </a:xfrm>
          <a:prstGeom prst="rect">
            <a:avLst/>
          </a:prstGeom>
          <a:noFill/>
        </p:spPr>
        <p:txBody>
          <a:bodyPr wrap="square" rtlCol="0">
            <a:spAutoFit/>
          </a:bodyPr>
          <a:lstStyle/>
          <a:p>
            <a:pPr algn="ctr">
              <a:spcBef>
                <a:spcPct val="50000"/>
              </a:spcBef>
            </a:pPr>
            <a:r>
              <a:rPr lang="zh-CN" altLang="en-US" sz="1600" dirty="0">
                <a:latin typeface="微软雅黑" panose="020B0503020204020204" pitchFamily="34" charset="-122"/>
                <a:ea typeface="微软雅黑" panose="020B0503020204020204" pitchFamily="34" charset="-122"/>
              </a:rPr>
              <a:t>花纹块之间存在差异化上下模不一致</a:t>
            </a:r>
          </a:p>
        </p:txBody>
      </p:sp>
      <p:cxnSp>
        <p:nvCxnSpPr>
          <p:cNvPr id="72" name="Straight Arrow Connector 30"/>
          <p:cNvCxnSpPr/>
          <p:nvPr/>
        </p:nvCxnSpPr>
        <p:spPr>
          <a:xfrm>
            <a:off x="7467330" y="4980473"/>
            <a:ext cx="1375339" cy="0"/>
          </a:xfrm>
          <a:prstGeom prst="straightConnector1">
            <a:avLst/>
          </a:prstGeom>
          <a:ln w="12700">
            <a:solidFill>
              <a:srgbClr val="000000"/>
            </a:solidFill>
            <a:prstDash val="sysDash"/>
            <a:headEnd type="none"/>
            <a:tailEnd type="oval"/>
          </a:ln>
        </p:spPr>
        <p:style>
          <a:lnRef idx="1">
            <a:schemeClr val="accent1"/>
          </a:lnRef>
          <a:fillRef idx="0">
            <a:schemeClr val="accent1"/>
          </a:fillRef>
          <a:effectRef idx="0">
            <a:schemeClr val="accent1"/>
          </a:effectRef>
          <a:fontRef idx="minor">
            <a:schemeClr val="tx1"/>
          </a:fontRef>
        </p:style>
      </p:cxnSp>
      <p:sp>
        <p:nvSpPr>
          <p:cNvPr id="73" name="TextBox 31"/>
          <p:cNvSpPr txBox="1"/>
          <p:nvPr/>
        </p:nvSpPr>
        <p:spPr>
          <a:xfrm>
            <a:off x="6993909" y="5078457"/>
            <a:ext cx="1569543" cy="584775"/>
          </a:xfrm>
          <a:prstGeom prst="rect">
            <a:avLst/>
          </a:prstGeom>
          <a:noFill/>
        </p:spPr>
        <p:txBody>
          <a:bodyPr wrap="square" rtlCol="0">
            <a:spAutoFit/>
          </a:bodyPr>
          <a:lstStyle/>
          <a:p>
            <a:pPr algn="ctr">
              <a:spcBef>
                <a:spcPct val="50000"/>
              </a:spcBef>
            </a:pPr>
            <a:r>
              <a:rPr lang="zh-CN" altLang="en-US" sz="1600" dirty="0">
                <a:latin typeface="微软雅黑" panose="020B0503020204020204" pitchFamily="34" charset="-122"/>
                <a:ea typeface="微软雅黑" panose="020B0503020204020204" pitchFamily="34" charset="-122"/>
              </a:rPr>
              <a:t>检测和安装现场环境太差</a:t>
            </a:r>
          </a:p>
        </p:txBody>
      </p:sp>
      <p:sp>
        <p:nvSpPr>
          <p:cNvPr id="93" name="Rounded Rectangle 51"/>
          <p:cNvSpPr/>
          <p:nvPr/>
        </p:nvSpPr>
        <p:spPr>
          <a:xfrm>
            <a:off x="7121771" y="5852841"/>
            <a:ext cx="1336815" cy="560395"/>
          </a:xfrm>
          <a:prstGeom prst="roundRect">
            <a:avLst/>
          </a:prstGeom>
          <a:solidFill>
            <a:srgbClr val="2B84E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ct val="50000"/>
              </a:spcBef>
            </a:pPr>
            <a:r>
              <a:rPr lang="zh-CN" altLang="en-US" sz="2000" b="1">
                <a:solidFill>
                  <a:schemeClr val="bg1"/>
                </a:solidFill>
                <a:latin typeface="微软雅黑" panose="020B0503020204020204" pitchFamily="34" charset="-122"/>
                <a:ea typeface="微软雅黑" panose="020B0503020204020204" pitchFamily="34" charset="-122"/>
              </a:rPr>
              <a:t>环</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sp>
        <p:nvSpPr>
          <p:cNvPr id="96" name="Rounded Rectangle 54"/>
          <p:cNvSpPr/>
          <p:nvPr/>
        </p:nvSpPr>
        <p:spPr>
          <a:xfrm>
            <a:off x="7121773" y="1665658"/>
            <a:ext cx="1336815" cy="560395"/>
          </a:xfrm>
          <a:prstGeom prst="roundRect">
            <a:avLst/>
          </a:prstGeom>
          <a:solidFill>
            <a:srgbClr val="2B84E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ct val="50000"/>
              </a:spcBef>
            </a:pPr>
            <a:r>
              <a:rPr lang="zh-CN" altLang="en-US" sz="2000" b="1">
                <a:solidFill>
                  <a:schemeClr val="bg1"/>
                </a:solidFill>
                <a:latin typeface="微软雅黑" panose="020B0503020204020204" pitchFamily="34" charset="-122"/>
                <a:ea typeface="微软雅黑" panose="020B0503020204020204" pitchFamily="34" charset="-122"/>
              </a:rPr>
              <a:t>料</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sp>
        <p:nvSpPr>
          <p:cNvPr id="99" name="矩形 56323"/>
          <p:cNvSpPr>
            <a:spLocks noChangeArrowheads="1"/>
          </p:cNvSpPr>
          <p:nvPr/>
        </p:nvSpPr>
        <p:spPr bwMode="auto">
          <a:xfrm>
            <a:off x="627797" y="314594"/>
            <a:ext cx="357020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600" b="1">
                <a:solidFill>
                  <a:srgbClr val="003399"/>
                </a:solidFill>
                <a:latin typeface="Arial" panose="020B0604020202020204" pitchFamily="34" charset="0"/>
                <a:ea typeface="MS PGothic" panose="020B0600070205080204" pitchFamily="34" charset="-128"/>
              </a:defRPr>
            </a:lvl1pPr>
            <a:lvl2pPr>
              <a:defRPr sz="3600" b="1">
                <a:solidFill>
                  <a:srgbClr val="003399"/>
                </a:solidFill>
                <a:latin typeface="Arial" panose="020B0604020202020204" pitchFamily="34" charset="0"/>
                <a:ea typeface="MS PGothic" panose="020B0600070205080204" pitchFamily="34" charset="-128"/>
              </a:defRPr>
            </a:lvl2pPr>
            <a:lvl3pPr>
              <a:defRPr sz="3600" b="1">
                <a:solidFill>
                  <a:srgbClr val="003399"/>
                </a:solidFill>
                <a:latin typeface="Arial" panose="020B0604020202020204" pitchFamily="34" charset="0"/>
                <a:ea typeface="MS PGothic" panose="020B0600070205080204" pitchFamily="34" charset="-128"/>
              </a:defRPr>
            </a:lvl3pPr>
            <a:lvl4pPr>
              <a:defRPr sz="3600" b="1">
                <a:solidFill>
                  <a:srgbClr val="003399"/>
                </a:solidFill>
                <a:latin typeface="Arial" panose="020B0604020202020204" pitchFamily="34" charset="0"/>
                <a:ea typeface="MS PGothic" panose="020B0600070205080204" pitchFamily="34" charset="-128"/>
              </a:defRPr>
            </a:lvl4pPr>
            <a:lvl5pPr>
              <a:defRPr sz="3600" b="1">
                <a:solidFill>
                  <a:srgbClr val="003399"/>
                </a:solidFill>
                <a:latin typeface="Arial" panose="020B0604020202020204" pitchFamily="34" charset="0"/>
                <a:ea typeface="MS PGothic" panose="020B0600070205080204" pitchFamily="34" charset="-128"/>
              </a:defRPr>
            </a:lvl5pPr>
            <a:lvl6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6pPr>
            <a:lvl7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7pPr>
            <a:lvl8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8pPr>
            <a:lvl9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9pPr>
          </a:lstStyle>
          <a:p>
            <a:r>
              <a:rPr lang="zh-CN" altLang="en-US" sz="2400" dirty="0">
                <a:solidFill>
                  <a:schemeClr val="tx1"/>
                </a:solidFill>
                <a:latin typeface="微软雅黑" panose="020B0503020204020204" pitchFamily="34" charset="-122"/>
                <a:ea typeface="微软雅黑" panose="020B0503020204020204" pitchFamily="34" charset="-122"/>
              </a:rPr>
              <a:t>四、人机料法环测的运用</a:t>
            </a:r>
          </a:p>
        </p:txBody>
      </p:sp>
      <p:cxnSp>
        <p:nvCxnSpPr>
          <p:cNvPr id="100" name="Straight Connector 25"/>
          <p:cNvCxnSpPr/>
          <p:nvPr/>
        </p:nvCxnSpPr>
        <p:spPr>
          <a:xfrm>
            <a:off x="0" y="545427"/>
            <a:ext cx="627797" cy="0"/>
          </a:xfrm>
          <a:prstGeom prst="line">
            <a:avLst/>
          </a:prstGeom>
          <a:ln w="1016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Connector 25"/>
          <p:cNvCxnSpPr/>
          <p:nvPr/>
        </p:nvCxnSpPr>
        <p:spPr>
          <a:xfrm>
            <a:off x="4198005" y="545427"/>
            <a:ext cx="7993995" cy="0"/>
          </a:xfrm>
          <a:prstGeom prst="line">
            <a:avLst/>
          </a:prstGeom>
          <a:ln w="101600">
            <a:solidFill>
              <a:schemeClr val="tx1"/>
            </a:solidFill>
          </a:ln>
        </p:spPr>
        <p:style>
          <a:lnRef idx="1">
            <a:schemeClr val="accent1"/>
          </a:lnRef>
          <a:fillRef idx="0">
            <a:schemeClr val="accent1"/>
          </a:fillRef>
          <a:effectRef idx="0">
            <a:schemeClr val="accent1"/>
          </a:effectRef>
          <a:fontRef idx="minor">
            <a:schemeClr val="tx1"/>
          </a:fontRef>
        </p:style>
      </p:cxnSp>
      <p:sp>
        <p:nvSpPr>
          <p:cNvPr id="103" name="椭圆 102"/>
          <p:cNvSpPr/>
          <p:nvPr/>
        </p:nvSpPr>
        <p:spPr>
          <a:xfrm>
            <a:off x="744203" y="998843"/>
            <a:ext cx="1133467" cy="1133467"/>
          </a:xfrm>
          <a:prstGeom prst="ellipse">
            <a:avLst/>
          </a:prstGeom>
          <a:solidFill>
            <a:srgbClr val="F59322"/>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ct val="50000"/>
              </a:spcBef>
            </a:pPr>
            <a:r>
              <a:rPr lang="zh-CN" altLang="en-US" sz="2400" b="1" dirty="0" smtClean="0">
                <a:solidFill>
                  <a:schemeClr val="bg1"/>
                </a:solidFill>
                <a:latin typeface="微软雅黑" panose="020B0503020204020204" pitchFamily="34" charset="-122"/>
                <a:ea typeface="微软雅黑" panose="020B0503020204020204" pitchFamily="34" charset="-122"/>
              </a:rPr>
              <a:t>例二</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sp>
        <p:nvSpPr>
          <p:cNvPr id="48" name="Freeform 16"/>
          <p:cNvSpPr>
            <a:spLocks/>
          </p:cNvSpPr>
          <p:nvPr/>
        </p:nvSpPr>
        <p:spPr bwMode="auto">
          <a:xfrm>
            <a:off x="2843916" y="2361767"/>
            <a:ext cx="1138784" cy="3664858"/>
          </a:xfrm>
          <a:custGeom>
            <a:avLst/>
            <a:gdLst>
              <a:gd name="T0" fmla="*/ 21 w 340"/>
              <a:gd name="T1" fmla="*/ 1080 h 1093"/>
              <a:gd name="T2" fmla="*/ 44 w 340"/>
              <a:gd name="T3" fmla="*/ 1065 h 1093"/>
              <a:gd name="T4" fmla="*/ 157 w 340"/>
              <a:gd name="T5" fmla="*/ 956 h 1093"/>
              <a:gd name="T6" fmla="*/ 217 w 340"/>
              <a:gd name="T7" fmla="*/ 862 h 1093"/>
              <a:gd name="T8" fmla="*/ 228 w 340"/>
              <a:gd name="T9" fmla="*/ 838 h 1093"/>
              <a:gd name="T10" fmla="*/ 239 w 340"/>
              <a:gd name="T11" fmla="*/ 813 h 1093"/>
              <a:gd name="T12" fmla="*/ 251 w 340"/>
              <a:gd name="T13" fmla="*/ 781 h 1093"/>
              <a:gd name="T14" fmla="*/ 262 w 340"/>
              <a:gd name="T15" fmla="*/ 747 h 1093"/>
              <a:gd name="T16" fmla="*/ 269 w 340"/>
              <a:gd name="T17" fmla="*/ 720 h 1093"/>
              <a:gd name="T18" fmla="*/ 276 w 340"/>
              <a:gd name="T19" fmla="*/ 692 h 1093"/>
              <a:gd name="T20" fmla="*/ 282 w 340"/>
              <a:gd name="T21" fmla="*/ 656 h 1093"/>
              <a:gd name="T22" fmla="*/ 286 w 340"/>
              <a:gd name="T23" fmla="*/ 620 h 1093"/>
              <a:gd name="T24" fmla="*/ 289 w 340"/>
              <a:gd name="T25" fmla="*/ 590 h 1093"/>
              <a:gd name="T26" fmla="*/ 290 w 340"/>
              <a:gd name="T27" fmla="*/ 561 h 1093"/>
              <a:gd name="T28" fmla="*/ 290 w 340"/>
              <a:gd name="T29" fmla="*/ 524 h 1093"/>
              <a:gd name="T30" fmla="*/ 288 w 340"/>
              <a:gd name="T31" fmla="*/ 487 h 1093"/>
              <a:gd name="T32" fmla="*/ 285 w 340"/>
              <a:gd name="T33" fmla="*/ 458 h 1093"/>
              <a:gd name="T34" fmla="*/ 281 w 340"/>
              <a:gd name="T35" fmla="*/ 429 h 1093"/>
              <a:gd name="T36" fmla="*/ 274 w 340"/>
              <a:gd name="T37" fmla="*/ 393 h 1093"/>
              <a:gd name="T38" fmla="*/ 266 w 340"/>
              <a:gd name="T39" fmla="*/ 359 h 1093"/>
              <a:gd name="T40" fmla="*/ 258 w 340"/>
              <a:gd name="T41" fmla="*/ 331 h 1093"/>
              <a:gd name="T42" fmla="*/ 249 w 340"/>
              <a:gd name="T43" fmla="*/ 305 h 1093"/>
              <a:gd name="T44" fmla="*/ 236 w 340"/>
              <a:gd name="T45" fmla="*/ 273 h 1093"/>
              <a:gd name="T46" fmla="*/ 222 w 340"/>
              <a:gd name="T47" fmla="*/ 242 h 1093"/>
              <a:gd name="T48" fmla="*/ 211 w 340"/>
              <a:gd name="T49" fmla="*/ 219 h 1093"/>
              <a:gd name="T50" fmla="*/ 150 w 340"/>
              <a:gd name="T51" fmla="*/ 128 h 1093"/>
              <a:gd name="T52" fmla="*/ 129 w 340"/>
              <a:gd name="T53" fmla="*/ 103 h 1093"/>
              <a:gd name="T54" fmla="*/ 44 w 340"/>
              <a:gd name="T55" fmla="*/ 28 h 1093"/>
              <a:gd name="T56" fmla="*/ 21 w 340"/>
              <a:gd name="T57" fmla="*/ 12 h 1093"/>
              <a:gd name="T58" fmla="*/ 4 w 340"/>
              <a:gd name="T59" fmla="*/ 1 h 1093"/>
              <a:gd name="T60" fmla="*/ 32 w 340"/>
              <a:gd name="T61" fmla="*/ 13 h 1093"/>
              <a:gd name="T62" fmla="*/ 56 w 340"/>
              <a:gd name="T63" fmla="*/ 24 h 1093"/>
              <a:gd name="T64" fmla="*/ 87 w 340"/>
              <a:gd name="T65" fmla="*/ 42 h 1093"/>
              <a:gd name="T66" fmla="*/ 114 w 340"/>
              <a:gd name="T67" fmla="*/ 61 h 1093"/>
              <a:gd name="T68" fmla="*/ 193 w 340"/>
              <a:gd name="T69" fmla="*/ 134 h 1093"/>
              <a:gd name="T70" fmla="*/ 213 w 340"/>
              <a:gd name="T71" fmla="*/ 159 h 1093"/>
              <a:gd name="T72" fmla="*/ 254 w 340"/>
              <a:gd name="T73" fmla="*/ 221 h 1093"/>
              <a:gd name="T74" fmla="*/ 271 w 340"/>
              <a:gd name="T75" fmla="*/ 252 h 1093"/>
              <a:gd name="T76" fmla="*/ 284 w 340"/>
              <a:gd name="T77" fmla="*/ 278 h 1093"/>
              <a:gd name="T78" fmla="*/ 295 w 340"/>
              <a:gd name="T79" fmla="*/ 305 h 1093"/>
              <a:gd name="T80" fmla="*/ 331 w 340"/>
              <a:gd name="T81" fmla="*/ 437 h 1093"/>
              <a:gd name="T82" fmla="*/ 338 w 340"/>
              <a:gd name="T83" fmla="*/ 499 h 1093"/>
              <a:gd name="T84" fmla="*/ 340 w 340"/>
              <a:gd name="T85" fmla="*/ 531 h 1093"/>
              <a:gd name="T86" fmla="*/ 339 w 340"/>
              <a:gd name="T87" fmla="*/ 570 h 1093"/>
              <a:gd name="T88" fmla="*/ 337 w 340"/>
              <a:gd name="T89" fmla="*/ 609 h 1093"/>
              <a:gd name="T90" fmla="*/ 330 w 340"/>
              <a:gd name="T91" fmla="*/ 663 h 1093"/>
              <a:gd name="T92" fmla="*/ 292 w 340"/>
              <a:gd name="T93" fmla="*/ 794 h 1093"/>
              <a:gd name="T94" fmla="*/ 278 w 340"/>
              <a:gd name="T95" fmla="*/ 827 h 1093"/>
              <a:gd name="T96" fmla="*/ 265 w 340"/>
              <a:gd name="T97" fmla="*/ 853 h 1093"/>
              <a:gd name="T98" fmla="*/ 251 w 340"/>
              <a:gd name="T99" fmla="*/ 878 h 1093"/>
              <a:gd name="T100" fmla="*/ 114 w 340"/>
              <a:gd name="T101" fmla="*/ 1031 h 1093"/>
              <a:gd name="T102" fmla="*/ 87 w 340"/>
              <a:gd name="T103" fmla="*/ 1050 h 1093"/>
              <a:gd name="T104" fmla="*/ 56 w 340"/>
              <a:gd name="T105" fmla="*/ 1068 h 1093"/>
              <a:gd name="T106" fmla="*/ 32 w 340"/>
              <a:gd name="T107" fmla="*/ 1080 h 1093"/>
              <a:gd name="T108" fmla="*/ 0 w 340"/>
              <a:gd name="T109" fmla="*/ 1093 h 10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40" h="1093">
                <a:moveTo>
                  <a:pt x="0" y="1093"/>
                </a:moveTo>
                <a:cubicBezTo>
                  <a:pt x="0" y="1093"/>
                  <a:pt x="5" y="1090"/>
                  <a:pt x="14" y="1085"/>
                </a:cubicBezTo>
                <a:cubicBezTo>
                  <a:pt x="16" y="1084"/>
                  <a:pt x="18" y="1082"/>
                  <a:pt x="21" y="1080"/>
                </a:cubicBezTo>
                <a:cubicBezTo>
                  <a:pt x="23" y="1079"/>
                  <a:pt x="26" y="1077"/>
                  <a:pt x="29" y="1075"/>
                </a:cubicBezTo>
                <a:cubicBezTo>
                  <a:pt x="33" y="1073"/>
                  <a:pt x="36" y="1071"/>
                  <a:pt x="39" y="1068"/>
                </a:cubicBezTo>
                <a:cubicBezTo>
                  <a:pt x="41" y="1067"/>
                  <a:pt x="43" y="1066"/>
                  <a:pt x="44" y="1065"/>
                </a:cubicBezTo>
                <a:cubicBezTo>
                  <a:pt x="46" y="1063"/>
                  <a:pt x="48" y="1062"/>
                  <a:pt x="50" y="1061"/>
                </a:cubicBezTo>
                <a:cubicBezTo>
                  <a:pt x="65" y="1050"/>
                  <a:pt x="83" y="1036"/>
                  <a:pt x="101" y="1018"/>
                </a:cubicBezTo>
                <a:cubicBezTo>
                  <a:pt x="119" y="1001"/>
                  <a:pt x="139" y="980"/>
                  <a:pt x="157" y="956"/>
                </a:cubicBezTo>
                <a:cubicBezTo>
                  <a:pt x="167" y="943"/>
                  <a:pt x="176" y="931"/>
                  <a:pt x="185" y="917"/>
                </a:cubicBezTo>
                <a:cubicBezTo>
                  <a:pt x="194" y="903"/>
                  <a:pt x="202" y="888"/>
                  <a:pt x="211" y="873"/>
                </a:cubicBezTo>
                <a:cubicBezTo>
                  <a:pt x="213" y="869"/>
                  <a:pt x="215" y="866"/>
                  <a:pt x="217" y="862"/>
                </a:cubicBezTo>
                <a:cubicBezTo>
                  <a:pt x="218" y="860"/>
                  <a:pt x="219" y="858"/>
                  <a:pt x="220" y="856"/>
                </a:cubicBezTo>
                <a:cubicBezTo>
                  <a:pt x="221" y="854"/>
                  <a:pt x="222" y="852"/>
                  <a:pt x="223" y="850"/>
                </a:cubicBezTo>
                <a:cubicBezTo>
                  <a:pt x="224" y="846"/>
                  <a:pt x="226" y="842"/>
                  <a:pt x="228" y="838"/>
                </a:cubicBezTo>
                <a:cubicBezTo>
                  <a:pt x="230" y="834"/>
                  <a:pt x="232" y="830"/>
                  <a:pt x="234" y="826"/>
                </a:cubicBezTo>
                <a:cubicBezTo>
                  <a:pt x="235" y="824"/>
                  <a:pt x="235" y="821"/>
                  <a:pt x="236" y="819"/>
                </a:cubicBezTo>
                <a:cubicBezTo>
                  <a:pt x="237" y="817"/>
                  <a:pt x="238" y="815"/>
                  <a:pt x="239" y="813"/>
                </a:cubicBezTo>
                <a:cubicBezTo>
                  <a:pt x="241" y="809"/>
                  <a:pt x="242" y="805"/>
                  <a:pt x="244" y="800"/>
                </a:cubicBezTo>
                <a:cubicBezTo>
                  <a:pt x="246" y="796"/>
                  <a:pt x="247" y="792"/>
                  <a:pt x="249" y="787"/>
                </a:cubicBezTo>
                <a:cubicBezTo>
                  <a:pt x="250" y="785"/>
                  <a:pt x="250" y="783"/>
                  <a:pt x="251" y="781"/>
                </a:cubicBezTo>
                <a:cubicBezTo>
                  <a:pt x="252" y="779"/>
                  <a:pt x="253" y="776"/>
                  <a:pt x="253" y="774"/>
                </a:cubicBezTo>
                <a:cubicBezTo>
                  <a:pt x="255" y="770"/>
                  <a:pt x="256" y="765"/>
                  <a:pt x="258" y="761"/>
                </a:cubicBezTo>
                <a:cubicBezTo>
                  <a:pt x="259" y="756"/>
                  <a:pt x="260" y="752"/>
                  <a:pt x="262" y="747"/>
                </a:cubicBezTo>
                <a:cubicBezTo>
                  <a:pt x="262" y="745"/>
                  <a:pt x="263" y="743"/>
                  <a:pt x="264" y="741"/>
                </a:cubicBezTo>
                <a:cubicBezTo>
                  <a:pt x="264" y="738"/>
                  <a:pt x="265" y="736"/>
                  <a:pt x="266" y="734"/>
                </a:cubicBezTo>
                <a:cubicBezTo>
                  <a:pt x="267" y="729"/>
                  <a:pt x="268" y="725"/>
                  <a:pt x="269" y="720"/>
                </a:cubicBezTo>
                <a:cubicBezTo>
                  <a:pt x="270" y="715"/>
                  <a:pt x="271" y="711"/>
                  <a:pt x="273" y="706"/>
                </a:cubicBezTo>
                <a:cubicBezTo>
                  <a:pt x="273" y="704"/>
                  <a:pt x="274" y="701"/>
                  <a:pt x="274" y="699"/>
                </a:cubicBezTo>
                <a:cubicBezTo>
                  <a:pt x="275" y="697"/>
                  <a:pt x="275" y="694"/>
                  <a:pt x="276" y="692"/>
                </a:cubicBezTo>
                <a:cubicBezTo>
                  <a:pt x="276" y="687"/>
                  <a:pt x="277" y="682"/>
                  <a:pt x="278" y="678"/>
                </a:cubicBezTo>
                <a:cubicBezTo>
                  <a:pt x="279" y="673"/>
                  <a:pt x="280" y="668"/>
                  <a:pt x="281" y="663"/>
                </a:cubicBezTo>
                <a:cubicBezTo>
                  <a:pt x="281" y="661"/>
                  <a:pt x="282" y="659"/>
                  <a:pt x="282" y="656"/>
                </a:cubicBezTo>
                <a:cubicBezTo>
                  <a:pt x="283" y="649"/>
                  <a:pt x="283" y="649"/>
                  <a:pt x="283" y="649"/>
                </a:cubicBezTo>
                <a:cubicBezTo>
                  <a:pt x="284" y="644"/>
                  <a:pt x="284" y="639"/>
                  <a:pt x="285" y="634"/>
                </a:cubicBezTo>
                <a:cubicBezTo>
                  <a:pt x="285" y="630"/>
                  <a:pt x="286" y="625"/>
                  <a:pt x="286" y="620"/>
                </a:cubicBezTo>
                <a:cubicBezTo>
                  <a:pt x="287" y="617"/>
                  <a:pt x="287" y="615"/>
                  <a:pt x="287" y="612"/>
                </a:cubicBezTo>
                <a:cubicBezTo>
                  <a:pt x="288" y="605"/>
                  <a:pt x="288" y="605"/>
                  <a:pt x="288" y="605"/>
                </a:cubicBezTo>
                <a:cubicBezTo>
                  <a:pt x="288" y="600"/>
                  <a:pt x="289" y="595"/>
                  <a:pt x="289" y="590"/>
                </a:cubicBezTo>
                <a:cubicBezTo>
                  <a:pt x="289" y="586"/>
                  <a:pt x="289" y="581"/>
                  <a:pt x="290" y="576"/>
                </a:cubicBezTo>
                <a:cubicBezTo>
                  <a:pt x="290" y="568"/>
                  <a:pt x="290" y="568"/>
                  <a:pt x="290" y="568"/>
                </a:cubicBezTo>
                <a:cubicBezTo>
                  <a:pt x="290" y="561"/>
                  <a:pt x="290" y="561"/>
                  <a:pt x="290" y="561"/>
                </a:cubicBezTo>
                <a:cubicBezTo>
                  <a:pt x="290" y="547"/>
                  <a:pt x="290" y="547"/>
                  <a:pt x="290" y="547"/>
                </a:cubicBezTo>
                <a:cubicBezTo>
                  <a:pt x="290" y="531"/>
                  <a:pt x="290" y="531"/>
                  <a:pt x="290" y="531"/>
                </a:cubicBezTo>
                <a:cubicBezTo>
                  <a:pt x="290" y="524"/>
                  <a:pt x="290" y="524"/>
                  <a:pt x="290" y="524"/>
                </a:cubicBezTo>
                <a:cubicBezTo>
                  <a:pt x="290" y="516"/>
                  <a:pt x="290" y="516"/>
                  <a:pt x="290" y="516"/>
                </a:cubicBezTo>
                <a:cubicBezTo>
                  <a:pt x="289" y="512"/>
                  <a:pt x="289" y="507"/>
                  <a:pt x="289" y="502"/>
                </a:cubicBezTo>
                <a:cubicBezTo>
                  <a:pt x="289" y="497"/>
                  <a:pt x="288" y="492"/>
                  <a:pt x="288" y="487"/>
                </a:cubicBezTo>
                <a:cubicBezTo>
                  <a:pt x="287" y="480"/>
                  <a:pt x="287" y="480"/>
                  <a:pt x="287" y="480"/>
                </a:cubicBezTo>
                <a:cubicBezTo>
                  <a:pt x="287" y="477"/>
                  <a:pt x="287" y="475"/>
                  <a:pt x="286" y="473"/>
                </a:cubicBezTo>
                <a:cubicBezTo>
                  <a:pt x="286" y="468"/>
                  <a:pt x="285" y="463"/>
                  <a:pt x="285" y="458"/>
                </a:cubicBezTo>
                <a:cubicBezTo>
                  <a:pt x="284" y="453"/>
                  <a:pt x="284" y="448"/>
                  <a:pt x="283" y="443"/>
                </a:cubicBezTo>
                <a:cubicBezTo>
                  <a:pt x="282" y="436"/>
                  <a:pt x="282" y="436"/>
                  <a:pt x="282" y="436"/>
                </a:cubicBezTo>
                <a:cubicBezTo>
                  <a:pt x="282" y="434"/>
                  <a:pt x="281" y="431"/>
                  <a:pt x="281" y="429"/>
                </a:cubicBezTo>
                <a:cubicBezTo>
                  <a:pt x="280" y="424"/>
                  <a:pt x="279" y="419"/>
                  <a:pt x="278" y="415"/>
                </a:cubicBezTo>
                <a:cubicBezTo>
                  <a:pt x="277" y="410"/>
                  <a:pt x="276" y="405"/>
                  <a:pt x="275" y="401"/>
                </a:cubicBezTo>
                <a:cubicBezTo>
                  <a:pt x="275" y="398"/>
                  <a:pt x="275" y="396"/>
                  <a:pt x="274" y="393"/>
                </a:cubicBezTo>
                <a:cubicBezTo>
                  <a:pt x="274" y="391"/>
                  <a:pt x="273" y="389"/>
                  <a:pt x="272" y="386"/>
                </a:cubicBezTo>
                <a:cubicBezTo>
                  <a:pt x="271" y="382"/>
                  <a:pt x="270" y="377"/>
                  <a:pt x="269" y="372"/>
                </a:cubicBezTo>
                <a:cubicBezTo>
                  <a:pt x="268" y="368"/>
                  <a:pt x="267" y="363"/>
                  <a:pt x="266" y="359"/>
                </a:cubicBezTo>
                <a:cubicBezTo>
                  <a:pt x="265" y="356"/>
                  <a:pt x="264" y="354"/>
                  <a:pt x="264" y="352"/>
                </a:cubicBezTo>
                <a:cubicBezTo>
                  <a:pt x="263" y="349"/>
                  <a:pt x="262" y="347"/>
                  <a:pt x="262" y="345"/>
                </a:cubicBezTo>
                <a:cubicBezTo>
                  <a:pt x="260" y="340"/>
                  <a:pt x="259" y="336"/>
                  <a:pt x="258" y="331"/>
                </a:cubicBezTo>
                <a:cubicBezTo>
                  <a:pt x="256" y="327"/>
                  <a:pt x="255" y="323"/>
                  <a:pt x="253" y="318"/>
                </a:cubicBezTo>
                <a:cubicBezTo>
                  <a:pt x="253" y="316"/>
                  <a:pt x="252" y="314"/>
                  <a:pt x="251" y="311"/>
                </a:cubicBezTo>
                <a:cubicBezTo>
                  <a:pt x="250" y="309"/>
                  <a:pt x="250" y="307"/>
                  <a:pt x="249" y="305"/>
                </a:cubicBezTo>
                <a:cubicBezTo>
                  <a:pt x="247" y="301"/>
                  <a:pt x="246" y="296"/>
                  <a:pt x="244" y="292"/>
                </a:cubicBezTo>
                <a:cubicBezTo>
                  <a:pt x="242" y="288"/>
                  <a:pt x="241" y="284"/>
                  <a:pt x="239" y="279"/>
                </a:cubicBezTo>
                <a:cubicBezTo>
                  <a:pt x="238" y="277"/>
                  <a:pt x="237" y="275"/>
                  <a:pt x="236" y="273"/>
                </a:cubicBezTo>
                <a:cubicBezTo>
                  <a:pt x="235" y="271"/>
                  <a:pt x="234" y="269"/>
                  <a:pt x="234" y="267"/>
                </a:cubicBezTo>
                <a:cubicBezTo>
                  <a:pt x="232" y="263"/>
                  <a:pt x="230" y="259"/>
                  <a:pt x="228" y="254"/>
                </a:cubicBezTo>
                <a:cubicBezTo>
                  <a:pt x="226" y="250"/>
                  <a:pt x="224" y="246"/>
                  <a:pt x="222" y="242"/>
                </a:cubicBezTo>
                <a:cubicBezTo>
                  <a:pt x="221" y="240"/>
                  <a:pt x="221" y="238"/>
                  <a:pt x="220" y="237"/>
                </a:cubicBezTo>
                <a:cubicBezTo>
                  <a:pt x="219" y="235"/>
                  <a:pt x="218" y="233"/>
                  <a:pt x="217" y="231"/>
                </a:cubicBezTo>
                <a:cubicBezTo>
                  <a:pt x="215" y="227"/>
                  <a:pt x="213" y="223"/>
                  <a:pt x="211" y="219"/>
                </a:cubicBezTo>
                <a:cubicBezTo>
                  <a:pt x="202" y="204"/>
                  <a:pt x="194" y="189"/>
                  <a:pt x="185" y="176"/>
                </a:cubicBezTo>
                <a:cubicBezTo>
                  <a:pt x="176" y="162"/>
                  <a:pt x="167" y="149"/>
                  <a:pt x="157" y="137"/>
                </a:cubicBezTo>
                <a:cubicBezTo>
                  <a:pt x="155" y="134"/>
                  <a:pt x="153" y="131"/>
                  <a:pt x="150" y="128"/>
                </a:cubicBezTo>
                <a:cubicBezTo>
                  <a:pt x="148" y="125"/>
                  <a:pt x="146" y="122"/>
                  <a:pt x="143" y="119"/>
                </a:cubicBezTo>
                <a:cubicBezTo>
                  <a:pt x="141" y="116"/>
                  <a:pt x="139" y="114"/>
                  <a:pt x="136" y="111"/>
                </a:cubicBezTo>
                <a:cubicBezTo>
                  <a:pt x="134" y="108"/>
                  <a:pt x="132" y="105"/>
                  <a:pt x="129" y="103"/>
                </a:cubicBezTo>
                <a:cubicBezTo>
                  <a:pt x="120" y="92"/>
                  <a:pt x="110" y="83"/>
                  <a:pt x="101" y="74"/>
                </a:cubicBezTo>
                <a:cubicBezTo>
                  <a:pt x="82" y="57"/>
                  <a:pt x="65" y="43"/>
                  <a:pt x="50" y="32"/>
                </a:cubicBezTo>
                <a:cubicBezTo>
                  <a:pt x="48" y="30"/>
                  <a:pt x="46" y="29"/>
                  <a:pt x="44" y="28"/>
                </a:cubicBezTo>
                <a:cubicBezTo>
                  <a:pt x="43" y="26"/>
                  <a:pt x="41" y="25"/>
                  <a:pt x="39" y="24"/>
                </a:cubicBezTo>
                <a:cubicBezTo>
                  <a:pt x="36" y="22"/>
                  <a:pt x="33" y="19"/>
                  <a:pt x="29" y="17"/>
                </a:cubicBezTo>
                <a:cubicBezTo>
                  <a:pt x="26" y="16"/>
                  <a:pt x="23" y="14"/>
                  <a:pt x="21" y="12"/>
                </a:cubicBezTo>
                <a:cubicBezTo>
                  <a:pt x="18" y="10"/>
                  <a:pt x="16" y="9"/>
                  <a:pt x="14" y="8"/>
                </a:cubicBezTo>
                <a:cubicBezTo>
                  <a:pt x="5" y="2"/>
                  <a:pt x="0" y="0"/>
                  <a:pt x="0" y="0"/>
                </a:cubicBezTo>
                <a:cubicBezTo>
                  <a:pt x="0" y="0"/>
                  <a:pt x="1" y="0"/>
                  <a:pt x="4" y="1"/>
                </a:cubicBezTo>
                <a:cubicBezTo>
                  <a:pt x="6" y="2"/>
                  <a:pt x="10" y="3"/>
                  <a:pt x="15" y="5"/>
                </a:cubicBezTo>
                <a:cubicBezTo>
                  <a:pt x="17" y="6"/>
                  <a:pt x="20" y="7"/>
                  <a:pt x="23" y="9"/>
                </a:cubicBezTo>
                <a:cubicBezTo>
                  <a:pt x="26" y="10"/>
                  <a:pt x="29" y="11"/>
                  <a:pt x="32" y="13"/>
                </a:cubicBezTo>
                <a:cubicBezTo>
                  <a:pt x="36" y="14"/>
                  <a:pt x="39" y="16"/>
                  <a:pt x="43" y="18"/>
                </a:cubicBezTo>
                <a:cubicBezTo>
                  <a:pt x="45" y="19"/>
                  <a:pt x="47" y="20"/>
                  <a:pt x="49" y="21"/>
                </a:cubicBezTo>
                <a:cubicBezTo>
                  <a:pt x="51" y="22"/>
                  <a:pt x="53" y="23"/>
                  <a:pt x="56" y="24"/>
                </a:cubicBezTo>
                <a:cubicBezTo>
                  <a:pt x="60" y="26"/>
                  <a:pt x="64" y="29"/>
                  <a:pt x="69" y="31"/>
                </a:cubicBezTo>
                <a:cubicBezTo>
                  <a:pt x="73" y="34"/>
                  <a:pt x="78" y="37"/>
                  <a:pt x="83" y="40"/>
                </a:cubicBezTo>
                <a:cubicBezTo>
                  <a:pt x="84" y="41"/>
                  <a:pt x="86" y="41"/>
                  <a:pt x="87" y="42"/>
                </a:cubicBezTo>
                <a:cubicBezTo>
                  <a:pt x="88" y="43"/>
                  <a:pt x="89" y="44"/>
                  <a:pt x="91" y="45"/>
                </a:cubicBezTo>
                <a:cubicBezTo>
                  <a:pt x="93" y="46"/>
                  <a:pt x="96" y="48"/>
                  <a:pt x="98" y="50"/>
                </a:cubicBezTo>
                <a:cubicBezTo>
                  <a:pt x="103" y="53"/>
                  <a:pt x="109" y="57"/>
                  <a:pt x="114" y="61"/>
                </a:cubicBezTo>
                <a:cubicBezTo>
                  <a:pt x="135" y="77"/>
                  <a:pt x="158" y="97"/>
                  <a:pt x="180" y="120"/>
                </a:cubicBezTo>
                <a:cubicBezTo>
                  <a:pt x="183" y="123"/>
                  <a:pt x="186" y="127"/>
                  <a:pt x="188" y="130"/>
                </a:cubicBezTo>
                <a:cubicBezTo>
                  <a:pt x="190" y="131"/>
                  <a:pt x="191" y="133"/>
                  <a:pt x="193" y="134"/>
                </a:cubicBezTo>
                <a:cubicBezTo>
                  <a:pt x="194" y="136"/>
                  <a:pt x="195" y="137"/>
                  <a:pt x="197" y="139"/>
                </a:cubicBezTo>
                <a:cubicBezTo>
                  <a:pt x="199" y="142"/>
                  <a:pt x="202" y="146"/>
                  <a:pt x="205" y="149"/>
                </a:cubicBezTo>
                <a:cubicBezTo>
                  <a:pt x="208" y="152"/>
                  <a:pt x="210" y="156"/>
                  <a:pt x="213" y="159"/>
                </a:cubicBezTo>
                <a:cubicBezTo>
                  <a:pt x="224" y="173"/>
                  <a:pt x="234" y="187"/>
                  <a:pt x="244" y="203"/>
                </a:cubicBezTo>
                <a:cubicBezTo>
                  <a:pt x="246" y="207"/>
                  <a:pt x="248" y="211"/>
                  <a:pt x="251" y="215"/>
                </a:cubicBezTo>
                <a:cubicBezTo>
                  <a:pt x="252" y="217"/>
                  <a:pt x="253" y="219"/>
                  <a:pt x="254" y="221"/>
                </a:cubicBezTo>
                <a:cubicBezTo>
                  <a:pt x="256" y="223"/>
                  <a:pt x="257" y="225"/>
                  <a:pt x="258" y="227"/>
                </a:cubicBezTo>
                <a:cubicBezTo>
                  <a:pt x="260" y="231"/>
                  <a:pt x="262" y="235"/>
                  <a:pt x="265" y="239"/>
                </a:cubicBezTo>
                <a:cubicBezTo>
                  <a:pt x="267" y="243"/>
                  <a:pt x="269" y="248"/>
                  <a:pt x="271" y="252"/>
                </a:cubicBezTo>
                <a:cubicBezTo>
                  <a:pt x="272" y="254"/>
                  <a:pt x="274" y="256"/>
                  <a:pt x="275" y="258"/>
                </a:cubicBezTo>
                <a:cubicBezTo>
                  <a:pt x="276" y="260"/>
                  <a:pt x="277" y="263"/>
                  <a:pt x="278" y="265"/>
                </a:cubicBezTo>
                <a:cubicBezTo>
                  <a:pt x="280" y="269"/>
                  <a:pt x="282" y="274"/>
                  <a:pt x="284" y="278"/>
                </a:cubicBezTo>
                <a:cubicBezTo>
                  <a:pt x="286" y="283"/>
                  <a:pt x="288" y="287"/>
                  <a:pt x="290" y="292"/>
                </a:cubicBezTo>
                <a:cubicBezTo>
                  <a:pt x="291" y="294"/>
                  <a:pt x="292" y="296"/>
                  <a:pt x="292" y="298"/>
                </a:cubicBezTo>
                <a:cubicBezTo>
                  <a:pt x="293" y="301"/>
                  <a:pt x="294" y="303"/>
                  <a:pt x="295" y="305"/>
                </a:cubicBezTo>
                <a:cubicBezTo>
                  <a:pt x="310" y="342"/>
                  <a:pt x="321" y="381"/>
                  <a:pt x="328" y="422"/>
                </a:cubicBezTo>
                <a:cubicBezTo>
                  <a:pt x="329" y="425"/>
                  <a:pt x="329" y="427"/>
                  <a:pt x="330" y="430"/>
                </a:cubicBezTo>
                <a:cubicBezTo>
                  <a:pt x="331" y="437"/>
                  <a:pt x="331" y="437"/>
                  <a:pt x="331" y="437"/>
                </a:cubicBezTo>
                <a:cubicBezTo>
                  <a:pt x="332" y="442"/>
                  <a:pt x="333" y="448"/>
                  <a:pt x="333" y="453"/>
                </a:cubicBezTo>
                <a:cubicBezTo>
                  <a:pt x="335" y="463"/>
                  <a:pt x="336" y="473"/>
                  <a:pt x="337" y="484"/>
                </a:cubicBezTo>
                <a:cubicBezTo>
                  <a:pt x="337" y="489"/>
                  <a:pt x="338" y="494"/>
                  <a:pt x="338" y="499"/>
                </a:cubicBezTo>
                <a:cubicBezTo>
                  <a:pt x="339" y="505"/>
                  <a:pt x="339" y="510"/>
                  <a:pt x="339" y="515"/>
                </a:cubicBezTo>
                <a:cubicBezTo>
                  <a:pt x="339" y="523"/>
                  <a:pt x="339" y="523"/>
                  <a:pt x="339" y="523"/>
                </a:cubicBezTo>
                <a:cubicBezTo>
                  <a:pt x="340" y="531"/>
                  <a:pt x="340" y="531"/>
                  <a:pt x="340" y="531"/>
                </a:cubicBezTo>
                <a:cubicBezTo>
                  <a:pt x="340" y="546"/>
                  <a:pt x="340" y="546"/>
                  <a:pt x="340" y="546"/>
                </a:cubicBezTo>
                <a:cubicBezTo>
                  <a:pt x="340" y="562"/>
                  <a:pt x="340" y="562"/>
                  <a:pt x="340" y="562"/>
                </a:cubicBezTo>
                <a:cubicBezTo>
                  <a:pt x="339" y="570"/>
                  <a:pt x="339" y="570"/>
                  <a:pt x="339" y="570"/>
                </a:cubicBezTo>
                <a:cubicBezTo>
                  <a:pt x="339" y="577"/>
                  <a:pt x="339" y="577"/>
                  <a:pt x="339" y="577"/>
                </a:cubicBezTo>
                <a:cubicBezTo>
                  <a:pt x="339" y="583"/>
                  <a:pt x="339" y="588"/>
                  <a:pt x="338" y="593"/>
                </a:cubicBezTo>
                <a:cubicBezTo>
                  <a:pt x="338" y="598"/>
                  <a:pt x="337" y="604"/>
                  <a:pt x="337" y="609"/>
                </a:cubicBezTo>
                <a:cubicBezTo>
                  <a:pt x="336" y="619"/>
                  <a:pt x="335" y="629"/>
                  <a:pt x="333" y="640"/>
                </a:cubicBezTo>
                <a:cubicBezTo>
                  <a:pt x="333" y="645"/>
                  <a:pt x="332" y="650"/>
                  <a:pt x="331" y="655"/>
                </a:cubicBezTo>
                <a:cubicBezTo>
                  <a:pt x="330" y="663"/>
                  <a:pt x="330" y="663"/>
                  <a:pt x="330" y="663"/>
                </a:cubicBezTo>
                <a:cubicBezTo>
                  <a:pt x="329" y="665"/>
                  <a:pt x="329" y="668"/>
                  <a:pt x="328" y="670"/>
                </a:cubicBezTo>
                <a:cubicBezTo>
                  <a:pt x="321" y="711"/>
                  <a:pt x="310" y="750"/>
                  <a:pt x="295" y="787"/>
                </a:cubicBezTo>
                <a:cubicBezTo>
                  <a:pt x="294" y="789"/>
                  <a:pt x="293" y="792"/>
                  <a:pt x="292" y="794"/>
                </a:cubicBezTo>
                <a:cubicBezTo>
                  <a:pt x="291" y="796"/>
                  <a:pt x="290" y="799"/>
                  <a:pt x="290" y="801"/>
                </a:cubicBezTo>
                <a:cubicBezTo>
                  <a:pt x="288" y="805"/>
                  <a:pt x="286" y="810"/>
                  <a:pt x="284" y="814"/>
                </a:cubicBezTo>
                <a:cubicBezTo>
                  <a:pt x="282" y="819"/>
                  <a:pt x="280" y="823"/>
                  <a:pt x="278" y="827"/>
                </a:cubicBezTo>
                <a:cubicBezTo>
                  <a:pt x="277" y="830"/>
                  <a:pt x="276" y="832"/>
                  <a:pt x="275" y="834"/>
                </a:cubicBezTo>
                <a:cubicBezTo>
                  <a:pt x="273" y="836"/>
                  <a:pt x="272" y="838"/>
                  <a:pt x="271" y="840"/>
                </a:cubicBezTo>
                <a:cubicBezTo>
                  <a:pt x="269" y="845"/>
                  <a:pt x="267" y="849"/>
                  <a:pt x="265" y="853"/>
                </a:cubicBezTo>
                <a:cubicBezTo>
                  <a:pt x="262" y="857"/>
                  <a:pt x="260" y="861"/>
                  <a:pt x="258" y="866"/>
                </a:cubicBezTo>
                <a:cubicBezTo>
                  <a:pt x="257" y="868"/>
                  <a:pt x="256" y="870"/>
                  <a:pt x="254" y="872"/>
                </a:cubicBezTo>
                <a:cubicBezTo>
                  <a:pt x="253" y="874"/>
                  <a:pt x="252" y="876"/>
                  <a:pt x="251" y="878"/>
                </a:cubicBezTo>
                <a:cubicBezTo>
                  <a:pt x="248" y="882"/>
                  <a:pt x="246" y="886"/>
                  <a:pt x="244" y="889"/>
                </a:cubicBezTo>
                <a:cubicBezTo>
                  <a:pt x="224" y="920"/>
                  <a:pt x="202" y="948"/>
                  <a:pt x="180" y="972"/>
                </a:cubicBezTo>
                <a:cubicBezTo>
                  <a:pt x="158" y="996"/>
                  <a:pt x="135" y="1015"/>
                  <a:pt x="114" y="1031"/>
                </a:cubicBezTo>
                <a:cubicBezTo>
                  <a:pt x="108" y="1035"/>
                  <a:pt x="103" y="1039"/>
                  <a:pt x="98" y="1042"/>
                </a:cubicBezTo>
                <a:cubicBezTo>
                  <a:pt x="96" y="1044"/>
                  <a:pt x="93" y="1046"/>
                  <a:pt x="91" y="1048"/>
                </a:cubicBezTo>
                <a:cubicBezTo>
                  <a:pt x="89" y="1048"/>
                  <a:pt x="88" y="1049"/>
                  <a:pt x="87" y="1050"/>
                </a:cubicBezTo>
                <a:cubicBezTo>
                  <a:pt x="86" y="1051"/>
                  <a:pt x="84" y="1052"/>
                  <a:pt x="83" y="1052"/>
                </a:cubicBezTo>
                <a:cubicBezTo>
                  <a:pt x="78" y="1055"/>
                  <a:pt x="73" y="1058"/>
                  <a:pt x="69" y="1061"/>
                </a:cubicBezTo>
                <a:cubicBezTo>
                  <a:pt x="64" y="1064"/>
                  <a:pt x="60" y="1066"/>
                  <a:pt x="56" y="1068"/>
                </a:cubicBezTo>
                <a:cubicBezTo>
                  <a:pt x="53" y="1069"/>
                  <a:pt x="51" y="1071"/>
                  <a:pt x="49" y="1072"/>
                </a:cubicBezTo>
                <a:cubicBezTo>
                  <a:pt x="47" y="1073"/>
                  <a:pt x="45" y="1074"/>
                  <a:pt x="43" y="1074"/>
                </a:cubicBezTo>
                <a:cubicBezTo>
                  <a:pt x="39" y="1076"/>
                  <a:pt x="36" y="1078"/>
                  <a:pt x="32" y="1080"/>
                </a:cubicBezTo>
                <a:cubicBezTo>
                  <a:pt x="29" y="1081"/>
                  <a:pt x="26" y="1082"/>
                  <a:pt x="23" y="1084"/>
                </a:cubicBezTo>
                <a:cubicBezTo>
                  <a:pt x="20" y="1085"/>
                  <a:pt x="17" y="1086"/>
                  <a:pt x="15" y="1087"/>
                </a:cubicBezTo>
                <a:cubicBezTo>
                  <a:pt x="5" y="1091"/>
                  <a:pt x="0" y="1093"/>
                  <a:pt x="0" y="1093"/>
                </a:cubicBezTo>
                <a:close/>
              </a:path>
            </a:pathLst>
          </a:custGeom>
          <a:solidFill>
            <a:srgbClr val="34C1AA"/>
          </a:solidFill>
          <a:ln>
            <a:noFill/>
          </a:ln>
        </p:spPr>
        <p:txBody>
          <a:bodyPr vert="horz" wrap="square" lIns="91440" tIns="45720" rIns="91440" bIns="45720" numCol="1" anchor="t" anchorCtr="0" compatLnSpc="1">
            <a:prstTxWarp prst="textNoShape">
              <a:avLst/>
            </a:prstTxWarp>
          </a:bodyPr>
          <a:lstStyle/>
          <a:p>
            <a:endParaRPr lang="id-ID"/>
          </a:p>
        </p:txBody>
      </p:sp>
      <p:cxnSp>
        <p:nvCxnSpPr>
          <p:cNvPr id="58" name="Straight Arrow Connector 14"/>
          <p:cNvCxnSpPr/>
          <p:nvPr/>
        </p:nvCxnSpPr>
        <p:spPr>
          <a:xfrm>
            <a:off x="2299051" y="3427283"/>
            <a:ext cx="1367816" cy="0"/>
          </a:xfrm>
          <a:prstGeom prst="straightConnector1">
            <a:avLst/>
          </a:prstGeom>
          <a:ln w="12700">
            <a:solidFill>
              <a:srgbClr val="000000"/>
            </a:solidFill>
            <a:prstDash val="sysDash"/>
            <a:headEnd type="none"/>
            <a:tailEnd type="oval"/>
          </a:ln>
        </p:spPr>
        <p:style>
          <a:lnRef idx="1">
            <a:schemeClr val="accent1"/>
          </a:lnRef>
          <a:fillRef idx="0">
            <a:schemeClr val="accent1"/>
          </a:fillRef>
          <a:effectRef idx="0">
            <a:schemeClr val="accent1"/>
          </a:effectRef>
          <a:fontRef idx="minor">
            <a:schemeClr val="tx1"/>
          </a:fontRef>
        </p:style>
      </p:cxnSp>
      <p:sp>
        <p:nvSpPr>
          <p:cNvPr id="59" name="TextBox 15"/>
          <p:cNvSpPr txBox="1"/>
          <p:nvPr/>
        </p:nvSpPr>
        <p:spPr>
          <a:xfrm>
            <a:off x="2557356" y="3065191"/>
            <a:ext cx="1005403" cy="338554"/>
          </a:xfrm>
          <a:prstGeom prst="rect">
            <a:avLst/>
          </a:prstGeom>
          <a:noFill/>
        </p:spPr>
        <p:txBody>
          <a:bodyPr wrap="none" rtlCol="0">
            <a:spAutoFit/>
          </a:bodyPr>
          <a:lstStyle/>
          <a:p>
            <a:pPr algn="r"/>
            <a:r>
              <a:rPr lang="zh-CN" altLang="en-US" sz="1600" dirty="0" smtClean="0">
                <a:latin typeface="微软雅黑" panose="020B0503020204020204" pitchFamily="34" charset="-122"/>
                <a:ea typeface="微软雅黑" panose="020B0503020204020204" pitchFamily="34" charset="-122"/>
              </a:rPr>
              <a:t>键入文本</a:t>
            </a:r>
            <a:endParaRPr lang="id-ID" sz="1600" dirty="0">
              <a:latin typeface="微软雅黑" panose="020B0503020204020204" pitchFamily="34" charset="-122"/>
              <a:ea typeface="微软雅黑" panose="020B0503020204020204" pitchFamily="34" charset="-122"/>
            </a:endParaRPr>
          </a:p>
        </p:txBody>
      </p:sp>
      <p:cxnSp>
        <p:nvCxnSpPr>
          <p:cNvPr id="60" name="Straight Arrow Connector 16"/>
          <p:cNvCxnSpPr/>
          <p:nvPr/>
        </p:nvCxnSpPr>
        <p:spPr>
          <a:xfrm>
            <a:off x="2268051" y="5013868"/>
            <a:ext cx="1367816" cy="0"/>
          </a:xfrm>
          <a:prstGeom prst="straightConnector1">
            <a:avLst/>
          </a:prstGeom>
          <a:ln w="12700">
            <a:solidFill>
              <a:srgbClr val="000000"/>
            </a:solidFill>
            <a:prstDash val="sysDash"/>
            <a:headEnd type="none"/>
            <a:tailEnd type="oval"/>
          </a:ln>
        </p:spPr>
        <p:style>
          <a:lnRef idx="1">
            <a:schemeClr val="accent1"/>
          </a:lnRef>
          <a:fillRef idx="0">
            <a:schemeClr val="accent1"/>
          </a:fillRef>
          <a:effectRef idx="0">
            <a:schemeClr val="accent1"/>
          </a:effectRef>
          <a:fontRef idx="minor">
            <a:schemeClr val="tx1"/>
          </a:fontRef>
        </p:style>
      </p:cxnSp>
      <p:sp>
        <p:nvSpPr>
          <p:cNvPr id="81" name="Rounded Rectangle 39"/>
          <p:cNvSpPr/>
          <p:nvPr/>
        </p:nvSpPr>
        <p:spPr>
          <a:xfrm>
            <a:off x="2065105" y="5633355"/>
            <a:ext cx="1329503" cy="557330"/>
          </a:xfrm>
          <a:prstGeom prst="roundRect">
            <a:avLst/>
          </a:prstGeom>
          <a:solidFill>
            <a:srgbClr val="34C1AA"/>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ct val="50000"/>
              </a:spcBef>
            </a:pPr>
            <a:r>
              <a:rPr lang="zh-CN" altLang="en-US" sz="2000" b="1">
                <a:solidFill>
                  <a:schemeClr val="bg1"/>
                </a:solidFill>
                <a:latin typeface="微软雅黑" panose="020B0503020204020204" pitchFamily="34" charset="-122"/>
                <a:ea typeface="微软雅黑" panose="020B0503020204020204" pitchFamily="34" charset="-122"/>
              </a:rPr>
              <a:t>机</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sp>
        <p:nvSpPr>
          <p:cNvPr id="84" name="Rounded Rectangle 42"/>
          <p:cNvSpPr/>
          <p:nvPr/>
        </p:nvSpPr>
        <p:spPr>
          <a:xfrm>
            <a:off x="2065106" y="2226053"/>
            <a:ext cx="1329503" cy="557330"/>
          </a:xfrm>
          <a:prstGeom prst="roundRect">
            <a:avLst/>
          </a:prstGeom>
          <a:solidFill>
            <a:srgbClr val="34C1AA"/>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dirty="0" smtClean="0">
                <a:solidFill>
                  <a:schemeClr val="bg1"/>
                </a:solidFill>
                <a:latin typeface="微软雅黑" panose="020B0503020204020204" pitchFamily="34" charset="-122"/>
                <a:ea typeface="微软雅黑" panose="020B0503020204020204" pitchFamily="34" charset="-122"/>
              </a:rPr>
              <a:t>文本</a:t>
            </a:r>
            <a:endParaRPr lang="id-ID" sz="2000" b="1" dirty="0">
              <a:solidFill>
                <a:schemeClr val="bg1"/>
              </a:solidFill>
              <a:latin typeface="微软雅黑" panose="020B0503020204020204" pitchFamily="34" charset="-122"/>
              <a:ea typeface="微软雅黑" panose="020B0503020204020204" pitchFamily="34" charset="-122"/>
            </a:endParaRPr>
          </a:p>
        </p:txBody>
      </p:sp>
      <p:cxnSp>
        <p:nvCxnSpPr>
          <p:cNvPr id="105" name="Straight Arrow Connector 16"/>
          <p:cNvCxnSpPr/>
          <p:nvPr/>
        </p:nvCxnSpPr>
        <p:spPr>
          <a:xfrm>
            <a:off x="1971001" y="5504841"/>
            <a:ext cx="1367816" cy="0"/>
          </a:xfrm>
          <a:prstGeom prst="straightConnector1">
            <a:avLst/>
          </a:prstGeom>
          <a:ln w="12700">
            <a:solidFill>
              <a:srgbClr val="000000"/>
            </a:solidFill>
            <a:prstDash val="sysDash"/>
            <a:headEnd type="none"/>
            <a:tailEnd type="oval"/>
          </a:ln>
        </p:spPr>
        <p:style>
          <a:lnRef idx="1">
            <a:schemeClr val="accent1"/>
          </a:lnRef>
          <a:fillRef idx="0">
            <a:schemeClr val="accent1"/>
          </a:fillRef>
          <a:effectRef idx="0">
            <a:schemeClr val="accent1"/>
          </a:effectRef>
          <a:fontRef idx="minor">
            <a:schemeClr val="tx1"/>
          </a:fontRef>
        </p:style>
      </p:cxnSp>
      <p:sp>
        <p:nvSpPr>
          <p:cNvPr id="106" name="矩形 105"/>
          <p:cNvSpPr/>
          <p:nvPr/>
        </p:nvSpPr>
        <p:spPr>
          <a:xfrm>
            <a:off x="2022999" y="4433441"/>
            <a:ext cx="1760348" cy="584775"/>
          </a:xfrm>
          <a:prstGeom prst="rect">
            <a:avLst/>
          </a:prstGeom>
        </p:spPr>
        <p:txBody>
          <a:bodyPr wrap="square">
            <a:spAutoFit/>
          </a:bodyPr>
          <a:lstStyle/>
          <a:p>
            <a:pPr algn="ctr">
              <a:spcBef>
                <a:spcPct val="50000"/>
              </a:spcBef>
            </a:pPr>
            <a:r>
              <a:rPr lang="zh-CN" altLang="en-US" sz="1600" dirty="0">
                <a:latin typeface="微软雅黑" panose="020B0503020204020204" pitchFamily="34" charset="-122"/>
                <a:ea typeface="微软雅黑" panose="020B0503020204020204" pitchFamily="34" charset="-122"/>
              </a:rPr>
              <a:t>机台热板上、模具上粘有杂物</a:t>
            </a:r>
          </a:p>
        </p:txBody>
      </p:sp>
      <p:sp>
        <p:nvSpPr>
          <p:cNvPr id="107" name="矩形 106"/>
          <p:cNvSpPr/>
          <p:nvPr/>
        </p:nvSpPr>
        <p:spPr>
          <a:xfrm>
            <a:off x="1465765" y="5137871"/>
            <a:ext cx="2031325" cy="338554"/>
          </a:xfrm>
          <a:prstGeom prst="rect">
            <a:avLst/>
          </a:prstGeom>
        </p:spPr>
        <p:txBody>
          <a:bodyPr wrap="none">
            <a:spAutoFit/>
          </a:bodyPr>
          <a:lstStyle/>
          <a:p>
            <a:pPr algn="ctr">
              <a:spcBef>
                <a:spcPct val="50000"/>
              </a:spcBef>
            </a:pPr>
            <a:r>
              <a:rPr lang="zh-CN" altLang="en-US" sz="1600" dirty="0">
                <a:latin typeface="微软雅黑" panose="020B0503020204020204" pitchFamily="34" charset="-122"/>
                <a:ea typeface="微软雅黑" panose="020B0503020204020204" pitchFamily="34" charset="-122"/>
              </a:rPr>
              <a:t>机台热板存在不水平</a:t>
            </a:r>
          </a:p>
        </p:txBody>
      </p:sp>
      <p:sp>
        <p:nvSpPr>
          <p:cNvPr id="47" name="Freeform 15"/>
          <p:cNvSpPr>
            <a:spLocks/>
          </p:cNvSpPr>
          <p:nvPr/>
        </p:nvSpPr>
        <p:spPr bwMode="auto">
          <a:xfrm>
            <a:off x="5344342" y="2047439"/>
            <a:ext cx="1248417" cy="4028324"/>
          </a:xfrm>
          <a:custGeom>
            <a:avLst/>
            <a:gdLst>
              <a:gd name="T0" fmla="*/ 23 w 372"/>
              <a:gd name="T1" fmla="*/ 1185 h 1199"/>
              <a:gd name="T2" fmla="*/ 49 w 372"/>
              <a:gd name="T3" fmla="*/ 1168 h 1199"/>
              <a:gd name="T4" fmla="*/ 142 w 372"/>
              <a:gd name="T5" fmla="*/ 1086 h 1199"/>
              <a:gd name="T6" fmla="*/ 165 w 372"/>
              <a:gd name="T7" fmla="*/ 1058 h 1199"/>
              <a:gd name="T8" fmla="*/ 231 w 372"/>
              <a:gd name="T9" fmla="*/ 958 h 1199"/>
              <a:gd name="T10" fmla="*/ 244 w 372"/>
              <a:gd name="T11" fmla="*/ 933 h 1199"/>
              <a:gd name="T12" fmla="*/ 260 w 372"/>
              <a:gd name="T13" fmla="*/ 899 h 1199"/>
              <a:gd name="T14" fmla="*/ 273 w 372"/>
              <a:gd name="T15" fmla="*/ 864 h 1199"/>
              <a:gd name="T16" fmla="*/ 283 w 372"/>
              <a:gd name="T17" fmla="*/ 835 h 1199"/>
              <a:gd name="T18" fmla="*/ 292 w 372"/>
              <a:gd name="T19" fmla="*/ 805 h 1199"/>
              <a:gd name="T20" fmla="*/ 301 w 372"/>
              <a:gd name="T21" fmla="*/ 767 h 1199"/>
              <a:gd name="T22" fmla="*/ 309 w 372"/>
              <a:gd name="T23" fmla="*/ 728 h 1199"/>
              <a:gd name="T24" fmla="*/ 313 w 372"/>
              <a:gd name="T25" fmla="*/ 696 h 1199"/>
              <a:gd name="T26" fmla="*/ 316 w 372"/>
              <a:gd name="T27" fmla="*/ 664 h 1199"/>
              <a:gd name="T28" fmla="*/ 319 w 372"/>
              <a:gd name="T29" fmla="*/ 624 h 1199"/>
              <a:gd name="T30" fmla="*/ 319 w 372"/>
              <a:gd name="T31" fmla="*/ 583 h 1199"/>
              <a:gd name="T32" fmla="*/ 317 w 372"/>
              <a:gd name="T33" fmla="*/ 551 h 1199"/>
              <a:gd name="T34" fmla="*/ 315 w 372"/>
              <a:gd name="T35" fmla="*/ 518 h 1199"/>
              <a:gd name="T36" fmla="*/ 310 w 372"/>
              <a:gd name="T37" fmla="*/ 478 h 1199"/>
              <a:gd name="T38" fmla="*/ 303 w 372"/>
              <a:gd name="T39" fmla="*/ 439 h 1199"/>
              <a:gd name="T40" fmla="*/ 296 w 372"/>
              <a:gd name="T41" fmla="*/ 408 h 1199"/>
              <a:gd name="T42" fmla="*/ 288 w 372"/>
              <a:gd name="T43" fmla="*/ 378 h 1199"/>
              <a:gd name="T44" fmla="*/ 276 w 372"/>
              <a:gd name="T45" fmla="*/ 342 h 1199"/>
              <a:gd name="T46" fmla="*/ 262 w 372"/>
              <a:gd name="T47" fmla="*/ 306 h 1199"/>
              <a:gd name="T48" fmla="*/ 251 w 372"/>
              <a:gd name="T49" fmla="*/ 279 h 1199"/>
              <a:gd name="T50" fmla="*/ 238 w 372"/>
              <a:gd name="T51" fmla="*/ 253 h 1199"/>
              <a:gd name="T52" fmla="*/ 173 w 372"/>
              <a:gd name="T53" fmla="*/ 150 h 1199"/>
              <a:gd name="T54" fmla="*/ 149 w 372"/>
              <a:gd name="T55" fmla="*/ 121 h 1199"/>
              <a:gd name="T56" fmla="*/ 55 w 372"/>
              <a:gd name="T57" fmla="*/ 35 h 1199"/>
              <a:gd name="T58" fmla="*/ 32 w 372"/>
              <a:gd name="T59" fmla="*/ 19 h 1199"/>
              <a:gd name="T60" fmla="*/ 0 w 372"/>
              <a:gd name="T61" fmla="*/ 0 h 1199"/>
              <a:gd name="T62" fmla="*/ 25 w 372"/>
              <a:gd name="T63" fmla="*/ 9 h 1199"/>
              <a:gd name="T64" fmla="*/ 54 w 372"/>
              <a:gd name="T65" fmla="*/ 23 h 1199"/>
              <a:gd name="T66" fmla="*/ 91 w 372"/>
              <a:gd name="T67" fmla="*/ 44 h 1199"/>
              <a:gd name="T68" fmla="*/ 107 w 372"/>
              <a:gd name="T69" fmla="*/ 55 h 1199"/>
              <a:gd name="T70" fmla="*/ 206 w 372"/>
              <a:gd name="T71" fmla="*/ 142 h 1199"/>
              <a:gd name="T72" fmla="*/ 224 w 372"/>
              <a:gd name="T73" fmla="*/ 163 h 1199"/>
              <a:gd name="T74" fmla="*/ 275 w 372"/>
              <a:gd name="T75" fmla="*/ 236 h 1199"/>
              <a:gd name="T76" fmla="*/ 290 w 372"/>
              <a:gd name="T77" fmla="*/ 263 h 1199"/>
              <a:gd name="T78" fmla="*/ 304 w 372"/>
              <a:gd name="T79" fmla="*/ 291 h 1199"/>
              <a:gd name="T80" fmla="*/ 320 w 372"/>
              <a:gd name="T81" fmla="*/ 327 h 1199"/>
              <a:gd name="T82" fmla="*/ 361 w 372"/>
              <a:gd name="T83" fmla="*/ 471 h 1199"/>
              <a:gd name="T84" fmla="*/ 369 w 372"/>
              <a:gd name="T85" fmla="*/ 531 h 1199"/>
              <a:gd name="T86" fmla="*/ 372 w 372"/>
              <a:gd name="T87" fmla="*/ 574 h 1199"/>
              <a:gd name="T88" fmla="*/ 372 w 372"/>
              <a:gd name="T89" fmla="*/ 616 h 1199"/>
              <a:gd name="T90" fmla="*/ 371 w 372"/>
              <a:gd name="T91" fmla="*/ 651 h 1199"/>
              <a:gd name="T92" fmla="*/ 363 w 372"/>
              <a:gd name="T93" fmla="*/ 719 h 1199"/>
              <a:gd name="T94" fmla="*/ 344 w 372"/>
              <a:gd name="T95" fmla="*/ 801 h 1199"/>
              <a:gd name="T96" fmla="*/ 335 w 372"/>
              <a:gd name="T97" fmla="*/ 833 h 1199"/>
              <a:gd name="T98" fmla="*/ 320 w 372"/>
              <a:gd name="T99" fmla="*/ 871 h 1199"/>
              <a:gd name="T100" fmla="*/ 304 w 372"/>
              <a:gd name="T101" fmla="*/ 908 h 1199"/>
              <a:gd name="T102" fmla="*/ 290 w 372"/>
              <a:gd name="T103" fmla="*/ 936 h 1199"/>
              <a:gd name="T104" fmla="*/ 275 w 372"/>
              <a:gd name="T105" fmla="*/ 963 h 1199"/>
              <a:gd name="T106" fmla="*/ 125 w 372"/>
              <a:gd name="T107" fmla="*/ 1131 h 1199"/>
              <a:gd name="T108" fmla="*/ 95 w 372"/>
              <a:gd name="T109" fmla="*/ 1152 h 1199"/>
              <a:gd name="T110" fmla="*/ 61 w 372"/>
              <a:gd name="T111" fmla="*/ 1172 h 1199"/>
              <a:gd name="T112" fmla="*/ 35 w 372"/>
              <a:gd name="T113" fmla="*/ 1184 h 1199"/>
              <a:gd name="T114" fmla="*/ 0 w 372"/>
              <a:gd name="T115" fmla="*/ 1199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72" h="1199">
                <a:moveTo>
                  <a:pt x="0" y="1199"/>
                </a:moveTo>
                <a:cubicBezTo>
                  <a:pt x="0" y="1199"/>
                  <a:pt x="5" y="1196"/>
                  <a:pt x="15" y="1190"/>
                </a:cubicBezTo>
                <a:cubicBezTo>
                  <a:pt x="17" y="1189"/>
                  <a:pt x="20" y="1187"/>
                  <a:pt x="23" y="1185"/>
                </a:cubicBezTo>
                <a:cubicBezTo>
                  <a:pt x="26" y="1183"/>
                  <a:pt x="29" y="1181"/>
                  <a:pt x="32" y="1179"/>
                </a:cubicBezTo>
                <a:cubicBezTo>
                  <a:pt x="36" y="1177"/>
                  <a:pt x="39" y="1175"/>
                  <a:pt x="43" y="1172"/>
                </a:cubicBezTo>
                <a:cubicBezTo>
                  <a:pt x="45" y="1171"/>
                  <a:pt x="47" y="1170"/>
                  <a:pt x="49" y="1168"/>
                </a:cubicBezTo>
                <a:cubicBezTo>
                  <a:pt x="51" y="1167"/>
                  <a:pt x="53" y="1165"/>
                  <a:pt x="55" y="1164"/>
                </a:cubicBezTo>
                <a:cubicBezTo>
                  <a:pt x="71" y="1152"/>
                  <a:pt x="91" y="1136"/>
                  <a:pt x="111" y="1117"/>
                </a:cubicBezTo>
                <a:cubicBezTo>
                  <a:pt x="121" y="1108"/>
                  <a:pt x="131" y="1097"/>
                  <a:pt x="142" y="1086"/>
                </a:cubicBezTo>
                <a:cubicBezTo>
                  <a:pt x="144" y="1083"/>
                  <a:pt x="147" y="1080"/>
                  <a:pt x="150" y="1077"/>
                </a:cubicBezTo>
                <a:cubicBezTo>
                  <a:pt x="152" y="1074"/>
                  <a:pt x="155" y="1071"/>
                  <a:pt x="157" y="1068"/>
                </a:cubicBezTo>
                <a:cubicBezTo>
                  <a:pt x="160" y="1065"/>
                  <a:pt x="163" y="1062"/>
                  <a:pt x="165" y="1058"/>
                </a:cubicBezTo>
                <a:cubicBezTo>
                  <a:pt x="168" y="1055"/>
                  <a:pt x="170" y="1052"/>
                  <a:pt x="173" y="1049"/>
                </a:cubicBezTo>
                <a:cubicBezTo>
                  <a:pt x="183" y="1035"/>
                  <a:pt x="193" y="1021"/>
                  <a:pt x="203" y="1006"/>
                </a:cubicBezTo>
                <a:cubicBezTo>
                  <a:pt x="213" y="991"/>
                  <a:pt x="222" y="975"/>
                  <a:pt x="231" y="958"/>
                </a:cubicBezTo>
                <a:cubicBezTo>
                  <a:pt x="234" y="954"/>
                  <a:pt x="236" y="950"/>
                  <a:pt x="238" y="946"/>
                </a:cubicBezTo>
                <a:cubicBezTo>
                  <a:pt x="239" y="943"/>
                  <a:pt x="240" y="941"/>
                  <a:pt x="241" y="939"/>
                </a:cubicBezTo>
                <a:cubicBezTo>
                  <a:pt x="242" y="937"/>
                  <a:pt x="243" y="935"/>
                  <a:pt x="244" y="933"/>
                </a:cubicBezTo>
                <a:cubicBezTo>
                  <a:pt x="246" y="928"/>
                  <a:pt x="249" y="924"/>
                  <a:pt x="251" y="919"/>
                </a:cubicBezTo>
                <a:cubicBezTo>
                  <a:pt x="253" y="915"/>
                  <a:pt x="255" y="910"/>
                  <a:pt x="257" y="906"/>
                </a:cubicBezTo>
                <a:cubicBezTo>
                  <a:pt x="258" y="904"/>
                  <a:pt x="259" y="901"/>
                  <a:pt x="260" y="899"/>
                </a:cubicBezTo>
                <a:cubicBezTo>
                  <a:pt x="261" y="897"/>
                  <a:pt x="261" y="894"/>
                  <a:pt x="262" y="892"/>
                </a:cubicBezTo>
                <a:cubicBezTo>
                  <a:pt x="264" y="888"/>
                  <a:pt x="266" y="883"/>
                  <a:pt x="268" y="878"/>
                </a:cubicBezTo>
                <a:cubicBezTo>
                  <a:pt x="270" y="873"/>
                  <a:pt x="272" y="869"/>
                  <a:pt x="273" y="864"/>
                </a:cubicBezTo>
                <a:cubicBezTo>
                  <a:pt x="274" y="862"/>
                  <a:pt x="275" y="859"/>
                  <a:pt x="276" y="857"/>
                </a:cubicBezTo>
                <a:cubicBezTo>
                  <a:pt x="277" y="854"/>
                  <a:pt x="278" y="852"/>
                  <a:pt x="278" y="850"/>
                </a:cubicBezTo>
                <a:cubicBezTo>
                  <a:pt x="280" y="845"/>
                  <a:pt x="282" y="840"/>
                  <a:pt x="283" y="835"/>
                </a:cubicBezTo>
                <a:cubicBezTo>
                  <a:pt x="285" y="830"/>
                  <a:pt x="286" y="825"/>
                  <a:pt x="288" y="820"/>
                </a:cubicBezTo>
                <a:cubicBezTo>
                  <a:pt x="288" y="818"/>
                  <a:pt x="289" y="815"/>
                  <a:pt x="290" y="813"/>
                </a:cubicBezTo>
                <a:cubicBezTo>
                  <a:pt x="290" y="810"/>
                  <a:pt x="291" y="808"/>
                  <a:pt x="292" y="805"/>
                </a:cubicBezTo>
                <a:cubicBezTo>
                  <a:pt x="293" y="800"/>
                  <a:pt x="295" y="795"/>
                  <a:pt x="296" y="790"/>
                </a:cubicBezTo>
                <a:cubicBezTo>
                  <a:pt x="297" y="785"/>
                  <a:pt x="298" y="780"/>
                  <a:pt x="299" y="775"/>
                </a:cubicBezTo>
                <a:cubicBezTo>
                  <a:pt x="300" y="772"/>
                  <a:pt x="301" y="769"/>
                  <a:pt x="301" y="767"/>
                </a:cubicBezTo>
                <a:cubicBezTo>
                  <a:pt x="302" y="764"/>
                  <a:pt x="302" y="762"/>
                  <a:pt x="303" y="759"/>
                </a:cubicBezTo>
                <a:cubicBezTo>
                  <a:pt x="304" y="754"/>
                  <a:pt x="305" y="749"/>
                  <a:pt x="306" y="744"/>
                </a:cubicBezTo>
                <a:cubicBezTo>
                  <a:pt x="307" y="738"/>
                  <a:pt x="308" y="733"/>
                  <a:pt x="309" y="728"/>
                </a:cubicBezTo>
                <a:cubicBezTo>
                  <a:pt x="309" y="725"/>
                  <a:pt x="309" y="723"/>
                  <a:pt x="310" y="720"/>
                </a:cubicBezTo>
                <a:cubicBezTo>
                  <a:pt x="311" y="712"/>
                  <a:pt x="311" y="712"/>
                  <a:pt x="311" y="712"/>
                </a:cubicBezTo>
                <a:cubicBezTo>
                  <a:pt x="312" y="707"/>
                  <a:pt x="312" y="701"/>
                  <a:pt x="313" y="696"/>
                </a:cubicBezTo>
                <a:cubicBezTo>
                  <a:pt x="314" y="691"/>
                  <a:pt x="314" y="685"/>
                  <a:pt x="315" y="680"/>
                </a:cubicBezTo>
                <a:cubicBezTo>
                  <a:pt x="315" y="677"/>
                  <a:pt x="315" y="675"/>
                  <a:pt x="316" y="672"/>
                </a:cubicBezTo>
                <a:cubicBezTo>
                  <a:pt x="316" y="664"/>
                  <a:pt x="316" y="664"/>
                  <a:pt x="316" y="664"/>
                </a:cubicBezTo>
                <a:cubicBezTo>
                  <a:pt x="317" y="659"/>
                  <a:pt x="317" y="653"/>
                  <a:pt x="317" y="648"/>
                </a:cubicBezTo>
                <a:cubicBezTo>
                  <a:pt x="318" y="642"/>
                  <a:pt x="318" y="637"/>
                  <a:pt x="318" y="632"/>
                </a:cubicBezTo>
                <a:cubicBezTo>
                  <a:pt x="319" y="624"/>
                  <a:pt x="319" y="624"/>
                  <a:pt x="319" y="624"/>
                </a:cubicBezTo>
                <a:cubicBezTo>
                  <a:pt x="319" y="615"/>
                  <a:pt x="319" y="615"/>
                  <a:pt x="319" y="615"/>
                </a:cubicBezTo>
                <a:cubicBezTo>
                  <a:pt x="319" y="600"/>
                  <a:pt x="319" y="600"/>
                  <a:pt x="319" y="600"/>
                </a:cubicBezTo>
                <a:cubicBezTo>
                  <a:pt x="319" y="583"/>
                  <a:pt x="319" y="583"/>
                  <a:pt x="319" y="583"/>
                </a:cubicBezTo>
                <a:cubicBezTo>
                  <a:pt x="318" y="574"/>
                  <a:pt x="318" y="574"/>
                  <a:pt x="318" y="574"/>
                </a:cubicBezTo>
                <a:cubicBezTo>
                  <a:pt x="318" y="566"/>
                  <a:pt x="318" y="566"/>
                  <a:pt x="318" y="566"/>
                </a:cubicBezTo>
                <a:cubicBezTo>
                  <a:pt x="318" y="561"/>
                  <a:pt x="318" y="556"/>
                  <a:pt x="317" y="551"/>
                </a:cubicBezTo>
                <a:cubicBezTo>
                  <a:pt x="317" y="545"/>
                  <a:pt x="317" y="540"/>
                  <a:pt x="316" y="534"/>
                </a:cubicBezTo>
                <a:cubicBezTo>
                  <a:pt x="316" y="526"/>
                  <a:pt x="316" y="526"/>
                  <a:pt x="316" y="526"/>
                </a:cubicBezTo>
                <a:cubicBezTo>
                  <a:pt x="315" y="524"/>
                  <a:pt x="315" y="521"/>
                  <a:pt x="315" y="518"/>
                </a:cubicBezTo>
                <a:cubicBezTo>
                  <a:pt x="314" y="513"/>
                  <a:pt x="314" y="508"/>
                  <a:pt x="313" y="502"/>
                </a:cubicBezTo>
                <a:cubicBezTo>
                  <a:pt x="312" y="497"/>
                  <a:pt x="312" y="492"/>
                  <a:pt x="311" y="486"/>
                </a:cubicBezTo>
                <a:cubicBezTo>
                  <a:pt x="310" y="478"/>
                  <a:pt x="310" y="478"/>
                  <a:pt x="310" y="478"/>
                </a:cubicBezTo>
                <a:cubicBezTo>
                  <a:pt x="309" y="476"/>
                  <a:pt x="309" y="473"/>
                  <a:pt x="308" y="471"/>
                </a:cubicBezTo>
                <a:cubicBezTo>
                  <a:pt x="308" y="465"/>
                  <a:pt x="307" y="460"/>
                  <a:pt x="306" y="455"/>
                </a:cubicBezTo>
                <a:cubicBezTo>
                  <a:pt x="305" y="450"/>
                  <a:pt x="304" y="444"/>
                  <a:pt x="303" y="439"/>
                </a:cubicBezTo>
                <a:cubicBezTo>
                  <a:pt x="302" y="437"/>
                  <a:pt x="302" y="434"/>
                  <a:pt x="301" y="431"/>
                </a:cubicBezTo>
                <a:cubicBezTo>
                  <a:pt x="301" y="429"/>
                  <a:pt x="300" y="426"/>
                  <a:pt x="299" y="424"/>
                </a:cubicBezTo>
                <a:cubicBezTo>
                  <a:pt x="298" y="419"/>
                  <a:pt x="297" y="414"/>
                  <a:pt x="296" y="408"/>
                </a:cubicBezTo>
                <a:cubicBezTo>
                  <a:pt x="294" y="403"/>
                  <a:pt x="293" y="398"/>
                  <a:pt x="292" y="393"/>
                </a:cubicBezTo>
                <a:cubicBezTo>
                  <a:pt x="291" y="391"/>
                  <a:pt x="290" y="388"/>
                  <a:pt x="290" y="386"/>
                </a:cubicBezTo>
                <a:cubicBezTo>
                  <a:pt x="289" y="383"/>
                  <a:pt x="288" y="381"/>
                  <a:pt x="288" y="378"/>
                </a:cubicBezTo>
                <a:cubicBezTo>
                  <a:pt x="286" y="373"/>
                  <a:pt x="285" y="368"/>
                  <a:pt x="283" y="363"/>
                </a:cubicBezTo>
                <a:cubicBezTo>
                  <a:pt x="281" y="359"/>
                  <a:pt x="280" y="354"/>
                  <a:pt x="278" y="349"/>
                </a:cubicBezTo>
                <a:cubicBezTo>
                  <a:pt x="277" y="346"/>
                  <a:pt x="277" y="344"/>
                  <a:pt x="276" y="342"/>
                </a:cubicBezTo>
                <a:cubicBezTo>
                  <a:pt x="275" y="339"/>
                  <a:pt x="274" y="337"/>
                  <a:pt x="273" y="334"/>
                </a:cubicBezTo>
                <a:cubicBezTo>
                  <a:pt x="271" y="330"/>
                  <a:pt x="270" y="325"/>
                  <a:pt x="268" y="320"/>
                </a:cubicBezTo>
                <a:cubicBezTo>
                  <a:pt x="266" y="316"/>
                  <a:pt x="264" y="311"/>
                  <a:pt x="262" y="306"/>
                </a:cubicBezTo>
                <a:cubicBezTo>
                  <a:pt x="261" y="304"/>
                  <a:pt x="260" y="302"/>
                  <a:pt x="260" y="299"/>
                </a:cubicBezTo>
                <a:cubicBezTo>
                  <a:pt x="259" y="297"/>
                  <a:pt x="258" y="295"/>
                  <a:pt x="257" y="292"/>
                </a:cubicBezTo>
                <a:cubicBezTo>
                  <a:pt x="255" y="288"/>
                  <a:pt x="253" y="283"/>
                  <a:pt x="251" y="279"/>
                </a:cubicBezTo>
                <a:cubicBezTo>
                  <a:pt x="249" y="275"/>
                  <a:pt x="246" y="270"/>
                  <a:pt x="244" y="266"/>
                </a:cubicBezTo>
                <a:cubicBezTo>
                  <a:pt x="243" y="264"/>
                  <a:pt x="242" y="261"/>
                  <a:pt x="241" y="259"/>
                </a:cubicBezTo>
                <a:cubicBezTo>
                  <a:pt x="240" y="257"/>
                  <a:pt x="239" y="255"/>
                  <a:pt x="238" y="253"/>
                </a:cubicBezTo>
                <a:cubicBezTo>
                  <a:pt x="236" y="249"/>
                  <a:pt x="233" y="244"/>
                  <a:pt x="231" y="240"/>
                </a:cubicBezTo>
                <a:cubicBezTo>
                  <a:pt x="222" y="223"/>
                  <a:pt x="213" y="207"/>
                  <a:pt x="203" y="192"/>
                </a:cubicBezTo>
                <a:cubicBezTo>
                  <a:pt x="193" y="177"/>
                  <a:pt x="183" y="163"/>
                  <a:pt x="173" y="150"/>
                </a:cubicBezTo>
                <a:cubicBezTo>
                  <a:pt x="170" y="146"/>
                  <a:pt x="168" y="143"/>
                  <a:pt x="165" y="140"/>
                </a:cubicBezTo>
                <a:cubicBezTo>
                  <a:pt x="162" y="137"/>
                  <a:pt x="160" y="134"/>
                  <a:pt x="157" y="130"/>
                </a:cubicBezTo>
                <a:cubicBezTo>
                  <a:pt x="155" y="127"/>
                  <a:pt x="152" y="124"/>
                  <a:pt x="149" y="121"/>
                </a:cubicBezTo>
                <a:cubicBezTo>
                  <a:pt x="147" y="118"/>
                  <a:pt x="144" y="115"/>
                  <a:pt x="142" y="113"/>
                </a:cubicBezTo>
                <a:cubicBezTo>
                  <a:pt x="131" y="101"/>
                  <a:pt x="121" y="91"/>
                  <a:pt x="111" y="81"/>
                </a:cubicBezTo>
                <a:cubicBezTo>
                  <a:pt x="90" y="62"/>
                  <a:pt x="71" y="46"/>
                  <a:pt x="55" y="35"/>
                </a:cubicBezTo>
                <a:cubicBezTo>
                  <a:pt x="53" y="33"/>
                  <a:pt x="51" y="32"/>
                  <a:pt x="49" y="30"/>
                </a:cubicBezTo>
                <a:cubicBezTo>
                  <a:pt x="47" y="29"/>
                  <a:pt x="45" y="28"/>
                  <a:pt x="43" y="26"/>
                </a:cubicBezTo>
                <a:cubicBezTo>
                  <a:pt x="39" y="24"/>
                  <a:pt x="36" y="21"/>
                  <a:pt x="32" y="19"/>
                </a:cubicBezTo>
                <a:cubicBezTo>
                  <a:pt x="29" y="17"/>
                  <a:pt x="26" y="15"/>
                  <a:pt x="23" y="13"/>
                </a:cubicBezTo>
                <a:cubicBezTo>
                  <a:pt x="20" y="11"/>
                  <a:pt x="17" y="10"/>
                  <a:pt x="15" y="8"/>
                </a:cubicBezTo>
                <a:cubicBezTo>
                  <a:pt x="5" y="3"/>
                  <a:pt x="0" y="0"/>
                  <a:pt x="0" y="0"/>
                </a:cubicBezTo>
                <a:cubicBezTo>
                  <a:pt x="0" y="0"/>
                  <a:pt x="2" y="0"/>
                  <a:pt x="4" y="1"/>
                </a:cubicBezTo>
                <a:cubicBezTo>
                  <a:pt x="7" y="2"/>
                  <a:pt x="11" y="4"/>
                  <a:pt x="16" y="6"/>
                </a:cubicBezTo>
                <a:cubicBezTo>
                  <a:pt x="19" y="7"/>
                  <a:pt x="22" y="8"/>
                  <a:pt x="25" y="9"/>
                </a:cubicBezTo>
                <a:cubicBezTo>
                  <a:pt x="28" y="11"/>
                  <a:pt x="32" y="12"/>
                  <a:pt x="35" y="14"/>
                </a:cubicBezTo>
                <a:cubicBezTo>
                  <a:pt x="39" y="16"/>
                  <a:pt x="43" y="18"/>
                  <a:pt x="47" y="20"/>
                </a:cubicBezTo>
                <a:cubicBezTo>
                  <a:pt x="50" y="21"/>
                  <a:pt x="52" y="22"/>
                  <a:pt x="54" y="23"/>
                </a:cubicBezTo>
                <a:cubicBezTo>
                  <a:pt x="56" y="24"/>
                  <a:pt x="58" y="25"/>
                  <a:pt x="61" y="26"/>
                </a:cubicBezTo>
                <a:cubicBezTo>
                  <a:pt x="65" y="29"/>
                  <a:pt x="70" y="32"/>
                  <a:pt x="75" y="34"/>
                </a:cubicBezTo>
                <a:cubicBezTo>
                  <a:pt x="80" y="37"/>
                  <a:pt x="86" y="41"/>
                  <a:pt x="91" y="44"/>
                </a:cubicBezTo>
                <a:cubicBezTo>
                  <a:pt x="92" y="45"/>
                  <a:pt x="94" y="46"/>
                  <a:pt x="95" y="46"/>
                </a:cubicBezTo>
                <a:cubicBezTo>
                  <a:pt x="96" y="47"/>
                  <a:pt x="98" y="48"/>
                  <a:pt x="99" y="49"/>
                </a:cubicBezTo>
                <a:cubicBezTo>
                  <a:pt x="102" y="51"/>
                  <a:pt x="105" y="53"/>
                  <a:pt x="107" y="55"/>
                </a:cubicBezTo>
                <a:cubicBezTo>
                  <a:pt x="113" y="58"/>
                  <a:pt x="119" y="63"/>
                  <a:pt x="125" y="67"/>
                </a:cubicBezTo>
                <a:cubicBezTo>
                  <a:pt x="148" y="85"/>
                  <a:pt x="173" y="106"/>
                  <a:pt x="197" y="132"/>
                </a:cubicBezTo>
                <a:cubicBezTo>
                  <a:pt x="200" y="136"/>
                  <a:pt x="203" y="139"/>
                  <a:pt x="206" y="142"/>
                </a:cubicBezTo>
                <a:cubicBezTo>
                  <a:pt x="208" y="144"/>
                  <a:pt x="209" y="146"/>
                  <a:pt x="211" y="147"/>
                </a:cubicBezTo>
                <a:cubicBezTo>
                  <a:pt x="212" y="149"/>
                  <a:pt x="214" y="151"/>
                  <a:pt x="215" y="153"/>
                </a:cubicBezTo>
                <a:cubicBezTo>
                  <a:pt x="218" y="156"/>
                  <a:pt x="221" y="160"/>
                  <a:pt x="224" y="163"/>
                </a:cubicBezTo>
                <a:cubicBezTo>
                  <a:pt x="227" y="167"/>
                  <a:pt x="230" y="171"/>
                  <a:pt x="233" y="174"/>
                </a:cubicBezTo>
                <a:cubicBezTo>
                  <a:pt x="245" y="189"/>
                  <a:pt x="256" y="206"/>
                  <a:pt x="267" y="223"/>
                </a:cubicBezTo>
                <a:cubicBezTo>
                  <a:pt x="269" y="227"/>
                  <a:pt x="272" y="231"/>
                  <a:pt x="275" y="236"/>
                </a:cubicBezTo>
                <a:cubicBezTo>
                  <a:pt x="276" y="238"/>
                  <a:pt x="277" y="240"/>
                  <a:pt x="279" y="242"/>
                </a:cubicBezTo>
                <a:cubicBezTo>
                  <a:pt x="280" y="244"/>
                  <a:pt x="281" y="247"/>
                  <a:pt x="282" y="249"/>
                </a:cubicBezTo>
                <a:cubicBezTo>
                  <a:pt x="285" y="253"/>
                  <a:pt x="287" y="258"/>
                  <a:pt x="290" y="263"/>
                </a:cubicBezTo>
                <a:cubicBezTo>
                  <a:pt x="292" y="267"/>
                  <a:pt x="295" y="272"/>
                  <a:pt x="297" y="276"/>
                </a:cubicBezTo>
                <a:cubicBezTo>
                  <a:pt x="298" y="279"/>
                  <a:pt x="300" y="281"/>
                  <a:pt x="301" y="283"/>
                </a:cubicBezTo>
                <a:cubicBezTo>
                  <a:pt x="302" y="286"/>
                  <a:pt x="303" y="288"/>
                  <a:pt x="304" y="291"/>
                </a:cubicBezTo>
                <a:cubicBezTo>
                  <a:pt x="306" y="295"/>
                  <a:pt x="309" y="300"/>
                  <a:pt x="311" y="305"/>
                </a:cubicBezTo>
                <a:cubicBezTo>
                  <a:pt x="313" y="310"/>
                  <a:pt x="315" y="315"/>
                  <a:pt x="317" y="320"/>
                </a:cubicBezTo>
                <a:cubicBezTo>
                  <a:pt x="318" y="322"/>
                  <a:pt x="319" y="325"/>
                  <a:pt x="320" y="327"/>
                </a:cubicBezTo>
                <a:cubicBezTo>
                  <a:pt x="321" y="330"/>
                  <a:pt x="322" y="332"/>
                  <a:pt x="323" y="335"/>
                </a:cubicBezTo>
                <a:cubicBezTo>
                  <a:pt x="339" y="375"/>
                  <a:pt x="352" y="419"/>
                  <a:pt x="360" y="463"/>
                </a:cubicBezTo>
                <a:cubicBezTo>
                  <a:pt x="360" y="466"/>
                  <a:pt x="361" y="469"/>
                  <a:pt x="361" y="471"/>
                </a:cubicBezTo>
                <a:cubicBezTo>
                  <a:pt x="363" y="480"/>
                  <a:pt x="363" y="480"/>
                  <a:pt x="363" y="480"/>
                </a:cubicBezTo>
                <a:cubicBezTo>
                  <a:pt x="364" y="485"/>
                  <a:pt x="365" y="491"/>
                  <a:pt x="365" y="497"/>
                </a:cubicBezTo>
                <a:cubicBezTo>
                  <a:pt x="367" y="508"/>
                  <a:pt x="368" y="519"/>
                  <a:pt x="369" y="531"/>
                </a:cubicBezTo>
                <a:cubicBezTo>
                  <a:pt x="370" y="536"/>
                  <a:pt x="370" y="542"/>
                  <a:pt x="371" y="548"/>
                </a:cubicBezTo>
                <a:cubicBezTo>
                  <a:pt x="371" y="554"/>
                  <a:pt x="371" y="559"/>
                  <a:pt x="371" y="565"/>
                </a:cubicBezTo>
                <a:cubicBezTo>
                  <a:pt x="372" y="574"/>
                  <a:pt x="372" y="574"/>
                  <a:pt x="372" y="574"/>
                </a:cubicBezTo>
                <a:cubicBezTo>
                  <a:pt x="372" y="582"/>
                  <a:pt x="372" y="582"/>
                  <a:pt x="372" y="582"/>
                </a:cubicBezTo>
                <a:cubicBezTo>
                  <a:pt x="372" y="599"/>
                  <a:pt x="372" y="599"/>
                  <a:pt x="372" y="599"/>
                </a:cubicBezTo>
                <a:cubicBezTo>
                  <a:pt x="372" y="616"/>
                  <a:pt x="372" y="616"/>
                  <a:pt x="372" y="616"/>
                </a:cubicBezTo>
                <a:cubicBezTo>
                  <a:pt x="372" y="625"/>
                  <a:pt x="372" y="625"/>
                  <a:pt x="372" y="625"/>
                </a:cubicBezTo>
                <a:cubicBezTo>
                  <a:pt x="371" y="634"/>
                  <a:pt x="371" y="634"/>
                  <a:pt x="371" y="634"/>
                </a:cubicBezTo>
                <a:cubicBezTo>
                  <a:pt x="371" y="639"/>
                  <a:pt x="371" y="645"/>
                  <a:pt x="371" y="651"/>
                </a:cubicBezTo>
                <a:cubicBezTo>
                  <a:pt x="370" y="656"/>
                  <a:pt x="370" y="662"/>
                  <a:pt x="369" y="668"/>
                </a:cubicBezTo>
                <a:cubicBezTo>
                  <a:pt x="368" y="679"/>
                  <a:pt x="367" y="690"/>
                  <a:pt x="365" y="702"/>
                </a:cubicBezTo>
                <a:cubicBezTo>
                  <a:pt x="364" y="707"/>
                  <a:pt x="364" y="713"/>
                  <a:pt x="363" y="719"/>
                </a:cubicBezTo>
                <a:cubicBezTo>
                  <a:pt x="361" y="727"/>
                  <a:pt x="361" y="727"/>
                  <a:pt x="361" y="727"/>
                </a:cubicBezTo>
                <a:cubicBezTo>
                  <a:pt x="361" y="730"/>
                  <a:pt x="360" y="733"/>
                  <a:pt x="360" y="735"/>
                </a:cubicBezTo>
                <a:cubicBezTo>
                  <a:pt x="356" y="758"/>
                  <a:pt x="350" y="779"/>
                  <a:pt x="344" y="801"/>
                </a:cubicBezTo>
                <a:cubicBezTo>
                  <a:pt x="343" y="806"/>
                  <a:pt x="341" y="811"/>
                  <a:pt x="340" y="817"/>
                </a:cubicBezTo>
                <a:cubicBezTo>
                  <a:pt x="339" y="819"/>
                  <a:pt x="338" y="822"/>
                  <a:pt x="337" y="825"/>
                </a:cubicBezTo>
                <a:cubicBezTo>
                  <a:pt x="336" y="827"/>
                  <a:pt x="335" y="830"/>
                  <a:pt x="335" y="833"/>
                </a:cubicBezTo>
                <a:cubicBezTo>
                  <a:pt x="333" y="838"/>
                  <a:pt x="331" y="843"/>
                  <a:pt x="329" y="848"/>
                </a:cubicBezTo>
                <a:cubicBezTo>
                  <a:pt x="327" y="853"/>
                  <a:pt x="325" y="858"/>
                  <a:pt x="323" y="863"/>
                </a:cubicBezTo>
                <a:cubicBezTo>
                  <a:pt x="322" y="866"/>
                  <a:pt x="321" y="868"/>
                  <a:pt x="320" y="871"/>
                </a:cubicBezTo>
                <a:cubicBezTo>
                  <a:pt x="319" y="873"/>
                  <a:pt x="318" y="876"/>
                  <a:pt x="317" y="878"/>
                </a:cubicBezTo>
                <a:cubicBezTo>
                  <a:pt x="315" y="883"/>
                  <a:pt x="313" y="888"/>
                  <a:pt x="311" y="893"/>
                </a:cubicBezTo>
                <a:cubicBezTo>
                  <a:pt x="309" y="898"/>
                  <a:pt x="306" y="903"/>
                  <a:pt x="304" y="908"/>
                </a:cubicBezTo>
                <a:cubicBezTo>
                  <a:pt x="303" y="910"/>
                  <a:pt x="302" y="912"/>
                  <a:pt x="301" y="915"/>
                </a:cubicBezTo>
                <a:cubicBezTo>
                  <a:pt x="300" y="917"/>
                  <a:pt x="298" y="920"/>
                  <a:pt x="297" y="922"/>
                </a:cubicBezTo>
                <a:cubicBezTo>
                  <a:pt x="295" y="927"/>
                  <a:pt x="292" y="931"/>
                  <a:pt x="290" y="936"/>
                </a:cubicBezTo>
                <a:cubicBezTo>
                  <a:pt x="287" y="940"/>
                  <a:pt x="285" y="945"/>
                  <a:pt x="282" y="949"/>
                </a:cubicBezTo>
                <a:cubicBezTo>
                  <a:pt x="281" y="952"/>
                  <a:pt x="280" y="954"/>
                  <a:pt x="279" y="956"/>
                </a:cubicBezTo>
                <a:cubicBezTo>
                  <a:pt x="277" y="958"/>
                  <a:pt x="276" y="961"/>
                  <a:pt x="275" y="963"/>
                </a:cubicBezTo>
                <a:cubicBezTo>
                  <a:pt x="272" y="967"/>
                  <a:pt x="269" y="971"/>
                  <a:pt x="267" y="976"/>
                </a:cubicBezTo>
                <a:cubicBezTo>
                  <a:pt x="245" y="1010"/>
                  <a:pt x="221" y="1040"/>
                  <a:pt x="197" y="1066"/>
                </a:cubicBezTo>
                <a:cubicBezTo>
                  <a:pt x="173" y="1092"/>
                  <a:pt x="148" y="1114"/>
                  <a:pt x="125" y="1131"/>
                </a:cubicBezTo>
                <a:cubicBezTo>
                  <a:pt x="119" y="1136"/>
                  <a:pt x="113" y="1140"/>
                  <a:pt x="107" y="1144"/>
                </a:cubicBezTo>
                <a:cubicBezTo>
                  <a:pt x="105" y="1145"/>
                  <a:pt x="102" y="1147"/>
                  <a:pt x="99" y="1149"/>
                </a:cubicBezTo>
                <a:cubicBezTo>
                  <a:pt x="98" y="1150"/>
                  <a:pt x="96" y="1151"/>
                  <a:pt x="95" y="1152"/>
                </a:cubicBezTo>
                <a:cubicBezTo>
                  <a:pt x="94" y="1153"/>
                  <a:pt x="92" y="1154"/>
                  <a:pt x="91" y="1154"/>
                </a:cubicBezTo>
                <a:cubicBezTo>
                  <a:pt x="86" y="1158"/>
                  <a:pt x="80" y="1161"/>
                  <a:pt x="75" y="1164"/>
                </a:cubicBezTo>
                <a:cubicBezTo>
                  <a:pt x="70" y="1167"/>
                  <a:pt x="65" y="1169"/>
                  <a:pt x="61" y="1172"/>
                </a:cubicBezTo>
                <a:cubicBezTo>
                  <a:pt x="58" y="1173"/>
                  <a:pt x="56" y="1174"/>
                  <a:pt x="54" y="1176"/>
                </a:cubicBezTo>
                <a:cubicBezTo>
                  <a:pt x="52" y="1177"/>
                  <a:pt x="50" y="1178"/>
                  <a:pt x="47" y="1179"/>
                </a:cubicBezTo>
                <a:cubicBezTo>
                  <a:pt x="43" y="1181"/>
                  <a:pt x="39" y="1183"/>
                  <a:pt x="35" y="1184"/>
                </a:cubicBezTo>
                <a:cubicBezTo>
                  <a:pt x="32" y="1186"/>
                  <a:pt x="28" y="1188"/>
                  <a:pt x="25" y="1189"/>
                </a:cubicBezTo>
                <a:cubicBezTo>
                  <a:pt x="22" y="1190"/>
                  <a:pt x="19" y="1192"/>
                  <a:pt x="16" y="1193"/>
                </a:cubicBezTo>
                <a:cubicBezTo>
                  <a:pt x="6" y="1197"/>
                  <a:pt x="0" y="1199"/>
                  <a:pt x="0" y="1199"/>
                </a:cubicBezTo>
                <a:close/>
              </a:path>
            </a:pathLst>
          </a:custGeom>
          <a:solidFill>
            <a:srgbClr val="F1581C"/>
          </a:solidFill>
          <a:ln>
            <a:noFill/>
          </a:ln>
        </p:spPr>
        <p:txBody>
          <a:bodyPr vert="horz" wrap="square" lIns="91440" tIns="45720" rIns="91440" bIns="45720" numCol="1" anchor="t" anchorCtr="0" compatLnSpc="1">
            <a:prstTxWarp prst="textNoShape">
              <a:avLst/>
            </a:prstTxWarp>
          </a:bodyPr>
          <a:lstStyle/>
          <a:p>
            <a:endParaRPr lang="id-ID"/>
          </a:p>
        </p:txBody>
      </p:sp>
      <p:cxnSp>
        <p:nvCxnSpPr>
          <p:cNvPr id="62" name="Straight Arrow Connector 20"/>
          <p:cNvCxnSpPr/>
          <p:nvPr/>
        </p:nvCxnSpPr>
        <p:spPr>
          <a:xfrm>
            <a:off x="4933658" y="3403745"/>
            <a:ext cx="1371635" cy="0"/>
          </a:xfrm>
          <a:prstGeom prst="straightConnector1">
            <a:avLst/>
          </a:prstGeom>
          <a:ln w="12700">
            <a:solidFill>
              <a:srgbClr val="000000"/>
            </a:solidFill>
            <a:prstDash val="sysDash"/>
            <a:headEnd type="none"/>
            <a:tailEnd type="oval"/>
          </a:ln>
        </p:spPr>
        <p:style>
          <a:lnRef idx="1">
            <a:schemeClr val="accent1"/>
          </a:lnRef>
          <a:fillRef idx="0">
            <a:schemeClr val="accent1"/>
          </a:fillRef>
          <a:effectRef idx="0">
            <a:schemeClr val="accent1"/>
          </a:effectRef>
          <a:fontRef idx="minor">
            <a:schemeClr val="tx1"/>
          </a:fontRef>
        </p:style>
      </p:cxnSp>
      <p:sp>
        <p:nvSpPr>
          <p:cNvPr id="63" name="TextBox 21"/>
          <p:cNvSpPr txBox="1"/>
          <p:nvPr/>
        </p:nvSpPr>
        <p:spPr>
          <a:xfrm>
            <a:off x="3909013" y="2790838"/>
            <a:ext cx="2305532" cy="602315"/>
          </a:xfrm>
          <a:prstGeom prst="rect">
            <a:avLst/>
          </a:prstGeom>
          <a:noFill/>
        </p:spPr>
        <p:txBody>
          <a:bodyPr wrap="square" rtlCol="0">
            <a:spAutoFit/>
          </a:bodyPr>
          <a:lstStyle/>
          <a:p>
            <a:pPr algn="ctr">
              <a:spcBef>
                <a:spcPct val="50000"/>
              </a:spcBef>
            </a:pPr>
            <a:r>
              <a:rPr lang="zh-CN" altLang="en-US" sz="1600" dirty="0">
                <a:latin typeface="微软雅黑" panose="020B0503020204020204" pitchFamily="34" charset="-122"/>
                <a:ea typeface="微软雅黑" panose="020B0503020204020204" pitchFamily="34" charset="-122"/>
              </a:rPr>
              <a:t>装模人员发现问题意识不强，操作不专业化</a:t>
            </a:r>
          </a:p>
        </p:txBody>
      </p:sp>
      <p:cxnSp>
        <p:nvCxnSpPr>
          <p:cNvPr id="64" name="Straight Arrow Connector 22"/>
          <p:cNvCxnSpPr/>
          <p:nvPr/>
        </p:nvCxnSpPr>
        <p:spPr>
          <a:xfrm>
            <a:off x="4542323" y="5542538"/>
            <a:ext cx="1371635" cy="0"/>
          </a:xfrm>
          <a:prstGeom prst="straightConnector1">
            <a:avLst/>
          </a:prstGeom>
          <a:ln w="12700">
            <a:solidFill>
              <a:srgbClr val="000000"/>
            </a:solidFill>
            <a:prstDash val="sysDash"/>
            <a:headEnd type="none"/>
            <a:tailEnd type="oval"/>
          </a:ln>
        </p:spPr>
        <p:style>
          <a:lnRef idx="1">
            <a:schemeClr val="accent1"/>
          </a:lnRef>
          <a:fillRef idx="0">
            <a:schemeClr val="accent1"/>
          </a:fillRef>
          <a:effectRef idx="0">
            <a:schemeClr val="accent1"/>
          </a:effectRef>
          <a:fontRef idx="minor">
            <a:schemeClr val="tx1"/>
          </a:fontRef>
        </p:style>
      </p:cxnSp>
      <p:sp>
        <p:nvSpPr>
          <p:cNvPr id="87" name="Rounded Rectangle 45"/>
          <p:cNvSpPr/>
          <p:nvPr/>
        </p:nvSpPr>
        <p:spPr>
          <a:xfrm>
            <a:off x="4597227" y="5678978"/>
            <a:ext cx="1333215" cy="558885"/>
          </a:xfrm>
          <a:prstGeom prst="roundRect">
            <a:avLst/>
          </a:prstGeom>
          <a:solidFill>
            <a:srgbClr val="F1581C"/>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ct val="50000"/>
              </a:spcBef>
            </a:pPr>
            <a:r>
              <a:rPr lang="zh-CN" altLang="en-US" sz="2000" b="1">
                <a:solidFill>
                  <a:schemeClr val="bg1"/>
                </a:solidFill>
                <a:latin typeface="微软雅黑" panose="020B0503020204020204" pitchFamily="34" charset="-122"/>
                <a:ea typeface="微软雅黑" panose="020B0503020204020204" pitchFamily="34" charset="-122"/>
              </a:rPr>
              <a:t>法</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sp>
        <p:nvSpPr>
          <p:cNvPr id="90" name="Rounded Rectangle 48"/>
          <p:cNvSpPr/>
          <p:nvPr/>
        </p:nvSpPr>
        <p:spPr>
          <a:xfrm>
            <a:off x="4597225" y="1899250"/>
            <a:ext cx="1333215" cy="558885"/>
          </a:xfrm>
          <a:prstGeom prst="roundRect">
            <a:avLst/>
          </a:prstGeom>
          <a:solidFill>
            <a:srgbClr val="F1581C"/>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ct val="50000"/>
              </a:spcBef>
            </a:pPr>
            <a:r>
              <a:rPr lang="zh-CN" altLang="en-US" sz="2000" b="1">
                <a:solidFill>
                  <a:schemeClr val="bg1"/>
                </a:solidFill>
                <a:latin typeface="微软雅黑" panose="020B0503020204020204" pitchFamily="34" charset="-122"/>
                <a:ea typeface="微软雅黑" panose="020B0503020204020204" pitchFamily="34" charset="-122"/>
              </a:rPr>
              <a:t>人</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cxnSp>
        <p:nvCxnSpPr>
          <p:cNvPr id="108" name="Straight Arrow Connector 22"/>
          <p:cNvCxnSpPr/>
          <p:nvPr/>
        </p:nvCxnSpPr>
        <p:spPr>
          <a:xfrm>
            <a:off x="4860916" y="4891852"/>
            <a:ext cx="1371635" cy="0"/>
          </a:xfrm>
          <a:prstGeom prst="straightConnector1">
            <a:avLst/>
          </a:prstGeom>
          <a:ln w="12700">
            <a:solidFill>
              <a:srgbClr val="000000"/>
            </a:solidFill>
            <a:prstDash val="sysDash"/>
            <a:headEnd type="none"/>
            <a:tailEnd type="oval"/>
          </a:ln>
        </p:spPr>
        <p:style>
          <a:lnRef idx="1">
            <a:schemeClr val="accent1"/>
          </a:lnRef>
          <a:fillRef idx="0">
            <a:schemeClr val="accent1"/>
          </a:fillRef>
          <a:effectRef idx="0">
            <a:schemeClr val="accent1"/>
          </a:effectRef>
          <a:fontRef idx="minor">
            <a:schemeClr val="tx1"/>
          </a:fontRef>
        </p:style>
      </p:cxnSp>
      <p:sp>
        <p:nvSpPr>
          <p:cNvPr id="109" name="矩形 108"/>
          <p:cNvSpPr/>
          <p:nvPr/>
        </p:nvSpPr>
        <p:spPr>
          <a:xfrm>
            <a:off x="4183220" y="4531865"/>
            <a:ext cx="2031325" cy="289310"/>
          </a:xfrm>
          <a:prstGeom prst="rect">
            <a:avLst/>
          </a:prstGeom>
        </p:spPr>
        <p:txBody>
          <a:bodyPr wrap="none">
            <a:spAutoFit/>
          </a:bodyPr>
          <a:lstStyle/>
          <a:p>
            <a:pPr algn="ctr">
              <a:lnSpc>
                <a:spcPct val="80000"/>
              </a:lnSpc>
              <a:spcBef>
                <a:spcPct val="50000"/>
              </a:spcBef>
            </a:pPr>
            <a:r>
              <a:rPr lang="zh-CN" altLang="en-US" sz="1600" dirty="0">
                <a:latin typeface="微软雅黑" panose="020B0503020204020204" pitchFamily="34" charset="-122"/>
                <a:ea typeface="微软雅黑" panose="020B0503020204020204" pitchFamily="34" charset="-122"/>
              </a:rPr>
              <a:t>安装检测未能标准化</a:t>
            </a:r>
          </a:p>
        </p:txBody>
      </p:sp>
      <p:sp>
        <p:nvSpPr>
          <p:cNvPr id="110" name="矩形 109"/>
          <p:cNvSpPr/>
          <p:nvPr/>
        </p:nvSpPr>
        <p:spPr>
          <a:xfrm>
            <a:off x="4248354" y="4922052"/>
            <a:ext cx="1872556" cy="584775"/>
          </a:xfrm>
          <a:prstGeom prst="rect">
            <a:avLst/>
          </a:prstGeom>
        </p:spPr>
        <p:txBody>
          <a:bodyPr wrap="square">
            <a:spAutoFit/>
          </a:bodyPr>
          <a:lstStyle/>
          <a:p>
            <a:pPr algn="ctr">
              <a:spcBef>
                <a:spcPct val="50000"/>
              </a:spcBef>
            </a:pPr>
            <a:r>
              <a:rPr lang="zh-CN" altLang="en-US" sz="1600" dirty="0">
                <a:latin typeface="微软雅黑" panose="020B0503020204020204" pitchFamily="34" charset="-122"/>
                <a:ea typeface="微软雅黑" panose="020B0503020204020204" pitchFamily="34" charset="-122"/>
              </a:rPr>
              <a:t>模具在运输、沙洗、安装过程的损坏</a:t>
            </a:r>
          </a:p>
        </p:txBody>
      </p:sp>
      <p:grpSp>
        <p:nvGrpSpPr>
          <p:cNvPr id="112" name="组合 111"/>
          <p:cNvGrpSpPr/>
          <p:nvPr/>
        </p:nvGrpSpPr>
        <p:grpSpPr>
          <a:xfrm>
            <a:off x="848971" y="2996403"/>
            <a:ext cx="10981578" cy="2282916"/>
            <a:chOff x="848971" y="2996403"/>
            <a:chExt cx="10981578" cy="2282916"/>
          </a:xfrm>
          <a:solidFill>
            <a:srgbClr val="F59322"/>
          </a:solidFill>
          <a:effectLst>
            <a:outerShdw blurRad="50800" dist="38100" dir="5400000" algn="t" rotWithShape="0">
              <a:prstClr val="black">
                <a:alpha val="40000"/>
              </a:prstClr>
            </a:outerShdw>
          </a:effectLst>
        </p:grpSpPr>
        <p:sp>
          <p:nvSpPr>
            <p:cNvPr id="51" name="Freeform 12"/>
            <p:cNvSpPr>
              <a:spLocks/>
            </p:cNvSpPr>
            <p:nvPr/>
          </p:nvSpPr>
          <p:spPr bwMode="auto">
            <a:xfrm>
              <a:off x="848971" y="3639090"/>
              <a:ext cx="923933" cy="984072"/>
            </a:xfrm>
            <a:custGeom>
              <a:avLst/>
              <a:gdLst>
                <a:gd name="T0" fmla="*/ 143 w 487"/>
                <a:gd name="T1" fmla="*/ 0 h 518"/>
                <a:gd name="T2" fmla="*/ 483 w 487"/>
                <a:gd name="T3" fmla="*/ 242 h 518"/>
                <a:gd name="T4" fmla="*/ 487 w 487"/>
                <a:gd name="T5" fmla="*/ 242 h 518"/>
                <a:gd name="T6" fmla="*/ 487 w 487"/>
                <a:gd name="T7" fmla="*/ 276 h 518"/>
                <a:gd name="T8" fmla="*/ 483 w 487"/>
                <a:gd name="T9" fmla="*/ 276 h 518"/>
                <a:gd name="T10" fmla="*/ 143 w 487"/>
                <a:gd name="T11" fmla="*/ 518 h 518"/>
                <a:gd name="T12" fmla="*/ 144 w 487"/>
                <a:gd name="T13" fmla="*/ 259 h 518"/>
                <a:gd name="T14" fmla="*/ 143 w 487"/>
                <a:gd name="T15" fmla="*/ 0 h 5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87" h="518">
                  <a:moveTo>
                    <a:pt x="143" y="0"/>
                  </a:moveTo>
                  <a:cubicBezTo>
                    <a:pt x="264" y="0"/>
                    <a:pt x="433" y="185"/>
                    <a:pt x="483" y="242"/>
                  </a:cubicBezTo>
                  <a:cubicBezTo>
                    <a:pt x="487" y="242"/>
                    <a:pt x="487" y="242"/>
                    <a:pt x="487" y="242"/>
                  </a:cubicBezTo>
                  <a:cubicBezTo>
                    <a:pt x="487" y="276"/>
                    <a:pt x="487" y="276"/>
                    <a:pt x="487" y="276"/>
                  </a:cubicBezTo>
                  <a:cubicBezTo>
                    <a:pt x="483" y="276"/>
                    <a:pt x="483" y="276"/>
                    <a:pt x="483" y="276"/>
                  </a:cubicBezTo>
                  <a:cubicBezTo>
                    <a:pt x="433" y="333"/>
                    <a:pt x="264" y="518"/>
                    <a:pt x="143" y="518"/>
                  </a:cubicBezTo>
                  <a:cubicBezTo>
                    <a:pt x="0" y="518"/>
                    <a:pt x="144" y="402"/>
                    <a:pt x="144" y="259"/>
                  </a:cubicBezTo>
                  <a:cubicBezTo>
                    <a:pt x="144" y="116"/>
                    <a:pt x="0" y="0"/>
                    <a:pt x="14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id-ID"/>
            </a:p>
          </p:txBody>
        </p:sp>
        <p:sp>
          <p:nvSpPr>
            <p:cNvPr id="52" name="Freeform 13"/>
            <p:cNvSpPr>
              <a:spLocks noEditPoints="1"/>
            </p:cNvSpPr>
            <p:nvPr/>
          </p:nvSpPr>
          <p:spPr bwMode="auto">
            <a:xfrm>
              <a:off x="9278049" y="2996403"/>
              <a:ext cx="2552500" cy="2282916"/>
            </a:xfrm>
            <a:custGeom>
              <a:avLst/>
              <a:gdLst>
                <a:gd name="T0" fmla="*/ 90 w 860"/>
                <a:gd name="T1" fmla="*/ 435 h 768"/>
                <a:gd name="T2" fmla="*/ 195 w 860"/>
                <a:gd name="T3" fmla="*/ 768 h 768"/>
                <a:gd name="T4" fmla="*/ 860 w 860"/>
                <a:gd name="T5" fmla="*/ 454 h 768"/>
                <a:gd name="T6" fmla="*/ 195 w 860"/>
                <a:gd name="T7" fmla="*/ 0 h 768"/>
                <a:gd name="T8" fmla="*/ 90 w 860"/>
                <a:gd name="T9" fmla="*/ 333 h 768"/>
                <a:gd name="T10" fmla="*/ 27 w 860"/>
                <a:gd name="T11" fmla="*/ 335 h 768"/>
                <a:gd name="T12" fmla="*/ 27 w 860"/>
                <a:gd name="T13" fmla="*/ 433 h 768"/>
                <a:gd name="T14" fmla="*/ 90 w 860"/>
                <a:gd name="T15" fmla="*/ 435 h 768"/>
                <a:gd name="T16" fmla="*/ 444 w 860"/>
                <a:gd name="T17" fmla="*/ 265 h 768"/>
                <a:gd name="T18" fmla="*/ 505 w 860"/>
                <a:gd name="T19" fmla="*/ 203 h 768"/>
                <a:gd name="T20" fmla="*/ 566 w 860"/>
                <a:gd name="T21" fmla="*/ 265 h 768"/>
                <a:gd name="T22" fmla="*/ 505 w 860"/>
                <a:gd name="T23" fmla="*/ 326 h 768"/>
                <a:gd name="T24" fmla="*/ 444 w 860"/>
                <a:gd name="T25" fmla="*/ 265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60" h="768">
                  <a:moveTo>
                    <a:pt x="90" y="435"/>
                  </a:moveTo>
                  <a:cubicBezTo>
                    <a:pt x="76" y="623"/>
                    <a:pt x="0" y="768"/>
                    <a:pt x="195" y="768"/>
                  </a:cubicBezTo>
                  <a:cubicBezTo>
                    <a:pt x="407" y="768"/>
                    <a:pt x="860" y="454"/>
                    <a:pt x="860" y="454"/>
                  </a:cubicBezTo>
                  <a:cubicBezTo>
                    <a:pt x="860" y="243"/>
                    <a:pt x="407" y="0"/>
                    <a:pt x="195" y="0"/>
                  </a:cubicBezTo>
                  <a:cubicBezTo>
                    <a:pt x="0" y="0"/>
                    <a:pt x="76" y="146"/>
                    <a:pt x="90" y="333"/>
                  </a:cubicBezTo>
                  <a:cubicBezTo>
                    <a:pt x="27" y="335"/>
                    <a:pt x="27" y="335"/>
                    <a:pt x="27" y="335"/>
                  </a:cubicBezTo>
                  <a:cubicBezTo>
                    <a:pt x="27" y="433"/>
                    <a:pt x="27" y="433"/>
                    <a:pt x="27" y="433"/>
                  </a:cubicBezTo>
                  <a:lnTo>
                    <a:pt x="90" y="435"/>
                  </a:lnTo>
                  <a:close/>
                  <a:moveTo>
                    <a:pt x="444" y="265"/>
                  </a:moveTo>
                  <a:cubicBezTo>
                    <a:pt x="444" y="231"/>
                    <a:pt x="471" y="203"/>
                    <a:pt x="505" y="203"/>
                  </a:cubicBezTo>
                  <a:cubicBezTo>
                    <a:pt x="539" y="203"/>
                    <a:pt x="566" y="231"/>
                    <a:pt x="566" y="265"/>
                  </a:cubicBezTo>
                  <a:cubicBezTo>
                    <a:pt x="566" y="298"/>
                    <a:pt x="539" y="326"/>
                    <a:pt x="505" y="326"/>
                  </a:cubicBezTo>
                  <a:cubicBezTo>
                    <a:pt x="471" y="326"/>
                    <a:pt x="444" y="298"/>
                    <a:pt x="444" y="265"/>
                  </a:cubicBezTo>
                  <a:close/>
                </a:path>
              </a:pathLst>
            </a:custGeom>
            <a:grpFill/>
            <a:ln>
              <a:noFill/>
            </a:ln>
          </p:spPr>
          <p:txBody>
            <a:bodyPr vert="horz" wrap="square" lIns="91440" tIns="45720" rIns="91440" bIns="45720" numCol="1" anchor="t" anchorCtr="0" compatLnSpc="1">
              <a:prstTxWarp prst="textNoShape">
                <a:avLst/>
              </a:prstTxWarp>
            </a:bodyPr>
            <a:lstStyle/>
            <a:p>
              <a:endParaRPr lang="id-ID"/>
            </a:p>
          </p:txBody>
        </p:sp>
        <p:sp>
          <p:nvSpPr>
            <p:cNvPr id="53" name="Freeform 18"/>
            <p:cNvSpPr>
              <a:spLocks/>
            </p:cNvSpPr>
            <p:nvPr/>
          </p:nvSpPr>
          <p:spPr bwMode="auto">
            <a:xfrm>
              <a:off x="1555294" y="3749530"/>
              <a:ext cx="8303646" cy="778801"/>
            </a:xfrm>
            <a:custGeom>
              <a:avLst/>
              <a:gdLst>
                <a:gd name="T0" fmla="*/ 2797 w 2797"/>
                <a:gd name="T1" fmla="*/ 12 h 262"/>
                <a:gd name="T2" fmla="*/ 2684 w 2797"/>
                <a:gd name="T3" fmla="*/ 0 h 262"/>
                <a:gd name="T4" fmla="*/ 0 w 2797"/>
                <a:gd name="T5" fmla="*/ 104 h 262"/>
                <a:gd name="T6" fmla="*/ 0 w 2797"/>
                <a:gd name="T7" fmla="*/ 158 h 262"/>
                <a:gd name="T8" fmla="*/ 2684 w 2797"/>
                <a:gd name="T9" fmla="*/ 262 h 262"/>
                <a:gd name="T10" fmla="*/ 2797 w 2797"/>
                <a:gd name="T11" fmla="*/ 251 h 262"/>
                <a:gd name="T12" fmla="*/ 2797 w 2797"/>
                <a:gd name="T13" fmla="*/ 12 h 262"/>
              </a:gdLst>
              <a:ahLst/>
              <a:cxnLst>
                <a:cxn ang="0">
                  <a:pos x="T0" y="T1"/>
                </a:cxn>
                <a:cxn ang="0">
                  <a:pos x="T2" y="T3"/>
                </a:cxn>
                <a:cxn ang="0">
                  <a:pos x="T4" y="T5"/>
                </a:cxn>
                <a:cxn ang="0">
                  <a:pos x="T6" y="T7"/>
                </a:cxn>
                <a:cxn ang="0">
                  <a:pos x="T8" y="T9"/>
                </a:cxn>
                <a:cxn ang="0">
                  <a:pos x="T10" y="T11"/>
                </a:cxn>
                <a:cxn ang="0">
                  <a:pos x="T12" y="T13"/>
                </a:cxn>
              </a:cxnLst>
              <a:rect l="0" t="0" r="r" b="b"/>
              <a:pathLst>
                <a:path w="2797" h="262">
                  <a:moveTo>
                    <a:pt x="2797" y="12"/>
                  </a:moveTo>
                  <a:cubicBezTo>
                    <a:pt x="2761" y="8"/>
                    <a:pt x="2724" y="4"/>
                    <a:pt x="2684" y="0"/>
                  </a:cubicBezTo>
                  <a:cubicBezTo>
                    <a:pt x="1789" y="35"/>
                    <a:pt x="895" y="69"/>
                    <a:pt x="0" y="104"/>
                  </a:cubicBezTo>
                  <a:cubicBezTo>
                    <a:pt x="0" y="158"/>
                    <a:pt x="0" y="158"/>
                    <a:pt x="0" y="158"/>
                  </a:cubicBezTo>
                  <a:cubicBezTo>
                    <a:pt x="895" y="193"/>
                    <a:pt x="1790" y="228"/>
                    <a:pt x="2684" y="262"/>
                  </a:cubicBezTo>
                  <a:cubicBezTo>
                    <a:pt x="2724" y="258"/>
                    <a:pt x="2761" y="255"/>
                    <a:pt x="2797" y="251"/>
                  </a:cubicBezTo>
                  <a:lnTo>
                    <a:pt x="2797" y="12"/>
                  </a:lnTo>
                  <a:close/>
                </a:path>
              </a:pathLst>
            </a:custGeom>
            <a:grpFill/>
            <a:ln>
              <a:noFill/>
            </a:ln>
          </p:spPr>
          <p:txBody>
            <a:bodyPr vert="horz" wrap="square" lIns="91440" tIns="45720" rIns="91440" bIns="45720" numCol="1" anchor="t" anchorCtr="0" compatLnSpc="1">
              <a:prstTxWarp prst="textNoShape">
                <a:avLst/>
              </a:prstTxWarp>
            </a:bodyPr>
            <a:lstStyle/>
            <a:p>
              <a:endParaRPr lang="id-ID"/>
            </a:p>
          </p:txBody>
        </p:sp>
        <p:sp>
          <p:nvSpPr>
            <p:cNvPr id="111" name="椭圆 110"/>
            <p:cNvSpPr/>
            <p:nvPr/>
          </p:nvSpPr>
          <p:spPr>
            <a:xfrm>
              <a:off x="10494272" y="3518699"/>
              <a:ext cx="579862" cy="52074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2" name="矩形 101"/>
          <p:cNvSpPr/>
          <p:nvPr/>
        </p:nvSpPr>
        <p:spPr>
          <a:xfrm>
            <a:off x="9644774" y="3491299"/>
            <a:ext cx="1745447" cy="1200329"/>
          </a:xfrm>
          <a:prstGeom prst="rect">
            <a:avLst/>
          </a:prstGeom>
        </p:spPr>
        <p:txBody>
          <a:bodyPr wrap="square">
            <a:spAutoFit/>
          </a:bodyPr>
          <a:lstStyle/>
          <a:p>
            <a:pPr algn="ctr" fontAlgn="ctr">
              <a:lnSpc>
                <a:spcPct val="150000"/>
              </a:lnSpc>
              <a:spcBef>
                <a:spcPct val="50000"/>
              </a:spcBef>
              <a:buClr>
                <a:schemeClr val="bg1"/>
              </a:buClr>
            </a:pPr>
            <a:r>
              <a:rPr lang="zh-CN" altLang="en-US" sz="2400" b="1" noProof="1">
                <a:solidFill>
                  <a:schemeClr val="bg1"/>
                </a:solidFill>
                <a:latin typeface="微软雅黑" panose="020B0503020204020204" pitchFamily="34" charset="-122"/>
                <a:ea typeface="微软雅黑" panose="020B0503020204020204" pitchFamily="34" charset="-122"/>
              </a:rPr>
              <a:t>提高一次装模合格率</a:t>
            </a:r>
            <a:endParaRPr lang="zh-CN" altLang="en-US" sz="2400" b="1" i="1" noProof="1">
              <a:solidFill>
                <a:schemeClr val="bg1"/>
              </a:solidFill>
              <a:effectLst>
                <a:outerShdw blurRad="38100" dist="38100" dir="2700000">
                  <a:srgbClr val="C0C0C0"/>
                </a:outerShdw>
              </a:effectLst>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084417487"/>
      </p:ext>
    </p:extLst>
  </p:cSld>
  <p:clrMapOvr>
    <a:masterClrMapping/>
  </p:clrMapOvr>
  <mc:AlternateContent xmlns:mc="http://schemas.openxmlformats.org/markup-compatibility/2006" xmlns:p14="http://schemas.microsoft.com/office/powerpoint/2010/main">
    <mc:Choice Requires="p14">
      <p:transition spd="slow" p14:dur="1600" advClick="0" advTm="5000">
        <p14:gallery dir="l"/>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00"/>
                                        </p:tgtEl>
                                        <p:attrNameLst>
                                          <p:attrName>style.visibility</p:attrName>
                                        </p:attrNameLst>
                                      </p:cBhvr>
                                      <p:to>
                                        <p:strVal val="visible"/>
                                      </p:to>
                                    </p:set>
                                    <p:animEffect transition="in" filter="wipe(left)">
                                      <p:cBhvr>
                                        <p:cTn id="7" dur="500"/>
                                        <p:tgtEl>
                                          <p:spTgt spid="100"/>
                                        </p:tgtEl>
                                      </p:cBhvr>
                                    </p:animEffect>
                                  </p:childTnLst>
                                </p:cTn>
                              </p:par>
                              <p:par>
                                <p:cTn id="8" presetID="22" presetClass="entr" presetSubtype="2" fill="hold" nodeType="withEffect">
                                  <p:stCondLst>
                                    <p:cond delay="0"/>
                                  </p:stCondLst>
                                  <p:childTnLst>
                                    <p:set>
                                      <p:cBhvr>
                                        <p:cTn id="9" dur="1" fill="hold">
                                          <p:stCondLst>
                                            <p:cond delay="0"/>
                                          </p:stCondLst>
                                        </p:cTn>
                                        <p:tgtEl>
                                          <p:spTgt spid="101"/>
                                        </p:tgtEl>
                                        <p:attrNameLst>
                                          <p:attrName>style.visibility</p:attrName>
                                        </p:attrNameLst>
                                      </p:cBhvr>
                                      <p:to>
                                        <p:strVal val="visible"/>
                                      </p:to>
                                    </p:set>
                                    <p:animEffect transition="in" filter="wipe(right)">
                                      <p:cBhvr>
                                        <p:cTn id="10" dur="500"/>
                                        <p:tgtEl>
                                          <p:spTgt spid="101"/>
                                        </p:tgtEl>
                                      </p:cBhvr>
                                    </p:animEffect>
                                  </p:childTnLst>
                                </p:cTn>
                              </p:par>
                            </p:childTnLst>
                          </p:cTn>
                        </p:par>
                        <p:par>
                          <p:cTn id="11" fill="hold">
                            <p:stCondLst>
                              <p:cond delay="500"/>
                            </p:stCondLst>
                            <p:childTnLst>
                              <p:par>
                                <p:cTn id="12" presetID="16" presetClass="entr" presetSubtype="37" fill="hold" grpId="0" nodeType="afterEffect">
                                  <p:stCondLst>
                                    <p:cond delay="0"/>
                                  </p:stCondLst>
                                  <p:childTnLst>
                                    <p:set>
                                      <p:cBhvr>
                                        <p:cTn id="13" dur="1" fill="hold">
                                          <p:stCondLst>
                                            <p:cond delay="0"/>
                                          </p:stCondLst>
                                        </p:cTn>
                                        <p:tgtEl>
                                          <p:spTgt spid="99"/>
                                        </p:tgtEl>
                                        <p:attrNameLst>
                                          <p:attrName>style.visibility</p:attrName>
                                        </p:attrNameLst>
                                      </p:cBhvr>
                                      <p:to>
                                        <p:strVal val="visible"/>
                                      </p:to>
                                    </p:set>
                                    <p:animEffect transition="in" filter="barn(outVertical)">
                                      <p:cBhvr>
                                        <p:cTn id="14" dur="500"/>
                                        <p:tgtEl>
                                          <p:spTgt spid="99"/>
                                        </p:tgtEl>
                                      </p:cBhvr>
                                    </p:animEffect>
                                  </p:childTnLst>
                                </p:cTn>
                              </p:par>
                            </p:childTnLst>
                          </p:cTn>
                        </p:par>
                        <p:par>
                          <p:cTn id="15" fill="hold">
                            <p:stCondLst>
                              <p:cond delay="1000"/>
                            </p:stCondLst>
                            <p:childTnLst>
                              <p:par>
                                <p:cTn id="16" presetID="14" presetClass="entr" presetSubtype="10" fill="hold" grpId="0" nodeType="afterEffect">
                                  <p:stCondLst>
                                    <p:cond delay="0"/>
                                  </p:stCondLst>
                                  <p:childTnLst>
                                    <p:set>
                                      <p:cBhvr>
                                        <p:cTn id="17" dur="1" fill="hold">
                                          <p:stCondLst>
                                            <p:cond delay="0"/>
                                          </p:stCondLst>
                                        </p:cTn>
                                        <p:tgtEl>
                                          <p:spTgt spid="103"/>
                                        </p:tgtEl>
                                        <p:attrNameLst>
                                          <p:attrName>style.visibility</p:attrName>
                                        </p:attrNameLst>
                                      </p:cBhvr>
                                      <p:to>
                                        <p:strVal val="visible"/>
                                      </p:to>
                                    </p:set>
                                    <p:animEffect transition="in" filter="randombar(horizontal)">
                                      <p:cBhvr>
                                        <p:cTn id="18" dur="500"/>
                                        <p:tgtEl>
                                          <p:spTgt spid="103"/>
                                        </p:tgtEl>
                                      </p:cBhvr>
                                    </p:animEffect>
                                  </p:childTnLst>
                                </p:cTn>
                              </p:par>
                            </p:childTnLst>
                          </p:cTn>
                        </p:par>
                        <p:par>
                          <p:cTn id="19" fill="hold">
                            <p:stCondLst>
                              <p:cond delay="1500"/>
                            </p:stCondLst>
                            <p:childTnLst>
                              <p:par>
                                <p:cTn id="20" presetID="22" presetClass="entr" presetSubtype="8" fill="hold" nodeType="afterEffect">
                                  <p:stCondLst>
                                    <p:cond delay="0"/>
                                  </p:stCondLst>
                                  <p:childTnLst>
                                    <p:set>
                                      <p:cBhvr>
                                        <p:cTn id="21" dur="1" fill="hold">
                                          <p:stCondLst>
                                            <p:cond delay="0"/>
                                          </p:stCondLst>
                                        </p:cTn>
                                        <p:tgtEl>
                                          <p:spTgt spid="112"/>
                                        </p:tgtEl>
                                        <p:attrNameLst>
                                          <p:attrName>style.visibility</p:attrName>
                                        </p:attrNameLst>
                                      </p:cBhvr>
                                      <p:to>
                                        <p:strVal val="visible"/>
                                      </p:to>
                                    </p:set>
                                    <p:animEffect transition="in" filter="wipe(left)">
                                      <p:cBhvr>
                                        <p:cTn id="22" dur="500"/>
                                        <p:tgtEl>
                                          <p:spTgt spid="112"/>
                                        </p:tgtEl>
                                      </p:cBhvr>
                                    </p:animEffect>
                                  </p:childTnLst>
                                </p:cTn>
                              </p:par>
                            </p:childTnLst>
                          </p:cTn>
                        </p:par>
                        <p:par>
                          <p:cTn id="23" fill="hold">
                            <p:stCondLst>
                              <p:cond delay="2000"/>
                            </p:stCondLst>
                            <p:childTnLst>
                              <p:par>
                                <p:cTn id="24" presetID="42" presetClass="entr" presetSubtype="0" fill="hold" grpId="0" nodeType="afterEffect">
                                  <p:stCondLst>
                                    <p:cond delay="0"/>
                                  </p:stCondLst>
                                  <p:childTnLst>
                                    <p:set>
                                      <p:cBhvr>
                                        <p:cTn id="25" dur="1" fill="hold">
                                          <p:stCondLst>
                                            <p:cond delay="0"/>
                                          </p:stCondLst>
                                        </p:cTn>
                                        <p:tgtEl>
                                          <p:spTgt spid="102"/>
                                        </p:tgtEl>
                                        <p:attrNameLst>
                                          <p:attrName>style.visibility</p:attrName>
                                        </p:attrNameLst>
                                      </p:cBhvr>
                                      <p:to>
                                        <p:strVal val="visible"/>
                                      </p:to>
                                    </p:set>
                                    <p:animEffect transition="in" filter="fade">
                                      <p:cBhvr>
                                        <p:cTn id="26" dur="1000"/>
                                        <p:tgtEl>
                                          <p:spTgt spid="102"/>
                                        </p:tgtEl>
                                      </p:cBhvr>
                                    </p:animEffect>
                                    <p:anim calcmode="lin" valueType="num">
                                      <p:cBhvr>
                                        <p:cTn id="27" dur="1000" fill="hold"/>
                                        <p:tgtEl>
                                          <p:spTgt spid="102"/>
                                        </p:tgtEl>
                                        <p:attrNameLst>
                                          <p:attrName>ppt_x</p:attrName>
                                        </p:attrNameLst>
                                      </p:cBhvr>
                                      <p:tavLst>
                                        <p:tav tm="0">
                                          <p:val>
                                            <p:strVal val="#ppt_x"/>
                                          </p:val>
                                        </p:tav>
                                        <p:tav tm="100000">
                                          <p:val>
                                            <p:strVal val="#ppt_x"/>
                                          </p:val>
                                        </p:tav>
                                      </p:tavLst>
                                    </p:anim>
                                    <p:anim calcmode="lin" valueType="num">
                                      <p:cBhvr>
                                        <p:cTn id="28" dur="1000" fill="hold"/>
                                        <p:tgtEl>
                                          <p:spTgt spid="102"/>
                                        </p:tgtEl>
                                        <p:attrNameLst>
                                          <p:attrName>ppt_y</p:attrName>
                                        </p:attrNameLst>
                                      </p:cBhvr>
                                      <p:tavLst>
                                        <p:tav tm="0">
                                          <p:val>
                                            <p:strVal val="#ppt_y+.1"/>
                                          </p:val>
                                        </p:tav>
                                        <p:tav tm="100000">
                                          <p:val>
                                            <p:strVal val="#ppt_y"/>
                                          </p:val>
                                        </p:tav>
                                      </p:tavLst>
                                    </p:anim>
                                  </p:childTnLst>
                                </p:cTn>
                              </p:par>
                            </p:childTnLst>
                          </p:cTn>
                        </p:par>
                        <p:par>
                          <p:cTn id="29" fill="hold">
                            <p:stCondLst>
                              <p:cond delay="3000"/>
                            </p:stCondLst>
                            <p:childTnLst>
                              <p:par>
                                <p:cTn id="30" presetID="22" presetClass="entr" presetSubtype="2" fill="hold" grpId="0" nodeType="afterEffect">
                                  <p:stCondLst>
                                    <p:cond delay="0"/>
                                  </p:stCondLst>
                                  <p:childTnLst>
                                    <p:set>
                                      <p:cBhvr>
                                        <p:cTn id="31" dur="1" fill="hold">
                                          <p:stCondLst>
                                            <p:cond delay="0"/>
                                          </p:stCondLst>
                                        </p:cTn>
                                        <p:tgtEl>
                                          <p:spTgt spid="46"/>
                                        </p:tgtEl>
                                        <p:attrNameLst>
                                          <p:attrName>style.visibility</p:attrName>
                                        </p:attrNameLst>
                                      </p:cBhvr>
                                      <p:to>
                                        <p:strVal val="visible"/>
                                      </p:to>
                                    </p:set>
                                    <p:animEffect transition="in" filter="wipe(right)">
                                      <p:cBhvr>
                                        <p:cTn id="32" dur="500"/>
                                        <p:tgtEl>
                                          <p:spTgt spid="46"/>
                                        </p:tgtEl>
                                      </p:cBhvr>
                                    </p:animEffect>
                                  </p:childTnLst>
                                </p:cTn>
                              </p:par>
                            </p:childTnLst>
                          </p:cTn>
                        </p:par>
                        <p:par>
                          <p:cTn id="33" fill="hold">
                            <p:stCondLst>
                              <p:cond delay="3500"/>
                            </p:stCondLst>
                            <p:childTnLst>
                              <p:par>
                                <p:cTn id="34" presetID="47" presetClass="entr" presetSubtype="0" fill="hold" grpId="0" nodeType="afterEffect">
                                  <p:stCondLst>
                                    <p:cond delay="0"/>
                                  </p:stCondLst>
                                  <p:childTnLst>
                                    <p:set>
                                      <p:cBhvr>
                                        <p:cTn id="35" dur="1" fill="hold">
                                          <p:stCondLst>
                                            <p:cond delay="0"/>
                                          </p:stCondLst>
                                        </p:cTn>
                                        <p:tgtEl>
                                          <p:spTgt spid="96"/>
                                        </p:tgtEl>
                                        <p:attrNameLst>
                                          <p:attrName>style.visibility</p:attrName>
                                        </p:attrNameLst>
                                      </p:cBhvr>
                                      <p:to>
                                        <p:strVal val="visible"/>
                                      </p:to>
                                    </p:set>
                                    <p:animEffect transition="in" filter="fade">
                                      <p:cBhvr>
                                        <p:cTn id="36" dur="1000"/>
                                        <p:tgtEl>
                                          <p:spTgt spid="96"/>
                                        </p:tgtEl>
                                      </p:cBhvr>
                                    </p:animEffect>
                                    <p:anim calcmode="lin" valueType="num">
                                      <p:cBhvr>
                                        <p:cTn id="37" dur="1000" fill="hold"/>
                                        <p:tgtEl>
                                          <p:spTgt spid="96"/>
                                        </p:tgtEl>
                                        <p:attrNameLst>
                                          <p:attrName>ppt_x</p:attrName>
                                        </p:attrNameLst>
                                      </p:cBhvr>
                                      <p:tavLst>
                                        <p:tav tm="0">
                                          <p:val>
                                            <p:strVal val="#ppt_x"/>
                                          </p:val>
                                        </p:tav>
                                        <p:tav tm="100000">
                                          <p:val>
                                            <p:strVal val="#ppt_x"/>
                                          </p:val>
                                        </p:tav>
                                      </p:tavLst>
                                    </p:anim>
                                    <p:anim calcmode="lin" valueType="num">
                                      <p:cBhvr>
                                        <p:cTn id="38" dur="1000" fill="hold"/>
                                        <p:tgtEl>
                                          <p:spTgt spid="96"/>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93"/>
                                        </p:tgtEl>
                                        <p:attrNameLst>
                                          <p:attrName>style.visibility</p:attrName>
                                        </p:attrNameLst>
                                      </p:cBhvr>
                                      <p:to>
                                        <p:strVal val="visible"/>
                                      </p:to>
                                    </p:set>
                                    <p:animEffect transition="in" filter="fade">
                                      <p:cBhvr>
                                        <p:cTn id="41" dur="1000"/>
                                        <p:tgtEl>
                                          <p:spTgt spid="93"/>
                                        </p:tgtEl>
                                      </p:cBhvr>
                                    </p:animEffect>
                                    <p:anim calcmode="lin" valueType="num">
                                      <p:cBhvr>
                                        <p:cTn id="42" dur="1000" fill="hold"/>
                                        <p:tgtEl>
                                          <p:spTgt spid="93"/>
                                        </p:tgtEl>
                                        <p:attrNameLst>
                                          <p:attrName>ppt_x</p:attrName>
                                        </p:attrNameLst>
                                      </p:cBhvr>
                                      <p:tavLst>
                                        <p:tav tm="0">
                                          <p:val>
                                            <p:strVal val="#ppt_x"/>
                                          </p:val>
                                        </p:tav>
                                        <p:tav tm="100000">
                                          <p:val>
                                            <p:strVal val="#ppt_x"/>
                                          </p:val>
                                        </p:tav>
                                      </p:tavLst>
                                    </p:anim>
                                    <p:anim calcmode="lin" valueType="num">
                                      <p:cBhvr>
                                        <p:cTn id="43" dur="1000" fill="hold"/>
                                        <p:tgtEl>
                                          <p:spTgt spid="93"/>
                                        </p:tgtEl>
                                        <p:attrNameLst>
                                          <p:attrName>ppt_y</p:attrName>
                                        </p:attrNameLst>
                                      </p:cBhvr>
                                      <p:tavLst>
                                        <p:tav tm="0">
                                          <p:val>
                                            <p:strVal val="#ppt_y+.1"/>
                                          </p:val>
                                        </p:tav>
                                        <p:tav tm="100000">
                                          <p:val>
                                            <p:strVal val="#ppt_y"/>
                                          </p:val>
                                        </p:tav>
                                      </p:tavLst>
                                    </p:anim>
                                  </p:childTnLst>
                                </p:cTn>
                              </p:par>
                            </p:childTnLst>
                          </p:cTn>
                        </p:par>
                        <p:par>
                          <p:cTn id="44" fill="hold">
                            <p:stCondLst>
                              <p:cond delay="4500"/>
                            </p:stCondLst>
                            <p:childTnLst>
                              <p:par>
                                <p:cTn id="45" presetID="22" presetClass="entr" presetSubtype="2" fill="hold" nodeType="afterEffect">
                                  <p:stCondLst>
                                    <p:cond delay="0"/>
                                  </p:stCondLst>
                                  <p:childTnLst>
                                    <p:set>
                                      <p:cBhvr>
                                        <p:cTn id="46" dur="1" fill="hold">
                                          <p:stCondLst>
                                            <p:cond delay="0"/>
                                          </p:stCondLst>
                                        </p:cTn>
                                        <p:tgtEl>
                                          <p:spTgt spid="66"/>
                                        </p:tgtEl>
                                        <p:attrNameLst>
                                          <p:attrName>style.visibility</p:attrName>
                                        </p:attrNameLst>
                                      </p:cBhvr>
                                      <p:to>
                                        <p:strVal val="visible"/>
                                      </p:to>
                                    </p:set>
                                    <p:animEffect transition="in" filter="wipe(right)">
                                      <p:cBhvr>
                                        <p:cTn id="47" dur="500"/>
                                        <p:tgtEl>
                                          <p:spTgt spid="66"/>
                                        </p:tgtEl>
                                      </p:cBhvr>
                                    </p:animEffect>
                                  </p:childTnLst>
                                </p:cTn>
                              </p:par>
                            </p:childTnLst>
                          </p:cTn>
                        </p:par>
                        <p:par>
                          <p:cTn id="48" fill="hold">
                            <p:stCondLst>
                              <p:cond delay="5000"/>
                            </p:stCondLst>
                            <p:childTnLst>
                              <p:par>
                                <p:cTn id="49" presetID="22" presetClass="entr" presetSubtype="2" fill="hold" grpId="0" nodeType="afterEffect">
                                  <p:stCondLst>
                                    <p:cond delay="0"/>
                                  </p:stCondLst>
                                  <p:childTnLst>
                                    <p:set>
                                      <p:cBhvr>
                                        <p:cTn id="50" dur="1" fill="hold">
                                          <p:stCondLst>
                                            <p:cond delay="0"/>
                                          </p:stCondLst>
                                        </p:cTn>
                                        <p:tgtEl>
                                          <p:spTgt spid="67"/>
                                        </p:tgtEl>
                                        <p:attrNameLst>
                                          <p:attrName>style.visibility</p:attrName>
                                        </p:attrNameLst>
                                      </p:cBhvr>
                                      <p:to>
                                        <p:strVal val="visible"/>
                                      </p:to>
                                    </p:set>
                                    <p:animEffect transition="in" filter="wipe(right)">
                                      <p:cBhvr>
                                        <p:cTn id="51" dur="500"/>
                                        <p:tgtEl>
                                          <p:spTgt spid="67"/>
                                        </p:tgtEl>
                                      </p:cBhvr>
                                    </p:animEffect>
                                  </p:childTnLst>
                                </p:cTn>
                              </p:par>
                            </p:childTnLst>
                          </p:cTn>
                        </p:par>
                        <p:par>
                          <p:cTn id="52" fill="hold">
                            <p:stCondLst>
                              <p:cond delay="5500"/>
                            </p:stCondLst>
                            <p:childTnLst>
                              <p:par>
                                <p:cTn id="53" presetID="22" presetClass="entr" presetSubtype="2" fill="hold" nodeType="afterEffect">
                                  <p:stCondLst>
                                    <p:cond delay="0"/>
                                  </p:stCondLst>
                                  <p:childTnLst>
                                    <p:set>
                                      <p:cBhvr>
                                        <p:cTn id="54" dur="1" fill="hold">
                                          <p:stCondLst>
                                            <p:cond delay="0"/>
                                          </p:stCondLst>
                                        </p:cTn>
                                        <p:tgtEl>
                                          <p:spTgt spid="70"/>
                                        </p:tgtEl>
                                        <p:attrNameLst>
                                          <p:attrName>style.visibility</p:attrName>
                                        </p:attrNameLst>
                                      </p:cBhvr>
                                      <p:to>
                                        <p:strVal val="visible"/>
                                      </p:to>
                                    </p:set>
                                    <p:animEffect transition="in" filter="wipe(right)">
                                      <p:cBhvr>
                                        <p:cTn id="55" dur="500"/>
                                        <p:tgtEl>
                                          <p:spTgt spid="70"/>
                                        </p:tgtEl>
                                      </p:cBhvr>
                                    </p:animEffect>
                                  </p:childTnLst>
                                </p:cTn>
                              </p:par>
                            </p:childTnLst>
                          </p:cTn>
                        </p:par>
                        <p:par>
                          <p:cTn id="56" fill="hold">
                            <p:stCondLst>
                              <p:cond delay="6000"/>
                            </p:stCondLst>
                            <p:childTnLst>
                              <p:par>
                                <p:cTn id="57" presetID="22" presetClass="entr" presetSubtype="2" fill="hold" grpId="0" nodeType="afterEffect">
                                  <p:stCondLst>
                                    <p:cond delay="0"/>
                                  </p:stCondLst>
                                  <p:childTnLst>
                                    <p:set>
                                      <p:cBhvr>
                                        <p:cTn id="58" dur="1" fill="hold">
                                          <p:stCondLst>
                                            <p:cond delay="0"/>
                                          </p:stCondLst>
                                        </p:cTn>
                                        <p:tgtEl>
                                          <p:spTgt spid="71"/>
                                        </p:tgtEl>
                                        <p:attrNameLst>
                                          <p:attrName>style.visibility</p:attrName>
                                        </p:attrNameLst>
                                      </p:cBhvr>
                                      <p:to>
                                        <p:strVal val="visible"/>
                                      </p:to>
                                    </p:set>
                                    <p:animEffect transition="in" filter="wipe(right)">
                                      <p:cBhvr>
                                        <p:cTn id="59" dur="500"/>
                                        <p:tgtEl>
                                          <p:spTgt spid="71"/>
                                        </p:tgtEl>
                                      </p:cBhvr>
                                    </p:animEffect>
                                  </p:childTnLst>
                                </p:cTn>
                              </p:par>
                            </p:childTnLst>
                          </p:cTn>
                        </p:par>
                        <p:par>
                          <p:cTn id="60" fill="hold">
                            <p:stCondLst>
                              <p:cond delay="6500"/>
                            </p:stCondLst>
                            <p:childTnLst>
                              <p:par>
                                <p:cTn id="61" presetID="22" presetClass="entr" presetSubtype="2" fill="hold" nodeType="afterEffect">
                                  <p:stCondLst>
                                    <p:cond delay="0"/>
                                  </p:stCondLst>
                                  <p:childTnLst>
                                    <p:set>
                                      <p:cBhvr>
                                        <p:cTn id="62" dur="1" fill="hold">
                                          <p:stCondLst>
                                            <p:cond delay="0"/>
                                          </p:stCondLst>
                                        </p:cTn>
                                        <p:tgtEl>
                                          <p:spTgt spid="72"/>
                                        </p:tgtEl>
                                        <p:attrNameLst>
                                          <p:attrName>style.visibility</p:attrName>
                                        </p:attrNameLst>
                                      </p:cBhvr>
                                      <p:to>
                                        <p:strVal val="visible"/>
                                      </p:to>
                                    </p:set>
                                    <p:animEffect transition="in" filter="wipe(right)">
                                      <p:cBhvr>
                                        <p:cTn id="63" dur="500"/>
                                        <p:tgtEl>
                                          <p:spTgt spid="72"/>
                                        </p:tgtEl>
                                      </p:cBhvr>
                                    </p:animEffect>
                                  </p:childTnLst>
                                </p:cTn>
                              </p:par>
                            </p:childTnLst>
                          </p:cTn>
                        </p:par>
                        <p:par>
                          <p:cTn id="64" fill="hold">
                            <p:stCondLst>
                              <p:cond delay="7000"/>
                            </p:stCondLst>
                            <p:childTnLst>
                              <p:par>
                                <p:cTn id="65" presetID="22" presetClass="entr" presetSubtype="2" fill="hold" grpId="0" nodeType="afterEffect">
                                  <p:stCondLst>
                                    <p:cond delay="0"/>
                                  </p:stCondLst>
                                  <p:childTnLst>
                                    <p:set>
                                      <p:cBhvr>
                                        <p:cTn id="66" dur="1" fill="hold">
                                          <p:stCondLst>
                                            <p:cond delay="0"/>
                                          </p:stCondLst>
                                        </p:cTn>
                                        <p:tgtEl>
                                          <p:spTgt spid="69"/>
                                        </p:tgtEl>
                                        <p:attrNameLst>
                                          <p:attrName>style.visibility</p:attrName>
                                        </p:attrNameLst>
                                      </p:cBhvr>
                                      <p:to>
                                        <p:strVal val="visible"/>
                                      </p:to>
                                    </p:set>
                                    <p:animEffect transition="in" filter="wipe(right)">
                                      <p:cBhvr>
                                        <p:cTn id="67" dur="500"/>
                                        <p:tgtEl>
                                          <p:spTgt spid="69"/>
                                        </p:tgtEl>
                                      </p:cBhvr>
                                    </p:animEffect>
                                  </p:childTnLst>
                                </p:cTn>
                              </p:par>
                            </p:childTnLst>
                          </p:cTn>
                        </p:par>
                        <p:par>
                          <p:cTn id="68" fill="hold">
                            <p:stCondLst>
                              <p:cond delay="7500"/>
                            </p:stCondLst>
                            <p:childTnLst>
                              <p:par>
                                <p:cTn id="69" presetID="22" presetClass="entr" presetSubtype="2" fill="hold" nodeType="afterEffect">
                                  <p:stCondLst>
                                    <p:cond delay="0"/>
                                  </p:stCondLst>
                                  <p:childTnLst>
                                    <p:set>
                                      <p:cBhvr>
                                        <p:cTn id="70" dur="1" fill="hold">
                                          <p:stCondLst>
                                            <p:cond delay="0"/>
                                          </p:stCondLst>
                                        </p:cTn>
                                        <p:tgtEl>
                                          <p:spTgt spid="68"/>
                                        </p:tgtEl>
                                        <p:attrNameLst>
                                          <p:attrName>style.visibility</p:attrName>
                                        </p:attrNameLst>
                                      </p:cBhvr>
                                      <p:to>
                                        <p:strVal val="visible"/>
                                      </p:to>
                                    </p:set>
                                    <p:animEffect transition="in" filter="wipe(right)">
                                      <p:cBhvr>
                                        <p:cTn id="71" dur="500"/>
                                        <p:tgtEl>
                                          <p:spTgt spid="68"/>
                                        </p:tgtEl>
                                      </p:cBhvr>
                                    </p:animEffect>
                                  </p:childTnLst>
                                </p:cTn>
                              </p:par>
                            </p:childTnLst>
                          </p:cTn>
                        </p:par>
                        <p:par>
                          <p:cTn id="72" fill="hold">
                            <p:stCondLst>
                              <p:cond delay="8000"/>
                            </p:stCondLst>
                            <p:childTnLst>
                              <p:par>
                                <p:cTn id="73" presetID="22" presetClass="entr" presetSubtype="2" fill="hold" grpId="0" nodeType="afterEffect">
                                  <p:stCondLst>
                                    <p:cond delay="0"/>
                                  </p:stCondLst>
                                  <p:childTnLst>
                                    <p:set>
                                      <p:cBhvr>
                                        <p:cTn id="74" dur="1" fill="hold">
                                          <p:stCondLst>
                                            <p:cond delay="0"/>
                                          </p:stCondLst>
                                        </p:cTn>
                                        <p:tgtEl>
                                          <p:spTgt spid="73"/>
                                        </p:tgtEl>
                                        <p:attrNameLst>
                                          <p:attrName>style.visibility</p:attrName>
                                        </p:attrNameLst>
                                      </p:cBhvr>
                                      <p:to>
                                        <p:strVal val="visible"/>
                                      </p:to>
                                    </p:set>
                                    <p:animEffect transition="in" filter="wipe(right)">
                                      <p:cBhvr>
                                        <p:cTn id="75" dur="500"/>
                                        <p:tgtEl>
                                          <p:spTgt spid="73"/>
                                        </p:tgtEl>
                                      </p:cBhvr>
                                    </p:animEffect>
                                  </p:childTnLst>
                                </p:cTn>
                              </p:par>
                            </p:childTnLst>
                          </p:cTn>
                        </p:par>
                        <p:par>
                          <p:cTn id="76" fill="hold">
                            <p:stCondLst>
                              <p:cond delay="8500"/>
                            </p:stCondLst>
                            <p:childTnLst>
                              <p:par>
                                <p:cTn id="77" presetID="22" presetClass="entr" presetSubtype="2" fill="hold" grpId="0" nodeType="afterEffect">
                                  <p:stCondLst>
                                    <p:cond delay="0"/>
                                  </p:stCondLst>
                                  <p:childTnLst>
                                    <p:set>
                                      <p:cBhvr>
                                        <p:cTn id="78" dur="1" fill="hold">
                                          <p:stCondLst>
                                            <p:cond delay="0"/>
                                          </p:stCondLst>
                                        </p:cTn>
                                        <p:tgtEl>
                                          <p:spTgt spid="47"/>
                                        </p:tgtEl>
                                        <p:attrNameLst>
                                          <p:attrName>style.visibility</p:attrName>
                                        </p:attrNameLst>
                                      </p:cBhvr>
                                      <p:to>
                                        <p:strVal val="visible"/>
                                      </p:to>
                                    </p:set>
                                    <p:animEffect transition="in" filter="wipe(right)">
                                      <p:cBhvr>
                                        <p:cTn id="79" dur="500"/>
                                        <p:tgtEl>
                                          <p:spTgt spid="47"/>
                                        </p:tgtEl>
                                      </p:cBhvr>
                                    </p:animEffect>
                                  </p:childTnLst>
                                </p:cTn>
                              </p:par>
                            </p:childTnLst>
                          </p:cTn>
                        </p:par>
                        <p:par>
                          <p:cTn id="80" fill="hold">
                            <p:stCondLst>
                              <p:cond delay="9000"/>
                            </p:stCondLst>
                            <p:childTnLst>
                              <p:par>
                                <p:cTn id="81" presetID="47" presetClass="entr" presetSubtype="0" fill="hold" grpId="0" nodeType="afterEffect">
                                  <p:stCondLst>
                                    <p:cond delay="0"/>
                                  </p:stCondLst>
                                  <p:childTnLst>
                                    <p:set>
                                      <p:cBhvr>
                                        <p:cTn id="82" dur="1" fill="hold">
                                          <p:stCondLst>
                                            <p:cond delay="0"/>
                                          </p:stCondLst>
                                        </p:cTn>
                                        <p:tgtEl>
                                          <p:spTgt spid="90"/>
                                        </p:tgtEl>
                                        <p:attrNameLst>
                                          <p:attrName>style.visibility</p:attrName>
                                        </p:attrNameLst>
                                      </p:cBhvr>
                                      <p:to>
                                        <p:strVal val="visible"/>
                                      </p:to>
                                    </p:set>
                                    <p:animEffect transition="in" filter="fade">
                                      <p:cBhvr>
                                        <p:cTn id="83" dur="1000"/>
                                        <p:tgtEl>
                                          <p:spTgt spid="90"/>
                                        </p:tgtEl>
                                      </p:cBhvr>
                                    </p:animEffect>
                                    <p:anim calcmode="lin" valueType="num">
                                      <p:cBhvr>
                                        <p:cTn id="84" dur="1000" fill="hold"/>
                                        <p:tgtEl>
                                          <p:spTgt spid="90"/>
                                        </p:tgtEl>
                                        <p:attrNameLst>
                                          <p:attrName>ppt_x</p:attrName>
                                        </p:attrNameLst>
                                      </p:cBhvr>
                                      <p:tavLst>
                                        <p:tav tm="0">
                                          <p:val>
                                            <p:strVal val="#ppt_x"/>
                                          </p:val>
                                        </p:tav>
                                        <p:tav tm="100000">
                                          <p:val>
                                            <p:strVal val="#ppt_x"/>
                                          </p:val>
                                        </p:tav>
                                      </p:tavLst>
                                    </p:anim>
                                    <p:anim calcmode="lin" valueType="num">
                                      <p:cBhvr>
                                        <p:cTn id="85" dur="1000" fill="hold"/>
                                        <p:tgtEl>
                                          <p:spTgt spid="90"/>
                                        </p:tgtEl>
                                        <p:attrNameLst>
                                          <p:attrName>ppt_y</p:attrName>
                                        </p:attrNameLst>
                                      </p:cBhvr>
                                      <p:tavLst>
                                        <p:tav tm="0">
                                          <p:val>
                                            <p:strVal val="#ppt_y-.1"/>
                                          </p:val>
                                        </p:tav>
                                        <p:tav tm="100000">
                                          <p:val>
                                            <p:strVal val="#ppt_y"/>
                                          </p:val>
                                        </p:tav>
                                      </p:tavLst>
                                    </p:anim>
                                  </p:childTnLst>
                                </p:cTn>
                              </p:par>
                              <p:par>
                                <p:cTn id="86" presetID="42" presetClass="entr" presetSubtype="0" fill="hold" grpId="0" nodeType="withEffect">
                                  <p:stCondLst>
                                    <p:cond delay="0"/>
                                  </p:stCondLst>
                                  <p:childTnLst>
                                    <p:set>
                                      <p:cBhvr>
                                        <p:cTn id="87" dur="1" fill="hold">
                                          <p:stCondLst>
                                            <p:cond delay="0"/>
                                          </p:stCondLst>
                                        </p:cTn>
                                        <p:tgtEl>
                                          <p:spTgt spid="87"/>
                                        </p:tgtEl>
                                        <p:attrNameLst>
                                          <p:attrName>style.visibility</p:attrName>
                                        </p:attrNameLst>
                                      </p:cBhvr>
                                      <p:to>
                                        <p:strVal val="visible"/>
                                      </p:to>
                                    </p:set>
                                    <p:animEffect transition="in" filter="fade">
                                      <p:cBhvr>
                                        <p:cTn id="88" dur="1000"/>
                                        <p:tgtEl>
                                          <p:spTgt spid="87"/>
                                        </p:tgtEl>
                                      </p:cBhvr>
                                    </p:animEffect>
                                    <p:anim calcmode="lin" valueType="num">
                                      <p:cBhvr>
                                        <p:cTn id="89" dur="1000" fill="hold"/>
                                        <p:tgtEl>
                                          <p:spTgt spid="87"/>
                                        </p:tgtEl>
                                        <p:attrNameLst>
                                          <p:attrName>ppt_x</p:attrName>
                                        </p:attrNameLst>
                                      </p:cBhvr>
                                      <p:tavLst>
                                        <p:tav tm="0">
                                          <p:val>
                                            <p:strVal val="#ppt_x"/>
                                          </p:val>
                                        </p:tav>
                                        <p:tav tm="100000">
                                          <p:val>
                                            <p:strVal val="#ppt_x"/>
                                          </p:val>
                                        </p:tav>
                                      </p:tavLst>
                                    </p:anim>
                                    <p:anim calcmode="lin" valueType="num">
                                      <p:cBhvr>
                                        <p:cTn id="90" dur="1000" fill="hold"/>
                                        <p:tgtEl>
                                          <p:spTgt spid="87"/>
                                        </p:tgtEl>
                                        <p:attrNameLst>
                                          <p:attrName>ppt_y</p:attrName>
                                        </p:attrNameLst>
                                      </p:cBhvr>
                                      <p:tavLst>
                                        <p:tav tm="0">
                                          <p:val>
                                            <p:strVal val="#ppt_y+.1"/>
                                          </p:val>
                                        </p:tav>
                                        <p:tav tm="100000">
                                          <p:val>
                                            <p:strVal val="#ppt_y"/>
                                          </p:val>
                                        </p:tav>
                                      </p:tavLst>
                                    </p:anim>
                                  </p:childTnLst>
                                </p:cTn>
                              </p:par>
                            </p:childTnLst>
                          </p:cTn>
                        </p:par>
                        <p:par>
                          <p:cTn id="91" fill="hold">
                            <p:stCondLst>
                              <p:cond delay="10000"/>
                            </p:stCondLst>
                            <p:childTnLst>
                              <p:par>
                                <p:cTn id="92" presetID="22" presetClass="entr" presetSubtype="2" fill="hold" nodeType="afterEffect">
                                  <p:stCondLst>
                                    <p:cond delay="0"/>
                                  </p:stCondLst>
                                  <p:childTnLst>
                                    <p:set>
                                      <p:cBhvr>
                                        <p:cTn id="93" dur="1" fill="hold">
                                          <p:stCondLst>
                                            <p:cond delay="0"/>
                                          </p:stCondLst>
                                        </p:cTn>
                                        <p:tgtEl>
                                          <p:spTgt spid="62"/>
                                        </p:tgtEl>
                                        <p:attrNameLst>
                                          <p:attrName>style.visibility</p:attrName>
                                        </p:attrNameLst>
                                      </p:cBhvr>
                                      <p:to>
                                        <p:strVal val="visible"/>
                                      </p:to>
                                    </p:set>
                                    <p:animEffect transition="in" filter="wipe(right)">
                                      <p:cBhvr>
                                        <p:cTn id="94" dur="500"/>
                                        <p:tgtEl>
                                          <p:spTgt spid="62"/>
                                        </p:tgtEl>
                                      </p:cBhvr>
                                    </p:animEffect>
                                  </p:childTnLst>
                                </p:cTn>
                              </p:par>
                            </p:childTnLst>
                          </p:cTn>
                        </p:par>
                        <p:par>
                          <p:cTn id="95" fill="hold">
                            <p:stCondLst>
                              <p:cond delay="10500"/>
                            </p:stCondLst>
                            <p:childTnLst>
                              <p:par>
                                <p:cTn id="96" presetID="22" presetClass="entr" presetSubtype="2" fill="hold" grpId="0" nodeType="afterEffect">
                                  <p:stCondLst>
                                    <p:cond delay="0"/>
                                  </p:stCondLst>
                                  <p:childTnLst>
                                    <p:set>
                                      <p:cBhvr>
                                        <p:cTn id="97" dur="1" fill="hold">
                                          <p:stCondLst>
                                            <p:cond delay="0"/>
                                          </p:stCondLst>
                                        </p:cTn>
                                        <p:tgtEl>
                                          <p:spTgt spid="63"/>
                                        </p:tgtEl>
                                        <p:attrNameLst>
                                          <p:attrName>style.visibility</p:attrName>
                                        </p:attrNameLst>
                                      </p:cBhvr>
                                      <p:to>
                                        <p:strVal val="visible"/>
                                      </p:to>
                                    </p:set>
                                    <p:animEffect transition="in" filter="wipe(right)">
                                      <p:cBhvr>
                                        <p:cTn id="98" dur="500"/>
                                        <p:tgtEl>
                                          <p:spTgt spid="63"/>
                                        </p:tgtEl>
                                      </p:cBhvr>
                                    </p:animEffect>
                                  </p:childTnLst>
                                </p:cTn>
                              </p:par>
                            </p:childTnLst>
                          </p:cTn>
                        </p:par>
                        <p:par>
                          <p:cTn id="99" fill="hold">
                            <p:stCondLst>
                              <p:cond delay="11000"/>
                            </p:stCondLst>
                            <p:childTnLst>
                              <p:par>
                                <p:cTn id="100" presetID="22" presetClass="entr" presetSubtype="2" fill="hold" nodeType="afterEffect">
                                  <p:stCondLst>
                                    <p:cond delay="0"/>
                                  </p:stCondLst>
                                  <p:childTnLst>
                                    <p:set>
                                      <p:cBhvr>
                                        <p:cTn id="101" dur="1" fill="hold">
                                          <p:stCondLst>
                                            <p:cond delay="0"/>
                                          </p:stCondLst>
                                        </p:cTn>
                                        <p:tgtEl>
                                          <p:spTgt spid="64"/>
                                        </p:tgtEl>
                                        <p:attrNameLst>
                                          <p:attrName>style.visibility</p:attrName>
                                        </p:attrNameLst>
                                      </p:cBhvr>
                                      <p:to>
                                        <p:strVal val="visible"/>
                                      </p:to>
                                    </p:set>
                                    <p:animEffect transition="in" filter="wipe(right)">
                                      <p:cBhvr>
                                        <p:cTn id="102" dur="500"/>
                                        <p:tgtEl>
                                          <p:spTgt spid="64"/>
                                        </p:tgtEl>
                                      </p:cBhvr>
                                    </p:animEffect>
                                  </p:childTnLst>
                                </p:cTn>
                              </p:par>
                            </p:childTnLst>
                          </p:cTn>
                        </p:par>
                        <p:par>
                          <p:cTn id="103" fill="hold">
                            <p:stCondLst>
                              <p:cond delay="11500"/>
                            </p:stCondLst>
                            <p:childTnLst>
                              <p:par>
                                <p:cTn id="104" presetID="22" presetClass="entr" presetSubtype="2" fill="hold" grpId="0" nodeType="afterEffect">
                                  <p:stCondLst>
                                    <p:cond delay="0"/>
                                  </p:stCondLst>
                                  <p:childTnLst>
                                    <p:set>
                                      <p:cBhvr>
                                        <p:cTn id="105" dur="1" fill="hold">
                                          <p:stCondLst>
                                            <p:cond delay="0"/>
                                          </p:stCondLst>
                                        </p:cTn>
                                        <p:tgtEl>
                                          <p:spTgt spid="110"/>
                                        </p:tgtEl>
                                        <p:attrNameLst>
                                          <p:attrName>style.visibility</p:attrName>
                                        </p:attrNameLst>
                                      </p:cBhvr>
                                      <p:to>
                                        <p:strVal val="visible"/>
                                      </p:to>
                                    </p:set>
                                    <p:animEffect transition="in" filter="wipe(right)">
                                      <p:cBhvr>
                                        <p:cTn id="106" dur="500"/>
                                        <p:tgtEl>
                                          <p:spTgt spid="110"/>
                                        </p:tgtEl>
                                      </p:cBhvr>
                                    </p:animEffect>
                                  </p:childTnLst>
                                </p:cTn>
                              </p:par>
                            </p:childTnLst>
                          </p:cTn>
                        </p:par>
                        <p:par>
                          <p:cTn id="107" fill="hold">
                            <p:stCondLst>
                              <p:cond delay="12000"/>
                            </p:stCondLst>
                            <p:childTnLst>
                              <p:par>
                                <p:cTn id="108" presetID="22" presetClass="entr" presetSubtype="2" fill="hold" nodeType="afterEffect">
                                  <p:stCondLst>
                                    <p:cond delay="0"/>
                                  </p:stCondLst>
                                  <p:childTnLst>
                                    <p:set>
                                      <p:cBhvr>
                                        <p:cTn id="109" dur="1" fill="hold">
                                          <p:stCondLst>
                                            <p:cond delay="0"/>
                                          </p:stCondLst>
                                        </p:cTn>
                                        <p:tgtEl>
                                          <p:spTgt spid="108"/>
                                        </p:tgtEl>
                                        <p:attrNameLst>
                                          <p:attrName>style.visibility</p:attrName>
                                        </p:attrNameLst>
                                      </p:cBhvr>
                                      <p:to>
                                        <p:strVal val="visible"/>
                                      </p:to>
                                    </p:set>
                                    <p:animEffect transition="in" filter="wipe(right)">
                                      <p:cBhvr>
                                        <p:cTn id="110" dur="500"/>
                                        <p:tgtEl>
                                          <p:spTgt spid="108"/>
                                        </p:tgtEl>
                                      </p:cBhvr>
                                    </p:animEffect>
                                  </p:childTnLst>
                                </p:cTn>
                              </p:par>
                            </p:childTnLst>
                          </p:cTn>
                        </p:par>
                        <p:par>
                          <p:cTn id="111" fill="hold">
                            <p:stCondLst>
                              <p:cond delay="12500"/>
                            </p:stCondLst>
                            <p:childTnLst>
                              <p:par>
                                <p:cTn id="112" presetID="22" presetClass="entr" presetSubtype="2" fill="hold" grpId="0" nodeType="afterEffect">
                                  <p:stCondLst>
                                    <p:cond delay="0"/>
                                  </p:stCondLst>
                                  <p:childTnLst>
                                    <p:set>
                                      <p:cBhvr>
                                        <p:cTn id="113" dur="1" fill="hold">
                                          <p:stCondLst>
                                            <p:cond delay="0"/>
                                          </p:stCondLst>
                                        </p:cTn>
                                        <p:tgtEl>
                                          <p:spTgt spid="109"/>
                                        </p:tgtEl>
                                        <p:attrNameLst>
                                          <p:attrName>style.visibility</p:attrName>
                                        </p:attrNameLst>
                                      </p:cBhvr>
                                      <p:to>
                                        <p:strVal val="visible"/>
                                      </p:to>
                                    </p:set>
                                    <p:animEffect transition="in" filter="wipe(right)">
                                      <p:cBhvr>
                                        <p:cTn id="114" dur="500"/>
                                        <p:tgtEl>
                                          <p:spTgt spid="109"/>
                                        </p:tgtEl>
                                      </p:cBhvr>
                                    </p:animEffect>
                                  </p:childTnLst>
                                </p:cTn>
                              </p:par>
                            </p:childTnLst>
                          </p:cTn>
                        </p:par>
                        <p:par>
                          <p:cTn id="115" fill="hold">
                            <p:stCondLst>
                              <p:cond delay="13000"/>
                            </p:stCondLst>
                            <p:childTnLst>
                              <p:par>
                                <p:cTn id="116" presetID="22" presetClass="entr" presetSubtype="2" fill="hold" grpId="0" nodeType="afterEffect">
                                  <p:stCondLst>
                                    <p:cond delay="0"/>
                                  </p:stCondLst>
                                  <p:childTnLst>
                                    <p:set>
                                      <p:cBhvr>
                                        <p:cTn id="117" dur="1" fill="hold">
                                          <p:stCondLst>
                                            <p:cond delay="0"/>
                                          </p:stCondLst>
                                        </p:cTn>
                                        <p:tgtEl>
                                          <p:spTgt spid="48"/>
                                        </p:tgtEl>
                                        <p:attrNameLst>
                                          <p:attrName>style.visibility</p:attrName>
                                        </p:attrNameLst>
                                      </p:cBhvr>
                                      <p:to>
                                        <p:strVal val="visible"/>
                                      </p:to>
                                    </p:set>
                                    <p:animEffect transition="in" filter="wipe(right)">
                                      <p:cBhvr>
                                        <p:cTn id="118" dur="500"/>
                                        <p:tgtEl>
                                          <p:spTgt spid="48"/>
                                        </p:tgtEl>
                                      </p:cBhvr>
                                    </p:animEffect>
                                  </p:childTnLst>
                                </p:cTn>
                              </p:par>
                            </p:childTnLst>
                          </p:cTn>
                        </p:par>
                        <p:par>
                          <p:cTn id="119" fill="hold">
                            <p:stCondLst>
                              <p:cond delay="13500"/>
                            </p:stCondLst>
                            <p:childTnLst>
                              <p:par>
                                <p:cTn id="120" presetID="47" presetClass="entr" presetSubtype="0" fill="hold" grpId="0" nodeType="afterEffect">
                                  <p:stCondLst>
                                    <p:cond delay="0"/>
                                  </p:stCondLst>
                                  <p:childTnLst>
                                    <p:set>
                                      <p:cBhvr>
                                        <p:cTn id="121" dur="1" fill="hold">
                                          <p:stCondLst>
                                            <p:cond delay="0"/>
                                          </p:stCondLst>
                                        </p:cTn>
                                        <p:tgtEl>
                                          <p:spTgt spid="84"/>
                                        </p:tgtEl>
                                        <p:attrNameLst>
                                          <p:attrName>style.visibility</p:attrName>
                                        </p:attrNameLst>
                                      </p:cBhvr>
                                      <p:to>
                                        <p:strVal val="visible"/>
                                      </p:to>
                                    </p:set>
                                    <p:animEffect transition="in" filter="fade">
                                      <p:cBhvr>
                                        <p:cTn id="122" dur="1000"/>
                                        <p:tgtEl>
                                          <p:spTgt spid="84"/>
                                        </p:tgtEl>
                                      </p:cBhvr>
                                    </p:animEffect>
                                    <p:anim calcmode="lin" valueType="num">
                                      <p:cBhvr>
                                        <p:cTn id="123" dur="1000" fill="hold"/>
                                        <p:tgtEl>
                                          <p:spTgt spid="84"/>
                                        </p:tgtEl>
                                        <p:attrNameLst>
                                          <p:attrName>ppt_x</p:attrName>
                                        </p:attrNameLst>
                                      </p:cBhvr>
                                      <p:tavLst>
                                        <p:tav tm="0">
                                          <p:val>
                                            <p:strVal val="#ppt_x"/>
                                          </p:val>
                                        </p:tav>
                                        <p:tav tm="100000">
                                          <p:val>
                                            <p:strVal val="#ppt_x"/>
                                          </p:val>
                                        </p:tav>
                                      </p:tavLst>
                                    </p:anim>
                                    <p:anim calcmode="lin" valueType="num">
                                      <p:cBhvr>
                                        <p:cTn id="124" dur="1000" fill="hold"/>
                                        <p:tgtEl>
                                          <p:spTgt spid="84"/>
                                        </p:tgtEl>
                                        <p:attrNameLst>
                                          <p:attrName>ppt_y</p:attrName>
                                        </p:attrNameLst>
                                      </p:cBhvr>
                                      <p:tavLst>
                                        <p:tav tm="0">
                                          <p:val>
                                            <p:strVal val="#ppt_y-.1"/>
                                          </p:val>
                                        </p:tav>
                                        <p:tav tm="100000">
                                          <p:val>
                                            <p:strVal val="#ppt_y"/>
                                          </p:val>
                                        </p:tav>
                                      </p:tavLst>
                                    </p:anim>
                                  </p:childTnLst>
                                </p:cTn>
                              </p:par>
                              <p:par>
                                <p:cTn id="125" presetID="42" presetClass="entr" presetSubtype="0" fill="hold" grpId="0" nodeType="withEffect">
                                  <p:stCondLst>
                                    <p:cond delay="0"/>
                                  </p:stCondLst>
                                  <p:childTnLst>
                                    <p:set>
                                      <p:cBhvr>
                                        <p:cTn id="126" dur="1" fill="hold">
                                          <p:stCondLst>
                                            <p:cond delay="0"/>
                                          </p:stCondLst>
                                        </p:cTn>
                                        <p:tgtEl>
                                          <p:spTgt spid="81"/>
                                        </p:tgtEl>
                                        <p:attrNameLst>
                                          <p:attrName>style.visibility</p:attrName>
                                        </p:attrNameLst>
                                      </p:cBhvr>
                                      <p:to>
                                        <p:strVal val="visible"/>
                                      </p:to>
                                    </p:set>
                                    <p:animEffect transition="in" filter="fade">
                                      <p:cBhvr>
                                        <p:cTn id="127" dur="1000"/>
                                        <p:tgtEl>
                                          <p:spTgt spid="81"/>
                                        </p:tgtEl>
                                      </p:cBhvr>
                                    </p:animEffect>
                                    <p:anim calcmode="lin" valueType="num">
                                      <p:cBhvr>
                                        <p:cTn id="128" dur="1000" fill="hold"/>
                                        <p:tgtEl>
                                          <p:spTgt spid="81"/>
                                        </p:tgtEl>
                                        <p:attrNameLst>
                                          <p:attrName>ppt_x</p:attrName>
                                        </p:attrNameLst>
                                      </p:cBhvr>
                                      <p:tavLst>
                                        <p:tav tm="0">
                                          <p:val>
                                            <p:strVal val="#ppt_x"/>
                                          </p:val>
                                        </p:tav>
                                        <p:tav tm="100000">
                                          <p:val>
                                            <p:strVal val="#ppt_x"/>
                                          </p:val>
                                        </p:tav>
                                      </p:tavLst>
                                    </p:anim>
                                    <p:anim calcmode="lin" valueType="num">
                                      <p:cBhvr>
                                        <p:cTn id="129" dur="1000" fill="hold"/>
                                        <p:tgtEl>
                                          <p:spTgt spid="81"/>
                                        </p:tgtEl>
                                        <p:attrNameLst>
                                          <p:attrName>ppt_y</p:attrName>
                                        </p:attrNameLst>
                                      </p:cBhvr>
                                      <p:tavLst>
                                        <p:tav tm="0">
                                          <p:val>
                                            <p:strVal val="#ppt_y+.1"/>
                                          </p:val>
                                        </p:tav>
                                        <p:tav tm="100000">
                                          <p:val>
                                            <p:strVal val="#ppt_y"/>
                                          </p:val>
                                        </p:tav>
                                      </p:tavLst>
                                    </p:anim>
                                  </p:childTnLst>
                                </p:cTn>
                              </p:par>
                            </p:childTnLst>
                          </p:cTn>
                        </p:par>
                        <p:par>
                          <p:cTn id="130" fill="hold">
                            <p:stCondLst>
                              <p:cond delay="14500"/>
                            </p:stCondLst>
                            <p:childTnLst>
                              <p:par>
                                <p:cTn id="131" presetID="22" presetClass="entr" presetSubtype="2" fill="hold" nodeType="afterEffect">
                                  <p:stCondLst>
                                    <p:cond delay="0"/>
                                  </p:stCondLst>
                                  <p:childTnLst>
                                    <p:set>
                                      <p:cBhvr>
                                        <p:cTn id="132" dur="1" fill="hold">
                                          <p:stCondLst>
                                            <p:cond delay="0"/>
                                          </p:stCondLst>
                                        </p:cTn>
                                        <p:tgtEl>
                                          <p:spTgt spid="58"/>
                                        </p:tgtEl>
                                        <p:attrNameLst>
                                          <p:attrName>style.visibility</p:attrName>
                                        </p:attrNameLst>
                                      </p:cBhvr>
                                      <p:to>
                                        <p:strVal val="visible"/>
                                      </p:to>
                                    </p:set>
                                    <p:animEffect transition="in" filter="wipe(right)">
                                      <p:cBhvr>
                                        <p:cTn id="133" dur="500"/>
                                        <p:tgtEl>
                                          <p:spTgt spid="58"/>
                                        </p:tgtEl>
                                      </p:cBhvr>
                                    </p:animEffect>
                                  </p:childTnLst>
                                </p:cTn>
                              </p:par>
                            </p:childTnLst>
                          </p:cTn>
                        </p:par>
                        <p:par>
                          <p:cTn id="134" fill="hold">
                            <p:stCondLst>
                              <p:cond delay="15000"/>
                            </p:stCondLst>
                            <p:childTnLst>
                              <p:par>
                                <p:cTn id="135" presetID="22" presetClass="entr" presetSubtype="2" fill="hold" grpId="0" nodeType="afterEffect">
                                  <p:stCondLst>
                                    <p:cond delay="0"/>
                                  </p:stCondLst>
                                  <p:childTnLst>
                                    <p:set>
                                      <p:cBhvr>
                                        <p:cTn id="136" dur="1" fill="hold">
                                          <p:stCondLst>
                                            <p:cond delay="0"/>
                                          </p:stCondLst>
                                        </p:cTn>
                                        <p:tgtEl>
                                          <p:spTgt spid="59"/>
                                        </p:tgtEl>
                                        <p:attrNameLst>
                                          <p:attrName>style.visibility</p:attrName>
                                        </p:attrNameLst>
                                      </p:cBhvr>
                                      <p:to>
                                        <p:strVal val="visible"/>
                                      </p:to>
                                    </p:set>
                                    <p:animEffect transition="in" filter="wipe(right)">
                                      <p:cBhvr>
                                        <p:cTn id="137" dur="500"/>
                                        <p:tgtEl>
                                          <p:spTgt spid="59"/>
                                        </p:tgtEl>
                                      </p:cBhvr>
                                    </p:animEffect>
                                  </p:childTnLst>
                                </p:cTn>
                              </p:par>
                            </p:childTnLst>
                          </p:cTn>
                        </p:par>
                        <p:par>
                          <p:cTn id="138" fill="hold">
                            <p:stCondLst>
                              <p:cond delay="15500"/>
                            </p:stCondLst>
                            <p:childTnLst>
                              <p:par>
                                <p:cTn id="139" presetID="22" presetClass="entr" presetSubtype="2" fill="hold" nodeType="afterEffect">
                                  <p:stCondLst>
                                    <p:cond delay="0"/>
                                  </p:stCondLst>
                                  <p:childTnLst>
                                    <p:set>
                                      <p:cBhvr>
                                        <p:cTn id="140" dur="1" fill="hold">
                                          <p:stCondLst>
                                            <p:cond delay="0"/>
                                          </p:stCondLst>
                                        </p:cTn>
                                        <p:tgtEl>
                                          <p:spTgt spid="105"/>
                                        </p:tgtEl>
                                        <p:attrNameLst>
                                          <p:attrName>style.visibility</p:attrName>
                                        </p:attrNameLst>
                                      </p:cBhvr>
                                      <p:to>
                                        <p:strVal val="visible"/>
                                      </p:to>
                                    </p:set>
                                    <p:animEffect transition="in" filter="wipe(right)">
                                      <p:cBhvr>
                                        <p:cTn id="141" dur="500"/>
                                        <p:tgtEl>
                                          <p:spTgt spid="105"/>
                                        </p:tgtEl>
                                      </p:cBhvr>
                                    </p:animEffect>
                                  </p:childTnLst>
                                </p:cTn>
                              </p:par>
                            </p:childTnLst>
                          </p:cTn>
                        </p:par>
                        <p:par>
                          <p:cTn id="142" fill="hold">
                            <p:stCondLst>
                              <p:cond delay="16000"/>
                            </p:stCondLst>
                            <p:childTnLst>
                              <p:par>
                                <p:cTn id="143" presetID="22" presetClass="entr" presetSubtype="2" fill="hold" grpId="0" nodeType="afterEffect">
                                  <p:stCondLst>
                                    <p:cond delay="0"/>
                                  </p:stCondLst>
                                  <p:childTnLst>
                                    <p:set>
                                      <p:cBhvr>
                                        <p:cTn id="144" dur="1" fill="hold">
                                          <p:stCondLst>
                                            <p:cond delay="0"/>
                                          </p:stCondLst>
                                        </p:cTn>
                                        <p:tgtEl>
                                          <p:spTgt spid="107"/>
                                        </p:tgtEl>
                                        <p:attrNameLst>
                                          <p:attrName>style.visibility</p:attrName>
                                        </p:attrNameLst>
                                      </p:cBhvr>
                                      <p:to>
                                        <p:strVal val="visible"/>
                                      </p:to>
                                    </p:set>
                                    <p:animEffect transition="in" filter="wipe(right)">
                                      <p:cBhvr>
                                        <p:cTn id="145" dur="500"/>
                                        <p:tgtEl>
                                          <p:spTgt spid="107"/>
                                        </p:tgtEl>
                                      </p:cBhvr>
                                    </p:animEffect>
                                  </p:childTnLst>
                                </p:cTn>
                              </p:par>
                            </p:childTnLst>
                          </p:cTn>
                        </p:par>
                        <p:par>
                          <p:cTn id="146" fill="hold">
                            <p:stCondLst>
                              <p:cond delay="16500"/>
                            </p:stCondLst>
                            <p:childTnLst>
                              <p:par>
                                <p:cTn id="147" presetID="22" presetClass="entr" presetSubtype="2" fill="hold" nodeType="afterEffect">
                                  <p:stCondLst>
                                    <p:cond delay="0"/>
                                  </p:stCondLst>
                                  <p:childTnLst>
                                    <p:set>
                                      <p:cBhvr>
                                        <p:cTn id="148" dur="1" fill="hold">
                                          <p:stCondLst>
                                            <p:cond delay="0"/>
                                          </p:stCondLst>
                                        </p:cTn>
                                        <p:tgtEl>
                                          <p:spTgt spid="60"/>
                                        </p:tgtEl>
                                        <p:attrNameLst>
                                          <p:attrName>style.visibility</p:attrName>
                                        </p:attrNameLst>
                                      </p:cBhvr>
                                      <p:to>
                                        <p:strVal val="visible"/>
                                      </p:to>
                                    </p:set>
                                    <p:animEffect transition="in" filter="wipe(right)">
                                      <p:cBhvr>
                                        <p:cTn id="149" dur="500"/>
                                        <p:tgtEl>
                                          <p:spTgt spid="60"/>
                                        </p:tgtEl>
                                      </p:cBhvr>
                                    </p:animEffect>
                                  </p:childTnLst>
                                </p:cTn>
                              </p:par>
                            </p:childTnLst>
                          </p:cTn>
                        </p:par>
                        <p:par>
                          <p:cTn id="150" fill="hold">
                            <p:stCondLst>
                              <p:cond delay="17000"/>
                            </p:stCondLst>
                            <p:childTnLst>
                              <p:par>
                                <p:cTn id="151" presetID="22" presetClass="entr" presetSubtype="2" fill="hold" grpId="0" nodeType="afterEffect">
                                  <p:stCondLst>
                                    <p:cond delay="0"/>
                                  </p:stCondLst>
                                  <p:childTnLst>
                                    <p:set>
                                      <p:cBhvr>
                                        <p:cTn id="152" dur="1" fill="hold">
                                          <p:stCondLst>
                                            <p:cond delay="0"/>
                                          </p:stCondLst>
                                        </p:cTn>
                                        <p:tgtEl>
                                          <p:spTgt spid="106"/>
                                        </p:tgtEl>
                                        <p:attrNameLst>
                                          <p:attrName>style.visibility</p:attrName>
                                        </p:attrNameLst>
                                      </p:cBhvr>
                                      <p:to>
                                        <p:strVal val="visible"/>
                                      </p:to>
                                    </p:set>
                                    <p:animEffect transition="in" filter="wipe(right)">
                                      <p:cBhvr>
                                        <p:cTn id="153" dur="500"/>
                                        <p:tgtEl>
                                          <p:spTgt spid="1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p:bldP spid="46" grpId="0" animBg="1"/>
      <p:bldP spid="69" grpId="0"/>
      <p:bldP spid="71" grpId="0"/>
      <p:bldP spid="73" grpId="0"/>
      <p:bldP spid="93" grpId="0" animBg="1"/>
      <p:bldP spid="96" grpId="0" animBg="1"/>
      <p:bldP spid="99" grpId="0"/>
      <p:bldP spid="103" grpId="0" animBg="1"/>
      <p:bldP spid="48" grpId="0" animBg="1"/>
      <p:bldP spid="59" grpId="0"/>
      <p:bldP spid="81" grpId="0" animBg="1"/>
      <p:bldP spid="84" grpId="0" animBg="1"/>
      <p:bldP spid="106" grpId="0"/>
      <p:bldP spid="107" grpId="0"/>
      <p:bldP spid="47" grpId="0" animBg="1"/>
      <p:bldP spid="63" grpId="0"/>
      <p:bldP spid="87" grpId="0" animBg="1"/>
      <p:bldP spid="90" grpId="0" animBg="1"/>
      <p:bldP spid="109" grpId="0"/>
      <p:bldP spid="110" grpId="0"/>
      <p:bldP spid="10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椭圆 25"/>
          <p:cNvSpPr/>
          <p:nvPr/>
        </p:nvSpPr>
        <p:spPr>
          <a:xfrm>
            <a:off x="1264395" y="1952571"/>
            <a:ext cx="1416614" cy="1416614"/>
          </a:xfrm>
          <a:prstGeom prst="ellipse">
            <a:avLst/>
          </a:prstGeom>
          <a:solidFill>
            <a:srgbClr val="34C1AA"/>
          </a:solidFill>
          <a:ln w="25400">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椭圆 26"/>
          <p:cNvSpPr/>
          <p:nvPr/>
        </p:nvSpPr>
        <p:spPr>
          <a:xfrm>
            <a:off x="2473317" y="1975716"/>
            <a:ext cx="1416614" cy="1416614"/>
          </a:xfrm>
          <a:prstGeom prst="ellipse">
            <a:avLst/>
          </a:prstGeom>
          <a:solidFill>
            <a:srgbClr val="2B84E1"/>
          </a:solidFill>
          <a:ln w="25400">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56323"/>
          <p:cNvSpPr>
            <a:spLocks noChangeArrowheads="1"/>
          </p:cNvSpPr>
          <p:nvPr/>
        </p:nvSpPr>
        <p:spPr bwMode="auto">
          <a:xfrm>
            <a:off x="627797" y="314594"/>
            <a:ext cx="357020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600" b="1">
                <a:solidFill>
                  <a:srgbClr val="003399"/>
                </a:solidFill>
                <a:latin typeface="Arial" panose="020B0604020202020204" pitchFamily="34" charset="0"/>
                <a:ea typeface="MS PGothic" panose="020B0600070205080204" pitchFamily="34" charset="-128"/>
              </a:defRPr>
            </a:lvl1pPr>
            <a:lvl2pPr>
              <a:defRPr sz="3600" b="1">
                <a:solidFill>
                  <a:srgbClr val="003399"/>
                </a:solidFill>
                <a:latin typeface="Arial" panose="020B0604020202020204" pitchFamily="34" charset="0"/>
                <a:ea typeface="MS PGothic" panose="020B0600070205080204" pitchFamily="34" charset="-128"/>
              </a:defRPr>
            </a:lvl2pPr>
            <a:lvl3pPr>
              <a:defRPr sz="3600" b="1">
                <a:solidFill>
                  <a:srgbClr val="003399"/>
                </a:solidFill>
                <a:latin typeface="Arial" panose="020B0604020202020204" pitchFamily="34" charset="0"/>
                <a:ea typeface="MS PGothic" panose="020B0600070205080204" pitchFamily="34" charset="-128"/>
              </a:defRPr>
            </a:lvl3pPr>
            <a:lvl4pPr>
              <a:defRPr sz="3600" b="1">
                <a:solidFill>
                  <a:srgbClr val="003399"/>
                </a:solidFill>
                <a:latin typeface="Arial" panose="020B0604020202020204" pitchFamily="34" charset="0"/>
                <a:ea typeface="MS PGothic" panose="020B0600070205080204" pitchFamily="34" charset="-128"/>
              </a:defRPr>
            </a:lvl4pPr>
            <a:lvl5pPr>
              <a:defRPr sz="3600" b="1">
                <a:solidFill>
                  <a:srgbClr val="003399"/>
                </a:solidFill>
                <a:latin typeface="Arial" panose="020B0604020202020204" pitchFamily="34" charset="0"/>
                <a:ea typeface="MS PGothic" panose="020B0600070205080204" pitchFamily="34" charset="-128"/>
              </a:defRPr>
            </a:lvl5pPr>
            <a:lvl6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6pPr>
            <a:lvl7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7pPr>
            <a:lvl8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8pPr>
            <a:lvl9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9pPr>
          </a:lstStyle>
          <a:p>
            <a:r>
              <a:rPr lang="zh-CN" altLang="en-US" sz="2400" dirty="0">
                <a:solidFill>
                  <a:schemeClr val="tx1"/>
                </a:solidFill>
                <a:latin typeface="微软雅黑" panose="020B0503020204020204" pitchFamily="34" charset="-122"/>
                <a:ea typeface="微软雅黑" panose="020B0503020204020204" pitchFamily="34" charset="-122"/>
              </a:rPr>
              <a:t>四、人机料法环测的运用</a:t>
            </a:r>
          </a:p>
        </p:txBody>
      </p:sp>
      <p:cxnSp>
        <p:nvCxnSpPr>
          <p:cNvPr id="3" name="Straight Connector 25"/>
          <p:cNvCxnSpPr/>
          <p:nvPr/>
        </p:nvCxnSpPr>
        <p:spPr>
          <a:xfrm>
            <a:off x="0" y="545427"/>
            <a:ext cx="627797" cy="0"/>
          </a:xfrm>
          <a:prstGeom prst="line">
            <a:avLst/>
          </a:prstGeom>
          <a:ln w="1016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 name="Straight Connector 25"/>
          <p:cNvCxnSpPr/>
          <p:nvPr/>
        </p:nvCxnSpPr>
        <p:spPr>
          <a:xfrm>
            <a:off x="4198005" y="545427"/>
            <a:ext cx="7993995" cy="0"/>
          </a:xfrm>
          <a:prstGeom prst="line">
            <a:avLst/>
          </a:prstGeom>
          <a:ln w="1016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8" name="对象 70664"/>
          <p:cNvGraphicFramePr>
            <a:graphicFrameLocks/>
          </p:cNvGraphicFramePr>
          <p:nvPr/>
        </p:nvGraphicFramePr>
        <p:xfrm>
          <a:off x="4296978" y="1504967"/>
          <a:ext cx="4552950" cy="4398963"/>
        </p:xfrm>
        <a:graphic>
          <a:graphicData uri="http://schemas.openxmlformats.org/presentationml/2006/ole">
            <mc:AlternateContent xmlns:mc="http://schemas.openxmlformats.org/markup-compatibility/2006">
              <mc:Choice xmlns:v="urn:schemas-microsoft-com:vml" Requires="v">
                <p:oleObj spid="_x0000_s1987" r:id="rId4" imgW="4833000" imgH="3051000" progId="AutoCAD.Drawing.16">
                  <p:embed/>
                </p:oleObj>
              </mc:Choice>
              <mc:Fallback>
                <p:oleObj r:id="rId4" imgW="4833000" imgH="3051000" progId="AutoCAD.Drawing.16">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l="19846" t="14450" r="32413" b="12885"/>
                      <a:stretch>
                        <a:fillRect/>
                      </a:stretch>
                    </p:blipFill>
                    <p:spPr bwMode="auto">
                      <a:xfrm>
                        <a:off x="4296978" y="1504967"/>
                        <a:ext cx="4552950" cy="4398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
        <p:nvSpPr>
          <p:cNvPr id="9" name="直接连接符 70665"/>
          <p:cNvSpPr>
            <a:spLocks noChangeShapeType="1"/>
          </p:cNvSpPr>
          <p:nvPr/>
        </p:nvSpPr>
        <p:spPr bwMode="auto">
          <a:xfrm flipV="1">
            <a:off x="7144953" y="2590690"/>
            <a:ext cx="1981200" cy="428173"/>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10" name="直接连接符 70666"/>
          <p:cNvSpPr>
            <a:spLocks noChangeShapeType="1"/>
          </p:cNvSpPr>
          <p:nvPr/>
        </p:nvSpPr>
        <p:spPr bwMode="auto">
          <a:xfrm flipV="1">
            <a:off x="6192453" y="3202365"/>
            <a:ext cx="2959100" cy="764594"/>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11" name="直接连接符 70667"/>
          <p:cNvSpPr>
            <a:spLocks noChangeShapeType="1"/>
          </p:cNvSpPr>
          <p:nvPr/>
        </p:nvSpPr>
        <p:spPr bwMode="auto">
          <a:xfrm flipV="1">
            <a:off x="7030653" y="4915055"/>
            <a:ext cx="2171700" cy="336421"/>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12" name="文本框 70668"/>
          <p:cNvSpPr txBox="1">
            <a:spLocks noChangeArrowheads="1"/>
          </p:cNvSpPr>
          <p:nvPr/>
        </p:nvSpPr>
        <p:spPr bwMode="auto">
          <a:xfrm>
            <a:off x="9164253" y="2416108"/>
            <a:ext cx="1498600" cy="374651"/>
          </a:xfrm>
          <a:prstGeom prst="round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3600" b="1">
                <a:solidFill>
                  <a:srgbClr val="003399"/>
                </a:solidFill>
                <a:latin typeface="Arial" panose="020B0604020202020204" pitchFamily="34" charset="0"/>
                <a:ea typeface="MS PGothic" panose="020B0600070205080204" pitchFamily="34" charset="-128"/>
              </a:defRPr>
            </a:lvl1pPr>
            <a:lvl2pPr>
              <a:defRPr sz="3600" b="1">
                <a:solidFill>
                  <a:srgbClr val="003399"/>
                </a:solidFill>
                <a:latin typeface="Arial" panose="020B0604020202020204" pitchFamily="34" charset="0"/>
                <a:ea typeface="MS PGothic" panose="020B0600070205080204" pitchFamily="34" charset="-128"/>
              </a:defRPr>
            </a:lvl2pPr>
            <a:lvl3pPr>
              <a:defRPr sz="3600" b="1">
                <a:solidFill>
                  <a:srgbClr val="003399"/>
                </a:solidFill>
                <a:latin typeface="Arial" panose="020B0604020202020204" pitchFamily="34" charset="0"/>
                <a:ea typeface="MS PGothic" panose="020B0600070205080204" pitchFamily="34" charset="-128"/>
              </a:defRPr>
            </a:lvl3pPr>
            <a:lvl4pPr>
              <a:defRPr sz="3600" b="1">
                <a:solidFill>
                  <a:srgbClr val="003399"/>
                </a:solidFill>
                <a:latin typeface="Arial" panose="020B0604020202020204" pitchFamily="34" charset="0"/>
                <a:ea typeface="MS PGothic" panose="020B0600070205080204" pitchFamily="34" charset="-128"/>
              </a:defRPr>
            </a:lvl4pPr>
            <a:lvl5pPr>
              <a:defRPr sz="3600" b="1">
                <a:solidFill>
                  <a:srgbClr val="003399"/>
                </a:solidFill>
                <a:latin typeface="Arial" panose="020B0604020202020204" pitchFamily="34" charset="0"/>
                <a:ea typeface="MS PGothic" panose="020B0600070205080204" pitchFamily="34" charset="-128"/>
              </a:defRPr>
            </a:lvl5pPr>
            <a:lvl6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6pPr>
            <a:lvl7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7pPr>
            <a:lvl8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8pPr>
            <a:lvl9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9pPr>
          </a:lstStyle>
          <a:p>
            <a:pPr algn="ctr">
              <a:lnSpc>
                <a:spcPct val="80000"/>
              </a:lnSpc>
              <a:spcBef>
                <a:spcPct val="50000"/>
              </a:spcBef>
            </a:pPr>
            <a:r>
              <a:rPr lang="zh-CN" altLang="en-US" sz="2000" b="0">
                <a:solidFill>
                  <a:schemeClr val="tx1"/>
                </a:solidFill>
                <a:latin typeface="微软雅黑" panose="020B0503020204020204" pitchFamily="34" charset="-122"/>
                <a:ea typeface="微软雅黑" panose="020B0503020204020204" pitchFamily="34" charset="-122"/>
              </a:rPr>
              <a:t>上胎侧板</a:t>
            </a:r>
          </a:p>
        </p:txBody>
      </p:sp>
      <p:sp>
        <p:nvSpPr>
          <p:cNvPr id="13" name="文本框 70669"/>
          <p:cNvSpPr txBox="1">
            <a:spLocks noChangeArrowheads="1"/>
          </p:cNvSpPr>
          <p:nvPr/>
        </p:nvSpPr>
        <p:spPr bwMode="auto">
          <a:xfrm>
            <a:off x="9202353" y="4764685"/>
            <a:ext cx="1498600" cy="374651"/>
          </a:xfrm>
          <a:prstGeom prst="round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3600" b="1">
                <a:solidFill>
                  <a:srgbClr val="003399"/>
                </a:solidFill>
                <a:latin typeface="Arial" panose="020B0604020202020204" pitchFamily="34" charset="0"/>
                <a:ea typeface="MS PGothic" panose="020B0600070205080204" pitchFamily="34" charset="-128"/>
              </a:defRPr>
            </a:lvl1pPr>
            <a:lvl2pPr>
              <a:defRPr sz="3600" b="1">
                <a:solidFill>
                  <a:srgbClr val="003399"/>
                </a:solidFill>
                <a:latin typeface="Arial" panose="020B0604020202020204" pitchFamily="34" charset="0"/>
                <a:ea typeface="MS PGothic" panose="020B0600070205080204" pitchFamily="34" charset="-128"/>
              </a:defRPr>
            </a:lvl2pPr>
            <a:lvl3pPr>
              <a:defRPr sz="3600" b="1">
                <a:solidFill>
                  <a:srgbClr val="003399"/>
                </a:solidFill>
                <a:latin typeface="Arial" panose="020B0604020202020204" pitchFamily="34" charset="0"/>
                <a:ea typeface="MS PGothic" panose="020B0600070205080204" pitchFamily="34" charset="-128"/>
              </a:defRPr>
            </a:lvl3pPr>
            <a:lvl4pPr>
              <a:defRPr sz="3600" b="1">
                <a:solidFill>
                  <a:srgbClr val="003399"/>
                </a:solidFill>
                <a:latin typeface="Arial" panose="020B0604020202020204" pitchFamily="34" charset="0"/>
                <a:ea typeface="MS PGothic" panose="020B0600070205080204" pitchFamily="34" charset="-128"/>
              </a:defRPr>
            </a:lvl4pPr>
            <a:lvl5pPr>
              <a:defRPr sz="3600" b="1">
                <a:solidFill>
                  <a:srgbClr val="003399"/>
                </a:solidFill>
                <a:latin typeface="Arial" panose="020B0604020202020204" pitchFamily="34" charset="0"/>
                <a:ea typeface="MS PGothic" panose="020B0600070205080204" pitchFamily="34" charset="-128"/>
              </a:defRPr>
            </a:lvl5pPr>
            <a:lvl6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6pPr>
            <a:lvl7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7pPr>
            <a:lvl8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8pPr>
            <a:lvl9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9pPr>
          </a:lstStyle>
          <a:p>
            <a:pPr algn="ctr">
              <a:lnSpc>
                <a:spcPct val="80000"/>
              </a:lnSpc>
              <a:spcBef>
                <a:spcPct val="50000"/>
              </a:spcBef>
            </a:pPr>
            <a:r>
              <a:rPr lang="zh-CN" altLang="en-US" sz="2000" b="0">
                <a:solidFill>
                  <a:schemeClr val="tx1"/>
                </a:solidFill>
                <a:latin typeface="微软雅黑" panose="020B0503020204020204" pitchFamily="34" charset="-122"/>
                <a:ea typeface="微软雅黑" panose="020B0503020204020204" pitchFamily="34" charset="-122"/>
              </a:rPr>
              <a:t>下胎侧板</a:t>
            </a:r>
          </a:p>
        </p:txBody>
      </p:sp>
      <p:sp>
        <p:nvSpPr>
          <p:cNvPr id="14" name="文本框 70670"/>
          <p:cNvSpPr txBox="1">
            <a:spLocks noChangeArrowheads="1"/>
          </p:cNvSpPr>
          <p:nvPr/>
        </p:nvSpPr>
        <p:spPr bwMode="auto">
          <a:xfrm>
            <a:off x="9151553" y="3059641"/>
            <a:ext cx="1498600" cy="374651"/>
          </a:xfrm>
          <a:prstGeom prst="round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3600" b="1">
                <a:solidFill>
                  <a:srgbClr val="003399"/>
                </a:solidFill>
                <a:latin typeface="Arial" panose="020B0604020202020204" pitchFamily="34" charset="0"/>
                <a:ea typeface="MS PGothic" panose="020B0600070205080204" pitchFamily="34" charset="-128"/>
              </a:defRPr>
            </a:lvl1pPr>
            <a:lvl2pPr>
              <a:defRPr sz="3600" b="1">
                <a:solidFill>
                  <a:srgbClr val="003399"/>
                </a:solidFill>
                <a:latin typeface="Arial" panose="020B0604020202020204" pitchFamily="34" charset="0"/>
                <a:ea typeface="MS PGothic" panose="020B0600070205080204" pitchFamily="34" charset="-128"/>
              </a:defRPr>
            </a:lvl2pPr>
            <a:lvl3pPr>
              <a:defRPr sz="3600" b="1">
                <a:solidFill>
                  <a:srgbClr val="003399"/>
                </a:solidFill>
                <a:latin typeface="Arial" panose="020B0604020202020204" pitchFamily="34" charset="0"/>
                <a:ea typeface="MS PGothic" panose="020B0600070205080204" pitchFamily="34" charset="-128"/>
              </a:defRPr>
            </a:lvl3pPr>
            <a:lvl4pPr>
              <a:defRPr sz="3600" b="1">
                <a:solidFill>
                  <a:srgbClr val="003399"/>
                </a:solidFill>
                <a:latin typeface="Arial" panose="020B0604020202020204" pitchFamily="34" charset="0"/>
                <a:ea typeface="MS PGothic" panose="020B0600070205080204" pitchFamily="34" charset="-128"/>
              </a:defRPr>
            </a:lvl4pPr>
            <a:lvl5pPr>
              <a:defRPr sz="3600" b="1">
                <a:solidFill>
                  <a:srgbClr val="003399"/>
                </a:solidFill>
                <a:latin typeface="Arial" panose="020B0604020202020204" pitchFamily="34" charset="0"/>
                <a:ea typeface="MS PGothic" panose="020B0600070205080204" pitchFamily="34" charset="-128"/>
              </a:defRPr>
            </a:lvl5pPr>
            <a:lvl6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6pPr>
            <a:lvl7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7pPr>
            <a:lvl8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8pPr>
            <a:lvl9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9pPr>
          </a:lstStyle>
          <a:p>
            <a:pPr algn="ctr">
              <a:lnSpc>
                <a:spcPct val="80000"/>
              </a:lnSpc>
              <a:spcBef>
                <a:spcPct val="50000"/>
              </a:spcBef>
            </a:pPr>
            <a:r>
              <a:rPr lang="zh-CN" altLang="en-US" sz="2000" b="0">
                <a:solidFill>
                  <a:schemeClr val="tx1"/>
                </a:solidFill>
                <a:latin typeface="微软雅黑" panose="020B0503020204020204" pitchFamily="34" charset="-122"/>
                <a:ea typeface="微软雅黑" panose="020B0503020204020204" pitchFamily="34" charset="-122"/>
              </a:rPr>
              <a:t>花纹块</a:t>
            </a:r>
          </a:p>
        </p:txBody>
      </p:sp>
      <p:sp>
        <p:nvSpPr>
          <p:cNvPr id="15" name="直接连接符 70671"/>
          <p:cNvSpPr>
            <a:spLocks noChangeShapeType="1"/>
          </p:cNvSpPr>
          <p:nvPr/>
        </p:nvSpPr>
        <p:spPr bwMode="auto">
          <a:xfrm flipV="1">
            <a:off x="5760653" y="4201434"/>
            <a:ext cx="3429000" cy="703426"/>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16" name="文本框 70672"/>
          <p:cNvSpPr txBox="1">
            <a:spLocks noChangeArrowheads="1"/>
          </p:cNvSpPr>
          <p:nvPr/>
        </p:nvSpPr>
        <p:spPr bwMode="auto">
          <a:xfrm>
            <a:off x="9189653" y="4038321"/>
            <a:ext cx="1498600" cy="374651"/>
          </a:xfrm>
          <a:prstGeom prst="round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3600" b="1">
                <a:solidFill>
                  <a:srgbClr val="003399"/>
                </a:solidFill>
                <a:latin typeface="Arial" panose="020B0604020202020204" pitchFamily="34" charset="0"/>
                <a:ea typeface="MS PGothic" panose="020B0600070205080204" pitchFamily="34" charset="-128"/>
              </a:defRPr>
            </a:lvl1pPr>
            <a:lvl2pPr>
              <a:defRPr sz="3600" b="1">
                <a:solidFill>
                  <a:srgbClr val="003399"/>
                </a:solidFill>
                <a:latin typeface="Arial" panose="020B0604020202020204" pitchFamily="34" charset="0"/>
                <a:ea typeface="MS PGothic" panose="020B0600070205080204" pitchFamily="34" charset="-128"/>
              </a:defRPr>
            </a:lvl2pPr>
            <a:lvl3pPr>
              <a:defRPr sz="3600" b="1">
                <a:solidFill>
                  <a:srgbClr val="003399"/>
                </a:solidFill>
                <a:latin typeface="Arial" panose="020B0604020202020204" pitchFamily="34" charset="0"/>
                <a:ea typeface="MS PGothic" panose="020B0600070205080204" pitchFamily="34" charset="-128"/>
              </a:defRPr>
            </a:lvl3pPr>
            <a:lvl4pPr>
              <a:defRPr sz="3600" b="1">
                <a:solidFill>
                  <a:srgbClr val="003399"/>
                </a:solidFill>
                <a:latin typeface="Arial" panose="020B0604020202020204" pitchFamily="34" charset="0"/>
                <a:ea typeface="MS PGothic" panose="020B0600070205080204" pitchFamily="34" charset="-128"/>
              </a:defRPr>
            </a:lvl4pPr>
            <a:lvl5pPr>
              <a:defRPr sz="3600" b="1">
                <a:solidFill>
                  <a:srgbClr val="003399"/>
                </a:solidFill>
                <a:latin typeface="Arial" panose="020B0604020202020204" pitchFamily="34" charset="0"/>
                <a:ea typeface="MS PGothic" panose="020B0600070205080204" pitchFamily="34" charset="-128"/>
              </a:defRPr>
            </a:lvl5pPr>
            <a:lvl6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6pPr>
            <a:lvl7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7pPr>
            <a:lvl8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8pPr>
            <a:lvl9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9pPr>
          </a:lstStyle>
          <a:p>
            <a:pPr algn="ctr">
              <a:lnSpc>
                <a:spcPct val="80000"/>
              </a:lnSpc>
              <a:spcBef>
                <a:spcPct val="50000"/>
              </a:spcBef>
            </a:pPr>
            <a:r>
              <a:rPr lang="zh-CN" altLang="en-US" sz="2000" b="0">
                <a:solidFill>
                  <a:schemeClr val="tx1"/>
                </a:solidFill>
                <a:latin typeface="微软雅黑" panose="020B0503020204020204" pitchFamily="34" charset="-122"/>
                <a:ea typeface="微软雅黑" panose="020B0503020204020204" pitchFamily="34" charset="-122"/>
              </a:rPr>
              <a:t>弓形座</a:t>
            </a:r>
          </a:p>
        </p:txBody>
      </p:sp>
      <p:sp>
        <p:nvSpPr>
          <p:cNvPr id="17" name="直接连接符 70673"/>
          <p:cNvSpPr>
            <a:spLocks noChangeShapeType="1"/>
          </p:cNvSpPr>
          <p:nvPr/>
        </p:nvSpPr>
        <p:spPr bwMode="auto">
          <a:xfrm flipV="1">
            <a:off x="7983153" y="2070766"/>
            <a:ext cx="1143000" cy="203892"/>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18" name="文本框 70674"/>
          <p:cNvSpPr txBox="1">
            <a:spLocks noChangeArrowheads="1"/>
          </p:cNvSpPr>
          <p:nvPr/>
        </p:nvSpPr>
        <p:spPr bwMode="auto">
          <a:xfrm>
            <a:off x="9151553" y="1950980"/>
            <a:ext cx="1549400" cy="374651"/>
          </a:xfrm>
          <a:prstGeom prst="round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3600" b="1">
                <a:solidFill>
                  <a:srgbClr val="003399"/>
                </a:solidFill>
                <a:latin typeface="Arial" panose="020B0604020202020204" pitchFamily="34" charset="0"/>
                <a:ea typeface="MS PGothic" panose="020B0600070205080204" pitchFamily="34" charset="-128"/>
              </a:defRPr>
            </a:lvl1pPr>
            <a:lvl2pPr>
              <a:defRPr sz="3600" b="1">
                <a:solidFill>
                  <a:srgbClr val="003399"/>
                </a:solidFill>
                <a:latin typeface="Arial" panose="020B0604020202020204" pitchFamily="34" charset="0"/>
                <a:ea typeface="MS PGothic" panose="020B0600070205080204" pitchFamily="34" charset="-128"/>
              </a:defRPr>
            </a:lvl2pPr>
            <a:lvl3pPr>
              <a:defRPr sz="3600" b="1">
                <a:solidFill>
                  <a:srgbClr val="003399"/>
                </a:solidFill>
                <a:latin typeface="Arial" panose="020B0604020202020204" pitchFamily="34" charset="0"/>
                <a:ea typeface="MS PGothic" panose="020B0600070205080204" pitchFamily="34" charset="-128"/>
              </a:defRPr>
            </a:lvl3pPr>
            <a:lvl4pPr>
              <a:defRPr sz="3600" b="1">
                <a:solidFill>
                  <a:srgbClr val="003399"/>
                </a:solidFill>
                <a:latin typeface="Arial" panose="020B0604020202020204" pitchFamily="34" charset="0"/>
                <a:ea typeface="MS PGothic" panose="020B0600070205080204" pitchFamily="34" charset="-128"/>
              </a:defRPr>
            </a:lvl4pPr>
            <a:lvl5pPr>
              <a:defRPr sz="3600" b="1">
                <a:solidFill>
                  <a:srgbClr val="003399"/>
                </a:solidFill>
                <a:latin typeface="Arial" panose="020B0604020202020204" pitchFamily="34" charset="0"/>
                <a:ea typeface="MS PGothic" panose="020B0600070205080204" pitchFamily="34" charset="-128"/>
              </a:defRPr>
            </a:lvl5pPr>
            <a:lvl6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6pPr>
            <a:lvl7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7pPr>
            <a:lvl8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8pPr>
            <a:lvl9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9pPr>
          </a:lstStyle>
          <a:p>
            <a:pPr algn="ctr">
              <a:lnSpc>
                <a:spcPct val="80000"/>
              </a:lnSpc>
              <a:spcBef>
                <a:spcPct val="50000"/>
              </a:spcBef>
            </a:pPr>
            <a:r>
              <a:rPr lang="zh-CN" altLang="en-US" sz="2000" b="0" dirty="0">
                <a:solidFill>
                  <a:schemeClr val="tx1"/>
                </a:solidFill>
                <a:latin typeface="微软雅黑" panose="020B0503020204020204" pitchFamily="34" charset="-122"/>
                <a:ea typeface="微软雅黑" panose="020B0503020204020204" pitchFamily="34" charset="-122"/>
              </a:rPr>
              <a:t>上模固定板</a:t>
            </a:r>
          </a:p>
        </p:txBody>
      </p:sp>
      <p:sp>
        <p:nvSpPr>
          <p:cNvPr id="19" name="直接连接符 70675"/>
          <p:cNvSpPr>
            <a:spLocks noChangeShapeType="1"/>
          </p:cNvSpPr>
          <p:nvPr/>
        </p:nvSpPr>
        <p:spPr bwMode="auto">
          <a:xfrm flipV="1">
            <a:off x="5430453" y="5424785"/>
            <a:ext cx="3683000" cy="142724"/>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20" name="文本框 70676"/>
          <p:cNvSpPr txBox="1">
            <a:spLocks noChangeArrowheads="1"/>
          </p:cNvSpPr>
          <p:nvPr/>
        </p:nvSpPr>
        <p:spPr bwMode="auto">
          <a:xfrm>
            <a:off x="9164253" y="5260397"/>
            <a:ext cx="1498600" cy="374651"/>
          </a:xfrm>
          <a:prstGeom prst="round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3600" b="1">
                <a:solidFill>
                  <a:srgbClr val="003399"/>
                </a:solidFill>
                <a:latin typeface="Arial" panose="020B0604020202020204" pitchFamily="34" charset="0"/>
                <a:ea typeface="MS PGothic" panose="020B0600070205080204" pitchFamily="34" charset="-128"/>
              </a:defRPr>
            </a:lvl1pPr>
            <a:lvl2pPr>
              <a:defRPr sz="3600" b="1">
                <a:solidFill>
                  <a:srgbClr val="003399"/>
                </a:solidFill>
                <a:latin typeface="Arial" panose="020B0604020202020204" pitchFamily="34" charset="0"/>
                <a:ea typeface="MS PGothic" panose="020B0600070205080204" pitchFamily="34" charset="-128"/>
              </a:defRPr>
            </a:lvl2pPr>
            <a:lvl3pPr>
              <a:defRPr sz="3600" b="1">
                <a:solidFill>
                  <a:srgbClr val="003399"/>
                </a:solidFill>
                <a:latin typeface="Arial" panose="020B0604020202020204" pitchFamily="34" charset="0"/>
                <a:ea typeface="MS PGothic" panose="020B0600070205080204" pitchFamily="34" charset="-128"/>
              </a:defRPr>
            </a:lvl3pPr>
            <a:lvl4pPr>
              <a:defRPr sz="3600" b="1">
                <a:solidFill>
                  <a:srgbClr val="003399"/>
                </a:solidFill>
                <a:latin typeface="Arial" panose="020B0604020202020204" pitchFamily="34" charset="0"/>
                <a:ea typeface="MS PGothic" panose="020B0600070205080204" pitchFamily="34" charset="-128"/>
              </a:defRPr>
            </a:lvl4pPr>
            <a:lvl5pPr>
              <a:defRPr sz="3600" b="1">
                <a:solidFill>
                  <a:srgbClr val="003399"/>
                </a:solidFill>
                <a:latin typeface="Arial" panose="020B0604020202020204" pitchFamily="34" charset="0"/>
                <a:ea typeface="MS PGothic" panose="020B0600070205080204" pitchFamily="34" charset="-128"/>
              </a:defRPr>
            </a:lvl5pPr>
            <a:lvl6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6pPr>
            <a:lvl7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7pPr>
            <a:lvl8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8pPr>
            <a:lvl9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9pPr>
          </a:lstStyle>
          <a:p>
            <a:pPr algn="ctr">
              <a:lnSpc>
                <a:spcPct val="80000"/>
              </a:lnSpc>
              <a:spcBef>
                <a:spcPct val="50000"/>
              </a:spcBef>
            </a:pPr>
            <a:r>
              <a:rPr lang="zh-CN" altLang="en-US" sz="2000" b="0">
                <a:solidFill>
                  <a:schemeClr val="tx1"/>
                </a:solidFill>
                <a:latin typeface="微软雅黑" panose="020B0503020204020204" pitchFamily="34" charset="-122"/>
                <a:ea typeface="微软雅黑" panose="020B0503020204020204" pitchFamily="34" charset="-122"/>
              </a:rPr>
              <a:t>下滑板</a:t>
            </a:r>
          </a:p>
        </p:txBody>
      </p:sp>
      <p:sp>
        <p:nvSpPr>
          <p:cNvPr id="22" name="矩形 70678"/>
          <p:cNvSpPr>
            <a:spLocks noChangeArrowheads="1"/>
          </p:cNvSpPr>
          <p:nvPr/>
        </p:nvSpPr>
        <p:spPr bwMode="auto">
          <a:xfrm>
            <a:off x="1564798" y="3836759"/>
            <a:ext cx="203132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600" b="1">
                <a:solidFill>
                  <a:srgbClr val="003399"/>
                </a:solidFill>
                <a:latin typeface="Arial" panose="020B0604020202020204" pitchFamily="34" charset="0"/>
                <a:ea typeface="MS PGothic" panose="020B0600070205080204" pitchFamily="34" charset="-128"/>
              </a:defRPr>
            </a:lvl1pPr>
            <a:lvl2pPr>
              <a:defRPr sz="3600" b="1">
                <a:solidFill>
                  <a:srgbClr val="003399"/>
                </a:solidFill>
                <a:latin typeface="Arial" panose="020B0604020202020204" pitchFamily="34" charset="0"/>
                <a:ea typeface="MS PGothic" panose="020B0600070205080204" pitchFamily="34" charset="-128"/>
              </a:defRPr>
            </a:lvl2pPr>
            <a:lvl3pPr>
              <a:defRPr sz="3600" b="1">
                <a:solidFill>
                  <a:srgbClr val="003399"/>
                </a:solidFill>
                <a:latin typeface="Arial" panose="020B0604020202020204" pitchFamily="34" charset="0"/>
                <a:ea typeface="MS PGothic" panose="020B0600070205080204" pitchFamily="34" charset="-128"/>
              </a:defRPr>
            </a:lvl3pPr>
            <a:lvl4pPr>
              <a:defRPr sz="3600" b="1">
                <a:solidFill>
                  <a:srgbClr val="003399"/>
                </a:solidFill>
                <a:latin typeface="Arial" panose="020B0604020202020204" pitchFamily="34" charset="0"/>
                <a:ea typeface="MS PGothic" panose="020B0600070205080204" pitchFamily="34" charset="-128"/>
              </a:defRPr>
            </a:lvl4pPr>
            <a:lvl5pPr>
              <a:defRPr sz="3600" b="1">
                <a:solidFill>
                  <a:srgbClr val="003399"/>
                </a:solidFill>
                <a:latin typeface="Arial" panose="020B0604020202020204" pitchFamily="34" charset="0"/>
                <a:ea typeface="MS PGothic" panose="020B0600070205080204" pitchFamily="34" charset="-128"/>
              </a:defRPr>
            </a:lvl5pPr>
            <a:lvl6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6pPr>
            <a:lvl7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7pPr>
            <a:lvl8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8pPr>
            <a:lvl9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9pPr>
          </a:lstStyle>
          <a:p>
            <a:pPr algn="ctr">
              <a:lnSpc>
                <a:spcPct val="80000"/>
              </a:lnSpc>
              <a:spcBef>
                <a:spcPct val="50000"/>
              </a:spcBef>
            </a:pPr>
            <a:r>
              <a:rPr lang="zh-CN" altLang="en-US" sz="2400" dirty="0">
                <a:solidFill>
                  <a:schemeClr val="tx1"/>
                </a:solidFill>
                <a:latin typeface="微软雅黑" panose="020B0503020204020204" pitchFamily="34" charset="-122"/>
                <a:ea typeface="微软雅黑" panose="020B0503020204020204" pitchFamily="34" charset="-122"/>
              </a:rPr>
              <a:t>活络模装配图</a:t>
            </a:r>
          </a:p>
        </p:txBody>
      </p:sp>
      <p:cxnSp>
        <p:nvCxnSpPr>
          <p:cNvPr id="23" name="直接连接符 22"/>
          <p:cNvCxnSpPr/>
          <p:nvPr/>
        </p:nvCxnSpPr>
        <p:spPr>
          <a:xfrm>
            <a:off x="1289393" y="4320235"/>
            <a:ext cx="258646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文本框 24"/>
          <p:cNvSpPr txBox="1"/>
          <p:nvPr/>
        </p:nvSpPr>
        <p:spPr>
          <a:xfrm>
            <a:off x="1795630" y="4337067"/>
            <a:ext cx="1569660" cy="923330"/>
          </a:xfrm>
          <a:prstGeom prst="rect">
            <a:avLst/>
          </a:prstGeom>
          <a:noFill/>
        </p:spPr>
        <p:txBody>
          <a:bodyPr wrap="none" rtlCol="0">
            <a:spAutoFit/>
          </a:bodyPr>
          <a:lstStyle/>
          <a:p>
            <a:pPr>
              <a:lnSpc>
                <a:spcPct val="150000"/>
              </a:lnSpc>
            </a:pPr>
            <a:r>
              <a:rPr lang="zh-CN" altLang="en-US" b="1" dirty="0" smtClean="0">
                <a:solidFill>
                  <a:srgbClr val="6C6564"/>
                </a:solidFill>
                <a:latin typeface="微软雅黑" panose="020B0503020204020204" pitchFamily="34" charset="-122"/>
                <a:ea typeface="微软雅黑" panose="020B0503020204020204" pitchFamily="34" charset="-122"/>
              </a:rPr>
              <a:t>单击键入文本</a:t>
            </a:r>
            <a:endParaRPr lang="en-US" altLang="zh-CN" b="1" dirty="0" smtClean="0">
              <a:solidFill>
                <a:srgbClr val="6C6564"/>
              </a:solidFill>
              <a:latin typeface="微软雅黑" panose="020B0503020204020204" pitchFamily="34" charset="-122"/>
              <a:ea typeface="微软雅黑" panose="020B0503020204020204" pitchFamily="34" charset="-122"/>
            </a:endParaRPr>
          </a:p>
          <a:p>
            <a:pPr>
              <a:lnSpc>
                <a:spcPct val="150000"/>
              </a:lnSpc>
            </a:pPr>
            <a:r>
              <a:rPr lang="zh-CN" altLang="en-US" b="1" dirty="0">
                <a:solidFill>
                  <a:srgbClr val="6C6564"/>
                </a:solidFill>
                <a:latin typeface="微软雅黑" panose="020B0503020204020204" pitchFamily="34" charset="-122"/>
                <a:ea typeface="微软雅黑" panose="020B0503020204020204" pitchFamily="34" charset="-122"/>
              </a:rPr>
              <a:t>单击键入</a:t>
            </a:r>
            <a:r>
              <a:rPr lang="zh-CN" altLang="en-US" b="1" dirty="0" smtClean="0">
                <a:solidFill>
                  <a:srgbClr val="6C6564"/>
                </a:solidFill>
                <a:latin typeface="微软雅黑" panose="020B0503020204020204" pitchFamily="34" charset="-122"/>
                <a:ea typeface="微软雅黑" panose="020B0503020204020204" pitchFamily="34" charset="-122"/>
              </a:rPr>
              <a:t>文本</a:t>
            </a:r>
            <a:endParaRPr lang="zh-CN" altLang="en-US" b="1" dirty="0">
              <a:solidFill>
                <a:srgbClr val="6C6564"/>
              </a:solidFill>
              <a:latin typeface="微软雅黑" panose="020B0503020204020204" pitchFamily="34" charset="-122"/>
              <a:ea typeface="微软雅黑" panose="020B0503020204020204" pitchFamily="34" charset="-122"/>
            </a:endParaRPr>
          </a:p>
        </p:txBody>
      </p:sp>
      <p:sp>
        <p:nvSpPr>
          <p:cNvPr id="5" name="矩形 4"/>
          <p:cNvSpPr>
            <a:spLocks noRot="1" noChangeArrowheads="1"/>
          </p:cNvSpPr>
          <p:nvPr/>
        </p:nvSpPr>
        <p:spPr bwMode="auto">
          <a:xfrm>
            <a:off x="1313795" y="2372747"/>
            <a:ext cx="1295400" cy="576262"/>
          </a:xfrm>
          <a:prstGeom prst="rect">
            <a:avLst/>
          </a:prstGeom>
          <a:noFill/>
          <a:ln w="25400">
            <a:noFill/>
            <a:miter lim="800000"/>
            <a:headEnd/>
            <a:tailEnd/>
          </a:ln>
        </p:spPr>
        <p:txBody>
          <a:bodyPr anchor="ctr"/>
          <a:lstStyle>
            <a:lvl1pPr>
              <a:defRPr sz="3600" b="1">
                <a:solidFill>
                  <a:srgbClr val="003399"/>
                </a:solidFill>
                <a:latin typeface="Arial" panose="020B0604020202020204" pitchFamily="34" charset="0"/>
                <a:ea typeface="MS PGothic" panose="020B0600070205080204" pitchFamily="34" charset="-128"/>
              </a:defRPr>
            </a:lvl1pPr>
            <a:lvl2pPr>
              <a:defRPr sz="3600" b="1">
                <a:solidFill>
                  <a:srgbClr val="003399"/>
                </a:solidFill>
                <a:latin typeface="Arial" panose="020B0604020202020204" pitchFamily="34" charset="0"/>
                <a:ea typeface="MS PGothic" panose="020B0600070205080204" pitchFamily="34" charset="-128"/>
              </a:defRPr>
            </a:lvl2pPr>
            <a:lvl3pPr>
              <a:defRPr sz="3600" b="1">
                <a:solidFill>
                  <a:srgbClr val="003399"/>
                </a:solidFill>
                <a:latin typeface="Arial" panose="020B0604020202020204" pitchFamily="34" charset="0"/>
                <a:ea typeface="MS PGothic" panose="020B0600070205080204" pitchFamily="34" charset="-128"/>
              </a:defRPr>
            </a:lvl3pPr>
            <a:lvl4pPr>
              <a:defRPr sz="3600" b="1">
                <a:solidFill>
                  <a:srgbClr val="003399"/>
                </a:solidFill>
                <a:latin typeface="Arial" panose="020B0604020202020204" pitchFamily="34" charset="0"/>
                <a:ea typeface="MS PGothic" panose="020B0600070205080204" pitchFamily="34" charset="-128"/>
              </a:defRPr>
            </a:lvl4pPr>
            <a:lvl5pPr>
              <a:defRPr sz="3600" b="1">
                <a:solidFill>
                  <a:srgbClr val="003399"/>
                </a:solidFill>
                <a:latin typeface="Arial" panose="020B0604020202020204" pitchFamily="34" charset="0"/>
                <a:ea typeface="MS PGothic" panose="020B0600070205080204" pitchFamily="34" charset="-128"/>
              </a:defRPr>
            </a:lvl5pPr>
            <a:lvl6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6pPr>
            <a:lvl7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7pPr>
            <a:lvl8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8pPr>
            <a:lvl9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9pPr>
          </a:lstStyle>
          <a:p>
            <a:pPr algn="ctr"/>
            <a:r>
              <a:rPr lang="zh-CN" altLang="en-US" sz="2800" dirty="0">
                <a:solidFill>
                  <a:schemeClr val="bg1"/>
                </a:solidFill>
                <a:latin typeface="微软雅黑" panose="020B0503020204020204" pitchFamily="34" charset="-122"/>
                <a:ea typeface="微软雅黑" panose="020B0503020204020204" pitchFamily="34" charset="-122"/>
              </a:rPr>
              <a:t>模套</a:t>
            </a:r>
          </a:p>
        </p:txBody>
      </p:sp>
      <p:sp>
        <p:nvSpPr>
          <p:cNvPr id="6" name="矩形 5"/>
          <p:cNvSpPr>
            <a:spLocks noRot="1" noChangeArrowheads="1"/>
          </p:cNvSpPr>
          <p:nvPr/>
        </p:nvSpPr>
        <p:spPr bwMode="auto">
          <a:xfrm>
            <a:off x="2473317" y="2389578"/>
            <a:ext cx="1482725" cy="576262"/>
          </a:xfrm>
          <a:prstGeom prst="rect">
            <a:avLst/>
          </a:prstGeom>
          <a:noFill/>
          <a:ln w="25400">
            <a:noFill/>
            <a:miter lim="800000"/>
            <a:headEnd/>
            <a:tailEnd/>
          </a:ln>
        </p:spPr>
        <p:txBody>
          <a:bodyPr anchor="ctr"/>
          <a:lstStyle>
            <a:lvl1pPr>
              <a:defRPr sz="3600" b="1">
                <a:solidFill>
                  <a:srgbClr val="003399"/>
                </a:solidFill>
                <a:latin typeface="Arial" panose="020B0604020202020204" pitchFamily="34" charset="0"/>
                <a:ea typeface="MS PGothic" panose="020B0600070205080204" pitchFamily="34" charset="-128"/>
              </a:defRPr>
            </a:lvl1pPr>
            <a:lvl2pPr>
              <a:defRPr sz="3600" b="1">
                <a:solidFill>
                  <a:srgbClr val="003399"/>
                </a:solidFill>
                <a:latin typeface="Arial" panose="020B0604020202020204" pitchFamily="34" charset="0"/>
                <a:ea typeface="MS PGothic" panose="020B0600070205080204" pitchFamily="34" charset="-128"/>
              </a:defRPr>
            </a:lvl2pPr>
            <a:lvl3pPr>
              <a:defRPr sz="3600" b="1">
                <a:solidFill>
                  <a:srgbClr val="003399"/>
                </a:solidFill>
                <a:latin typeface="Arial" panose="020B0604020202020204" pitchFamily="34" charset="0"/>
                <a:ea typeface="MS PGothic" panose="020B0600070205080204" pitchFamily="34" charset="-128"/>
              </a:defRPr>
            </a:lvl3pPr>
            <a:lvl4pPr>
              <a:defRPr sz="3600" b="1">
                <a:solidFill>
                  <a:srgbClr val="003399"/>
                </a:solidFill>
                <a:latin typeface="Arial" panose="020B0604020202020204" pitchFamily="34" charset="0"/>
                <a:ea typeface="MS PGothic" panose="020B0600070205080204" pitchFamily="34" charset="-128"/>
              </a:defRPr>
            </a:lvl4pPr>
            <a:lvl5pPr>
              <a:defRPr sz="3600" b="1">
                <a:solidFill>
                  <a:srgbClr val="003399"/>
                </a:solidFill>
                <a:latin typeface="Arial" panose="020B0604020202020204" pitchFamily="34" charset="0"/>
                <a:ea typeface="MS PGothic" panose="020B0600070205080204" pitchFamily="34" charset="-128"/>
              </a:defRPr>
            </a:lvl5pPr>
            <a:lvl6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6pPr>
            <a:lvl7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7pPr>
            <a:lvl8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8pPr>
            <a:lvl9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9pPr>
          </a:lstStyle>
          <a:p>
            <a:pPr algn="ctr"/>
            <a:r>
              <a:rPr lang="zh-CN" altLang="en-US" sz="2800" dirty="0">
                <a:solidFill>
                  <a:schemeClr val="bg1"/>
                </a:solidFill>
                <a:latin typeface="微软雅黑" panose="020B0503020204020204" pitchFamily="34" charset="-122"/>
                <a:ea typeface="微软雅黑" panose="020B0503020204020204" pitchFamily="34" charset="-122"/>
              </a:rPr>
              <a:t>型腔</a:t>
            </a:r>
          </a:p>
        </p:txBody>
      </p:sp>
    </p:spTree>
    <p:extLst>
      <p:ext uri="{BB962C8B-B14F-4D97-AF65-F5344CB8AC3E}">
        <p14:creationId xmlns:p14="http://schemas.microsoft.com/office/powerpoint/2010/main" val="695859666"/>
      </p:ext>
    </p:extLst>
  </p:cSld>
  <p:clrMapOvr>
    <a:masterClrMapping/>
  </p:clrMapOvr>
  <mc:AlternateContent xmlns:mc="http://schemas.openxmlformats.org/markup-compatibility/2006" xmlns:p14="http://schemas.microsoft.com/office/powerpoint/2010/main">
    <mc:Choice Requires="p14">
      <p:transition spd="slow" p14:dur="1600" advClick="0" advTm="5000">
        <p14:gallery dir="l"/>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par>
                                <p:cTn id="8" presetID="22" presetClass="entr" presetSubtype="2"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right)">
                                      <p:cBhvr>
                                        <p:cTn id="10" dur="500"/>
                                        <p:tgtEl>
                                          <p:spTgt spid="4"/>
                                        </p:tgtEl>
                                      </p:cBhvr>
                                    </p:animEffect>
                                  </p:childTnLst>
                                </p:cTn>
                              </p:par>
                            </p:childTnLst>
                          </p:cTn>
                        </p:par>
                        <p:par>
                          <p:cTn id="11" fill="hold">
                            <p:stCondLst>
                              <p:cond delay="500"/>
                            </p:stCondLst>
                            <p:childTnLst>
                              <p:par>
                                <p:cTn id="12" presetID="16" presetClass="entr" presetSubtype="37" fill="hold" grpId="0" nodeType="after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barn(outVertical)">
                                      <p:cBhvr>
                                        <p:cTn id="14" dur="500"/>
                                        <p:tgtEl>
                                          <p:spTgt spid="2"/>
                                        </p:tgtEl>
                                      </p:cBhvr>
                                    </p:animEffec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26"/>
                                        </p:tgtEl>
                                        <p:attrNameLst>
                                          <p:attrName>style.visibility</p:attrName>
                                        </p:attrNameLst>
                                      </p:cBhvr>
                                      <p:to>
                                        <p:strVal val="visible"/>
                                      </p:to>
                                    </p:set>
                                    <p:animEffect transition="in" filter="wipe(left)">
                                      <p:cBhvr>
                                        <p:cTn id="18" dur="500"/>
                                        <p:tgtEl>
                                          <p:spTgt spid="26"/>
                                        </p:tgtEl>
                                      </p:cBhvr>
                                    </p:animEffect>
                                  </p:childTnLst>
                                </p:cTn>
                              </p:par>
                              <p:par>
                                <p:cTn id="19" presetID="22" presetClass="entr" presetSubtype="2" fill="hold" grpId="0" nodeType="withEffect">
                                  <p:stCondLst>
                                    <p:cond delay="0"/>
                                  </p:stCondLst>
                                  <p:childTnLst>
                                    <p:set>
                                      <p:cBhvr>
                                        <p:cTn id="20" dur="1" fill="hold">
                                          <p:stCondLst>
                                            <p:cond delay="0"/>
                                          </p:stCondLst>
                                        </p:cTn>
                                        <p:tgtEl>
                                          <p:spTgt spid="27"/>
                                        </p:tgtEl>
                                        <p:attrNameLst>
                                          <p:attrName>style.visibility</p:attrName>
                                        </p:attrNameLst>
                                      </p:cBhvr>
                                      <p:to>
                                        <p:strVal val="visible"/>
                                      </p:to>
                                    </p:set>
                                    <p:animEffect transition="in" filter="wipe(right)">
                                      <p:cBhvr>
                                        <p:cTn id="21" dur="500"/>
                                        <p:tgtEl>
                                          <p:spTgt spid="27"/>
                                        </p:tgtEl>
                                      </p:cBhvr>
                                    </p:animEffect>
                                  </p:childTnLst>
                                </p:cTn>
                              </p:par>
                            </p:childTnLst>
                          </p:cTn>
                        </p:par>
                        <p:par>
                          <p:cTn id="22" fill="hold">
                            <p:stCondLst>
                              <p:cond delay="1500"/>
                            </p:stCondLst>
                            <p:childTnLst>
                              <p:par>
                                <p:cTn id="23" presetID="10" presetClass="entr" presetSubtype="0" fill="hold" grpId="0" nodeType="after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500"/>
                                        <p:tgtEl>
                                          <p:spTgt spid="5"/>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500"/>
                                        <p:tgtEl>
                                          <p:spTgt spid="6"/>
                                        </p:tgtEl>
                                      </p:cBhvr>
                                    </p:animEffect>
                                  </p:childTnLst>
                                </p:cTn>
                              </p:par>
                            </p:childTnLst>
                          </p:cTn>
                        </p:par>
                        <p:par>
                          <p:cTn id="29" fill="hold">
                            <p:stCondLst>
                              <p:cond delay="2000"/>
                            </p:stCondLst>
                            <p:childTnLst>
                              <p:par>
                                <p:cTn id="30" presetID="22" presetClass="entr" presetSubtype="1" fill="hold" grpId="0" nodeType="after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wipe(up)">
                                      <p:cBhvr>
                                        <p:cTn id="32" dur="500"/>
                                        <p:tgtEl>
                                          <p:spTgt spid="22"/>
                                        </p:tgtEl>
                                      </p:cBhvr>
                                    </p:animEffect>
                                  </p:childTnLst>
                                </p:cTn>
                              </p:par>
                            </p:childTnLst>
                          </p:cTn>
                        </p:par>
                        <p:par>
                          <p:cTn id="33" fill="hold">
                            <p:stCondLst>
                              <p:cond delay="2500"/>
                            </p:stCondLst>
                            <p:childTnLst>
                              <p:par>
                                <p:cTn id="34" presetID="16" presetClass="entr" presetSubtype="37" fill="hold" nodeType="afterEffect">
                                  <p:stCondLst>
                                    <p:cond delay="0"/>
                                  </p:stCondLst>
                                  <p:childTnLst>
                                    <p:set>
                                      <p:cBhvr>
                                        <p:cTn id="35" dur="1" fill="hold">
                                          <p:stCondLst>
                                            <p:cond delay="0"/>
                                          </p:stCondLst>
                                        </p:cTn>
                                        <p:tgtEl>
                                          <p:spTgt spid="23"/>
                                        </p:tgtEl>
                                        <p:attrNameLst>
                                          <p:attrName>style.visibility</p:attrName>
                                        </p:attrNameLst>
                                      </p:cBhvr>
                                      <p:to>
                                        <p:strVal val="visible"/>
                                      </p:to>
                                    </p:set>
                                    <p:animEffect transition="in" filter="barn(outVertical)">
                                      <p:cBhvr>
                                        <p:cTn id="36" dur="500"/>
                                        <p:tgtEl>
                                          <p:spTgt spid="23"/>
                                        </p:tgtEl>
                                      </p:cBhvr>
                                    </p:animEffect>
                                  </p:childTnLst>
                                </p:cTn>
                              </p:par>
                            </p:childTnLst>
                          </p:cTn>
                        </p:par>
                        <p:par>
                          <p:cTn id="37" fill="hold">
                            <p:stCondLst>
                              <p:cond delay="3000"/>
                            </p:stCondLst>
                            <p:childTnLst>
                              <p:par>
                                <p:cTn id="38" presetID="22" presetClass="entr" presetSubtype="1" fill="hold" grpId="0" nodeType="afterEffect">
                                  <p:stCondLst>
                                    <p:cond delay="0"/>
                                  </p:stCondLst>
                                  <p:childTnLst>
                                    <p:set>
                                      <p:cBhvr>
                                        <p:cTn id="39" dur="1" fill="hold">
                                          <p:stCondLst>
                                            <p:cond delay="0"/>
                                          </p:stCondLst>
                                        </p:cTn>
                                        <p:tgtEl>
                                          <p:spTgt spid="25"/>
                                        </p:tgtEl>
                                        <p:attrNameLst>
                                          <p:attrName>style.visibility</p:attrName>
                                        </p:attrNameLst>
                                      </p:cBhvr>
                                      <p:to>
                                        <p:strVal val="visible"/>
                                      </p:to>
                                    </p:set>
                                    <p:animEffect transition="in" filter="wipe(up)">
                                      <p:cBhvr>
                                        <p:cTn id="40" dur="500"/>
                                        <p:tgtEl>
                                          <p:spTgt spid="25"/>
                                        </p:tgtEl>
                                      </p:cBhvr>
                                    </p:animEffect>
                                  </p:childTnLst>
                                </p:cTn>
                              </p:par>
                            </p:childTnLst>
                          </p:cTn>
                        </p:par>
                        <p:par>
                          <p:cTn id="41" fill="hold">
                            <p:stCondLst>
                              <p:cond delay="3500"/>
                            </p:stCondLst>
                            <p:childTnLst>
                              <p:par>
                                <p:cTn id="42" presetID="42" presetClass="entr" presetSubtype="0" fill="hold" nodeType="afterEffect">
                                  <p:stCondLst>
                                    <p:cond delay="0"/>
                                  </p:stCondLst>
                                  <p:childTnLst>
                                    <p:set>
                                      <p:cBhvr>
                                        <p:cTn id="43" dur="1" fill="hold">
                                          <p:stCondLst>
                                            <p:cond delay="0"/>
                                          </p:stCondLst>
                                        </p:cTn>
                                        <p:tgtEl>
                                          <p:spTgt spid="8"/>
                                        </p:tgtEl>
                                        <p:attrNameLst>
                                          <p:attrName>style.visibility</p:attrName>
                                        </p:attrNameLst>
                                      </p:cBhvr>
                                      <p:to>
                                        <p:strVal val="visible"/>
                                      </p:to>
                                    </p:set>
                                    <p:animEffect transition="in" filter="fade">
                                      <p:cBhvr>
                                        <p:cTn id="44" dur="1000"/>
                                        <p:tgtEl>
                                          <p:spTgt spid="8"/>
                                        </p:tgtEl>
                                      </p:cBhvr>
                                    </p:animEffect>
                                    <p:anim calcmode="lin" valueType="num">
                                      <p:cBhvr>
                                        <p:cTn id="45" dur="1000" fill="hold"/>
                                        <p:tgtEl>
                                          <p:spTgt spid="8"/>
                                        </p:tgtEl>
                                        <p:attrNameLst>
                                          <p:attrName>ppt_x</p:attrName>
                                        </p:attrNameLst>
                                      </p:cBhvr>
                                      <p:tavLst>
                                        <p:tav tm="0">
                                          <p:val>
                                            <p:strVal val="#ppt_x"/>
                                          </p:val>
                                        </p:tav>
                                        <p:tav tm="100000">
                                          <p:val>
                                            <p:strVal val="#ppt_x"/>
                                          </p:val>
                                        </p:tav>
                                      </p:tavLst>
                                    </p:anim>
                                    <p:anim calcmode="lin" valueType="num">
                                      <p:cBhvr>
                                        <p:cTn id="46" dur="1000" fill="hold"/>
                                        <p:tgtEl>
                                          <p:spTgt spid="8"/>
                                        </p:tgtEl>
                                        <p:attrNameLst>
                                          <p:attrName>ppt_y</p:attrName>
                                        </p:attrNameLst>
                                      </p:cBhvr>
                                      <p:tavLst>
                                        <p:tav tm="0">
                                          <p:val>
                                            <p:strVal val="#ppt_y+.1"/>
                                          </p:val>
                                        </p:tav>
                                        <p:tav tm="100000">
                                          <p:val>
                                            <p:strVal val="#ppt_y"/>
                                          </p:val>
                                        </p:tav>
                                      </p:tavLst>
                                    </p:anim>
                                  </p:childTnLst>
                                </p:cTn>
                              </p:par>
                            </p:childTnLst>
                          </p:cTn>
                        </p:par>
                        <p:par>
                          <p:cTn id="47" fill="hold">
                            <p:stCondLst>
                              <p:cond delay="4500"/>
                            </p:stCondLst>
                            <p:childTnLst>
                              <p:par>
                                <p:cTn id="48" presetID="22" presetClass="entr" presetSubtype="8" fill="hold" grpId="0" nodeType="afterEffect">
                                  <p:stCondLst>
                                    <p:cond delay="0"/>
                                  </p:stCondLst>
                                  <p:childTnLst>
                                    <p:set>
                                      <p:cBhvr>
                                        <p:cTn id="49" dur="1" fill="hold">
                                          <p:stCondLst>
                                            <p:cond delay="0"/>
                                          </p:stCondLst>
                                        </p:cTn>
                                        <p:tgtEl>
                                          <p:spTgt spid="17"/>
                                        </p:tgtEl>
                                        <p:attrNameLst>
                                          <p:attrName>style.visibility</p:attrName>
                                        </p:attrNameLst>
                                      </p:cBhvr>
                                      <p:to>
                                        <p:strVal val="visible"/>
                                      </p:to>
                                    </p:set>
                                    <p:animEffect transition="in" filter="wipe(left)">
                                      <p:cBhvr>
                                        <p:cTn id="50" dur="500"/>
                                        <p:tgtEl>
                                          <p:spTgt spid="17"/>
                                        </p:tgtEl>
                                      </p:cBhvr>
                                    </p:animEffect>
                                  </p:childTnLst>
                                </p:cTn>
                              </p:par>
                            </p:childTnLst>
                          </p:cTn>
                        </p:par>
                        <p:par>
                          <p:cTn id="51" fill="hold">
                            <p:stCondLst>
                              <p:cond delay="5000"/>
                            </p:stCondLst>
                            <p:childTnLst>
                              <p:par>
                                <p:cTn id="52" presetID="22" presetClass="entr" presetSubtype="8" fill="hold" grpId="0" nodeType="afterEffect">
                                  <p:stCondLst>
                                    <p:cond delay="0"/>
                                  </p:stCondLst>
                                  <p:childTnLst>
                                    <p:set>
                                      <p:cBhvr>
                                        <p:cTn id="53" dur="1" fill="hold">
                                          <p:stCondLst>
                                            <p:cond delay="0"/>
                                          </p:stCondLst>
                                        </p:cTn>
                                        <p:tgtEl>
                                          <p:spTgt spid="18"/>
                                        </p:tgtEl>
                                        <p:attrNameLst>
                                          <p:attrName>style.visibility</p:attrName>
                                        </p:attrNameLst>
                                      </p:cBhvr>
                                      <p:to>
                                        <p:strVal val="visible"/>
                                      </p:to>
                                    </p:set>
                                    <p:animEffect transition="in" filter="wipe(left)">
                                      <p:cBhvr>
                                        <p:cTn id="54" dur="500"/>
                                        <p:tgtEl>
                                          <p:spTgt spid="18"/>
                                        </p:tgtEl>
                                      </p:cBhvr>
                                    </p:animEffect>
                                  </p:childTnLst>
                                </p:cTn>
                              </p:par>
                            </p:childTnLst>
                          </p:cTn>
                        </p:par>
                        <p:par>
                          <p:cTn id="55" fill="hold">
                            <p:stCondLst>
                              <p:cond delay="5500"/>
                            </p:stCondLst>
                            <p:childTnLst>
                              <p:par>
                                <p:cTn id="56" presetID="22" presetClass="entr" presetSubtype="8" fill="hold" grpId="0" nodeType="afterEffect">
                                  <p:stCondLst>
                                    <p:cond delay="0"/>
                                  </p:stCondLst>
                                  <p:childTnLst>
                                    <p:set>
                                      <p:cBhvr>
                                        <p:cTn id="57" dur="1" fill="hold">
                                          <p:stCondLst>
                                            <p:cond delay="0"/>
                                          </p:stCondLst>
                                        </p:cTn>
                                        <p:tgtEl>
                                          <p:spTgt spid="9"/>
                                        </p:tgtEl>
                                        <p:attrNameLst>
                                          <p:attrName>style.visibility</p:attrName>
                                        </p:attrNameLst>
                                      </p:cBhvr>
                                      <p:to>
                                        <p:strVal val="visible"/>
                                      </p:to>
                                    </p:set>
                                    <p:animEffect transition="in" filter="wipe(left)">
                                      <p:cBhvr>
                                        <p:cTn id="58" dur="500"/>
                                        <p:tgtEl>
                                          <p:spTgt spid="9"/>
                                        </p:tgtEl>
                                      </p:cBhvr>
                                    </p:animEffect>
                                  </p:childTnLst>
                                </p:cTn>
                              </p:par>
                            </p:childTnLst>
                          </p:cTn>
                        </p:par>
                        <p:par>
                          <p:cTn id="59" fill="hold">
                            <p:stCondLst>
                              <p:cond delay="6000"/>
                            </p:stCondLst>
                            <p:childTnLst>
                              <p:par>
                                <p:cTn id="60" presetID="22" presetClass="entr" presetSubtype="8" fill="hold" grpId="0" nodeType="afterEffect">
                                  <p:stCondLst>
                                    <p:cond delay="0"/>
                                  </p:stCondLst>
                                  <p:childTnLst>
                                    <p:set>
                                      <p:cBhvr>
                                        <p:cTn id="61" dur="1" fill="hold">
                                          <p:stCondLst>
                                            <p:cond delay="0"/>
                                          </p:stCondLst>
                                        </p:cTn>
                                        <p:tgtEl>
                                          <p:spTgt spid="12"/>
                                        </p:tgtEl>
                                        <p:attrNameLst>
                                          <p:attrName>style.visibility</p:attrName>
                                        </p:attrNameLst>
                                      </p:cBhvr>
                                      <p:to>
                                        <p:strVal val="visible"/>
                                      </p:to>
                                    </p:set>
                                    <p:animEffect transition="in" filter="wipe(left)">
                                      <p:cBhvr>
                                        <p:cTn id="62" dur="500"/>
                                        <p:tgtEl>
                                          <p:spTgt spid="12"/>
                                        </p:tgtEl>
                                      </p:cBhvr>
                                    </p:animEffect>
                                  </p:childTnLst>
                                </p:cTn>
                              </p:par>
                            </p:childTnLst>
                          </p:cTn>
                        </p:par>
                        <p:par>
                          <p:cTn id="63" fill="hold">
                            <p:stCondLst>
                              <p:cond delay="6500"/>
                            </p:stCondLst>
                            <p:childTnLst>
                              <p:par>
                                <p:cTn id="64" presetID="22" presetClass="entr" presetSubtype="8" fill="hold" grpId="0" nodeType="afterEffect">
                                  <p:stCondLst>
                                    <p:cond delay="0"/>
                                  </p:stCondLst>
                                  <p:childTnLst>
                                    <p:set>
                                      <p:cBhvr>
                                        <p:cTn id="65" dur="1" fill="hold">
                                          <p:stCondLst>
                                            <p:cond delay="0"/>
                                          </p:stCondLst>
                                        </p:cTn>
                                        <p:tgtEl>
                                          <p:spTgt spid="10"/>
                                        </p:tgtEl>
                                        <p:attrNameLst>
                                          <p:attrName>style.visibility</p:attrName>
                                        </p:attrNameLst>
                                      </p:cBhvr>
                                      <p:to>
                                        <p:strVal val="visible"/>
                                      </p:to>
                                    </p:set>
                                    <p:animEffect transition="in" filter="wipe(left)">
                                      <p:cBhvr>
                                        <p:cTn id="66" dur="500"/>
                                        <p:tgtEl>
                                          <p:spTgt spid="10"/>
                                        </p:tgtEl>
                                      </p:cBhvr>
                                    </p:animEffect>
                                  </p:childTnLst>
                                </p:cTn>
                              </p:par>
                            </p:childTnLst>
                          </p:cTn>
                        </p:par>
                        <p:par>
                          <p:cTn id="67" fill="hold">
                            <p:stCondLst>
                              <p:cond delay="7000"/>
                            </p:stCondLst>
                            <p:childTnLst>
                              <p:par>
                                <p:cTn id="68" presetID="22" presetClass="entr" presetSubtype="8" fill="hold" grpId="0" nodeType="afterEffect">
                                  <p:stCondLst>
                                    <p:cond delay="0"/>
                                  </p:stCondLst>
                                  <p:childTnLst>
                                    <p:set>
                                      <p:cBhvr>
                                        <p:cTn id="69" dur="1" fill="hold">
                                          <p:stCondLst>
                                            <p:cond delay="0"/>
                                          </p:stCondLst>
                                        </p:cTn>
                                        <p:tgtEl>
                                          <p:spTgt spid="14"/>
                                        </p:tgtEl>
                                        <p:attrNameLst>
                                          <p:attrName>style.visibility</p:attrName>
                                        </p:attrNameLst>
                                      </p:cBhvr>
                                      <p:to>
                                        <p:strVal val="visible"/>
                                      </p:to>
                                    </p:set>
                                    <p:animEffect transition="in" filter="wipe(left)">
                                      <p:cBhvr>
                                        <p:cTn id="70" dur="500"/>
                                        <p:tgtEl>
                                          <p:spTgt spid="14"/>
                                        </p:tgtEl>
                                      </p:cBhvr>
                                    </p:animEffect>
                                  </p:childTnLst>
                                </p:cTn>
                              </p:par>
                            </p:childTnLst>
                          </p:cTn>
                        </p:par>
                        <p:par>
                          <p:cTn id="71" fill="hold">
                            <p:stCondLst>
                              <p:cond delay="7500"/>
                            </p:stCondLst>
                            <p:childTnLst>
                              <p:par>
                                <p:cTn id="72" presetID="22" presetClass="entr" presetSubtype="8" fill="hold" grpId="0" nodeType="afterEffect">
                                  <p:stCondLst>
                                    <p:cond delay="0"/>
                                  </p:stCondLst>
                                  <p:childTnLst>
                                    <p:set>
                                      <p:cBhvr>
                                        <p:cTn id="73" dur="1" fill="hold">
                                          <p:stCondLst>
                                            <p:cond delay="0"/>
                                          </p:stCondLst>
                                        </p:cTn>
                                        <p:tgtEl>
                                          <p:spTgt spid="15"/>
                                        </p:tgtEl>
                                        <p:attrNameLst>
                                          <p:attrName>style.visibility</p:attrName>
                                        </p:attrNameLst>
                                      </p:cBhvr>
                                      <p:to>
                                        <p:strVal val="visible"/>
                                      </p:to>
                                    </p:set>
                                    <p:animEffect transition="in" filter="wipe(left)">
                                      <p:cBhvr>
                                        <p:cTn id="74" dur="500"/>
                                        <p:tgtEl>
                                          <p:spTgt spid="15"/>
                                        </p:tgtEl>
                                      </p:cBhvr>
                                    </p:animEffect>
                                  </p:childTnLst>
                                </p:cTn>
                              </p:par>
                            </p:childTnLst>
                          </p:cTn>
                        </p:par>
                        <p:par>
                          <p:cTn id="75" fill="hold">
                            <p:stCondLst>
                              <p:cond delay="8000"/>
                            </p:stCondLst>
                            <p:childTnLst>
                              <p:par>
                                <p:cTn id="76" presetID="22" presetClass="entr" presetSubtype="8" fill="hold" grpId="0" nodeType="afterEffect">
                                  <p:stCondLst>
                                    <p:cond delay="0"/>
                                  </p:stCondLst>
                                  <p:childTnLst>
                                    <p:set>
                                      <p:cBhvr>
                                        <p:cTn id="77" dur="1" fill="hold">
                                          <p:stCondLst>
                                            <p:cond delay="0"/>
                                          </p:stCondLst>
                                        </p:cTn>
                                        <p:tgtEl>
                                          <p:spTgt spid="16"/>
                                        </p:tgtEl>
                                        <p:attrNameLst>
                                          <p:attrName>style.visibility</p:attrName>
                                        </p:attrNameLst>
                                      </p:cBhvr>
                                      <p:to>
                                        <p:strVal val="visible"/>
                                      </p:to>
                                    </p:set>
                                    <p:animEffect transition="in" filter="wipe(left)">
                                      <p:cBhvr>
                                        <p:cTn id="78" dur="500"/>
                                        <p:tgtEl>
                                          <p:spTgt spid="16"/>
                                        </p:tgtEl>
                                      </p:cBhvr>
                                    </p:animEffect>
                                  </p:childTnLst>
                                </p:cTn>
                              </p:par>
                            </p:childTnLst>
                          </p:cTn>
                        </p:par>
                        <p:par>
                          <p:cTn id="79" fill="hold">
                            <p:stCondLst>
                              <p:cond delay="8500"/>
                            </p:stCondLst>
                            <p:childTnLst>
                              <p:par>
                                <p:cTn id="80" presetID="22" presetClass="entr" presetSubtype="8" fill="hold" grpId="0" nodeType="afterEffect">
                                  <p:stCondLst>
                                    <p:cond delay="0"/>
                                  </p:stCondLst>
                                  <p:childTnLst>
                                    <p:set>
                                      <p:cBhvr>
                                        <p:cTn id="81" dur="1" fill="hold">
                                          <p:stCondLst>
                                            <p:cond delay="0"/>
                                          </p:stCondLst>
                                        </p:cTn>
                                        <p:tgtEl>
                                          <p:spTgt spid="11"/>
                                        </p:tgtEl>
                                        <p:attrNameLst>
                                          <p:attrName>style.visibility</p:attrName>
                                        </p:attrNameLst>
                                      </p:cBhvr>
                                      <p:to>
                                        <p:strVal val="visible"/>
                                      </p:to>
                                    </p:set>
                                    <p:animEffect transition="in" filter="wipe(left)">
                                      <p:cBhvr>
                                        <p:cTn id="82" dur="500"/>
                                        <p:tgtEl>
                                          <p:spTgt spid="11"/>
                                        </p:tgtEl>
                                      </p:cBhvr>
                                    </p:animEffect>
                                  </p:childTnLst>
                                </p:cTn>
                              </p:par>
                            </p:childTnLst>
                          </p:cTn>
                        </p:par>
                        <p:par>
                          <p:cTn id="83" fill="hold">
                            <p:stCondLst>
                              <p:cond delay="9000"/>
                            </p:stCondLst>
                            <p:childTnLst>
                              <p:par>
                                <p:cTn id="84" presetID="22" presetClass="entr" presetSubtype="8" fill="hold" grpId="0" nodeType="afterEffect">
                                  <p:stCondLst>
                                    <p:cond delay="0"/>
                                  </p:stCondLst>
                                  <p:childTnLst>
                                    <p:set>
                                      <p:cBhvr>
                                        <p:cTn id="85" dur="1" fill="hold">
                                          <p:stCondLst>
                                            <p:cond delay="0"/>
                                          </p:stCondLst>
                                        </p:cTn>
                                        <p:tgtEl>
                                          <p:spTgt spid="13"/>
                                        </p:tgtEl>
                                        <p:attrNameLst>
                                          <p:attrName>style.visibility</p:attrName>
                                        </p:attrNameLst>
                                      </p:cBhvr>
                                      <p:to>
                                        <p:strVal val="visible"/>
                                      </p:to>
                                    </p:set>
                                    <p:animEffect transition="in" filter="wipe(left)">
                                      <p:cBhvr>
                                        <p:cTn id="86" dur="500"/>
                                        <p:tgtEl>
                                          <p:spTgt spid="13"/>
                                        </p:tgtEl>
                                      </p:cBhvr>
                                    </p:animEffect>
                                  </p:childTnLst>
                                </p:cTn>
                              </p:par>
                            </p:childTnLst>
                          </p:cTn>
                        </p:par>
                        <p:par>
                          <p:cTn id="87" fill="hold">
                            <p:stCondLst>
                              <p:cond delay="9500"/>
                            </p:stCondLst>
                            <p:childTnLst>
                              <p:par>
                                <p:cTn id="88" presetID="22" presetClass="entr" presetSubtype="8" fill="hold" grpId="0" nodeType="afterEffect">
                                  <p:stCondLst>
                                    <p:cond delay="0"/>
                                  </p:stCondLst>
                                  <p:childTnLst>
                                    <p:set>
                                      <p:cBhvr>
                                        <p:cTn id="89" dur="1" fill="hold">
                                          <p:stCondLst>
                                            <p:cond delay="0"/>
                                          </p:stCondLst>
                                        </p:cTn>
                                        <p:tgtEl>
                                          <p:spTgt spid="19"/>
                                        </p:tgtEl>
                                        <p:attrNameLst>
                                          <p:attrName>style.visibility</p:attrName>
                                        </p:attrNameLst>
                                      </p:cBhvr>
                                      <p:to>
                                        <p:strVal val="visible"/>
                                      </p:to>
                                    </p:set>
                                    <p:animEffect transition="in" filter="wipe(left)">
                                      <p:cBhvr>
                                        <p:cTn id="90" dur="500"/>
                                        <p:tgtEl>
                                          <p:spTgt spid="19"/>
                                        </p:tgtEl>
                                      </p:cBhvr>
                                    </p:animEffect>
                                  </p:childTnLst>
                                </p:cTn>
                              </p:par>
                            </p:childTnLst>
                          </p:cTn>
                        </p:par>
                        <p:par>
                          <p:cTn id="91" fill="hold">
                            <p:stCondLst>
                              <p:cond delay="10000"/>
                            </p:stCondLst>
                            <p:childTnLst>
                              <p:par>
                                <p:cTn id="92" presetID="22" presetClass="entr" presetSubtype="8" fill="hold" grpId="0" nodeType="afterEffect">
                                  <p:stCondLst>
                                    <p:cond delay="0"/>
                                  </p:stCondLst>
                                  <p:childTnLst>
                                    <p:set>
                                      <p:cBhvr>
                                        <p:cTn id="93" dur="1" fill="hold">
                                          <p:stCondLst>
                                            <p:cond delay="0"/>
                                          </p:stCondLst>
                                        </p:cTn>
                                        <p:tgtEl>
                                          <p:spTgt spid="20"/>
                                        </p:tgtEl>
                                        <p:attrNameLst>
                                          <p:attrName>style.visibility</p:attrName>
                                        </p:attrNameLst>
                                      </p:cBhvr>
                                      <p:to>
                                        <p:strVal val="visible"/>
                                      </p:to>
                                    </p:set>
                                    <p:animEffect transition="in" filter="wipe(left)">
                                      <p:cBhvr>
                                        <p:cTn id="94"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 grpId="0"/>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2" grpId="0"/>
      <p:bldP spid="25" grpId="0"/>
      <p:bldP spid="5" grpId="0"/>
      <p:bldP spid="6"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56323"/>
          <p:cNvSpPr>
            <a:spLocks noChangeArrowheads="1"/>
          </p:cNvSpPr>
          <p:nvPr/>
        </p:nvSpPr>
        <p:spPr bwMode="auto">
          <a:xfrm>
            <a:off x="627797" y="314594"/>
            <a:ext cx="357020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600" b="1">
                <a:solidFill>
                  <a:srgbClr val="003399"/>
                </a:solidFill>
                <a:latin typeface="Arial" panose="020B0604020202020204" pitchFamily="34" charset="0"/>
                <a:ea typeface="MS PGothic" panose="020B0600070205080204" pitchFamily="34" charset="-128"/>
              </a:defRPr>
            </a:lvl1pPr>
            <a:lvl2pPr>
              <a:defRPr sz="3600" b="1">
                <a:solidFill>
                  <a:srgbClr val="003399"/>
                </a:solidFill>
                <a:latin typeface="Arial" panose="020B0604020202020204" pitchFamily="34" charset="0"/>
                <a:ea typeface="MS PGothic" panose="020B0600070205080204" pitchFamily="34" charset="-128"/>
              </a:defRPr>
            </a:lvl2pPr>
            <a:lvl3pPr>
              <a:defRPr sz="3600" b="1">
                <a:solidFill>
                  <a:srgbClr val="003399"/>
                </a:solidFill>
                <a:latin typeface="Arial" panose="020B0604020202020204" pitchFamily="34" charset="0"/>
                <a:ea typeface="MS PGothic" panose="020B0600070205080204" pitchFamily="34" charset="-128"/>
              </a:defRPr>
            </a:lvl3pPr>
            <a:lvl4pPr>
              <a:defRPr sz="3600" b="1">
                <a:solidFill>
                  <a:srgbClr val="003399"/>
                </a:solidFill>
                <a:latin typeface="Arial" panose="020B0604020202020204" pitchFamily="34" charset="0"/>
                <a:ea typeface="MS PGothic" panose="020B0600070205080204" pitchFamily="34" charset="-128"/>
              </a:defRPr>
            </a:lvl4pPr>
            <a:lvl5pPr>
              <a:defRPr sz="3600" b="1">
                <a:solidFill>
                  <a:srgbClr val="003399"/>
                </a:solidFill>
                <a:latin typeface="Arial" panose="020B0604020202020204" pitchFamily="34" charset="0"/>
                <a:ea typeface="MS PGothic" panose="020B0600070205080204" pitchFamily="34" charset="-128"/>
              </a:defRPr>
            </a:lvl5pPr>
            <a:lvl6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6pPr>
            <a:lvl7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7pPr>
            <a:lvl8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8pPr>
            <a:lvl9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9pPr>
          </a:lstStyle>
          <a:p>
            <a:r>
              <a:rPr lang="zh-CN" altLang="en-US" sz="2400" dirty="0">
                <a:solidFill>
                  <a:schemeClr val="tx1"/>
                </a:solidFill>
                <a:latin typeface="微软雅黑" panose="020B0503020204020204" pitchFamily="34" charset="-122"/>
                <a:ea typeface="微软雅黑" panose="020B0503020204020204" pitchFamily="34" charset="-122"/>
              </a:rPr>
              <a:t>四、人机料法环测的运用</a:t>
            </a:r>
          </a:p>
        </p:txBody>
      </p:sp>
      <p:cxnSp>
        <p:nvCxnSpPr>
          <p:cNvPr id="3" name="Straight Connector 25"/>
          <p:cNvCxnSpPr/>
          <p:nvPr/>
        </p:nvCxnSpPr>
        <p:spPr>
          <a:xfrm>
            <a:off x="0" y="545427"/>
            <a:ext cx="627797" cy="0"/>
          </a:xfrm>
          <a:prstGeom prst="line">
            <a:avLst/>
          </a:prstGeom>
          <a:ln w="1016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 name="Straight Connector 25"/>
          <p:cNvCxnSpPr/>
          <p:nvPr/>
        </p:nvCxnSpPr>
        <p:spPr>
          <a:xfrm>
            <a:off x="4198005" y="545427"/>
            <a:ext cx="7993995" cy="0"/>
          </a:xfrm>
          <a:prstGeom prst="line">
            <a:avLst/>
          </a:prstGeom>
          <a:ln w="1016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5" name="组合 34"/>
          <p:cNvGrpSpPr/>
          <p:nvPr/>
        </p:nvGrpSpPr>
        <p:grpSpPr>
          <a:xfrm>
            <a:off x="2539026" y="2489115"/>
            <a:ext cx="6984999" cy="3671887"/>
            <a:chOff x="1356268" y="2564045"/>
            <a:chExt cx="6984999" cy="3671887"/>
          </a:xfrm>
        </p:grpSpPr>
        <p:sp>
          <p:nvSpPr>
            <p:cNvPr id="6" name="流程图: 过程 46087"/>
            <p:cNvSpPr>
              <a:spLocks noChangeArrowheads="1"/>
            </p:cNvSpPr>
            <p:nvPr/>
          </p:nvSpPr>
          <p:spPr bwMode="auto">
            <a:xfrm>
              <a:off x="1356268" y="4003907"/>
              <a:ext cx="2663825" cy="647700"/>
            </a:xfrm>
            <a:prstGeom prst="roundRect">
              <a:avLst/>
            </a:prstGeom>
            <a:solidFill>
              <a:srgbClr val="F59322"/>
            </a:solidFill>
            <a:ln w="9525">
              <a:noFill/>
              <a:miter lim="800000"/>
              <a:headEnd/>
              <a:tailEnd/>
            </a:ln>
            <a:effectLst>
              <a:outerShdw blurRad="50800" dist="38100" dir="2700000" algn="tl" rotWithShape="0">
                <a:prstClr val="black">
                  <a:alpha val="40000"/>
                </a:prstClr>
              </a:outerShdw>
            </a:effectLst>
          </p:spPr>
          <p:txBody>
            <a:bodyPr wrap="none" anchor="ctr"/>
            <a:lstStyle>
              <a:lvl1pPr>
                <a:defRPr sz="3600" b="1">
                  <a:solidFill>
                    <a:srgbClr val="003399"/>
                  </a:solidFill>
                  <a:latin typeface="Arial" panose="020B0604020202020204" pitchFamily="34" charset="0"/>
                  <a:ea typeface="MS PGothic" panose="020B0600070205080204" pitchFamily="34" charset="-128"/>
                </a:defRPr>
              </a:lvl1pPr>
              <a:lvl2pPr>
                <a:defRPr sz="3600" b="1">
                  <a:solidFill>
                    <a:srgbClr val="003399"/>
                  </a:solidFill>
                  <a:latin typeface="Arial" panose="020B0604020202020204" pitchFamily="34" charset="0"/>
                  <a:ea typeface="MS PGothic" panose="020B0600070205080204" pitchFamily="34" charset="-128"/>
                </a:defRPr>
              </a:lvl2pPr>
              <a:lvl3pPr>
                <a:defRPr sz="3600" b="1">
                  <a:solidFill>
                    <a:srgbClr val="003399"/>
                  </a:solidFill>
                  <a:latin typeface="Arial" panose="020B0604020202020204" pitchFamily="34" charset="0"/>
                  <a:ea typeface="MS PGothic" panose="020B0600070205080204" pitchFamily="34" charset="-128"/>
                </a:defRPr>
              </a:lvl3pPr>
              <a:lvl4pPr>
                <a:defRPr sz="3600" b="1">
                  <a:solidFill>
                    <a:srgbClr val="003399"/>
                  </a:solidFill>
                  <a:latin typeface="Arial" panose="020B0604020202020204" pitchFamily="34" charset="0"/>
                  <a:ea typeface="MS PGothic" panose="020B0600070205080204" pitchFamily="34" charset="-128"/>
                </a:defRPr>
              </a:lvl4pPr>
              <a:lvl5pPr>
                <a:defRPr sz="3600" b="1">
                  <a:solidFill>
                    <a:srgbClr val="003399"/>
                  </a:solidFill>
                  <a:latin typeface="Arial" panose="020B0604020202020204" pitchFamily="34" charset="0"/>
                  <a:ea typeface="MS PGothic" panose="020B0600070205080204" pitchFamily="34" charset="-128"/>
                </a:defRPr>
              </a:lvl5pPr>
              <a:lvl6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6pPr>
              <a:lvl7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7pPr>
              <a:lvl8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8pPr>
              <a:lvl9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9pPr>
            </a:lstStyle>
            <a:p>
              <a:pPr algn="ctr"/>
              <a:r>
                <a:rPr lang="zh-CN" altLang="en-US" sz="2000" dirty="0">
                  <a:solidFill>
                    <a:schemeClr val="tx1"/>
                  </a:solidFill>
                  <a:latin typeface="微软雅黑" panose="020B0503020204020204" pitchFamily="34" charset="-122"/>
                  <a:ea typeface="微软雅黑" panose="020B0503020204020204" pitchFamily="34" charset="-122"/>
                </a:rPr>
                <a:t>原因（达到的目的）</a:t>
              </a:r>
            </a:p>
          </p:txBody>
        </p:sp>
        <p:sp>
          <p:nvSpPr>
            <p:cNvPr id="7" name="流程图: 过程 46088"/>
            <p:cNvSpPr>
              <a:spLocks noChangeArrowheads="1"/>
            </p:cNvSpPr>
            <p:nvPr/>
          </p:nvSpPr>
          <p:spPr bwMode="auto">
            <a:xfrm>
              <a:off x="4812255" y="3140307"/>
              <a:ext cx="865187" cy="647700"/>
            </a:xfrm>
            <a:prstGeom prst="roundRect">
              <a:avLst/>
            </a:prstGeom>
            <a:solidFill>
              <a:srgbClr val="F2F2F2"/>
            </a:solidFill>
            <a:ln w="9525">
              <a:noFill/>
              <a:miter lim="800000"/>
              <a:headEnd/>
              <a:tailEnd/>
            </a:ln>
          </p:spPr>
          <p:txBody>
            <a:bodyPr wrap="none" anchor="ctr"/>
            <a:lstStyle>
              <a:lvl1pPr>
                <a:defRPr sz="3600" b="1">
                  <a:solidFill>
                    <a:srgbClr val="003399"/>
                  </a:solidFill>
                  <a:latin typeface="Arial" panose="020B0604020202020204" pitchFamily="34" charset="0"/>
                  <a:ea typeface="MS PGothic" panose="020B0600070205080204" pitchFamily="34" charset="-128"/>
                </a:defRPr>
              </a:lvl1pPr>
              <a:lvl2pPr>
                <a:defRPr sz="3600" b="1">
                  <a:solidFill>
                    <a:srgbClr val="003399"/>
                  </a:solidFill>
                  <a:latin typeface="Arial" panose="020B0604020202020204" pitchFamily="34" charset="0"/>
                  <a:ea typeface="MS PGothic" panose="020B0600070205080204" pitchFamily="34" charset="-128"/>
                </a:defRPr>
              </a:lvl2pPr>
              <a:lvl3pPr>
                <a:defRPr sz="3600" b="1">
                  <a:solidFill>
                    <a:srgbClr val="003399"/>
                  </a:solidFill>
                  <a:latin typeface="Arial" panose="020B0604020202020204" pitchFamily="34" charset="0"/>
                  <a:ea typeface="MS PGothic" panose="020B0600070205080204" pitchFamily="34" charset="-128"/>
                </a:defRPr>
              </a:lvl3pPr>
              <a:lvl4pPr>
                <a:defRPr sz="3600" b="1">
                  <a:solidFill>
                    <a:srgbClr val="003399"/>
                  </a:solidFill>
                  <a:latin typeface="Arial" panose="020B0604020202020204" pitchFamily="34" charset="0"/>
                  <a:ea typeface="MS PGothic" panose="020B0600070205080204" pitchFamily="34" charset="-128"/>
                </a:defRPr>
              </a:lvl4pPr>
              <a:lvl5pPr>
                <a:defRPr sz="3600" b="1">
                  <a:solidFill>
                    <a:srgbClr val="003399"/>
                  </a:solidFill>
                  <a:latin typeface="Arial" panose="020B0604020202020204" pitchFamily="34" charset="0"/>
                  <a:ea typeface="MS PGothic" panose="020B0600070205080204" pitchFamily="34" charset="-128"/>
                </a:defRPr>
              </a:lvl5pPr>
              <a:lvl6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6pPr>
              <a:lvl7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7pPr>
              <a:lvl8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8pPr>
              <a:lvl9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9pPr>
            </a:lstStyle>
            <a:p>
              <a:pPr algn="ctr"/>
              <a:r>
                <a:rPr lang="zh-CN" altLang="en-US" sz="2000" dirty="0">
                  <a:solidFill>
                    <a:schemeClr val="tx1"/>
                  </a:solidFill>
                  <a:latin typeface="微软雅黑" panose="020B0503020204020204" pitchFamily="34" charset="-122"/>
                  <a:ea typeface="微软雅黑" panose="020B0503020204020204" pitchFamily="34" charset="-122"/>
                </a:rPr>
                <a:t>措施</a:t>
              </a:r>
              <a:r>
                <a:rPr lang="en-US" altLang="zh-CN" sz="2000" dirty="0">
                  <a:solidFill>
                    <a:schemeClr val="tx1"/>
                  </a:solidFill>
                  <a:latin typeface="微软雅黑" panose="020B0503020204020204" pitchFamily="34" charset="-122"/>
                  <a:ea typeface="微软雅黑" panose="020B0503020204020204" pitchFamily="34" charset="-122"/>
                </a:rPr>
                <a:t>1</a:t>
              </a:r>
            </a:p>
          </p:txBody>
        </p:sp>
        <p:sp>
          <p:nvSpPr>
            <p:cNvPr id="8" name="流程图: 过程 46089"/>
            <p:cNvSpPr>
              <a:spLocks noChangeArrowheads="1"/>
            </p:cNvSpPr>
            <p:nvPr/>
          </p:nvSpPr>
          <p:spPr bwMode="auto">
            <a:xfrm>
              <a:off x="4812255" y="4940532"/>
              <a:ext cx="865187" cy="647700"/>
            </a:xfrm>
            <a:prstGeom prst="roundRect">
              <a:avLst/>
            </a:prstGeom>
            <a:solidFill>
              <a:srgbClr val="F2F2F2"/>
            </a:solidFill>
            <a:ln w="9525">
              <a:noFill/>
              <a:miter lim="800000"/>
              <a:headEnd/>
              <a:tailEnd/>
            </a:ln>
          </p:spPr>
          <p:txBody>
            <a:bodyPr wrap="none" anchor="ctr"/>
            <a:lstStyle>
              <a:lvl1pPr>
                <a:defRPr sz="3600" b="1">
                  <a:solidFill>
                    <a:srgbClr val="003399"/>
                  </a:solidFill>
                  <a:latin typeface="Arial" panose="020B0604020202020204" pitchFamily="34" charset="0"/>
                  <a:ea typeface="MS PGothic" panose="020B0600070205080204" pitchFamily="34" charset="-128"/>
                </a:defRPr>
              </a:lvl1pPr>
              <a:lvl2pPr>
                <a:defRPr sz="3600" b="1">
                  <a:solidFill>
                    <a:srgbClr val="003399"/>
                  </a:solidFill>
                  <a:latin typeface="Arial" panose="020B0604020202020204" pitchFamily="34" charset="0"/>
                  <a:ea typeface="MS PGothic" panose="020B0600070205080204" pitchFamily="34" charset="-128"/>
                </a:defRPr>
              </a:lvl2pPr>
              <a:lvl3pPr>
                <a:defRPr sz="3600" b="1">
                  <a:solidFill>
                    <a:srgbClr val="003399"/>
                  </a:solidFill>
                  <a:latin typeface="Arial" panose="020B0604020202020204" pitchFamily="34" charset="0"/>
                  <a:ea typeface="MS PGothic" panose="020B0600070205080204" pitchFamily="34" charset="-128"/>
                </a:defRPr>
              </a:lvl3pPr>
              <a:lvl4pPr>
                <a:defRPr sz="3600" b="1">
                  <a:solidFill>
                    <a:srgbClr val="003399"/>
                  </a:solidFill>
                  <a:latin typeface="Arial" panose="020B0604020202020204" pitchFamily="34" charset="0"/>
                  <a:ea typeface="MS PGothic" panose="020B0600070205080204" pitchFamily="34" charset="-128"/>
                </a:defRPr>
              </a:lvl4pPr>
              <a:lvl5pPr>
                <a:defRPr sz="3600" b="1">
                  <a:solidFill>
                    <a:srgbClr val="003399"/>
                  </a:solidFill>
                  <a:latin typeface="Arial" panose="020B0604020202020204" pitchFamily="34" charset="0"/>
                  <a:ea typeface="MS PGothic" panose="020B0600070205080204" pitchFamily="34" charset="-128"/>
                </a:defRPr>
              </a:lvl5pPr>
              <a:lvl6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6pPr>
              <a:lvl7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7pPr>
              <a:lvl8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8pPr>
              <a:lvl9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9pPr>
            </a:lstStyle>
            <a:p>
              <a:pPr algn="ctr"/>
              <a:r>
                <a:rPr lang="zh-CN" altLang="en-US" sz="2000">
                  <a:solidFill>
                    <a:schemeClr val="tx1"/>
                  </a:solidFill>
                  <a:latin typeface="微软雅黑" panose="020B0503020204020204" pitchFamily="34" charset="-122"/>
                  <a:ea typeface="微软雅黑" panose="020B0503020204020204" pitchFamily="34" charset="-122"/>
                </a:rPr>
                <a:t>措施</a:t>
              </a:r>
              <a:r>
                <a:rPr lang="en-US" altLang="zh-CN" sz="2000">
                  <a:solidFill>
                    <a:schemeClr val="tx1"/>
                  </a:solidFill>
                  <a:latin typeface="微软雅黑" panose="020B0503020204020204" pitchFamily="34" charset="-122"/>
                  <a:ea typeface="微软雅黑" panose="020B0503020204020204" pitchFamily="34" charset="-122"/>
                </a:rPr>
                <a:t>2</a:t>
              </a:r>
            </a:p>
          </p:txBody>
        </p:sp>
        <p:sp>
          <p:nvSpPr>
            <p:cNvPr id="9" name="流程图: 过程 46090"/>
            <p:cNvSpPr>
              <a:spLocks noChangeArrowheads="1"/>
            </p:cNvSpPr>
            <p:nvPr/>
          </p:nvSpPr>
          <p:spPr bwMode="auto">
            <a:xfrm>
              <a:off x="7115717" y="2564045"/>
              <a:ext cx="865188" cy="647700"/>
            </a:xfrm>
            <a:prstGeom prst="roundRect">
              <a:avLst/>
            </a:prstGeom>
            <a:solidFill>
              <a:srgbClr val="F1581C"/>
            </a:solidFill>
            <a:ln w="9525">
              <a:noFill/>
              <a:miter lim="800000"/>
              <a:headEnd/>
              <a:tailEnd/>
            </a:ln>
            <a:effectLst>
              <a:outerShdw blurRad="50800" dist="38100" dir="5400000" algn="t" rotWithShape="0">
                <a:prstClr val="black">
                  <a:alpha val="40000"/>
                </a:prstClr>
              </a:outerShdw>
            </a:effectLst>
          </p:spPr>
          <p:txBody>
            <a:bodyPr wrap="none" anchor="ctr"/>
            <a:lstStyle>
              <a:lvl1pPr>
                <a:defRPr sz="3600" b="1">
                  <a:solidFill>
                    <a:srgbClr val="003399"/>
                  </a:solidFill>
                  <a:latin typeface="Arial" panose="020B0604020202020204" pitchFamily="34" charset="0"/>
                  <a:ea typeface="MS PGothic" panose="020B0600070205080204" pitchFamily="34" charset="-128"/>
                </a:defRPr>
              </a:lvl1pPr>
              <a:lvl2pPr>
                <a:defRPr sz="3600" b="1">
                  <a:solidFill>
                    <a:srgbClr val="003399"/>
                  </a:solidFill>
                  <a:latin typeface="Arial" panose="020B0604020202020204" pitchFamily="34" charset="0"/>
                  <a:ea typeface="MS PGothic" panose="020B0600070205080204" pitchFamily="34" charset="-128"/>
                </a:defRPr>
              </a:lvl2pPr>
              <a:lvl3pPr>
                <a:defRPr sz="3600" b="1">
                  <a:solidFill>
                    <a:srgbClr val="003399"/>
                  </a:solidFill>
                  <a:latin typeface="Arial" panose="020B0604020202020204" pitchFamily="34" charset="0"/>
                  <a:ea typeface="MS PGothic" panose="020B0600070205080204" pitchFamily="34" charset="-128"/>
                </a:defRPr>
              </a:lvl3pPr>
              <a:lvl4pPr>
                <a:defRPr sz="3600" b="1">
                  <a:solidFill>
                    <a:srgbClr val="003399"/>
                  </a:solidFill>
                  <a:latin typeface="Arial" panose="020B0604020202020204" pitchFamily="34" charset="0"/>
                  <a:ea typeface="MS PGothic" panose="020B0600070205080204" pitchFamily="34" charset="-128"/>
                </a:defRPr>
              </a:lvl4pPr>
              <a:lvl5pPr>
                <a:defRPr sz="3600" b="1">
                  <a:solidFill>
                    <a:srgbClr val="003399"/>
                  </a:solidFill>
                  <a:latin typeface="Arial" panose="020B0604020202020204" pitchFamily="34" charset="0"/>
                  <a:ea typeface="MS PGothic" panose="020B0600070205080204" pitchFamily="34" charset="-128"/>
                </a:defRPr>
              </a:lvl5pPr>
              <a:lvl6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6pPr>
              <a:lvl7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7pPr>
              <a:lvl8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8pPr>
              <a:lvl9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9pPr>
            </a:lstStyle>
            <a:p>
              <a:pPr algn="ctr"/>
              <a:r>
                <a:rPr lang="zh-CN" altLang="en-US" sz="2000" dirty="0">
                  <a:solidFill>
                    <a:schemeClr val="bg1"/>
                  </a:solidFill>
                  <a:latin typeface="微软雅黑" panose="020B0503020204020204" pitchFamily="34" charset="-122"/>
                  <a:ea typeface="微软雅黑" panose="020B0503020204020204" pitchFamily="34" charset="-122"/>
                </a:rPr>
                <a:t>方法</a:t>
              </a:r>
              <a:r>
                <a:rPr lang="en-US" altLang="zh-CN" sz="2000" dirty="0">
                  <a:solidFill>
                    <a:schemeClr val="bg1"/>
                  </a:solidFill>
                  <a:latin typeface="微软雅黑" panose="020B0503020204020204" pitchFamily="34" charset="-122"/>
                  <a:ea typeface="微软雅黑" panose="020B0503020204020204" pitchFamily="34" charset="-122"/>
                </a:rPr>
                <a:t>1</a:t>
              </a:r>
            </a:p>
          </p:txBody>
        </p:sp>
        <p:sp>
          <p:nvSpPr>
            <p:cNvPr id="10" name="流程图: 过程 46091"/>
            <p:cNvSpPr>
              <a:spLocks noChangeArrowheads="1"/>
            </p:cNvSpPr>
            <p:nvPr/>
          </p:nvSpPr>
          <p:spPr bwMode="auto">
            <a:xfrm>
              <a:off x="7115717" y="3572107"/>
              <a:ext cx="865188" cy="647700"/>
            </a:xfrm>
            <a:prstGeom prst="roundRect">
              <a:avLst/>
            </a:prstGeom>
            <a:solidFill>
              <a:srgbClr val="2B84E1"/>
            </a:solidFill>
            <a:ln w="9525">
              <a:noFill/>
              <a:miter lim="800000"/>
              <a:headEnd/>
              <a:tailEnd/>
            </a:ln>
            <a:effectLst>
              <a:outerShdw blurRad="50800" dist="38100" dir="5400000" algn="t" rotWithShape="0">
                <a:prstClr val="black">
                  <a:alpha val="40000"/>
                </a:prstClr>
              </a:outerShdw>
            </a:effectLst>
          </p:spPr>
          <p:txBody>
            <a:bodyPr wrap="none" anchor="ctr"/>
            <a:lstStyle>
              <a:lvl1pPr>
                <a:defRPr sz="3600" b="1">
                  <a:solidFill>
                    <a:srgbClr val="003399"/>
                  </a:solidFill>
                  <a:latin typeface="Arial" panose="020B0604020202020204" pitchFamily="34" charset="0"/>
                  <a:ea typeface="MS PGothic" panose="020B0600070205080204" pitchFamily="34" charset="-128"/>
                </a:defRPr>
              </a:lvl1pPr>
              <a:lvl2pPr>
                <a:defRPr sz="3600" b="1">
                  <a:solidFill>
                    <a:srgbClr val="003399"/>
                  </a:solidFill>
                  <a:latin typeface="Arial" panose="020B0604020202020204" pitchFamily="34" charset="0"/>
                  <a:ea typeface="MS PGothic" panose="020B0600070205080204" pitchFamily="34" charset="-128"/>
                </a:defRPr>
              </a:lvl2pPr>
              <a:lvl3pPr>
                <a:defRPr sz="3600" b="1">
                  <a:solidFill>
                    <a:srgbClr val="003399"/>
                  </a:solidFill>
                  <a:latin typeface="Arial" panose="020B0604020202020204" pitchFamily="34" charset="0"/>
                  <a:ea typeface="MS PGothic" panose="020B0600070205080204" pitchFamily="34" charset="-128"/>
                </a:defRPr>
              </a:lvl3pPr>
              <a:lvl4pPr>
                <a:defRPr sz="3600" b="1">
                  <a:solidFill>
                    <a:srgbClr val="003399"/>
                  </a:solidFill>
                  <a:latin typeface="Arial" panose="020B0604020202020204" pitchFamily="34" charset="0"/>
                  <a:ea typeface="MS PGothic" panose="020B0600070205080204" pitchFamily="34" charset="-128"/>
                </a:defRPr>
              </a:lvl4pPr>
              <a:lvl5pPr>
                <a:defRPr sz="3600" b="1">
                  <a:solidFill>
                    <a:srgbClr val="003399"/>
                  </a:solidFill>
                  <a:latin typeface="Arial" panose="020B0604020202020204" pitchFamily="34" charset="0"/>
                  <a:ea typeface="MS PGothic" panose="020B0600070205080204" pitchFamily="34" charset="-128"/>
                </a:defRPr>
              </a:lvl5pPr>
              <a:lvl6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6pPr>
              <a:lvl7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7pPr>
              <a:lvl8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8pPr>
              <a:lvl9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9pPr>
            </a:lstStyle>
            <a:p>
              <a:pPr algn="ctr"/>
              <a:r>
                <a:rPr lang="zh-CN" altLang="en-US" sz="2000">
                  <a:solidFill>
                    <a:schemeClr val="bg1"/>
                  </a:solidFill>
                  <a:latin typeface="微软雅黑" panose="020B0503020204020204" pitchFamily="34" charset="-122"/>
                  <a:ea typeface="微软雅黑" panose="020B0503020204020204" pitchFamily="34" charset="-122"/>
                </a:rPr>
                <a:t>方法</a:t>
              </a:r>
              <a:r>
                <a:rPr lang="en-US" altLang="zh-CN" sz="2000">
                  <a:solidFill>
                    <a:schemeClr val="bg1"/>
                  </a:solidFill>
                  <a:latin typeface="微软雅黑" panose="020B0503020204020204" pitchFamily="34" charset="-122"/>
                  <a:ea typeface="微软雅黑" panose="020B0503020204020204" pitchFamily="34" charset="-122"/>
                </a:rPr>
                <a:t>2</a:t>
              </a:r>
            </a:p>
          </p:txBody>
        </p:sp>
        <p:sp>
          <p:nvSpPr>
            <p:cNvPr id="11" name="流程图: 过程 46092"/>
            <p:cNvSpPr>
              <a:spLocks noChangeArrowheads="1"/>
            </p:cNvSpPr>
            <p:nvPr/>
          </p:nvSpPr>
          <p:spPr bwMode="auto">
            <a:xfrm>
              <a:off x="7115717" y="4580170"/>
              <a:ext cx="865188" cy="647700"/>
            </a:xfrm>
            <a:prstGeom prst="roundRect">
              <a:avLst/>
            </a:prstGeom>
            <a:solidFill>
              <a:srgbClr val="34C1AA"/>
            </a:solidFill>
            <a:ln w="9525">
              <a:noFill/>
              <a:miter lim="800000"/>
              <a:headEnd/>
              <a:tailEnd/>
            </a:ln>
            <a:effectLst>
              <a:outerShdw blurRad="50800" dist="38100" dir="5400000" algn="t" rotWithShape="0">
                <a:prstClr val="black">
                  <a:alpha val="40000"/>
                </a:prstClr>
              </a:outerShdw>
            </a:effectLst>
          </p:spPr>
          <p:txBody>
            <a:bodyPr wrap="none" anchor="ctr"/>
            <a:lstStyle>
              <a:lvl1pPr>
                <a:defRPr sz="3600" b="1">
                  <a:solidFill>
                    <a:srgbClr val="003399"/>
                  </a:solidFill>
                  <a:latin typeface="Arial" panose="020B0604020202020204" pitchFamily="34" charset="0"/>
                  <a:ea typeface="MS PGothic" panose="020B0600070205080204" pitchFamily="34" charset="-128"/>
                </a:defRPr>
              </a:lvl1pPr>
              <a:lvl2pPr>
                <a:defRPr sz="3600" b="1">
                  <a:solidFill>
                    <a:srgbClr val="003399"/>
                  </a:solidFill>
                  <a:latin typeface="Arial" panose="020B0604020202020204" pitchFamily="34" charset="0"/>
                  <a:ea typeface="MS PGothic" panose="020B0600070205080204" pitchFamily="34" charset="-128"/>
                </a:defRPr>
              </a:lvl2pPr>
              <a:lvl3pPr>
                <a:defRPr sz="3600" b="1">
                  <a:solidFill>
                    <a:srgbClr val="003399"/>
                  </a:solidFill>
                  <a:latin typeface="Arial" panose="020B0604020202020204" pitchFamily="34" charset="0"/>
                  <a:ea typeface="MS PGothic" panose="020B0600070205080204" pitchFamily="34" charset="-128"/>
                </a:defRPr>
              </a:lvl3pPr>
              <a:lvl4pPr>
                <a:defRPr sz="3600" b="1">
                  <a:solidFill>
                    <a:srgbClr val="003399"/>
                  </a:solidFill>
                  <a:latin typeface="Arial" panose="020B0604020202020204" pitchFamily="34" charset="0"/>
                  <a:ea typeface="MS PGothic" panose="020B0600070205080204" pitchFamily="34" charset="-128"/>
                </a:defRPr>
              </a:lvl4pPr>
              <a:lvl5pPr>
                <a:defRPr sz="3600" b="1">
                  <a:solidFill>
                    <a:srgbClr val="003399"/>
                  </a:solidFill>
                  <a:latin typeface="Arial" panose="020B0604020202020204" pitchFamily="34" charset="0"/>
                  <a:ea typeface="MS PGothic" panose="020B0600070205080204" pitchFamily="34" charset="-128"/>
                </a:defRPr>
              </a:lvl5pPr>
              <a:lvl6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6pPr>
              <a:lvl7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7pPr>
              <a:lvl8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8pPr>
              <a:lvl9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9pPr>
            </a:lstStyle>
            <a:p>
              <a:pPr algn="ctr"/>
              <a:r>
                <a:rPr lang="zh-CN" altLang="en-US" sz="2000">
                  <a:solidFill>
                    <a:schemeClr val="bg1"/>
                  </a:solidFill>
                  <a:latin typeface="微软雅黑" panose="020B0503020204020204" pitchFamily="34" charset="-122"/>
                  <a:ea typeface="微软雅黑" panose="020B0503020204020204" pitchFamily="34" charset="-122"/>
                </a:rPr>
                <a:t>方法</a:t>
              </a:r>
              <a:r>
                <a:rPr lang="en-US" altLang="zh-CN" sz="2000">
                  <a:solidFill>
                    <a:schemeClr val="bg1"/>
                  </a:solidFill>
                  <a:latin typeface="微软雅黑" panose="020B0503020204020204" pitchFamily="34" charset="-122"/>
                  <a:ea typeface="微软雅黑" panose="020B0503020204020204" pitchFamily="34" charset="-122"/>
                </a:rPr>
                <a:t>1</a:t>
              </a:r>
            </a:p>
          </p:txBody>
        </p:sp>
        <p:sp>
          <p:nvSpPr>
            <p:cNvPr id="12" name="流程图: 过程 46093"/>
            <p:cNvSpPr>
              <a:spLocks noChangeArrowheads="1"/>
            </p:cNvSpPr>
            <p:nvPr/>
          </p:nvSpPr>
          <p:spPr bwMode="auto">
            <a:xfrm>
              <a:off x="7115717" y="5588232"/>
              <a:ext cx="865188" cy="647700"/>
            </a:xfrm>
            <a:prstGeom prst="roundRect">
              <a:avLst/>
            </a:prstGeom>
            <a:solidFill>
              <a:srgbClr val="F1581C"/>
            </a:solidFill>
            <a:ln w="9525">
              <a:noFill/>
              <a:miter lim="800000"/>
              <a:headEnd/>
              <a:tailEnd/>
            </a:ln>
            <a:effectLst>
              <a:outerShdw blurRad="50800" dist="38100" dir="5400000" algn="t" rotWithShape="0">
                <a:prstClr val="black">
                  <a:alpha val="40000"/>
                </a:prstClr>
              </a:outerShdw>
            </a:effectLst>
          </p:spPr>
          <p:txBody>
            <a:bodyPr wrap="none" anchor="ctr"/>
            <a:lstStyle>
              <a:lvl1pPr>
                <a:defRPr sz="3600" b="1">
                  <a:solidFill>
                    <a:srgbClr val="003399"/>
                  </a:solidFill>
                  <a:latin typeface="Arial" panose="020B0604020202020204" pitchFamily="34" charset="0"/>
                  <a:ea typeface="MS PGothic" panose="020B0600070205080204" pitchFamily="34" charset="-128"/>
                </a:defRPr>
              </a:lvl1pPr>
              <a:lvl2pPr>
                <a:defRPr sz="3600" b="1">
                  <a:solidFill>
                    <a:srgbClr val="003399"/>
                  </a:solidFill>
                  <a:latin typeface="Arial" panose="020B0604020202020204" pitchFamily="34" charset="0"/>
                  <a:ea typeface="MS PGothic" panose="020B0600070205080204" pitchFamily="34" charset="-128"/>
                </a:defRPr>
              </a:lvl2pPr>
              <a:lvl3pPr>
                <a:defRPr sz="3600" b="1">
                  <a:solidFill>
                    <a:srgbClr val="003399"/>
                  </a:solidFill>
                  <a:latin typeface="Arial" panose="020B0604020202020204" pitchFamily="34" charset="0"/>
                  <a:ea typeface="MS PGothic" panose="020B0600070205080204" pitchFamily="34" charset="-128"/>
                </a:defRPr>
              </a:lvl3pPr>
              <a:lvl4pPr>
                <a:defRPr sz="3600" b="1">
                  <a:solidFill>
                    <a:srgbClr val="003399"/>
                  </a:solidFill>
                  <a:latin typeface="Arial" panose="020B0604020202020204" pitchFamily="34" charset="0"/>
                  <a:ea typeface="MS PGothic" panose="020B0600070205080204" pitchFamily="34" charset="-128"/>
                </a:defRPr>
              </a:lvl4pPr>
              <a:lvl5pPr>
                <a:defRPr sz="3600" b="1">
                  <a:solidFill>
                    <a:srgbClr val="003399"/>
                  </a:solidFill>
                  <a:latin typeface="Arial" panose="020B0604020202020204" pitchFamily="34" charset="0"/>
                  <a:ea typeface="MS PGothic" panose="020B0600070205080204" pitchFamily="34" charset="-128"/>
                </a:defRPr>
              </a:lvl5pPr>
              <a:lvl6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6pPr>
              <a:lvl7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7pPr>
              <a:lvl8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8pPr>
              <a:lvl9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9pPr>
            </a:lstStyle>
            <a:p>
              <a:pPr algn="ctr"/>
              <a:r>
                <a:rPr lang="zh-CN" altLang="en-US" sz="2000">
                  <a:solidFill>
                    <a:schemeClr val="bg1"/>
                  </a:solidFill>
                  <a:latin typeface="微软雅黑" panose="020B0503020204020204" pitchFamily="34" charset="-122"/>
                  <a:ea typeface="微软雅黑" panose="020B0503020204020204" pitchFamily="34" charset="-122"/>
                </a:rPr>
                <a:t>方法</a:t>
              </a:r>
              <a:r>
                <a:rPr lang="en-US" altLang="zh-CN" sz="2000">
                  <a:solidFill>
                    <a:schemeClr val="bg1"/>
                  </a:solidFill>
                  <a:latin typeface="微软雅黑" panose="020B0503020204020204" pitchFamily="34" charset="-122"/>
                  <a:ea typeface="微软雅黑" panose="020B0503020204020204" pitchFamily="34" charset="-122"/>
                </a:rPr>
                <a:t>2</a:t>
              </a:r>
            </a:p>
          </p:txBody>
        </p:sp>
        <p:grpSp>
          <p:nvGrpSpPr>
            <p:cNvPr id="32" name="组合 31"/>
            <p:cNvGrpSpPr/>
            <p:nvPr/>
          </p:nvGrpSpPr>
          <p:grpSpPr>
            <a:xfrm>
              <a:off x="4020092" y="3427645"/>
              <a:ext cx="792163" cy="1873250"/>
              <a:chOff x="4020092" y="3427645"/>
              <a:chExt cx="792163" cy="1873250"/>
            </a:xfrm>
          </p:grpSpPr>
          <p:sp>
            <p:nvSpPr>
              <p:cNvPr id="13" name="直接连接符 46094"/>
              <p:cNvSpPr>
                <a:spLocks noChangeShapeType="1"/>
              </p:cNvSpPr>
              <p:nvPr/>
            </p:nvSpPr>
            <p:spPr bwMode="auto">
              <a:xfrm>
                <a:off x="4020092" y="4364270"/>
                <a:ext cx="215900" cy="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4" name="直接连接符 46095"/>
              <p:cNvSpPr>
                <a:spLocks noChangeShapeType="1"/>
              </p:cNvSpPr>
              <p:nvPr/>
            </p:nvSpPr>
            <p:spPr bwMode="auto">
              <a:xfrm>
                <a:off x="4235992" y="3427645"/>
                <a:ext cx="0" cy="187325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5" name="直接连接符 46096"/>
              <p:cNvSpPr>
                <a:spLocks noChangeShapeType="1"/>
              </p:cNvSpPr>
              <p:nvPr/>
            </p:nvSpPr>
            <p:spPr bwMode="auto">
              <a:xfrm>
                <a:off x="4235992" y="3427645"/>
                <a:ext cx="576263" cy="0"/>
              </a:xfrm>
              <a:prstGeom prst="line">
                <a:avLst/>
              </a:prstGeom>
              <a:noFill/>
              <a:ln w="12700">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16" name="直接连接符 46097"/>
              <p:cNvSpPr>
                <a:spLocks noChangeShapeType="1"/>
              </p:cNvSpPr>
              <p:nvPr/>
            </p:nvSpPr>
            <p:spPr bwMode="auto">
              <a:xfrm>
                <a:off x="4235992" y="5300895"/>
                <a:ext cx="576263" cy="0"/>
              </a:xfrm>
              <a:prstGeom prst="line">
                <a:avLst/>
              </a:prstGeom>
              <a:noFill/>
              <a:ln w="12700">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grpSp>
        <p:grpSp>
          <p:nvGrpSpPr>
            <p:cNvPr id="34" name="组合 33"/>
            <p:cNvGrpSpPr/>
            <p:nvPr/>
          </p:nvGrpSpPr>
          <p:grpSpPr>
            <a:xfrm>
              <a:off x="5675855" y="4869095"/>
              <a:ext cx="1368425" cy="1150937"/>
              <a:chOff x="5675855" y="4869095"/>
              <a:chExt cx="1368425" cy="1150937"/>
            </a:xfrm>
          </p:grpSpPr>
          <p:sp>
            <p:nvSpPr>
              <p:cNvPr id="17" name="直接连接符 46098"/>
              <p:cNvSpPr>
                <a:spLocks noChangeShapeType="1"/>
              </p:cNvSpPr>
              <p:nvPr/>
            </p:nvSpPr>
            <p:spPr bwMode="auto">
              <a:xfrm>
                <a:off x="5675855" y="5227870"/>
                <a:ext cx="431800" cy="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8" name="直接连接符 46099"/>
              <p:cNvSpPr>
                <a:spLocks noChangeShapeType="1"/>
              </p:cNvSpPr>
              <p:nvPr/>
            </p:nvSpPr>
            <p:spPr bwMode="auto">
              <a:xfrm>
                <a:off x="6107655" y="4869095"/>
                <a:ext cx="0" cy="1150937"/>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9" name="直接连接符 46100"/>
              <p:cNvSpPr>
                <a:spLocks noChangeShapeType="1"/>
              </p:cNvSpPr>
              <p:nvPr/>
            </p:nvSpPr>
            <p:spPr bwMode="auto">
              <a:xfrm>
                <a:off x="6107655" y="4869095"/>
                <a:ext cx="936625" cy="0"/>
              </a:xfrm>
              <a:prstGeom prst="line">
                <a:avLst/>
              </a:prstGeom>
              <a:noFill/>
              <a:ln w="12700">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20" name="直接连接符 46101"/>
              <p:cNvSpPr>
                <a:spLocks noChangeShapeType="1"/>
              </p:cNvSpPr>
              <p:nvPr/>
            </p:nvSpPr>
            <p:spPr bwMode="auto">
              <a:xfrm>
                <a:off x="6107655" y="6020032"/>
                <a:ext cx="936625" cy="0"/>
              </a:xfrm>
              <a:prstGeom prst="line">
                <a:avLst/>
              </a:prstGeom>
              <a:noFill/>
              <a:ln w="12700">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grpSp>
        <p:grpSp>
          <p:nvGrpSpPr>
            <p:cNvPr id="33" name="组合 32"/>
            <p:cNvGrpSpPr/>
            <p:nvPr/>
          </p:nvGrpSpPr>
          <p:grpSpPr>
            <a:xfrm>
              <a:off x="5675855" y="2851382"/>
              <a:ext cx="1368425" cy="1152525"/>
              <a:chOff x="5675855" y="2851382"/>
              <a:chExt cx="1368425" cy="1152525"/>
            </a:xfrm>
          </p:grpSpPr>
          <p:sp>
            <p:nvSpPr>
              <p:cNvPr id="21" name="直接连接符 46102"/>
              <p:cNvSpPr>
                <a:spLocks noChangeShapeType="1"/>
              </p:cNvSpPr>
              <p:nvPr/>
            </p:nvSpPr>
            <p:spPr bwMode="auto">
              <a:xfrm>
                <a:off x="5675855" y="3427645"/>
                <a:ext cx="431800" cy="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2" name="直接连接符 46103"/>
              <p:cNvSpPr>
                <a:spLocks noChangeShapeType="1"/>
              </p:cNvSpPr>
              <p:nvPr/>
            </p:nvSpPr>
            <p:spPr bwMode="auto">
              <a:xfrm flipV="1">
                <a:off x="6107655" y="2851382"/>
                <a:ext cx="0" cy="1152525"/>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3" name="直接连接符 46104"/>
              <p:cNvSpPr>
                <a:spLocks noChangeShapeType="1"/>
              </p:cNvSpPr>
              <p:nvPr/>
            </p:nvSpPr>
            <p:spPr bwMode="auto">
              <a:xfrm>
                <a:off x="6107655" y="4003907"/>
                <a:ext cx="936625" cy="0"/>
              </a:xfrm>
              <a:prstGeom prst="line">
                <a:avLst/>
              </a:prstGeom>
              <a:noFill/>
              <a:ln w="12700">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24" name="直接连接符 46105"/>
              <p:cNvSpPr>
                <a:spLocks noChangeShapeType="1"/>
              </p:cNvSpPr>
              <p:nvPr/>
            </p:nvSpPr>
            <p:spPr bwMode="auto">
              <a:xfrm>
                <a:off x="6107655" y="2851382"/>
                <a:ext cx="936625" cy="0"/>
              </a:xfrm>
              <a:prstGeom prst="line">
                <a:avLst/>
              </a:prstGeom>
              <a:noFill/>
              <a:ln w="12700">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grpSp>
        <p:sp>
          <p:nvSpPr>
            <p:cNvPr id="25" name="直接连接符 46106"/>
            <p:cNvSpPr>
              <a:spLocks noChangeShapeType="1"/>
            </p:cNvSpPr>
            <p:nvPr/>
          </p:nvSpPr>
          <p:spPr bwMode="auto">
            <a:xfrm flipV="1">
              <a:off x="7980905" y="2851382"/>
              <a:ext cx="287337"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26" name="直接连接符 46107"/>
            <p:cNvSpPr>
              <a:spLocks noChangeShapeType="1"/>
            </p:cNvSpPr>
            <p:nvPr/>
          </p:nvSpPr>
          <p:spPr bwMode="auto">
            <a:xfrm>
              <a:off x="7980905" y="3861032"/>
              <a:ext cx="36036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27" name="直接连接符 46108"/>
            <p:cNvSpPr>
              <a:spLocks noChangeShapeType="1"/>
            </p:cNvSpPr>
            <p:nvPr/>
          </p:nvSpPr>
          <p:spPr bwMode="auto">
            <a:xfrm>
              <a:off x="7980905" y="4869095"/>
              <a:ext cx="36036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28" name="直接连接符 46109"/>
            <p:cNvSpPr>
              <a:spLocks noChangeShapeType="1"/>
            </p:cNvSpPr>
            <p:nvPr/>
          </p:nvSpPr>
          <p:spPr bwMode="auto">
            <a:xfrm>
              <a:off x="7980905" y="5877157"/>
              <a:ext cx="287337"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grpSp>
      <p:sp>
        <p:nvSpPr>
          <p:cNvPr id="29" name="矩形 28"/>
          <p:cNvSpPr/>
          <p:nvPr/>
        </p:nvSpPr>
        <p:spPr>
          <a:xfrm>
            <a:off x="4835208" y="1046678"/>
            <a:ext cx="2797561" cy="461665"/>
          </a:xfrm>
          <a:prstGeom prst="rect">
            <a:avLst/>
          </a:prstGeom>
        </p:spPr>
        <p:txBody>
          <a:bodyPr wrap="none">
            <a:spAutoFit/>
          </a:bodyPr>
          <a:lstStyle/>
          <a:p>
            <a:r>
              <a:rPr lang="zh-CN" altLang="en-US" sz="2400" b="1" dirty="0">
                <a:solidFill>
                  <a:srgbClr val="000000"/>
                </a:solidFill>
                <a:latin typeface="微软雅黑" panose="020B0503020204020204" pitchFamily="34" charset="-122"/>
                <a:ea typeface="微软雅黑" panose="020B0503020204020204" pitchFamily="34" charset="-122"/>
              </a:rPr>
              <a:t>纠正措施的</a:t>
            </a:r>
            <a:r>
              <a:rPr lang="en-US" altLang="zh-CN" sz="2400" b="1" dirty="0">
                <a:solidFill>
                  <a:srgbClr val="000000"/>
                </a:solidFill>
                <a:latin typeface="微软雅黑" panose="020B0503020204020204" pitchFamily="34" charset="-122"/>
                <a:ea typeface="微软雅黑" panose="020B0503020204020204" pitchFamily="34" charset="-122"/>
              </a:rPr>
              <a:t>QC</a:t>
            </a:r>
            <a:r>
              <a:rPr lang="zh-CN" altLang="en-US" sz="2400" b="1" dirty="0">
                <a:solidFill>
                  <a:srgbClr val="000000"/>
                </a:solidFill>
                <a:latin typeface="微软雅黑" panose="020B0503020204020204" pitchFamily="34" charset="-122"/>
                <a:ea typeface="微软雅黑" panose="020B0503020204020204" pitchFamily="34" charset="-122"/>
              </a:rPr>
              <a:t>手法</a:t>
            </a:r>
          </a:p>
        </p:txBody>
      </p:sp>
      <p:sp>
        <p:nvSpPr>
          <p:cNvPr id="31" name="矩形 30"/>
          <p:cNvSpPr/>
          <p:nvPr/>
        </p:nvSpPr>
        <p:spPr>
          <a:xfrm>
            <a:off x="4855933" y="1637872"/>
            <a:ext cx="3599853" cy="369332"/>
          </a:xfrm>
          <a:prstGeom prst="rect">
            <a:avLst/>
          </a:prstGeom>
        </p:spPr>
        <p:txBody>
          <a:bodyPr wrap="square">
            <a:spAutoFit/>
          </a:bodyPr>
          <a:lstStyle/>
          <a:p>
            <a:r>
              <a:rPr lang="zh-CN" altLang="en-US" b="1" dirty="0" smtClean="0">
                <a:solidFill>
                  <a:srgbClr val="6C6564"/>
                </a:solidFill>
                <a:latin typeface="微软雅黑" panose="020B0503020204020204" pitchFamily="34" charset="-122"/>
                <a:ea typeface="微软雅黑" panose="020B0503020204020204" pitchFamily="34" charset="-122"/>
              </a:rPr>
              <a:t>措施</a:t>
            </a:r>
            <a:r>
              <a:rPr lang="zh-CN" altLang="en-US" b="1" dirty="0">
                <a:solidFill>
                  <a:srgbClr val="6C6564"/>
                </a:solidFill>
                <a:latin typeface="微软雅黑" panose="020B0503020204020204" pitchFamily="34" charset="-122"/>
                <a:ea typeface="微软雅黑" panose="020B0503020204020204" pitchFamily="34" charset="-122"/>
              </a:rPr>
              <a:t>制定的系统对策</a:t>
            </a:r>
            <a:r>
              <a:rPr lang="zh-CN" altLang="en-US" b="1" dirty="0" smtClean="0">
                <a:solidFill>
                  <a:srgbClr val="6C6564"/>
                </a:solidFill>
                <a:latin typeface="微软雅黑" panose="020B0503020204020204" pitchFamily="34" charset="-122"/>
                <a:ea typeface="微软雅黑" panose="020B0503020204020204" pitchFamily="34" charset="-122"/>
              </a:rPr>
              <a:t>图</a:t>
            </a:r>
            <a:endParaRPr lang="zh-CN" altLang="en-US" b="1" dirty="0">
              <a:solidFill>
                <a:srgbClr val="6C6564"/>
              </a:solidFill>
              <a:latin typeface="微软雅黑" panose="020B0503020204020204" pitchFamily="34" charset="-122"/>
              <a:ea typeface="微软雅黑" panose="020B0503020204020204" pitchFamily="34" charset="-122"/>
            </a:endParaRPr>
          </a:p>
        </p:txBody>
      </p:sp>
      <p:cxnSp>
        <p:nvCxnSpPr>
          <p:cNvPr id="36" name="直接连接符 35"/>
          <p:cNvCxnSpPr/>
          <p:nvPr/>
        </p:nvCxnSpPr>
        <p:spPr>
          <a:xfrm>
            <a:off x="4017818" y="1555762"/>
            <a:ext cx="428639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6508619"/>
      </p:ext>
    </p:extLst>
  </p:cSld>
  <p:clrMapOvr>
    <a:masterClrMapping/>
  </p:clrMapOvr>
  <mc:AlternateContent xmlns:mc="http://schemas.openxmlformats.org/markup-compatibility/2006" xmlns:p14="http://schemas.microsoft.com/office/powerpoint/2010/main">
    <mc:Choice Requires="p14">
      <p:transition spd="slow" p14:dur="1600" advClick="0" advTm="5000">
        <p14:gallery dir="l"/>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par>
                                <p:cTn id="8" presetID="22" presetClass="entr" presetSubtype="2"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right)">
                                      <p:cBhvr>
                                        <p:cTn id="10" dur="500"/>
                                        <p:tgtEl>
                                          <p:spTgt spid="4"/>
                                        </p:tgtEl>
                                      </p:cBhvr>
                                    </p:animEffect>
                                  </p:childTnLst>
                                </p:cTn>
                              </p:par>
                            </p:childTnLst>
                          </p:cTn>
                        </p:par>
                        <p:par>
                          <p:cTn id="11" fill="hold">
                            <p:stCondLst>
                              <p:cond delay="500"/>
                            </p:stCondLst>
                            <p:childTnLst>
                              <p:par>
                                <p:cTn id="12" presetID="16" presetClass="entr" presetSubtype="37" fill="hold" grpId="0" nodeType="after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barn(outVertical)">
                                      <p:cBhvr>
                                        <p:cTn id="14" dur="500"/>
                                        <p:tgtEl>
                                          <p:spTgt spid="2"/>
                                        </p:tgtEl>
                                      </p:cBhvr>
                                    </p:animEffect>
                                  </p:childTnLst>
                                </p:cTn>
                              </p:par>
                            </p:childTnLst>
                          </p:cTn>
                        </p:par>
                        <p:par>
                          <p:cTn id="15" fill="hold">
                            <p:stCondLst>
                              <p:cond delay="1000"/>
                            </p:stCondLst>
                            <p:childTnLst>
                              <p:par>
                                <p:cTn id="16" presetID="22" presetClass="entr" presetSubtype="1" fill="hold" grpId="0" nodeType="afterEffect">
                                  <p:stCondLst>
                                    <p:cond delay="0"/>
                                  </p:stCondLst>
                                  <p:childTnLst>
                                    <p:set>
                                      <p:cBhvr>
                                        <p:cTn id="17" dur="1" fill="hold">
                                          <p:stCondLst>
                                            <p:cond delay="0"/>
                                          </p:stCondLst>
                                        </p:cTn>
                                        <p:tgtEl>
                                          <p:spTgt spid="29"/>
                                        </p:tgtEl>
                                        <p:attrNameLst>
                                          <p:attrName>style.visibility</p:attrName>
                                        </p:attrNameLst>
                                      </p:cBhvr>
                                      <p:to>
                                        <p:strVal val="visible"/>
                                      </p:to>
                                    </p:set>
                                    <p:animEffect transition="in" filter="wipe(up)">
                                      <p:cBhvr>
                                        <p:cTn id="18" dur="500"/>
                                        <p:tgtEl>
                                          <p:spTgt spid="29"/>
                                        </p:tgtEl>
                                      </p:cBhvr>
                                    </p:animEffect>
                                  </p:childTnLst>
                                </p:cTn>
                              </p:par>
                            </p:childTnLst>
                          </p:cTn>
                        </p:par>
                        <p:par>
                          <p:cTn id="19" fill="hold">
                            <p:stCondLst>
                              <p:cond delay="1500"/>
                            </p:stCondLst>
                            <p:childTnLst>
                              <p:par>
                                <p:cTn id="20" presetID="16" presetClass="entr" presetSubtype="37" fill="hold" nodeType="afterEffect">
                                  <p:stCondLst>
                                    <p:cond delay="0"/>
                                  </p:stCondLst>
                                  <p:childTnLst>
                                    <p:set>
                                      <p:cBhvr>
                                        <p:cTn id="21" dur="1" fill="hold">
                                          <p:stCondLst>
                                            <p:cond delay="0"/>
                                          </p:stCondLst>
                                        </p:cTn>
                                        <p:tgtEl>
                                          <p:spTgt spid="36"/>
                                        </p:tgtEl>
                                        <p:attrNameLst>
                                          <p:attrName>style.visibility</p:attrName>
                                        </p:attrNameLst>
                                      </p:cBhvr>
                                      <p:to>
                                        <p:strVal val="visible"/>
                                      </p:to>
                                    </p:set>
                                    <p:animEffect transition="in" filter="barn(outVertical)">
                                      <p:cBhvr>
                                        <p:cTn id="22" dur="500"/>
                                        <p:tgtEl>
                                          <p:spTgt spid="36"/>
                                        </p:tgtEl>
                                      </p:cBhvr>
                                    </p:animEffect>
                                  </p:childTnLst>
                                </p:cTn>
                              </p:par>
                            </p:childTnLst>
                          </p:cTn>
                        </p:par>
                        <p:par>
                          <p:cTn id="23" fill="hold">
                            <p:stCondLst>
                              <p:cond delay="2000"/>
                            </p:stCondLst>
                            <p:childTnLst>
                              <p:par>
                                <p:cTn id="24" presetID="22" presetClass="entr" presetSubtype="1" fill="hold" grpId="0" nodeType="afterEffect">
                                  <p:stCondLst>
                                    <p:cond delay="0"/>
                                  </p:stCondLst>
                                  <p:childTnLst>
                                    <p:set>
                                      <p:cBhvr>
                                        <p:cTn id="25" dur="1" fill="hold">
                                          <p:stCondLst>
                                            <p:cond delay="0"/>
                                          </p:stCondLst>
                                        </p:cTn>
                                        <p:tgtEl>
                                          <p:spTgt spid="31"/>
                                        </p:tgtEl>
                                        <p:attrNameLst>
                                          <p:attrName>style.visibility</p:attrName>
                                        </p:attrNameLst>
                                      </p:cBhvr>
                                      <p:to>
                                        <p:strVal val="visible"/>
                                      </p:to>
                                    </p:set>
                                    <p:animEffect transition="in" filter="wipe(up)">
                                      <p:cBhvr>
                                        <p:cTn id="26" dur="500"/>
                                        <p:tgtEl>
                                          <p:spTgt spid="31"/>
                                        </p:tgtEl>
                                      </p:cBhvr>
                                    </p:animEffect>
                                  </p:childTnLst>
                                </p:cTn>
                              </p:par>
                            </p:childTnLst>
                          </p:cTn>
                        </p:par>
                        <p:par>
                          <p:cTn id="27" fill="hold">
                            <p:stCondLst>
                              <p:cond delay="2500"/>
                            </p:stCondLst>
                            <p:childTnLst>
                              <p:par>
                                <p:cTn id="28" presetID="22" presetClass="entr" presetSubtype="8" fill="hold" nodeType="afterEffect">
                                  <p:stCondLst>
                                    <p:cond delay="0"/>
                                  </p:stCondLst>
                                  <p:childTnLst>
                                    <p:set>
                                      <p:cBhvr>
                                        <p:cTn id="29" dur="1" fill="hold">
                                          <p:stCondLst>
                                            <p:cond delay="0"/>
                                          </p:stCondLst>
                                        </p:cTn>
                                        <p:tgtEl>
                                          <p:spTgt spid="35"/>
                                        </p:tgtEl>
                                        <p:attrNameLst>
                                          <p:attrName>style.visibility</p:attrName>
                                        </p:attrNameLst>
                                      </p:cBhvr>
                                      <p:to>
                                        <p:strVal val="visible"/>
                                      </p:to>
                                    </p:set>
                                    <p:animEffect transition="in" filter="wipe(left)">
                                      <p:cBhvr>
                                        <p:cTn id="30"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9" grpId="0"/>
      <p:bldP spid="31"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56323"/>
          <p:cNvSpPr>
            <a:spLocks noChangeArrowheads="1"/>
          </p:cNvSpPr>
          <p:nvPr/>
        </p:nvSpPr>
        <p:spPr bwMode="auto">
          <a:xfrm>
            <a:off x="627797" y="314594"/>
            <a:ext cx="357020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600" b="1">
                <a:solidFill>
                  <a:srgbClr val="003399"/>
                </a:solidFill>
                <a:latin typeface="Arial" panose="020B0604020202020204" pitchFamily="34" charset="0"/>
                <a:ea typeface="MS PGothic" panose="020B0600070205080204" pitchFamily="34" charset="-128"/>
              </a:defRPr>
            </a:lvl1pPr>
            <a:lvl2pPr>
              <a:defRPr sz="3600" b="1">
                <a:solidFill>
                  <a:srgbClr val="003399"/>
                </a:solidFill>
                <a:latin typeface="Arial" panose="020B0604020202020204" pitchFamily="34" charset="0"/>
                <a:ea typeface="MS PGothic" panose="020B0600070205080204" pitchFamily="34" charset="-128"/>
              </a:defRPr>
            </a:lvl2pPr>
            <a:lvl3pPr>
              <a:defRPr sz="3600" b="1">
                <a:solidFill>
                  <a:srgbClr val="003399"/>
                </a:solidFill>
                <a:latin typeface="Arial" panose="020B0604020202020204" pitchFamily="34" charset="0"/>
                <a:ea typeface="MS PGothic" panose="020B0600070205080204" pitchFamily="34" charset="-128"/>
              </a:defRPr>
            </a:lvl3pPr>
            <a:lvl4pPr>
              <a:defRPr sz="3600" b="1">
                <a:solidFill>
                  <a:srgbClr val="003399"/>
                </a:solidFill>
                <a:latin typeface="Arial" panose="020B0604020202020204" pitchFamily="34" charset="0"/>
                <a:ea typeface="MS PGothic" panose="020B0600070205080204" pitchFamily="34" charset="-128"/>
              </a:defRPr>
            </a:lvl4pPr>
            <a:lvl5pPr>
              <a:defRPr sz="3600" b="1">
                <a:solidFill>
                  <a:srgbClr val="003399"/>
                </a:solidFill>
                <a:latin typeface="Arial" panose="020B0604020202020204" pitchFamily="34" charset="0"/>
                <a:ea typeface="MS PGothic" panose="020B0600070205080204" pitchFamily="34" charset="-128"/>
              </a:defRPr>
            </a:lvl5pPr>
            <a:lvl6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6pPr>
            <a:lvl7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7pPr>
            <a:lvl8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8pPr>
            <a:lvl9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9pPr>
          </a:lstStyle>
          <a:p>
            <a:r>
              <a:rPr lang="zh-CN" altLang="en-US" sz="2400" dirty="0">
                <a:solidFill>
                  <a:schemeClr val="tx1"/>
                </a:solidFill>
                <a:latin typeface="微软雅黑" panose="020B0503020204020204" pitchFamily="34" charset="-122"/>
                <a:ea typeface="微软雅黑" panose="020B0503020204020204" pitchFamily="34" charset="-122"/>
              </a:rPr>
              <a:t>四、人机料法环测的运用</a:t>
            </a:r>
          </a:p>
        </p:txBody>
      </p:sp>
      <p:cxnSp>
        <p:nvCxnSpPr>
          <p:cNvPr id="3" name="Straight Connector 25"/>
          <p:cNvCxnSpPr/>
          <p:nvPr/>
        </p:nvCxnSpPr>
        <p:spPr>
          <a:xfrm>
            <a:off x="0" y="545427"/>
            <a:ext cx="627797" cy="0"/>
          </a:xfrm>
          <a:prstGeom prst="line">
            <a:avLst/>
          </a:prstGeom>
          <a:ln w="1016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 name="Straight Connector 25"/>
          <p:cNvCxnSpPr/>
          <p:nvPr/>
        </p:nvCxnSpPr>
        <p:spPr>
          <a:xfrm>
            <a:off x="4198005" y="545427"/>
            <a:ext cx="7993995" cy="0"/>
          </a:xfrm>
          <a:prstGeom prst="line">
            <a:avLst/>
          </a:prstGeom>
          <a:ln w="1016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矩形 47110"/>
          <p:cNvSpPr>
            <a:spLocks noChangeArrowheads="1"/>
          </p:cNvSpPr>
          <p:nvPr/>
        </p:nvSpPr>
        <p:spPr bwMode="auto">
          <a:xfrm>
            <a:off x="3010413" y="1048663"/>
            <a:ext cx="59586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600" b="1">
                <a:solidFill>
                  <a:srgbClr val="003399"/>
                </a:solidFill>
                <a:latin typeface="Arial" panose="020B0604020202020204" pitchFamily="34" charset="0"/>
                <a:ea typeface="MS PGothic" panose="020B0600070205080204" pitchFamily="34" charset="-128"/>
              </a:defRPr>
            </a:lvl1pPr>
            <a:lvl2pPr>
              <a:defRPr sz="3600" b="1">
                <a:solidFill>
                  <a:srgbClr val="003399"/>
                </a:solidFill>
                <a:latin typeface="Arial" panose="020B0604020202020204" pitchFamily="34" charset="0"/>
                <a:ea typeface="MS PGothic" panose="020B0600070205080204" pitchFamily="34" charset="-128"/>
              </a:defRPr>
            </a:lvl2pPr>
            <a:lvl3pPr>
              <a:defRPr sz="3600" b="1">
                <a:solidFill>
                  <a:srgbClr val="003399"/>
                </a:solidFill>
                <a:latin typeface="Arial" panose="020B0604020202020204" pitchFamily="34" charset="0"/>
                <a:ea typeface="MS PGothic" panose="020B0600070205080204" pitchFamily="34" charset="-128"/>
              </a:defRPr>
            </a:lvl3pPr>
            <a:lvl4pPr>
              <a:defRPr sz="3600" b="1">
                <a:solidFill>
                  <a:srgbClr val="003399"/>
                </a:solidFill>
                <a:latin typeface="Arial" panose="020B0604020202020204" pitchFamily="34" charset="0"/>
                <a:ea typeface="MS PGothic" panose="020B0600070205080204" pitchFamily="34" charset="-128"/>
              </a:defRPr>
            </a:lvl4pPr>
            <a:lvl5pPr>
              <a:defRPr sz="3600" b="1">
                <a:solidFill>
                  <a:srgbClr val="003399"/>
                </a:solidFill>
                <a:latin typeface="Arial" panose="020B0604020202020204" pitchFamily="34" charset="0"/>
                <a:ea typeface="MS PGothic" panose="020B0600070205080204" pitchFamily="34" charset="-128"/>
              </a:defRPr>
            </a:lvl5pPr>
            <a:lvl6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6pPr>
            <a:lvl7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7pPr>
            <a:lvl8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8pPr>
            <a:lvl9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9pPr>
          </a:lstStyle>
          <a:p>
            <a:r>
              <a:rPr lang="zh-CN" altLang="en-US" sz="2400" dirty="0">
                <a:solidFill>
                  <a:schemeClr val="tx1"/>
                </a:solidFill>
                <a:latin typeface="微软雅黑" panose="020B0503020204020204" pitchFamily="34" charset="-122"/>
                <a:ea typeface="微软雅黑" panose="020B0503020204020204" pitchFamily="34" charset="-122"/>
              </a:rPr>
              <a:t>特性要因（人机料法环测）</a:t>
            </a:r>
            <a:r>
              <a:rPr lang="en-US" altLang="zh-CN" sz="2400" dirty="0">
                <a:solidFill>
                  <a:schemeClr val="tx1"/>
                </a:solidFill>
                <a:latin typeface="微软雅黑" panose="020B0503020204020204" pitchFamily="34" charset="-122"/>
                <a:ea typeface="微软雅黑" panose="020B0503020204020204" pitchFamily="34" charset="-122"/>
              </a:rPr>
              <a:t>+</a:t>
            </a:r>
            <a:r>
              <a:rPr lang="zh-CN" altLang="en-US" sz="2400" dirty="0">
                <a:solidFill>
                  <a:schemeClr val="tx1"/>
                </a:solidFill>
                <a:latin typeface="微软雅黑" panose="020B0503020204020204" pitchFamily="34" charset="-122"/>
                <a:ea typeface="微软雅黑" panose="020B0503020204020204" pitchFamily="34" charset="-122"/>
              </a:rPr>
              <a:t>系统对策图法</a:t>
            </a:r>
          </a:p>
        </p:txBody>
      </p:sp>
      <p:grpSp>
        <p:nvGrpSpPr>
          <p:cNvPr id="67" name="组合 66"/>
          <p:cNvGrpSpPr/>
          <p:nvPr/>
        </p:nvGrpSpPr>
        <p:grpSpPr>
          <a:xfrm>
            <a:off x="2111500" y="2241782"/>
            <a:ext cx="7262804" cy="4392613"/>
            <a:chOff x="2111500" y="2241782"/>
            <a:chExt cx="7262804" cy="4392613"/>
          </a:xfrm>
        </p:grpSpPr>
        <p:sp>
          <p:nvSpPr>
            <p:cNvPr id="6" name="燕尾形 47112"/>
            <p:cNvSpPr>
              <a:spLocks noChangeArrowheads="1"/>
            </p:cNvSpPr>
            <p:nvPr/>
          </p:nvSpPr>
          <p:spPr bwMode="auto">
            <a:xfrm>
              <a:off x="4765792" y="4113445"/>
              <a:ext cx="936625" cy="720725"/>
            </a:xfrm>
            <a:prstGeom prst="chevron">
              <a:avLst>
                <a:gd name="adj" fmla="val 32477"/>
              </a:avLst>
            </a:prstGeom>
            <a:solidFill>
              <a:srgbClr val="F59322"/>
            </a:solidFill>
            <a:ln w="12700">
              <a:noFill/>
              <a:miter lim="800000"/>
              <a:headEnd/>
              <a:tailEnd/>
            </a:ln>
            <a:effectLst>
              <a:outerShdw blurRad="50800" dist="38100" dir="2700000" algn="tl" rotWithShape="0">
                <a:prstClr val="black">
                  <a:alpha val="40000"/>
                </a:prstClr>
              </a:outerShdw>
            </a:effectLst>
          </p:spPr>
          <p:txBody>
            <a:bodyPr wrap="none" anchor="ctr"/>
            <a:lstStyle>
              <a:lvl1pPr>
                <a:defRPr sz="3600" b="1">
                  <a:solidFill>
                    <a:srgbClr val="003399"/>
                  </a:solidFill>
                  <a:latin typeface="Arial" panose="020B0604020202020204" pitchFamily="34" charset="0"/>
                  <a:ea typeface="MS PGothic" panose="020B0600070205080204" pitchFamily="34" charset="-128"/>
                </a:defRPr>
              </a:lvl1pPr>
              <a:lvl2pPr>
                <a:defRPr sz="3600" b="1">
                  <a:solidFill>
                    <a:srgbClr val="003399"/>
                  </a:solidFill>
                  <a:latin typeface="Arial" panose="020B0604020202020204" pitchFamily="34" charset="0"/>
                  <a:ea typeface="MS PGothic" panose="020B0600070205080204" pitchFamily="34" charset="-128"/>
                </a:defRPr>
              </a:lvl2pPr>
              <a:lvl3pPr>
                <a:defRPr sz="3600" b="1">
                  <a:solidFill>
                    <a:srgbClr val="003399"/>
                  </a:solidFill>
                  <a:latin typeface="Arial" panose="020B0604020202020204" pitchFamily="34" charset="0"/>
                  <a:ea typeface="MS PGothic" panose="020B0600070205080204" pitchFamily="34" charset="-128"/>
                </a:defRPr>
              </a:lvl3pPr>
              <a:lvl4pPr>
                <a:defRPr sz="3600" b="1">
                  <a:solidFill>
                    <a:srgbClr val="003399"/>
                  </a:solidFill>
                  <a:latin typeface="Arial" panose="020B0604020202020204" pitchFamily="34" charset="0"/>
                  <a:ea typeface="MS PGothic" panose="020B0600070205080204" pitchFamily="34" charset="-128"/>
                </a:defRPr>
              </a:lvl4pPr>
              <a:lvl5pPr>
                <a:defRPr sz="3600" b="1">
                  <a:solidFill>
                    <a:srgbClr val="003399"/>
                  </a:solidFill>
                  <a:latin typeface="Arial" panose="020B0604020202020204" pitchFamily="34" charset="0"/>
                  <a:ea typeface="MS PGothic" panose="020B0600070205080204" pitchFamily="34" charset="-128"/>
                </a:defRPr>
              </a:lvl5pPr>
              <a:lvl6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6pPr>
              <a:lvl7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7pPr>
              <a:lvl8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8pPr>
              <a:lvl9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9pPr>
            </a:lstStyle>
            <a:p>
              <a:pPr algn="ctr"/>
              <a:r>
                <a:rPr lang="zh-CN" altLang="en-US" sz="1800" dirty="0" smtClean="0">
                  <a:solidFill>
                    <a:schemeClr val="bg1"/>
                  </a:solidFill>
                  <a:latin typeface="微软雅黑" panose="020B0503020204020204" pitchFamily="34" charset="-122"/>
                  <a:ea typeface="微软雅黑" panose="020B0503020204020204" pitchFamily="34" charset="-122"/>
                </a:rPr>
                <a:t>  特性</a:t>
              </a:r>
              <a:endParaRPr lang="zh-CN" altLang="en-US" sz="1800" dirty="0">
                <a:solidFill>
                  <a:schemeClr val="bg1"/>
                </a:solidFill>
                <a:latin typeface="微软雅黑" panose="020B0503020204020204" pitchFamily="34" charset="-122"/>
                <a:ea typeface="微软雅黑" panose="020B0503020204020204" pitchFamily="34" charset="-122"/>
              </a:endParaRPr>
            </a:p>
          </p:txBody>
        </p:sp>
        <p:sp>
          <p:nvSpPr>
            <p:cNvPr id="7" name="燕尾形 47113"/>
            <p:cNvSpPr>
              <a:spLocks noChangeArrowheads="1"/>
            </p:cNvSpPr>
            <p:nvPr/>
          </p:nvSpPr>
          <p:spPr bwMode="auto">
            <a:xfrm>
              <a:off x="5773854" y="4113445"/>
              <a:ext cx="936625" cy="720725"/>
            </a:xfrm>
            <a:prstGeom prst="chevron">
              <a:avLst>
                <a:gd name="adj" fmla="val 32477"/>
              </a:avLst>
            </a:prstGeom>
            <a:solidFill>
              <a:srgbClr val="F59322"/>
            </a:solidFill>
            <a:ln w="9525">
              <a:noFill/>
              <a:miter lim="800000"/>
              <a:headEnd/>
              <a:tailEnd/>
            </a:ln>
            <a:effectLst>
              <a:outerShdw blurRad="50800" dist="38100" dir="2700000" algn="tl" rotWithShape="0">
                <a:prstClr val="black">
                  <a:alpha val="40000"/>
                </a:prstClr>
              </a:outerShdw>
            </a:effectLst>
          </p:spPr>
          <p:txBody>
            <a:bodyPr wrap="none" anchor="ctr"/>
            <a:lstStyle>
              <a:lvl1pPr>
                <a:defRPr sz="3600" b="1">
                  <a:solidFill>
                    <a:srgbClr val="003399"/>
                  </a:solidFill>
                  <a:latin typeface="Arial" panose="020B0604020202020204" pitchFamily="34" charset="0"/>
                  <a:ea typeface="MS PGothic" panose="020B0600070205080204" pitchFamily="34" charset="-128"/>
                </a:defRPr>
              </a:lvl1pPr>
              <a:lvl2pPr>
                <a:defRPr sz="3600" b="1">
                  <a:solidFill>
                    <a:srgbClr val="003399"/>
                  </a:solidFill>
                  <a:latin typeface="Arial" panose="020B0604020202020204" pitchFamily="34" charset="0"/>
                  <a:ea typeface="MS PGothic" panose="020B0600070205080204" pitchFamily="34" charset="-128"/>
                </a:defRPr>
              </a:lvl2pPr>
              <a:lvl3pPr>
                <a:defRPr sz="3600" b="1">
                  <a:solidFill>
                    <a:srgbClr val="003399"/>
                  </a:solidFill>
                  <a:latin typeface="Arial" panose="020B0604020202020204" pitchFamily="34" charset="0"/>
                  <a:ea typeface="MS PGothic" panose="020B0600070205080204" pitchFamily="34" charset="-128"/>
                </a:defRPr>
              </a:lvl3pPr>
              <a:lvl4pPr>
                <a:defRPr sz="3600" b="1">
                  <a:solidFill>
                    <a:srgbClr val="003399"/>
                  </a:solidFill>
                  <a:latin typeface="Arial" panose="020B0604020202020204" pitchFamily="34" charset="0"/>
                  <a:ea typeface="MS PGothic" panose="020B0600070205080204" pitchFamily="34" charset="-128"/>
                </a:defRPr>
              </a:lvl4pPr>
              <a:lvl5pPr>
                <a:defRPr sz="3600" b="1">
                  <a:solidFill>
                    <a:srgbClr val="003399"/>
                  </a:solidFill>
                  <a:latin typeface="Arial" panose="020B0604020202020204" pitchFamily="34" charset="0"/>
                  <a:ea typeface="MS PGothic" panose="020B0600070205080204" pitchFamily="34" charset="-128"/>
                </a:defRPr>
              </a:lvl5pPr>
              <a:lvl6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6pPr>
              <a:lvl7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7pPr>
              <a:lvl8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8pPr>
              <a:lvl9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9pPr>
            </a:lstStyle>
            <a:p>
              <a:pPr algn="ctr"/>
              <a:r>
                <a:rPr lang="zh-CN" altLang="en-US" sz="2000" dirty="0" smtClean="0">
                  <a:solidFill>
                    <a:schemeClr val="bg1"/>
                  </a:solidFill>
                  <a:latin typeface="微软雅黑" panose="020B0503020204020204" pitchFamily="34" charset="-122"/>
                  <a:ea typeface="微软雅黑" panose="020B0503020204020204" pitchFamily="34" charset="-122"/>
                </a:rPr>
                <a:t>  特性</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8" name="直接连接符 47114"/>
            <p:cNvSpPr>
              <a:spLocks noChangeShapeType="1"/>
            </p:cNvSpPr>
            <p:nvPr/>
          </p:nvSpPr>
          <p:spPr bwMode="auto">
            <a:xfrm flipV="1">
              <a:off x="2173404" y="4473807"/>
              <a:ext cx="2735263"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9" name="直接连接符 47115"/>
            <p:cNvSpPr>
              <a:spLocks noChangeShapeType="1"/>
            </p:cNvSpPr>
            <p:nvPr/>
          </p:nvSpPr>
          <p:spPr bwMode="auto">
            <a:xfrm>
              <a:off x="4118092" y="3105382"/>
              <a:ext cx="574675" cy="1368425"/>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10" name="直接连接符 47116"/>
            <p:cNvSpPr>
              <a:spLocks noChangeShapeType="1"/>
            </p:cNvSpPr>
            <p:nvPr/>
          </p:nvSpPr>
          <p:spPr bwMode="auto">
            <a:xfrm>
              <a:off x="3613267" y="3178407"/>
              <a:ext cx="576262" cy="12954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11" name="直接连接符 47117"/>
            <p:cNvSpPr>
              <a:spLocks noChangeShapeType="1"/>
            </p:cNvSpPr>
            <p:nvPr/>
          </p:nvSpPr>
          <p:spPr bwMode="auto">
            <a:xfrm>
              <a:off x="2676642" y="3249845"/>
              <a:ext cx="576262" cy="1223962"/>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12" name="直接连接符 47118"/>
            <p:cNvSpPr>
              <a:spLocks noChangeShapeType="1"/>
            </p:cNvSpPr>
            <p:nvPr/>
          </p:nvSpPr>
          <p:spPr bwMode="auto">
            <a:xfrm flipV="1">
              <a:off x="2533767" y="4473807"/>
              <a:ext cx="647700" cy="1223963"/>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13" name="直接连接符 47119"/>
            <p:cNvSpPr>
              <a:spLocks noChangeShapeType="1"/>
            </p:cNvSpPr>
            <p:nvPr/>
          </p:nvSpPr>
          <p:spPr bwMode="auto">
            <a:xfrm flipV="1">
              <a:off x="2965567" y="4473807"/>
              <a:ext cx="647700" cy="1223963"/>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14" name="直接连接符 47120"/>
            <p:cNvSpPr>
              <a:spLocks noChangeShapeType="1"/>
            </p:cNvSpPr>
            <p:nvPr/>
          </p:nvSpPr>
          <p:spPr bwMode="auto">
            <a:xfrm flipV="1">
              <a:off x="3900604" y="4473807"/>
              <a:ext cx="576263" cy="1223963"/>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15" name="直接连接符 47121"/>
            <p:cNvSpPr>
              <a:spLocks noChangeShapeType="1"/>
            </p:cNvSpPr>
            <p:nvPr/>
          </p:nvSpPr>
          <p:spPr bwMode="auto">
            <a:xfrm flipH="1" flipV="1">
              <a:off x="3181467" y="5338995"/>
              <a:ext cx="503237"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16" name="直接连接符 47122"/>
            <p:cNvSpPr>
              <a:spLocks noChangeShapeType="1"/>
            </p:cNvSpPr>
            <p:nvPr/>
          </p:nvSpPr>
          <p:spPr bwMode="auto">
            <a:xfrm>
              <a:off x="2389304" y="5194532"/>
              <a:ext cx="360363"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17" name="直接连接符 47123"/>
            <p:cNvSpPr>
              <a:spLocks noChangeShapeType="1"/>
            </p:cNvSpPr>
            <p:nvPr/>
          </p:nvSpPr>
          <p:spPr bwMode="auto">
            <a:xfrm flipH="1">
              <a:off x="3973629" y="5554895"/>
              <a:ext cx="792163"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18" name="直接连接符 47124"/>
            <p:cNvSpPr>
              <a:spLocks noChangeShapeType="1"/>
            </p:cNvSpPr>
            <p:nvPr/>
          </p:nvSpPr>
          <p:spPr bwMode="auto">
            <a:xfrm flipH="1">
              <a:off x="4260967" y="3465745"/>
              <a:ext cx="576262"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19" name="直接连接符 47125"/>
            <p:cNvSpPr>
              <a:spLocks noChangeShapeType="1"/>
            </p:cNvSpPr>
            <p:nvPr/>
          </p:nvSpPr>
          <p:spPr bwMode="auto">
            <a:xfrm>
              <a:off x="2173404" y="3754670"/>
              <a:ext cx="720725"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20" name="直接连接符 47126"/>
            <p:cNvSpPr>
              <a:spLocks noChangeShapeType="1"/>
            </p:cNvSpPr>
            <p:nvPr/>
          </p:nvSpPr>
          <p:spPr bwMode="auto">
            <a:xfrm>
              <a:off x="3181467" y="3610207"/>
              <a:ext cx="576262"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21" name="直接连接符 47127"/>
            <p:cNvSpPr>
              <a:spLocks noChangeShapeType="1"/>
            </p:cNvSpPr>
            <p:nvPr/>
          </p:nvSpPr>
          <p:spPr bwMode="auto">
            <a:xfrm>
              <a:off x="2317867" y="3394307"/>
              <a:ext cx="215900" cy="358775"/>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22" name="直接连接符 47128"/>
            <p:cNvSpPr>
              <a:spLocks noChangeShapeType="1"/>
            </p:cNvSpPr>
            <p:nvPr/>
          </p:nvSpPr>
          <p:spPr bwMode="auto">
            <a:xfrm flipV="1">
              <a:off x="2317867" y="3754670"/>
              <a:ext cx="144462" cy="358775"/>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23" name="直接连接符 47129"/>
            <p:cNvSpPr>
              <a:spLocks noChangeShapeType="1"/>
            </p:cNvSpPr>
            <p:nvPr/>
          </p:nvSpPr>
          <p:spPr bwMode="auto">
            <a:xfrm flipV="1">
              <a:off x="3397367" y="3610207"/>
              <a:ext cx="144462" cy="360363"/>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24" name="直接连接符 47130"/>
            <p:cNvSpPr>
              <a:spLocks noChangeShapeType="1"/>
            </p:cNvSpPr>
            <p:nvPr/>
          </p:nvSpPr>
          <p:spPr bwMode="auto">
            <a:xfrm flipH="1" flipV="1">
              <a:off x="3397367" y="5338995"/>
              <a:ext cx="215900" cy="4318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25" name="直接连接符 47131"/>
            <p:cNvSpPr>
              <a:spLocks noChangeShapeType="1"/>
            </p:cNvSpPr>
            <p:nvPr/>
          </p:nvSpPr>
          <p:spPr bwMode="auto">
            <a:xfrm flipH="1" flipV="1">
              <a:off x="4476867" y="5554895"/>
              <a:ext cx="215900" cy="358775"/>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26" name="直接连接符 47132"/>
            <p:cNvSpPr>
              <a:spLocks noChangeShapeType="1"/>
            </p:cNvSpPr>
            <p:nvPr/>
          </p:nvSpPr>
          <p:spPr bwMode="auto">
            <a:xfrm flipH="1" flipV="1">
              <a:off x="4694354" y="3465745"/>
              <a:ext cx="431800" cy="360362"/>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27" name="直接连接符 47133"/>
            <p:cNvSpPr>
              <a:spLocks noChangeShapeType="1"/>
            </p:cNvSpPr>
            <p:nvPr/>
          </p:nvSpPr>
          <p:spPr bwMode="auto">
            <a:xfrm flipV="1">
              <a:off x="2173404" y="5194532"/>
              <a:ext cx="288925" cy="360363"/>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28" name="直接连接符 47134"/>
            <p:cNvSpPr>
              <a:spLocks noChangeShapeType="1"/>
            </p:cNvSpPr>
            <p:nvPr/>
          </p:nvSpPr>
          <p:spPr bwMode="auto">
            <a:xfrm>
              <a:off x="3181467" y="3249845"/>
              <a:ext cx="215900" cy="358775"/>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29" name="直接连接符 47135"/>
            <p:cNvSpPr>
              <a:spLocks noChangeShapeType="1"/>
            </p:cNvSpPr>
            <p:nvPr/>
          </p:nvSpPr>
          <p:spPr bwMode="auto">
            <a:xfrm flipH="1">
              <a:off x="4622917" y="3105382"/>
              <a:ext cx="285750" cy="360363"/>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30" name="直接连接符 47136"/>
            <p:cNvSpPr>
              <a:spLocks noChangeShapeType="1"/>
            </p:cNvSpPr>
            <p:nvPr/>
          </p:nvSpPr>
          <p:spPr bwMode="auto">
            <a:xfrm flipH="1">
              <a:off x="4333992" y="5265970"/>
              <a:ext cx="215900" cy="287337"/>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31" name="直接连接符 47137"/>
            <p:cNvSpPr>
              <a:spLocks noChangeShapeType="1"/>
            </p:cNvSpPr>
            <p:nvPr/>
          </p:nvSpPr>
          <p:spPr bwMode="auto">
            <a:xfrm>
              <a:off x="5700829" y="4473807"/>
              <a:ext cx="288925"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32" name="直接连接符 47138"/>
            <p:cNvSpPr>
              <a:spLocks noChangeShapeType="1"/>
            </p:cNvSpPr>
            <p:nvPr/>
          </p:nvSpPr>
          <p:spPr bwMode="auto">
            <a:xfrm flipH="1">
              <a:off x="3541829" y="5050070"/>
              <a:ext cx="358775" cy="287337"/>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33" name="直接连接符 47139"/>
            <p:cNvSpPr>
              <a:spLocks noChangeShapeType="1"/>
            </p:cNvSpPr>
            <p:nvPr/>
          </p:nvSpPr>
          <p:spPr bwMode="auto">
            <a:xfrm>
              <a:off x="2244842" y="4905607"/>
              <a:ext cx="288925" cy="287338"/>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34" name="流程图: 过程 47140"/>
            <p:cNvSpPr>
              <a:spLocks noChangeArrowheads="1"/>
            </p:cNvSpPr>
            <p:nvPr/>
          </p:nvSpPr>
          <p:spPr bwMode="auto">
            <a:xfrm>
              <a:off x="3960389" y="2656701"/>
              <a:ext cx="504825" cy="576263"/>
            </a:xfrm>
            <a:prstGeom prst="ellipse">
              <a:avLst/>
            </a:prstGeom>
            <a:solidFill>
              <a:srgbClr val="F2F2F2"/>
            </a:solidFill>
            <a:ln w="9525">
              <a:noFill/>
              <a:miter lim="800000"/>
              <a:headEnd/>
              <a:tailEnd/>
            </a:ln>
          </p:spPr>
          <p:txBody>
            <a:bodyPr wrap="none" anchor="ctr"/>
            <a:lstStyle>
              <a:lvl1pPr>
                <a:defRPr sz="3600" b="1">
                  <a:solidFill>
                    <a:srgbClr val="003399"/>
                  </a:solidFill>
                  <a:latin typeface="Arial" panose="020B0604020202020204" pitchFamily="34" charset="0"/>
                  <a:ea typeface="MS PGothic" panose="020B0600070205080204" pitchFamily="34" charset="-128"/>
                </a:defRPr>
              </a:lvl1pPr>
              <a:lvl2pPr>
                <a:defRPr sz="3600" b="1">
                  <a:solidFill>
                    <a:srgbClr val="003399"/>
                  </a:solidFill>
                  <a:latin typeface="Arial" panose="020B0604020202020204" pitchFamily="34" charset="0"/>
                  <a:ea typeface="MS PGothic" panose="020B0600070205080204" pitchFamily="34" charset="-128"/>
                </a:defRPr>
              </a:lvl2pPr>
              <a:lvl3pPr>
                <a:defRPr sz="3600" b="1">
                  <a:solidFill>
                    <a:srgbClr val="003399"/>
                  </a:solidFill>
                  <a:latin typeface="Arial" panose="020B0604020202020204" pitchFamily="34" charset="0"/>
                  <a:ea typeface="MS PGothic" panose="020B0600070205080204" pitchFamily="34" charset="-128"/>
                </a:defRPr>
              </a:lvl3pPr>
              <a:lvl4pPr>
                <a:defRPr sz="3600" b="1">
                  <a:solidFill>
                    <a:srgbClr val="003399"/>
                  </a:solidFill>
                  <a:latin typeface="Arial" panose="020B0604020202020204" pitchFamily="34" charset="0"/>
                  <a:ea typeface="MS PGothic" panose="020B0600070205080204" pitchFamily="34" charset="-128"/>
                </a:defRPr>
              </a:lvl4pPr>
              <a:lvl5pPr>
                <a:defRPr sz="3600" b="1">
                  <a:solidFill>
                    <a:srgbClr val="003399"/>
                  </a:solidFill>
                  <a:latin typeface="Arial" panose="020B0604020202020204" pitchFamily="34" charset="0"/>
                  <a:ea typeface="MS PGothic" panose="020B0600070205080204" pitchFamily="34" charset="-128"/>
                </a:defRPr>
              </a:lvl5pPr>
              <a:lvl6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6pPr>
              <a:lvl7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7pPr>
              <a:lvl8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8pPr>
              <a:lvl9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9pPr>
            </a:lstStyle>
            <a:p>
              <a:pPr algn="ctr"/>
              <a:r>
                <a:rPr lang="zh-CN" altLang="en-US" sz="1800">
                  <a:solidFill>
                    <a:schemeClr val="tx1"/>
                  </a:solidFill>
                  <a:latin typeface="微软雅黑" panose="020B0503020204020204" pitchFamily="34" charset="-122"/>
                  <a:ea typeface="微软雅黑" panose="020B0503020204020204" pitchFamily="34" charset="-122"/>
                </a:rPr>
                <a:t>环</a:t>
              </a:r>
            </a:p>
          </p:txBody>
        </p:sp>
        <p:sp>
          <p:nvSpPr>
            <p:cNvPr id="35" name="流程图: 过程 47141"/>
            <p:cNvSpPr>
              <a:spLocks noChangeArrowheads="1"/>
            </p:cNvSpPr>
            <p:nvPr/>
          </p:nvSpPr>
          <p:spPr bwMode="auto">
            <a:xfrm>
              <a:off x="3168227" y="2656701"/>
              <a:ext cx="504825" cy="576263"/>
            </a:xfrm>
            <a:prstGeom prst="ellipse">
              <a:avLst/>
            </a:prstGeom>
            <a:solidFill>
              <a:srgbClr val="F2F2F2"/>
            </a:solidFill>
            <a:ln w="9525">
              <a:noFill/>
              <a:miter lim="800000"/>
              <a:headEnd/>
              <a:tailEnd/>
            </a:ln>
          </p:spPr>
          <p:txBody>
            <a:bodyPr wrap="none" anchor="ctr"/>
            <a:lstStyle>
              <a:lvl1pPr>
                <a:defRPr sz="3600" b="1">
                  <a:solidFill>
                    <a:srgbClr val="003399"/>
                  </a:solidFill>
                  <a:latin typeface="Arial" panose="020B0604020202020204" pitchFamily="34" charset="0"/>
                  <a:ea typeface="MS PGothic" panose="020B0600070205080204" pitchFamily="34" charset="-128"/>
                </a:defRPr>
              </a:lvl1pPr>
              <a:lvl2pPr>
                <a:defRPr sz="3600" b="1">
                  <a:solidFill>
                    <a:srgbClr val="003399"/>
                  </a:solidFill>
                  <a:latin typeface="Arial" panose="020B0604020202020204" pitchFamily="34" charset="0"/>
                  <a:ea typeface="MS PGothic" panose="020B0600070205080204" pitchFamily="34" charset="-128"/>
                </a:defRPr>
              </a:lvl2pPr>
              <a:lvl3pPr>
                <a:defRPr sz="3600" b="1">
                  <a:solidFill>
                    <a:srgbClr val="003399"/>
                  </a:solidFill>
                  <a:latin typeface="Arial" panose="020B0604020202020204" pitchFamily="34" charset="0"/>
                  <a:ea typeface="MS PGothic" panose="020B0600070205080204" pitchFamily="34" charset="-128"/>
                </a:defRPr>
              </a:lvl3pPr>
              <a:lvl4pPr>
                <a:defRPr sz="3600" b="1">
                  <a:solidFill>
                    <a:srgbClr val="003399"/>
                  </a:solidFill>
                  <a:latin typeface="Arial" panose="020B0604020202020204" pitchFamily="34" charset="0"/>
                  <a:ea typeface="MS PGothic" panose="020B0600070205080204" pitchFamily="34" charset="-128"/>
                </a:defRPr>
              </a:lvl4pPr>
              <a:lvl5pPr>
                <a:defRPr sz="3600" b="1">
                  <a:solidFill>
                    <a:srgbClr val="003399"/>
                  </a:solidFill>
                  <a:latin typeface="Arial" panose="020B0604020202020204" pitchFamily="34" charset="0"/>
                  <a:ea typeface="MS PGothic" panose="020B0600070205080204" pitchFamily="34" charset="-128"/>
                </a:defRPr>
              </a:lvl5pPr>
              <a:lvl6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6pPr>
              <a:lvl7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7pPr>
              <a:lvl8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8pPr>
              <a:lvl9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9pPr>
            </a:lstStyle>
            <a:p>
              <a:pPr algn="ctr"/>
              <a:r>
                <a:rPr lang="zh-CN" altLang="en-US" sz="1800">
                  <a:solidFill>
                    <a:schemeClr val="tx1"/>
                  </a:solidFill>
                  <a:latin typeface="微软雅黑" panose="020B0503020204020204" pitchFamily="34" charset="-122"/>
                  <a:ea typeface="微软雅黑" panose="020B0503020204020204" pitchFamily="34" charset="-122"/>
                </a:rPr>
                <a:t>料</a:t>
              </a:r>
            </a:p>
          </p:txBody>
        </p:sp>
        <p:sp>
          <p:nvSpPr>
            <p:cNvPr id="36" name="流程图: 过程 47142"/>
            <p:cNvSpPr>
              <a:spLocks noChangeArrowheads="1"/>
            </p:cNvSpPr>
            <p:nvPr/>
          </p:nvSpPr>
          <p:spPr bwMode="auto">
            <a:xfrm>
              <a:off x="2362989" y="2716649"/>
              <a:ext cx="504825" cy="576263"/>
            </a:xfrm>
            <a:prstGeom prst="ellipse">
              <a:avLst/>
            </a:prstGeom>
            <a:solidFill>
              <a:srgbClr val="F2F2F2"/>
            </a:solidFill>
            <a:ln w="9525">
              <a:noFill/>
              <a:miter lim="800000"/>
              <a:headEnd/>
              <a:tailEnd/>
            </a:ln>
          </p:spPr>
          <p:txBody>
            <a:bodyPr wrap="none" anchor="ctr"/>
            <a:lstStyle>
              <a:lvl1pPr>
                <a:defRPr sz="3600" b="1">
                  <a:solidFill>
                    <a:srgbClr val="003399"/>
                  </a:solidFill>
                  <a:latin typeface="Arial" panose="020B0604020202020204" pitchFamily="34" charset="0"/>
                  <a:ea typeface="MS PGothic" panose="020B0600070205080204" pitchFamily="34" charset="-128"/>
                </a:defRPr>
              </a:lvl1pPr>
              <a:lvl2pPr>
                <a:defRPr sz="3600" b="1">
                  <a:solidFill>
                    <a:srgbClr val="003399"/>
                  </a:solidFill>
                  <a:latin typeface="Arial" panose="020B0604020202020204" pitchFamily="34" charset="0"/>
                  <a:ea typeface="MS PGothic" panose="020B0600070205080204" pitchFamily="34" charset="-128"/>
                </a:defRPr>
              </a:lvl2pPr>
              <a:lvl3pPr>
                <a:defRPr sz="3600" b="1">
                  <a:solidFill>
                    <a:srgbClr val="003399"/>
                  </a:solidFill>
                  <a:latin typeface="Arial" panose="020B0604020202020204" pitchFamily="34" charset="0"/>
                  <a:ea typeface="MS PGothic" panose="020B0600070205080204" pitchFamily="34" charset="-128"/>
                </a:defRPr>
              </a:lvl3pPr>
              <a:lvl4pPr>
                <a:defRPr sz="3600" b="1">
                  <a:solidFill>
                    <a:srgbClr val="003399"/>
                  </a:solidFill>
                  <a:latin typeface="Arial" panose="020B0604020202020204" pitchFamily="34" charset="0"/>
                  <a:ea typeface="MS PGothic" panose="020B0600070205080204" pitchFamily="34" charset="-128"/>
                </a:defRPr>
              </a:lvl4pPr>
              <a:lvl5pPr>
                <a:defRPr sz="3600" b="1">
                  <a:solidFill>
                    <a:srgbClr val="003399"/>
                  </a:solidFill>
                  <a:latin typeface="Arial" panose="020B0604020202020204" pitchFamily="34" charset="0"/>
                  <a:ea typeface="MS PGothic" panose="020B0600070205080204" pitchFamily="34" charset="-128"/>
                </a:defRPr>
              </a:lvl5pPr>
              <a:lvl6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6pPr>
              <a:lvl7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7pPr>
              <a:lvl8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8pPr>
              <a:lvl9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9pPr>
            </a:lstStyle>
            <a:p>
              <a:pPr algn="ctr"/>
              <a:r>
                <a:rPr lang="zh-CN" altLang="en-US" sz="1800" dirty="0">
                  <a:solidFill>
                    <a:schemeClr val="tx1"/>
                  </a:solidFill>
                  <a:latin typeface="微软雅黑" panose="020B0503020204020204" pitchFamily="34" charset="-122"/>
                  <a:ea typeface="微软雅黑" panose="020B0503020204020204" pitchFamily="34" charset="-122"/>
                </a:rPr>
                <a:t>人</a:t>
              </a:r>
            </a:p>
          </p:txBody>
        </p:sp>
        <p:sp>
          <p:nvSpPr>
            <p:cNvPr id="37" name="流程图: 过程 47143"/>
            <p:cNvSpPr>
              <a:spLocks noChangeArrowheads="1"/>
            </p:cNvSpPr>
            <p:nvPr/>
          </p:nvSpPr>
          <p:spPr bwMode="auto">
            <a:xfrm>
              <a:off x="2111500" y="5624744"/>
              <a:ext cx="504825" cy="576262"/>
            </a:xfrm>
            <a:prstGeom prst="ellipse">
              <a:avLst/>
            </a:prstGeom>
            <a:solidFill>
              <a:srgbClr val="F2F2F2"/>
            </a:solidFill>
            <a:ln w="9525">
              <a:noFill/>
              <a:miter lim="800000"/>
              <a:headEnd/>
              <a:tailEnd/>
            </a:ln>
          </p:spPr>
          <p:txBody>
            <a:bodyPr wrap="none" anchor="ctr"/>
            <a:lstStyle>
              <a:lvl1pPr>
                <a:defRPr sz="3600" b="1">
                  <a:solidFill>
                    <a:srgbClr val="003399"/>
                  </a:solidFill>
                  <a:latin typeface="Arial" panose="020B0604020202020204" pitchFamily="34" charset="0"/>
                  <a:ea typeface="MS PGothic" panose="020B0600070205080204" pitchFamily="34" charset="-128"/>
                </a:defRPr>
              </a:lvl1pPr>
              <a:lvl2pPr>
                <a:defRPr sz="3600" b="1">
                  <a:solidFill>
                    <a:srgbClr val="003399"/>
                  </a:solidFill>
                  <a:latin typeface="Arial" panose="020B0604020202020204" pitchFamily="34" charset="0"/>
                  <a:ea typeface="MS PGothic" panose="020B0600070205080204" pitchFamily="34" charset="-128"/>
                </a:defRPr>
              </a:lvl2pPr>
              <a:lvl3pPr>
                <a:defRPr sz="3600" b="1">
                  <a:solidFill>
                    <a:srgbClr val="003399"/>
                  </a:solidFill>
                  <a:latin typeface="Arial" panose="020B0604020202020204" pitchFamily="34" charset="0"/>
                  <a:ea typeface="MS PGothic" panose="020B0600070205080204" pitchFamily="34" charset="-128"/>
                </a:defRPr>
              </a:lvl3pPr>
              <a:lvl4pPr>
                <a:defRPr sz="3600" b="1">
                  <a:solidFill>
                    <a:srgbClr val="003399"/>
                  </a:solidFill>
                  <a:latin typeface="Arial" panose="020B0604020202020204" pitchFamily="34" charset="0"/>
                  <a:ea typeface="MS PGothic" panose="020B0600070205080204" pitchFamily="34" charset="-128"/>
                </a:defRPr>
              </a:lvl4pPr>
              <a:lvl5pPr>
                <a:defRPr sz="3600" b="1">
                  <a:solidFill>
                    <a:srgbClr val="003399"/>
                  </a:solidFill>
                  <a:latin typeface="Arial" panose="020B0604020202020204" pitchFamily="34" charset="0"/>
                  <a:ea typeface="MS PGothic" panose="020B0600070205080204" pitchFamily="34" charset="-128"/>
                </a:defRPr>
              </a:lvl5pPr>
              <a:lvl6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6pPr>
              <a:lvl7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7pPr>
              <a:lvl8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8pPr>
              <a:lvl9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9pPr>
            </a:lstStyle>
            <a:p>
              <a:pPr algn="ctr"/>
              <a:r>
                <a:rPr lang="zh-CN" altLang="en-US" sz="1800" dirty="0">
                  <a:solidFill>
                    <a:schemeClr val="tx1"/>
                  </a:solidFill>
                  <a:latin typeface="微软雅黑" panose="020B0503020204020204" pitchFamily="34" charset="-122"/>
                  <a:ea typeface="微软雅黑" panose="020B0503020204020204" pitchFamily="34" charset="-122"/>
                </a:rPr>
                <a:t>机</a:t>
              </a:r>
            </a:p>
          </p:txBody>
        </p:sp>
        <p:sp>
          <p:nvSpPr>
            <p:cNvPr id="38" name="流程图: 过程 47144"/>
            <p:cNvSpPr>
              <a:spLocks noChangeArrowheads="1"/>
            </p:cNvSpPr>
            <p:nvPr/>
          </p:nvSpPr>
          <p:spPr bwMode="auto">
            <a:xfrm>
              <a:off x="2717921" y="5614136"/>
              <a:ext cx="504825" cy="576262"/>
            </a:xfrm>
            <a:prstGeom prst="ellipse">
              <a:avLst/>
            </a:prstGeom>
            <a:solidFill>
              <a:srgbClr val="F2F2F2"/>
            </a:solidFill>
            <a:ln w="9525">
              <a:noFill/>
              <a:miter lim="800000"/>
              <a:headEnd/>
              <a:tailEnd/>
            </a:ln>
          </p:spPr>
          <p:txBody>
            <a:bodyPr wrap="none" anchor="ctr"/>
            <a:lstStyle>
              <a:lvl1pPr>
                <a:defRPr sz="3600" b="1">
                  <a:solidFill>
                    <a:srgbClr val="003399"/>
                  </a:solidFill>
                  <a:latin typeface="Arial" panose="020B0604020202020204" pitchFamily="34" charset="0"/>
                  <a:ea typeface="MS PGothic" panose="020B0600070205080204" pitchFamily="34" charset="-128"/>
                </a:defRPr>
              </a:lvl1pPr>
              <a:lvl2pPr>
                <a:defRPr sz="3600" b="1">
                  <a:solidFill>
                    <a:srgbClr val="003399"/>
                  </a:solidFill>
                  <a:latin typeface="Arial" panose="020B0604020202020204" pitchFamily="34" charset="0"/>
                  <a:ea typeface="MS PGothic" panose="020B0600070205080204" pitchFamily="34" charset="-128"/>
                </a:defRPr>
              </a:lvl2pPr>
              <a:lvl3pPr>
                <a:defRPr sz="3600" b="1">
                  <a:solidFill>
                    <a:srgbClr val="003399"/>
                  </a:solidFill>
                  <a:latin typeface="Arial" panose="020B0604020202020204" pitchFamily="34" charset="0"/>
                  <a:ea typeface="MS PGothic" panose="020B0600070205080204" pitchFamily="34" charset="-128"/>
                </a:defRPr>
              </a:lvl3pPr>
              <a:lvl4pPr>
                <a:defRPr sz="3600" b="1">
                  <a:solidFill>
                    <a:srgbClr val="003399"/>
                  </a:solidFill>
                  <a:latin typeface="Arial" panose="020B0604020202020204" pitchFamily="34" charset="0"/>
                  <a:ea typeface="MS PGothic" panose="020B0600070205080204" pitchFamily="34" charset="-128"/>
                </a:defRPr>
              </a:lvl4pPr>
              <a:lvl5pPr>
                <a:defRPr sz="3600" b="1">
                  <a:solidFill>
                    <a:srgbClr val="003399"/>
                  </a:solidFill>
                  <a:latin typeface="Arial" panose="020B0604020202020204" pitchFamily="34" charset="0"/>
                  <a:ea typeface="MS PGothic" panose="020B0600070205080204" pitchFamily="34" charset="-128"/>
                </a:defRPr>
              </a:lvl5pPr>
              <a:lvl6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6pPr>
              <a:lvl7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7pPr>
              <a:lvl8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8pPr>
              <a:lvl9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9pPr>
            </a:lstStyle>
            <a:p>
              <a:pPr algn="ctr"/>
              <a:r>
                <a:rPr lang="zh-CN" altLang="en-US" sz="1800">
                  <a:solidFill>
                    <a:schemeClr val="tx1"/>
                  </a:solidFill>
                  <a:latin typeface="微软雅黑" panose="020B0503020204020204" pitchFamily="34" charset="-122"/>
                  <a:ea typeface="微软雅黑" panose="020B0503020204020204" pitchFamily="34" charset="-122"/>
                </a:rPr>
                <a:t>法</a:t>
              </a:r>
            </a:p>
          </p:txBody>
        </p:sp>
        <p:sp>
          <p:nvSpPr>
            <p:cNvPr id="39" name="流程图: 过程 47145"/>
            <p:cNvSpPr>
              <a:spLocks noChangeArrowheads="1"/>
            </p:cNvSpPr>
            <p:nvPr/>
          </p:nvSpPr>
          <p:spPr bwMode="auto">
            <a:xfrm>
              <a:off x="3597394" y="5665595"/>
              <a:ext cx="504825" cy="576262"/>
            </a:xfrm>
            <a:prstGeom prst="ellipse">
              <a:avLst/>
            </a:prstGeom>
            <a:solidFill>
              <a:srgbClr val="F2F2F2"/>
            </a:solidFill>
            <a:ln w="9525">
              <a:noFill/>
              <a:miter lim="800000"/>
              <a:headEnd/>
              <a:tailEnd/>
            </a:ln>
          </p:spPr>
          <p:txBody>
            <a:bodyPr wrap="none" anchor="ctr"/>
            <a:lstStyle>
              <a:lvl1pPr>
                <a:defRPr sz="3600" b="1">
                  <a:solidFill>
                    <a:srgbClr val="003399"/>
                  </a:solidFill>
                  <a:latin typeface="Arial" panose="020B0604020202020204" pitchFamily="34" charset="0"/>
                  <a:ea typeface="MS PGothic" panose="020B0600070205080204" pitchFamily="34" charset="-128"/>
                </a:defRPr>
              </a:lvl1pPr>
              <a:lvl2pPr>
                <a:defRPr sz="3600" b="1">
                  <a:solidFill>
                    <a:srgbClr val="003399"/>
                  </a:solidFill>
                  <a:latin typeface="Arial" panose="020B0604020202020204" pitchFamily="34" charset="0"/>
                  <a:ea typeface="MS PGothic" panose="020B0600070205080204" pitchFamily="34" charset="-128"/>
                </a:defRPr>
              </a:lvl2pPr>
              <a:lvl3pPr>
                <a:defRPr sz="3600" b="1">
                  <a:solidFill>
                    <a:srgbClr val="003399"/>
                  </a:solidFill>
                  <a:latin typeface="Arial" panose="020B0604020202020204" pitchFamily="34" charset="0"/>
                  <a:ea typeface="MS PGothic" panose="020B0600070205080204" pitchFamily="34" charset="-128"/>
                </a:defRPr>
              </a:lvl3pPr>
              <a:lvl4pPr>
                <a:defRPr sz="3600" b="1">
                  <a:solidFill>
                    <a:srgbClr val="003399"/>
                  </a:solidFill>
                  <a:latin typeface="Arial" panose="020B0604020202020204" pitchFamily="34" charset="0"/>
                  <a:ea typeface="MS PGothic" panose="020B0600070205080204" pitchFamily="34" charset="-128"/>
                </a:defRPr>
              </a:lvl4pPr>
              <a:lvl5pPr>
                <a:defRPr sz="3600" b="1">
                  <a:solidFill>
                    <a:srgbClr val="003399"/>
                  </a:solidFill>
                  <a:latin typeface="Arial" panose="020B0604020202020204" pitchFamily="34" charset="0"/>
                  <a:ea typeface="MS PGothic" panose="020B0600070205080204" pitchFamily="34" charset="-128"/>
                </a:defRPr>
              </a:lvl5pPr>
              <a:lvl6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6pPr>
              <a:lvl7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7pPr>
              <a:lvl8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8pPr>
              <a:lvl9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9pPr>
            </a:lstStyle>
            <a:p>
              <a:pPr algn="ctr"/>
              <a:r>
                <a:rPr lang="zh-CN" altLang="en-US" sz="1800" dirty="0">
                  <a:solidFill>
                    <a:schemeClr val="tx1"/>
                  </a:solidFill>
                  <a:latin typeface="微软雅黑" panose="020B0503020204020204" pitchFamily="34" charset="-122"/>
                  <a:ea typeface="微软雅黑" panose="020B0503020204020204" pitchFamily="34" charset="-122"/>
                </a:rPr>
                <a:t>测</a:t>
              </a:r>
            </a:p>
          </p:txBody>
        </p:sp>
        <p:sp>
          <p:nvSpPr>
            <p:cNvPr id="40" name="流程图: 过程 47146"/>
            <p:cNvSpPr>
              <a:spLocks noChangeArrowheads="1"/>
            </p:cNvSpPr>
            <p:nvPr/>
          </p:nvSpPr>
          <p:spPr bwMode="auto">
            <a:xfrm>
              <a:off x="7213717" y="2746607"/>
              <a:ext cx="504825" cy="576263"/>
            </a:xfrm>
            <a:prstGeom prst="roundRect">
              <a:avLst/>
            </a:prstGeom>
            <a:solidFill>
              <a:srgbClr val="2B84E1"/>
            </a:solidFill>
            <a:ln w="9525">
              <a:noFill/>
              <a:miter lim="800000"/>
              <a:headEnd/>
              <a:tailEnd/>
            </a:ln>
            <a:effectLst>
              <a:outerShdw blurRad="50800" dist="38100" dir="5400000" algn="t" rotWithShape="0">
                <a:prstClr val="black">
                  <a:alpha val="40000"/>
                </a:prstClr>
              </a:outerShdw>
            </a:effectLst>
          </p:spPr>
          <p:txBody>
            <a:bodyPr wrap="none" anchor="ctr"/>
            <a:lstStyle>
              <a:lvl1pPr>
                <a:defRPr sz="3600" b="1">
                  <a:solidFill>
                    <a:srgbClr val="003399"/>
                  </a:solidFill>
                  <a:latin typeface="Arial" panose="020B0604020202020204" pitchFamily="34" charset="0"/>
                  <a:ea typeface="MS PGothic" panose="020B0600070205080204" pitchFamily="34" charset="-128"/>
                </a:defRPr>
              </a:lvl1pPr>
              <a:lvl2pPr>
                <a:defRPr sz="3600" b="1">
                  <a:solidFill>
                    <a:srgbClr val="003399"/>
                  </a:solidFill>
                  <a:latin typeface="Arial" panose="020B0604020202020204" pitchFamily="34" charset="0"/>
                  <a:ea typeface="MS PGothic" panose="020B0600070205080204" pitchFamily="34" charset="-128"/>
                </a:defRPr>
              </a:lvl2pPr>
              <a:lvl3pPr>
                <a:defRPr sz="3600" b="1">
                  <a:solidFill>
                    <a:srgbClr val="003399"/>
                  </a:solidFill>
                  <a:latin typeface="Arial" panose="020B0604020202020204" pitchFamily="34" charset="0"/>
                  <a:ea typeface="MS PGothic" panose="020B0600070205080204" pitchFamily="34" charset="-128"/>
                </a:defRPr>
              </a:lvl3pPr>
              <a:lvl4pPr>
                <a:defRPr sz="3600" b="1">
                  <a:solidFill>
                    <a:srgbClr val="003399"/>
                  </a:solidFill>
                  <a:latin typeface="Arial" panose="020B0604020202020204" pitchFamily="34" charset="0"/>
                  <a:ea typeface="MS PGothic" panose="020B0600070205080204" pitchFamily="34" charset="-128"/>
                </a:defRPr>
              </a:lvl4pPr>
              <a:lvl5pPr>
                <a:defRPr sz="3600" b="1">
                  <a:solidFill>
                    <a:srgbClr val="003399"/>
                  </a:solidFill>
                  <a:latin typeface="Arial" panose="020B0604020202020204" pitchFamily="34" charset="0"/>
                  <a:ea typeface="MS PGothic" panose="020B0600070205080204" pitchFamily="34" charset="-128"/>
                </a:defRPr>
              </a:lvl5pPr>
              <a:lvl6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6pPr>
              <a:lvl7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7pPr>
              <a:lvl8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8pPr>
              <a:lvl9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9pPr>
            </a:lstStyle>
            <a:p>
              <a:pPr algn="ctr"/>
              <a:r>
                <a:rPr lang="en-US" altLang="zh-CN" sz="1800" dirty="0">
                  <a:solidFill>
                    <a:schemeClr val="bg1"/>
                  </a:solidFill>
                  <a:latin typeface="微软雅黑" panose="020B0503020204020204" pitchFamily="34" charset="-122"/>
                  <a:ea typeface="微软雅黑" panose="020B0503020204020204" pitchFamily="34" charset="-122"/>
                </a:rPr>
                <a:t>A</a:t>
              </a:r>
            </a:p>
          </p:txBody>
        </p:sp>
        <p:sp>
          <p:nvSpPr>
            <p:cNvPr id="41" name="流程图: 过程 47147"/>
            <p:cNvSpPr>
              <a:spLocks noChangeArrowheads="1"/>
            </p:cNvSpPr>
            <p:nvPr/>
          </p:nvSpPr>
          <p:spPr bwMode="auto">
            <a:xfrm>
              <a:off x="7213717" y="4113445"/>
              <a:ext cx="504825" cy="576262"/>
            </a:xfrm>
            <a:prstGeom prst="roundRect">
              <a:avLst/>
            </a:prstGeom>
            <a:solidFill>
              <a:srgbClr val="F1581C"/>
            </a:solidFill>
            <a:ln w="9525">
              <a:noFill/>
              <a:miter lim="800000"/>
              <a:headEnd/>
              <a:tailEnd/>
            </a:ln>
            <a:effectLst>
              <a:outerShdw blurRad="50800" dist="38100" dir="5400000" algn="t" rotWithShape="0">
                <a:prstClr val="black">
                  <a:alpha val="40000"/>
                </a:prstClr>
              </a:outerShdw>
            </a:effectLst>
          </p:spPr>
          <p:txBody>
            <a:bodyPr wrap="none" anchor="ctr"/>
            <a:lstStyle>
              <a:lvl1pPr>
                <a:defRPr sz="3600" b="1">
                  <a:solidFill>
                    <a:srgbClr val="003399"/>
                  </a:solidFill>
                  <a:latin typeface="Arial" panose="020B0604020202020204" pitchFamily="34" charset="0"/>
                  <a:ea typeface="MS PGothic" panose="020B0600070205080204" pitchFamily="34" charset="-128"/>
                </a:defRPr>
              </a:lvl1pPr>
              <a:lvl2pPr>
                <a:defRPr sz="3600" b="1">
                  <a:solidFill>
                    <a:srgbClr val="003399"/>
                  </a:solidFill>
                  <a:latin typeface="Arial" panose="020B0604020202020204" pitchFamily="34" charset="0"/>
                  <a:ea typeface="MS PGothic" panose="020B0600070205080204" pitchFamily="34" charset="-128"/>
                </a:defRPr>
              </a:lvl2pPr>
              <a:lvl3pPr>
                <a:defRPr sz="3600" b="1">
                  <a:solidFill>
                    <a:srgbClr val="003399"/>
                  </a:solidFill>
                  <a:latin typeface="Arial" panose="020B0604020202020204" pitchFamily="34" charset="0"/>
                  <a:ea typeface="MS PGothic" panose="020B0600070205080204" pitchFamily="34" charset="-128"/>
                </a:defRPr>
              </a:lvl3pPr>
              <a:lvl4pPr>
                <a:defRPr sz="3600" b="1">
                  <a:solidFill>
                    <a:srgbClr val="003399"/>
                  </a:solidFill>
                  <a:latin typeface="Arial" panose="020B0604020202020204" pitchFamily="34" charset="0"/>
                  <a:ea typeface="MS PGothic" panose="020B0600070205080204" pitchFamily="34" charset="-128"/>
                </a:defRPr>
              </a:lvl4pPr>
              <a:lvl5pPr>
                <a:defRPr sz="3600" b="1">
                  <a:solidFill>
                    <a:srgbClr val="003399"/>
                  </a:solidFill>
                  <a:latin typeface="Arial" panose="020B0604020202020204" pitchFamily="34" charset="0"/>
                  <a:ea typeface="MS PGothic" panose="020B0600070205080204" pitchFamily="34" charset="-128"/>
                </a:defRPr>
              </a:lvl5pPr>
              <a:lvl6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6pPr>
              <a:lvl7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7pPr>
              <a:lvl8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8pPr>
              <a:lvl9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9pPr>
            </a:lstStyle>
            <a:p>
              <a:pPr algn="ctr"/>
              <a:r>
                <a:rPr lang="en-US" altLang="zh-CN" sz="1800">
                  <a:solidFill>
                    <a:schemeClr val="bg1"/>
                  </a:solidFill>
                  <a:latin typeface="微软雅黑" panose="020B0503020204020204" pitchFamily="34" charset="-122"/>
                  <a:ea typeface="微软雅黑" panose="020B0503020204020204" pitchFamily="34" charset="-122"/>
                </a:rPr>
                <a:t>B</a:t>
              </a:r>
            </a:p>
          </p:txBody>
        </p:sp>
        <p:sp>
          <p:nvSpPr>
            <p:cNvPr id="42" name="流程图: 过程 47148"/>
            <p:cNvSpPr>
              <a:spLocks noChangeArrowheads="1"/>
            </p:cNvSpPr>
            <p:nvPr/>
          </p:nvSpPr>
          <p:spPr bwMode="auto">
            <a:xfrm>
              <a:off x="7213717" y="5626332"/>
              <a:ext cx="504825" cy="576263"/>
            </a:xfrm>
            <a:prstGeom prst="roundRect">
              <a:avLst/>
            </a:prstGeom>
            <a:solidFill>
              <a:srgbClr val="34C1AA"/>
            </a:solidFill>
            <a:ln w="9525">
              <a:noFill/>
              <a:miter lim="800000"/>
              <a:headEnd/>
              <a:tailEnd/>
            </a:ln>
            <a:effectLst>
              <a:outerShdw blurRad="50800" dist="38100" dir="5400000" algn="t" rotWithShape="0">
                <a:prstClr val="black">
                  <a:alpha val="40000"/>
                </a:prstClr>
              </a:outerShdw>
            </a:effectLst>
          </p:spPr>
          <p:txBody>
            <a:bodyPr wrap="none" anchor="ctr"/>
            <a:lstStyle>
              <a:lvl1pPr>
                <a:defRPr sz="3600" b="1">
                  <a:solidFill>
                    <a:srgbClr val="003399"/>
                  </a:solidFill>
                  <a:latin typeface="Arial" panose="020B0604020202020204" pitchFamily="34" charset="0"/>
                  <a:ea typeface="MS PGothic" panose="020B0600070205080204" pitchFamily="34" charset="-128"/>
                </a:defRPr>
              </a:lvl1pPr>
              <a:lvl2pPr>
                <a:defRPr sz="3600" b="1">
                  <a:solidFill>
                    <a:srgbClr val="003399"/>
                  </a:solidFill>
                  <a:latin typeface="Arial" panose="020B0604020202020204" pitchFamily="34" charset="0"/>
                  <a:ea typeface="MS PGothic" panose="020B0600070205080204" pitchFamily="34" charset="-128"/>
                </a:defRPr>
              </a:lvl2pPr>
              <a:lvl3pPr>
                <a:defRPr sz="3600" b="1">
                  <a:solidFill>
                    <a:srgbClr val="003399"/>
                  </a:solidFill>
                  <a:latin typeface="Arial" panose="020B0604020202020204" pitchFamily="34" charset="0"/>
                  <a:ea typeface="MS PGothic" panose="020B0600070205080204" pitchFamily="34" charset="-128"/>
                </a:defRPr>
              </a:lvl3pPr>
              <a:lvl4pPr>
                <a:defRPr sz="3600" b="1">
                  <a:solidFill>
                    <a:srgbClr val="003399"/>
                  </a:solidFill>
                  <a:latin typeface="Arial" panose="020B0604020202020204" pitchFamily="34" charset="0"/>
                  <a:ea typeface="MS PGothic" panose="020B0600070205080204" pitchFamily="34" charset="-128"/>
                </a:defRPr>
              </a:lvl4pPr>
              <a:lvl5pPr>
                <a:defRPr sz="3600" b="1">
                  <a:solidFill>
                    <a:srgbClr val="003399"/>
                  </a:solidFill>
                  <a:latin typeface="Arial" panose="020B0604020202020204" pitchFamily="34" charset="0"/>
                  <a:ea typeface="MS PGothic" panose="020B0600070205080204" pitchFamily="34" charset="-128"/>
                </a:defRPr>
              </a:lvl5pPr>
              <a:lvl6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6pPr>
              <a:lvl7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7pPr>
              <a:lvl8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8pPr>
              <a:lvl9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9pPr>
            </a:lstStyle>
            <a:p>
              <a:pPr algn="ctr"/>
              <a:r>
                <a:rPr lang="en-US" altLang="zh-CN" sz="1800" dirty="0">
                  <a:solidFill>
                    <a:schemeClr val="bg1"/>
                  </a:solidFill>
                  <a:latin typeface="微软雅黑" panose="020B0503020204020204" pitchFamily="34" charset="-122"/>
                  <a:ea typeface="微软雅黑" panose="020B0503020204020204" pitchFamily="34" charset="-122"/>
                </a:rPr>
                <a:t>C</a:t>
              </a:r>
            </a:p>
          </p:txBody>
        </p:sp>
        <p:sp>
          <p:nvSpPr>
            <p:cNvPr id="43" name="直接连接符 47149"/>
            <p:cNvSpPr>
              <a:spLocks noChangeShapeType="1"/>
            </p:cNvSpPr>
            <p:nvPr/>
          </p:nvSpPr>
          <p:spPr bwMode="auto">
            <a:xfrm>
              <a:off x="6708892" y="4473807"/>
              <a:ext cx="504825" cy="0"/>
            </a:xfrm>
            <a:prstGeom prst="line">
              <a:avLst/>
            </a:prstGeom>
            <a:noFill/>
            <a:ln w="12700">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44" name="直接连接符 47150"/>
            <p:cNvSpPr>
              <a:spLocks noChangeShapeType="1"/>
            </p:cNvSpPr>
            <p:nvPr/>
          </p:nvSpPr>
          <p:spPr bwMode="auto">
            <a:xfrm>
              <a:off x="6853354" y="3178407"/>
              <a:ext cx="0" cy="2592388"/>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45" name="直接连接符 47151"/>
            <p:cNvSpPr>
              <a:spLocks noChangeShapeType="1"/>
            </p:cNvSpPr>
            <p:nvPr/>
          </p:nvSpPr>
          <p:spPr bwMode="auto">
            <a:xfrm>
              <a:off x="6853354" y="5770795"/>
              <a:ext cx="2889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46" name="直接连接符 47152"/>
            <p:cNvSpPr>
              <a:spLocks noChangeShapeType="1"/>
            </p:cNvSpPr>
            <p:nvPr/>
          </p:nvSpPr>
          <p:spPr bwMode="auto">
            <a:xfrm>
              <a:off x="6853354" y="3178407"/>
              <a:ext cx="360363" cy="0"/>
            </a:xfrm>
            <a:prstGeom prst="line">
              <a:avLst/>
            </a:prstGeom>
            <a:noFill/>
            <a:ln w="12700">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47" name="流程图: 过程 47153"/>
            <p:cNvSpPr>
              <a:spLocks noChangeArrowheads="1"/>
            </p:cNvSpPr>
            <p:nvPr/>
          </p:nvSpPr>
          <p:spPr bwMode="auto">
            <a:xfrm>
              <a:off x="8869479" y="3826107"/>
              <a:ext cx="504825" cy="576263"/>
            </a:xfrm>
            <a:prstGeom prst="roundRect">
              <a:avLst/>
            </a:prstGeom>
            <a:solidFill>
              <a:srgbClr val="F1581C"/>
            </a:solidFill>
            <a:ln w="9525">
              <a:noFill/>
              <a:miter lim="800000"/>
              <a:headEnd/>
              <a:tailEnd/>
            </a:ln>
            <a:effectLst>
              <a:outerShdw blurRad="50800" dist="38100" dir="5400000" algn="t" rotWithShape="0">
                <a:prstClr val="black">
                  <a:alpha val="40000"/>
                </a:prstClr>
              </a:outerShdw>
            </a:effectLst>
          </p:spPr>
          <p:txBody>
            <a:bodyPr wrap="none" anchor="ctr"/>
            <a:lstStyle>
              <a:lvl1pPr>
                <a:defRPr sz="3600" b="1">
                  <a:solidFill>
                    <a:srgbClr val="003399"/>
                  </a:solidFill>
                  <a:latin typeface="Arial" panose="020B0604020202020204" pitchFamily="34" charset="0"/>
                  <a:ea typeface="MS PGothic" panose="020B0600070205080204" pitchFamily="34" charset="-128"/>
                </a:defRPr>
              </a:lvl1pPr>
              <a:lvl2pPr>
                <a:defRPr sz="3600" b="1">
                  <a:solidFill>
                    <a:srgbClr val="003399"/>
                  </a:solidFill>
                  <a:latin typeface="Arial" panose="020B0604020202020204" pitchFamily="34" charset="0"/>
                  <a:ea typeface="MS PGothic" panose="020B0600070205080204" pitchFamily="34" charset="-128"/>
                </a:defRPr>
              </a:lvl2pPr>
              <a:lvl3pPr>
                <a:defRPr sz="3600" b="1">
                  <a:solidFill>
                    <a:srgbClr val="003399"/>
                  </a:solidFill>
                  <a:latin typeface="Arial" panose="020B0604020202020204" pitchFamily="34" charset="0"/>
                  <a:ea typeface="MS PGothic" panose="020B0600070205080204" pitchFamily="34" charset="-128"/>
                </a:defRPr>
              </a:lvl3pPr>
              <a:lvl4pPr>
                <a:defRPr sz="3600" b="1">
                  <a:solidFill>
                    <a:srgbClr val="003399"/>
                  </a:solidFill>
                  <a:latin typeface="Arial" panose="020B0604020202020204" pitchFamily="34" charset="0"/>
                  <a:ea typeface="MS PGothic" panose="020B0600070205080204" pitchFamily="34" charset="-128"/>
                </a:defRPr>
              </a:lvl4pPr>
              <a:lvl5pPr>
                <a:defRPr sz="3600" b="1">
                  <a:solidFill>
                    <a:srgbClr val="003399"/>
                  </a:solidFill>
                  <a:latin typeface="Arial" panose="020B0604020202020204" pitchFamily="34" charset="0"/>
                  <a:ea typeface="MS PGothic" panose="020B0600070205080204" pitchFamily="34" charset="-128"/>
                </a:defRPr>
              </a:lvl5pPr>
              <a:lvl6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6pPr>
              <a:lvl7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7pPr>
              <a:lvl8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8pPr>
              <a:lvl9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9pPr>
            </a:lstStyle>
            <a:p>
              <a:pPr algn="ctr"/>
              <a:r>
                <a:rPr lang="en-US" altLang="zh-CN" sz="1800">
                  <a:solidFill>
                    <a:schemeClr val="bg1"/>
                  </a:solidFill>
                  <a:latin typeface="微软雅黑" panose="020B0503020204020204" pitchFamily="34" charset="-122"/>
                  <a:ea typeface="微软雅黑" panose="020B0503020204020204" pitchFamily="34" charset="-122"/>
                </a:rPr>
                <a:t>B1</a:t>
              </a:r>
            </a:p>
          </p:txBody>
        </p:sp>
        <p:sp>
          <p:nvSpPr>
            <p:cNvPr id="48" name="流程图: 过程 47154"/>
            <p:cNvSpPr>
              <a:spLocks noChangeArrowheads="1"/>
            </p:cNvSpPr>
            <p:nvPr/>
          </p:nvSpPr>
          <p:spPr bwMode="auto">
            <a:xfrm>
              <a:off x="8869479" y="4473807"/>
              <a:ext cx="504825" cy="576263"/>
            </a:xfrm>
            <a:prstGeom prst="roundRect">
              <a:avLst/>
            </a:prstGeom>
            <a:solidFill>
              <a:srgbClr val="F1581C"/>
            </a:solidFill>
            <a:ln w="9525">
              <a:noFill/>
              <a:miter lim="800000"/>
              <a:headEnd/>
              <a:tailEnd/>
            </a:ln>
            <a:effectLst>
              <a:outerShdw blurRad="50800" dist="38100" dir="5400000" algn="t" rotWithShape="0">
                <a:prstClr val="black">
                  <a:alpha val="40000"/>
                </a:prstClr>
              </a:outerShdw>
            </a:effectLst>
          </p:spPr>
          <p:txBody>
            <a:bodyPr wrap="none" anchor="ctr"/>
            <a:lstStyle>
              <a:lvl1pPr>
                <a:defRPr sz="3600" b="1">
                  <a:solidFill>
                    <a:srgbClr val="003399"/>
                  </a:solidFill>
                  <a:latin typeface="Arial" panose="020B0604020202020204" pitchFamily="34" charset="0"/>
                  <a:ea typeface="MS PGothic" panose="020B0600070205080204" pitchFamily="34" charset="-128"/>
                </a:defRPr>
              </a:lvl1pPr>
              <a:lvl2pPr>
                <a:defRPr sz="3600" b="1">
                  <a:solidFill>
                    <a:srgbClr val="003399"/>
                  </a:solidFill>
                  <a:latin typeface="Arial" panose="020B0604020202020204" pitchFamily="34" charset="0"/>
                  <a:ea typeface="MS PGothic" panose="020B0600070205080204" pitchFamily="34" charset="-128"/>
                </a:defRPr>
              </a:lvl2pPr>
              <a:lvl3pPr>
                <a:defRPr sz="3600" b="1">
                  <a:solidFill>
                    <a:srgbClr val="003399"/>
                  </a:solidFill>
                  <a:latin typeface="Arial" panose="020B0604020202020204" pitchFamily="34" charset="0"/>
                  <a:ea typeface="MS PGothic" panose="020B0600070205080204" pitchFamily="34" charset="-128"/>
                </a:defRPr>
              </a:lvl3pPr>
              <a:lvl4pPr>
                <a:defRPr sz="3600" b="1">
                  <a:solidFill>
                    <a:srgbClr val="003399"/>
                  </a:solidFill>
                  <a:latin typeface="Arial" panose="020B0604020202020204" pitchFamily="34" charset="0"/>
                  <a:ea typeface="MS PGothic" panose="020B0600070205080204" pitchFamily="34" charset="-128"/>
                </a:defRPr>
              </a:lvl4pPr>
              <a:lvl5pPr>
                <a:defRPr sz="3600" b="1">
                  <a:solidFill>
                    <a:srgbClr val="003399"/>
                  </a:solidFill>
                  <a:latin typeface="Arial" panose="020B0604020202020204" pitchFamily="34" charset="0"/>
                  <a:ea typeface="MS PGothic" panose="020B0600070205080204" pitchFamily="34" charset="-128"/>
                </a:defRPr>
              </a:lvl5pPr>
              <a:lvl6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6pPr>
              <a:lvl7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7pPr>
              <a:lvl8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8pPr>
              <a:lvl9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9pPr>
            </a:lstStyle>
            <a:p>
              <a:pPr algn="ctr"/>
              <a:r>
                <a:rPr lang="en-US" altLang="zh-CN" sz="1800">
                  <a:solidFill>
                    <a:schemeClr val="bg1"/>
                  </a:solidFill>
                  <a:latin typeface="微软雅黑" panose="020B0503020204020204" pitchFamily="34" charset="-122"/>
                  <a:ea typeface="微软雅黑" panose="020B0503020204020204" pitchFamily="34" charset="-122"/>
                </a:rPr>
                <a:t>B2</a:t>
              </a:r>
            </a:p>
          </p:txBody>
        </p:sp>
        <p:sp>
          <p:nvSpPr>
            <p:cNvPr id="49" name="流程图: 过程 47155"/>
            <p:cNvSpPr>
              <a:spLocks noChangeArrowheads="1"/>
            </p:cNvSpPr>
            <p:nvPr/>
          </p:nvSpPr>
          <p:spPr bwMode="auto">
            <a:xfrm>
              <a:off x="8869479" y="5338995"/>
              <a:ext cx="504825" cy="576262"/>
            </a:xfrm>
            <a:prstGeom prst="roundRect">
              <a:avLst/>
            </a:prstGeom>
            <a:solidFill>
              <a:srgbClr val="34C1AA"/>
            </a:solidFill>
            <a:ln w="9525">
              <a:noFill/>
              <a:miter lim="800000"/>
              <a:headEnd/>
              <a:tailEnd/>
            </a:ln>
            <a:effectLst>
              <a:outerShdw blurRad="50800" dist="38100" dir="5400000" algn="t" rotWithShape="0">
                <a:prstClr val="black">
                  <a:alpha val="40000"/>
                </a:prstClr>
              </a:outerShdw>
            </a:effectLst>
          </p:spPr>
          <p:txBody>
            <a:bodyPr wrap="none" anchor="ctr"/>
            <a:lstStyle>
              <a:lvl1pPr>
                <a:defRPr sz="3600" b="1">
                  <a:solidFill>
                    <a:srgbClr val="003399"/>
                  </a:solidFill>
                  <a:latin typeface="Arial" panose="020B0604020202020204" pitchFamily="34" charset="0"/>
                  <a:ea typeface="MS PGothic" panose="020B0600070205080204" pitchFamily="34" charset="-128"/>
                </a:defRPr>
              </a:lvl1pPr>
              <a:lvl2pPr>
                <a:defRPr sz="3600" b="1">
                  <a:solidFill>
                    <a:srgbClr val="003399"/>
                  </a:solidFill>
                  <a:latin typeface="Arial" panose="020B0604020202020204" pitchFamily="34" charset="0"/>
                  <a:ea typeface="MS PGothic" panose="020B0600070205080204" pitchFamily="34" charset="-128"/>
                </a:defRPr>
              </a:lvl2pPr>
              <a:lvl3pPr>
                <a:defRPr sz="3600" b="1">
                  <a:solidFill>
                    <a:srgbClr val="003399"/>
                  </a:solidFill>
                  <a:latin typeface="Arial" panose="020B0604020202020204" pitchFamily="34" charset="0"/>
                  <a:ea typeface="MS PGothic" panose="020B0600070205080204" pitchFamily="34" charset="-128"/>
                </a:defRPr>
              </a:lvl3pPr>
              <a:lvl4pPr>
                <a:defRPr sz="3600" b="1">
                  <a:solidFill>
                    <a:srgbClr val="003399"/>
                  </a:solidFill>
                  <a:latin typeface="Arial" panose="020B0604020202020204" pitchFamily="34" charset="0"/>
                  <a:ea typeface="MS PGothic" panose="020B0600070205080204" pitchFamily="34" charset="-128"/>
                </a:defRPr>
              </a:lvl4pPr>
              <a:lvl5pPr>
                <a:defRPr sz="3600" b="1">
                  <a:solidFill>
                    <a:srgbClr val="003399"/>
                  </a:solidFill>
                  <a:latin typeface="Arial" panose="020B0604020202020204" pitchFamily="34" charset="0"/>
                  <a:ea typeface="MS PGothic" panose="020B0600070205080204" pitchFamily="34" charset="-128"/>
                </a:defRPr>
              </a:lvl5pPr>
              <a:lvl6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6pPr>
              <a:lvl7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7pPr>
              <a:lvl8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8pPr>
              <a:lvl9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9pPr>
            </a:lstStyle>
            <a:p>
              <a:pPr algn="ctr"/>
              <a:r>
                <a:rPr lang="en-US" altLang="zh-CN" sz="1800">
                  <a:solidFill>
                    <a:schemeClr val="bg1"/>
                  </a:solidFill>
                  <a:latin typeface="微软雅黑" panose="020B0503020204020204" pitchFamily="34" charset="-122"/>
                  <a:ea typeface="微软雅黑" panose="020B0503020204020204" pitchFamily="34" charset="-122"/>
                </a:rPr>
                <a:t>C1</a:t>
              </a:r>
            </a:p>
          </p:txBody>
        </p:sp>
        <p:sp>
          <p:nvSpPr>
            <p:cNvPr id="50" name="流程图: 过程 47156"/>
            <p:cNvSpPr>
              <a:spLocks noChangeArrowheads="1"/>
            </p:cNvSpPr>
            <p:nvPr/>
          </p:nvSpPr>
          <p:spPr bwMode="auto">
            <a:xfrm>
              <a:off x="8869479" y="6058132"/>
              <a:ext cx="504825" cy="576263"/>
            </a:xfrm>
            <a:prstGeom prst="roundRect">
              <a:avLst/>
            </a:prstGeom>
            <a:solidFill>
              <a:srgbClr val="34C1AA"/>
            </a:solidFill>
            <a:ln w="9525">
              <a:noFill/>
              <a:miter lim="800000"/>
              <a:headEnd/>
              <a:tailEnd/>
            </a:ln>
            <a:effectLst>
              <a:outerShdw blurRad="50800" dist="38100" dir="5400000" algn="t" rotWithShape="0">
                <a:prstClr val="black">
                  <a:alpha val="40000"/>
                </a:prstClr>
              </a:outerShdw>
            </a:effectLst>
          </p:spPr>
          <p:txBody>
            <a:bodyPr wrap="none" anchor="ctr"/>
            <a:lstStyle>
              <a:lvl1pPr>
                <a:defRPr sz="3600" b="1">
                  <a:solidFill>
                    <a:srgbClr val="003399"/>
                  </a:solidFill>
                  <a:latin typeface="Arial" panose="020B0604020202020204" pitchFamily="34" charset="0"/>
                  <a:ea typeface="MS PGothic" panose="020B0600070205080204" pitchFamily="34" charset="-128"/>
                </a:defRPr>
              </a:lvl1pPr>
              <a:lvl2pPr>
                <a:defRPr sz="3600" b="1">
                  <a:solidFill>
                    <a:srgbClr val="003399"/>
                  </a:solidFill>
                  <a:latin typeface="Arial" panose="020B0604020202020204" pitchFamily="34" charset="0"/>
                  <a:ea typeface="MS PGothic" panose="020B0600070205080204" pitchFamily="34" charset="-128"/>
                </a:defRPr>
              </a:lvl2pPr>
              <a:lvl3pPr>
                <a:defRPr sz="3600" b="1">
                  <a:solidFill>
                    <a:srgbClr val="003399"/>
                  </a:solidFill>
                  <a:latin typeface="Arial" panose="020B0604020202020204" pitchFamily="34" charset="0"/>
                  <a:ea typeface="MS PGothic" panose="020B0600070205080204" pitchFamily="34" charset="-128"/>
                </a:defRPr>
              </a:lvl3pPr>
              <a:lvl4pPr>
                <a:defRPr sz="3600" b="1">
                  <a:solidFill>
                    <a:srgbClr val="003399"/>
                  </a:solidFill>
                  <a:latin typeface="Arial" panose="020B0604020202020204" pitchFamily="34" charset="0"/>
                  <a:ea typeface="MS PGothic" panose="020B0600070205080204" pitchFamily="34" charset="-128"/>
                </a:defRPr>
              </a:lvl4pPr>
              <a:lvl5pPr>
                <a:defRPr sz="3600" b="1">
                  <a:solidFill>
                    <a:srgbClr val="003399"/>
                  </a:solidFill>
                  <a:latin typeface="Arial" panose="020B0604020202020204" pitchFamily="34" charset="0"/>
                  <a:ea typeface="MS PGothic" panose="020B0600070205080204" pitchFamily="34" charset="-128"/>
                </a:defRPr>
              </a:lvl5pPr>
              <a:lvl6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6pPr>
              <a:lvl7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7pPr>
              <a:lvl8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8pPr>
              <a:lvl9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9pPr>
            </a:lstStyle>
            <a:p>
              <a:pPr algn="ctr"/>
              <a:r>
                <a:rPr lang="en-US" altLang="zh-CN" sz="1800">
                  <a:solidFill>
                    <a:schemeClr val="bg1"/>
                  </a:solidFill>
                  <a:latin typeface="微软雅黑" panose="020B0503020204020204" pitchFamily="34" charset="-122"/>
                  <a:ea typeface="微软雅黑" panose="020B0503020204020204" pitchFamily="34" charset="-122"/>
                </a:rPr>
                <a:t>C2</a:t>
              </a:r>
            </a:p>
          </p:txBody>
        </p:sp>
        <p:sp>
          <p:nvSpPr>
            <p:cNvPr id="51" name="流程图: 过程 47157"/>
            <p:cNvSpPr>
              <a:spLocks noChangeArrowheads="1"/>
            </p:cNvSpPr>
            <p:nvPr/>
          </p:nvSpPr>
          <p:spPr bwMode="auto">
            <a:xfrm>
              <a:off x="8869479" y="2962507"/>
              <a:ext cx="504825" cy="576263"/>
            </a:xfrm>
            <a:prstGeom prst="roundRect">
              <a:avLst/>
            </a:prstGeom>
            <a:solidFill>
              <a:srgbClr val="2B84E1"/>
            </a:solidFill>
            <a:ln w="9525">
              <a:noFill/>
              <a:miter lim="800000"/>
              <a:headEnd/>
              <a:tailEnd/>
            </a:ln>
            <a:effectLst>
              <a:outerShdw blurRad="50800" dist="38100" dir="5400000" algn="t" rotWithShape="0">
                <a:prstClr val="black">
                  <a:alpha val="40000"/>
                </a:prstClr>
              </a:outerShdw>
            </a:effectLst>
          </p:spPr>
          <p:txBody>
            <a:bodyPr wrap="none" anchor="ctr"/>
            <a:lstStyle>
              <a:lvl1pPr>
                <a:defRPr sz="3600" b="1">
                  <a:solidFill>
                    <a:srgbClr val="003399"/>
                  </a:solidFill>
                  <a:latin typeface="Arial" panose="020B0604020202020204" pitchFamily="34" charset="0"/>
                  <a:ea typeface="MS PGothic" panose="020B0600070205080204" pitchFamily="34" charset="-128"/>
                </a:defRPr>
              </a:lvl1pPr>
              <a:lvl2pPr>
                <a:defRPr sz="3600" b="1">
                  <a:solidFill>
                    <a:srgbClr val="003399"/>
                  </a:solidFill>
                  <a:latin typeface="Arial" panose="020B0604020202020204" pitchFamily="34" charset="0"/>
                  <a:ea typeface="MS PGothic" panose="020B0600070205080204" pitchFamily="34" charset="-128"/>
                </a:defRPr>
              </a:lvl2pPr>
              <a:lvl3pPr>
                <a:defRPr sz="3600" b="1">
                  <a:solidFill>
                    <a:srgbClr val="003399"/>
                  </a:solidFill>
                  <a:latin typeface="Arial" panose="020B0604020202020204" pitchFamily="34" charset="0"/>
                  <a:ea typeface="MS PGothic" panose="020B0600070205080204" pitchFamily="34" charset="-128"/>
                </a:defRPr>
              </a:lvl3pPr>
              <a:lvl4pPr>
                <a:defRPr sz="3600" b="1">
                  <a:solidFill>
                    <a:srgbClr val="003399"/>
                  </a:solidFill>
                  <a:latin typeface="Arial" panose="020B0604020202020204" pitchFamily="34" charset="0"/>
                  <a:ea typeface="MS PGothic" panose="020B0600070205080204" pitchFamily="34" charset="-128"/>
                </a:defRPr>
              </a:lvl4pPr>
              <a:lvl5pPr>
                <a:defRPr sz="3600" b="1">
                  <a:solidFill>
                    <a:srgbClr val="003399"/>
                  </a:solidFill>
                  <a:latin typeface="Arial" panose="020B0604020202020204" pitchFamily="34" charset="0"/>
                  <a:ea typeface="MS PGothic" panose="020B0600070205080204" pitchFamily="34" charset="-128"/>
                </a:defRPr>
              </a:lvl5pPr>
              <a:lvl6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6pPr>
              <a:lvl7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7pPr>
              <a:lvl8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8pPr>
              <a:lvl9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9pPr>
            </a:lstStyle>
            <a:p>
              <a:pPr algn="ctr"/>
              <a:r>
                <a:rPr lang="en-US" altLang="zh-CN" sz="1800">
                  <a:solidFill>
                    <a:schemeClr val="bg1"/>
                  </a:solidFill>
                  <a:latin typeface="微软雅黑" panose="020B0503020204020204" pitchFamily="34" charset="-122"/>
                  <a:ea typeface="微软雅黑" panose="020B0503020204020204" pitchFamily="34" charset="-122"/>
                </a:rPr>
                <a:t>A2</a:t>
              </a:r>
            </a:p>
          </p:txBody>
        </p:sp>
        <p:sp>
          <p:nvSpPr>
            <p:cNvPr id="52" name="流程图: 过程 47158"/>
            <p:cNvSpPr>
              <a:spLocks noChangeArrowheads="1"/>
            </p:cNvSpPr>
            <p:nvPr/>
          </p:nvSpPr>
          <p:spPr bwMode="auto">
            <a:xfrm>
              <a:off x="8869479" y="2241782"/>
              <a:ext cx="504825" cy="576263"/>
            </a:xfrm>
            <a:prstGeom prst="roundRect">
              <a:avLst/>
            </a:prstGeom>
            <a:solidFill>
              <a:srgbClr val="2B84E1"/>
            </a:solidFill>
            <a:ln w="9525">
              <a:noFill/>
              <a:miter lim="800000"/>
              <a:headEnd/>
              <a:tailEnd/>
            </a:ln>
            <a:effectLst>
              <a:outerShdw blurRad="50800" dist="38100" dir="5400000" algn="t" rotWithShape="0">
                <a:prstClr val="black">
                  <a:alpha val="40000"/>
                </a:prstClr>
              </a:outerShdw>
            </a:effectLst>
          </p:spPr>
          <p:txBody>
            <a:bodyPr wrap="none" anchor="ctr"/>
            <a:lstStyle>
              <a:lvl1pPr>
                <a:defRPr sz="3600" b="1">
                  <a:solidFill>
                    <a:srgbClr val="003399"/>
                  </a:solidFill>
                  <a:latin typeface="Arial" panose="020B0604020202020204" pitchFamily="34" charset="0"/>
                  <a:ea typeface="MS PGothic" panose="020B0600070205080204" pitchFamily="34" charset="-128"/>
                </a:defRPr>
              </a:lvl1pPr>
              <a:lvl2pPr>
                <a:defRPr sz="3600" b="1">
                  <a:solidFill>
                    <a:srgbClr val="003399"/>
                  </a:solidFill>
                  <a:latin typeface="Arial" panose="020B0604020202020204" pitchFamily="34" charset="0"/>
                  <a:ea typeface="MS PGothic" panose="020B0600070205080204" pitchFamily="34" charset="-128"/>
                </a:defRPr>
              </a:lvl2pPr>
              <a:lvl3pPr>
                <a:defRPr sz="3600" b="1">
                  <a:solidFill>
                    <a:srgbClr val="003399"/>
                  </a:solidFill>
                  <a:latin typeface="Arial" panose="020B0604020202020204" pitchFamily="34" charset="0"/>
                  <a:ea typeface="MS PGothic" panose="020B0600070205080204" pitchFamily="34" charset="-128"/>
                </a:defRPr>
              </a:lvl3pPr>
              <a:lvl4pPr>
                <a:defRPr sz="3600" b="1">
                  <a:solidFill>
                    <a:srgbClr val="003399"/>
                  </a:solidFill>
                  <a:latin typeface="Arial" panose="020B0604020202020204" pitchFamily="34" charset="0"/>
                  <a:ea typeface="MS PGothic" panose="020B0600070205080204" pitchFamily="34" charset="-128"/>
                </a:defRPr>
              </a:lvl4pPr>
              <a:lvl5pPr>
                <a:defRPr sz="3600" b="1">
                  <a:solidFill>
                    <a:srgbClr val="003399"/>
                  </a:solidFill>
                  <a:latin typeface="Arial" panose="020B0604020202020204" pitchFamily="34" charset="0"/>
                  <a:ea typeface="MS PGothic" panose="020B0600070205080204" pitchFamily="34" charset="-128"/>
                </a:defRPr>
              </a:lvl5pPr>
              <a:lvl6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6pPr>
              <a:lvl7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7pPr>
              <a:lvl8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8pPr>
              <a:lvl9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9pPr>
            </a:lstStyle>
            <a:p>
              <a:pPr algn="ctr"/>
              <a:r>
                <a:rPr lang="en-US" altLang="zh-CN" sz="1800">
                  <a:solidFill>
                    <a:schemeClr val="bg1"/>
                  </a:solidFill>
                  <a:latin typeface="微软雅黑" panose="020B0503020204020204" pitchFamily="34" charset="-122"/>
                  <a:ea typeface="微软雅黑" panose="020B0503020204020204" pitchFamily="34" charset="-122"/>
                </a:rPr>
                <a:t>A1</a:t>
              </a:r>
            </a:p>
          </p:txBody>
        </p:sp>
        <p:sp>
          <p:nvSpPr>
            <p:cNvPr id="53" name="直接连接符 47159"/>
            <p:cNvSpPr>
              <a:spLocks noChangeShapeType="1"/>
            </p:cNvSpPr>
            <p:nvPr/>
          </p:nvSpPr>
          <p:spPr bwMode="auto">
            <a:xfrm>
              <a:off x="7716954" y="5913670"/>
              <a:ext cx="433388" cy="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zh-CN" altLang="en-US">
                <a:solidFill>
                  <a:schemeClr val="bg1"/>
                </a:solidFill>
              </a:endParaRPr>
            </a:p>
          </p:txBody>
        </p:sp>
        <p:sp>
          <p:nvSpPr>
            <p:cNvPr id="54" name="直接连接符 47160"/>
            <p:cNvSpPr>
              <a:spLocks noChangeShapeType="1"/>
            </p:cNvSpPr>
            <p:nvPr/>
          </p:nvSpPr>
          <p:spPr bwMode="auto">
            <a:xfrm>
              <a:off x="7716954" y="2962507"/>
              <a:ext cx="433388" cy="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55" name="直接连接符 47161"/>
            <p:cNvSpPr>
              <a:spLocks noChangeShapeType="1"/>
            </p:cNvSpPr>
            <p:nvPr/>
          </p:nvSpPr>
          <p:spPr bwMode="auto">
            <a:xfrm>
              <a:off x="7716954" y="4402370"/>
              <a:ext cx="433388" cy="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56" name="直接连接符 47162"/>
            <p:cNvSpPr>
              <a:spLocks noChangeShapeType="1"/>
            </p:cNvSpPr>
            <p:nvPr/>
          </p:nvSpPr>
          <p:spPr bwMode="auto">
            <a:xfrm>
              <a:off x="8150342" y="4042007"/>
              <a:ext cx="0" cy="720725"/>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57" name="直接连接符 47163"/>
            <p:cNvSpPr>
              <a:spLocks noChangeShapeType="1"/>
            </p:cNvSpPr>
            <p:nvPr/>
          </p:nvSpPr>
          <p:spPr bwMode="auto">
            <a:xfrm>
              <a:off x="8150342" y="5626332"/>
              <a:ext cx="0" cy="7207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58" name="直接连接符 47164"/>
            <p:cNvSpPr>
              <a:spLocks noChangeShapeType="1"/>
            </p:cNvSpPr>
            <p:nvPr/>
          </p:nvSpPr>
          <p:spPr bwMode="auto">
            <a:xfrm>
              <a:off x="8150342" y="2530707"/>
              <a:ext cx="0" cy="7207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59" name="直接连接符 47165"/>
            <p:cNvSpPr>
              <a:spLocks noChangeShapeType="1"/>
            </p:cNvSpPr>
            <p:nvPr/>
          </p:nvSpPr>
          <p:spPr bwMode="auto">
            <a:xfrm>
              <a:off x="8150342" y="6347057"/>
              <a:ext cx="647700" cy="0"/>
            </a:xfrm>
            <a:prstGeom prst="line">
              <a:avLst/>
            </a:prstGeom>
            <a:noFill/>
            <a:ln w="12700">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60" name="直接连接符 47166"/>
            <p:cNvSpPr>
              <a:spLocks noChangeShapeType="1"/>
            </p:cNvSpPr>
            <p:nvPr/>
          </p:nvSpPr>
          <p:spPr bwMode="auto">
            <a:xfrm>
              <a:off x="8150342" y="5626332"/>
              <a:ext cx="647700" cy="0"/>
            </a:xfrm>
            <a:prstGeom prst="line">
              <a:avLst/>
            </a:prstGeom>
            <a:noFill/>
            <a:ln w="12700">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61" name="直接连接符 47167"/>
            <p:cNvSpPr>
              <a:spLocks noChangeShapeType="1"/>
            </p:cNvSpPr>
            <p:nvPr/>
          </p:nvSpPr>
          <p:spPr bwMode="auto">
            <a:xfrm>
              <a:off x="8150342" y="4762732"/>
              <a:ext cx="647700" cy="0"/>
            </a:xfrm>
            <a:prstGeom prst="line">
              <a:avLst/>
            </a:prstGeom>
            <a:noFill/>
            <a:ln w="12700">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62" name="直接连接符 47168"/>
            <p:cNvSpPr>
              <a:spLocks noChangeShapeType="1"/>
            </p:cNvSpPr>
            <p:nvPr/>
          </p:nvSpPr>
          <p:spPr bwMode="auto">
            <a:xfrm>
              <a:off x="8150342" y="4042007"/>
              <a:ext cx="647700" cy="0"/>
            </a:xfrm>
            <a:prstGeom prst="line">
              <a:avLst/>
            </a:prstGeom>
            <a:noFill/>
            <a:ln w="12700">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63" name="直接连接符 47169"/>
            <p:cNvSpPr>
              <a:spLocks noChangeShapeType="1"/>
            </p:cNvSpPr>
            <p:nvPr/>
          </p:nvSpPr>
          <p:spPr bwMode="auto">
            <a:xfrm>
              <a:off x="8150342" y="3249845"/>
              <a:ext cx="647700" cy="0"/>
            </a:xfrm>
            <a:prstGeom prst="line">
              <a:avLst/>
            </a:prstGeom>
            <a:noFill/>
            <a:ln w="12700">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64" name="直接连接符 47170"/>
            <p:cNvSpPr>
              <a:spLocks noChangeShapeType="1"/>
            </p:cNvSpPr>
            <p:nvPr/>
          </p:nvSpPr>
          <p:spPr bwMode="auto">
            <a:xfrm>
              <a:off x="8150342" y="2530707"/>
              <a:ext cx="647700" cy="0"/>
            </a:xfrm>
            <a:prstGeom prst="line">
              <a:avLst/>
            </a:prstGeom>
            <a:noFill/>
            <a:ln w="12700">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grpSp>
      <p:sp>
        <p:nvSpPr>
          <p:cNvPr id="65" name="矩形 47171"/>
          <p:cNvSpPr>
            <a:spLocks noChangeArrowheads="1"/>
          </p:cNvSpPr>
          <p:nvPr/>
        </p:nvSpPr>
        <p:spPr bwMode="auto">
          <a:xfrm>
            <a:off x="2462329" y="1538310"/>
            <a:ext cx="7107340"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600" b="1">
                <a:solidFill>
                  <a:srgbClr val="003399"/>
                </a:solidFill>
                <a:latin typeface="Arial" panose="020B0604020202020204" pitchFamily="34" charset="0"/>
                <a:ea typeface="MS PGothic" panose="020B0600070205080204" pitchFamily="34" charset="-128"/>
              </a:defRPr>
            </a:lvl1pPr>
            <a:lvl2pPr>
              <a:defRPr sz="3600" b="1">
                <a:solidFill>
                  <a:srgbClr val="003399"/>
                </a:solidFill>
                <a:latin typeface="Arial" panose="020B0604020202020204" pitchFamily="34" charset="0"/>
                <a:ea typeface="MS PGothic" panose="020B0600070205080204" pitchFamily="34" charset="-128"/>
              </a:defRPr>
            </a:lvl2pPr>
            <a:lvl3pPr>
              <a:defRPr sz="3600" b="1">
                <a:solidFill>
                  <a:srgbClr val="003399"/>
                </a:solidFill>
                <a:latin typeface="Arial" panose="020B0604020202020204" pitchFamily="34" charset="0"/>
                <a:ea typeface="MS PGothic" panose="020B0600070205080204" pitchFamily="34" charset="-128"/>
              </a:defRPr>
            </a:lvl3pPr>
            <a:lvl4pPr>
              <a:defRPr sz="3600" b="1">
                <a:solidFill>
                  <a:srgbClr val="003399"/>
                </a:solidFill>
                <a:latin typeface="Arial" panose="020B0604020202020204" pitchFamily="34" charset="0"/>
                <a:ea typeface="MS PGothic" panose="020B0600070205080204" pitchFamily="34" charset="-128"/>
              </a:defRPr>
            </a:lvl4pPr>
            <a:lvl5pPr>
              <a:defRPr sz="3600" b="1">
                <a:solidFill>
                  <a:srgbClr val="003399"/>
                </a:solidFill>
                <a:latin typeface="Arial" panose="020B0604020202020204" pitchFamily="34" charset="0"/>
                <a:ea typeface="MS PGothic" panose="020B0600070205080204" pitchFamily="34" charset="-128"/>
              </a:defRPr>
            </a:lvl5pPr>
            <a:lvl6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6pPr>
            <a:lvl7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7pPr>
            <a:lvl8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8pPr>
            <a:lvl9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9pPr>
          </a:lstStyle>
          <a:p>
            <a:pPr algn="ctr">
              <a:lnSpc>
                <a:spcPct val="150000"/>
              </a:lnSpc>
            </a:pPr>
            <a:r>
              <a:rPr lang="zh-CN" altLang="en-US" sz="1800" dirty="0">
                <a:solidFill>
                  <a:srgbClr val="6C6564"/>
                </a:solidFill>
                <a:latin typeface="微软雅黑" panose="020B0503020204020204" pitchFamily="34" charset="-122"/>
                <a:ea typeface="微软雅黑" panose="020B0503020204020204" pitchFamily="34" charset="-122"/>
              </a:rPr>
              <a:t>每一项对策措施所不可缺少的就是何人、何法在何时达到何效果？</a:t>
            </a:r>
          </a:p>
        </p:txBody>
      </p:sp>
      <p:cxnSp>
        <p:nvCxnSpPr>
          <p:cNvPr id="69" name="直接连接符 68"/>
          <p:cNvCxnSpPr/>
          <p:nvPr/>
        </p:nvCxnSpPr>
        <p:spPr>
          <a:xfrm>
            <a:off x="2111500" y="1558741"/>
            <a:ext cx="780501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7241644"/>
      </p:ext>
    </p:extLst>
  </p:cSld>
  <p:clrMapOvr>
    <a:masterClrMapping/>
  </p:clrMapOvr>
  <mc:AlternateContent xmlns:mc="http://schemas.openxmlformats.org/markup-compatibility/2006" xmlns:p14="http://schemas.microsoft.com/office/powerpoint/2010/main">
    <mc:Choice Requires="p14">
      <p:transition spd="slow" p14:dur="1600" advClick="0" advTm="5000">
        <p14:gallery dir="l"/>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par>
                                <p:cTn id="8" presetID="22" presetClass="entr" presetSubtype="2"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right)">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37"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barn(outVertical)">
                                      <p:cBhvr>
                                        <p:cTn id="15" dur="5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wipe(up)">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37" fill="hold" nodeType="clickEffect">
                                  <p:stCondLst>
                                    <p:cond delay="0"/>
                                  </p:stCondLst>
                                  <p:childTnLst>
                                    <p:set>
                                      <p:cBhvr>
                                        <p:cTn id="24" dur="1" fill="hold">
                                          <p:stCondLst>
                                            <p:cond delay="0"/>
                                          </p:stCondLst>
                                        </p:cTn>
                                        <p:tgtEl>
                                          <p:spTgt spid="69"/>
                                        </p:tgtEl>
                                        <p:attrNameLst>
                                          <p:attrName>style.visibility</p:attrName>
                                        </p:attrNameLst>
                                      </p:cBhvr>
                                      <p:to>
                                        <p:strVal val="visible"/>
                                      </p:to>
                                    </p:set>
                                    <p:animEffect transition="in" filter="barn(outVertical)">
                                      <p:cBhvr>
                                        <p:cTn id="25" dur="500"/>
                                        <p:tgtEl>
                                          <p:spTgt spid="69"/>
                                        </p:tgtEl>
                                      </p:cBhvr>
                                    </p:animEffect>
                                  </p:childTnLst>
                                </p:cTn>
                              </p:par>
                              <p:par>
                                <p:cTn id="26" presetID="22" presetClass="entr" presetSubtype="1" fill="hold" grpId="0" nodeType="withEffect">
                                  <p:stCondLst>
                                    <p:cond delay="0"/>
                                  </p:stCondLst>
                                  <p:childTnLst>
                                    <p:set>
                                      <p:cBhvr>
                                        <p:cTn id="27" dur="1" fill="hold">
                                          <p:stCondLst>
                                            <p:cond delay="0"/>
                                          </p:stCondLst>
                                        </p:cTn>
                                        <p:tgtEl>
                                          <p:spTgt spid="65"/>
                                        </p:tgtEl>
                                        <p:attrNameLst>
                                          <p:attrName>style.visibility</p:attrName>
                                        </p:attrNameLst>
                                      </p:cBhvr>
                                      <p:to>
                                        <p:strVal val="visible"/>
                                      </p:to>
                                    </p:set>
                                    <p:animEffect transition="in" filter="wipe(up)">
                                      <p:cBhvr>
                                        <p:cTn id="28" dur="500"/>
                                        <p:tgtEl>
                                          <p:spTgt spid="65"/>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37" fill="hold" nodeType="clickEffect">
                                  <p:stCondLst>
                                    <p:cond delay="0"/>
                                  </p:stCondLst>
                                  <p:childTnLst>
                                    <p:set>
                                      <p:cBhvr>
                                        <p:cTn id="32" dur="1" fill="hold">
                                          <p:stCondLst>
                                            <p:cond delay="0"/>
                                          </p:stCondLst>
                                        </p:cTn>
                                        <p:tgtEl>
                                          <p:spTgt spid="67"/>
                                        </p:tgtEl>
                                        <p:attrNameLst>
                                          <p:attrName>style.visibility</p:attrName>
                                        </p:attrNameLst>
                                      </p:cBhvr>
                                      <p:to>
                                        <p:strVal val="visible"/>
                                      </p:to>
                                    </p:set>
                                    <p:animEffect transition="in" filter="barn(outVertical)">
                                      <p:cBhvr>
                                        <p:cTn id="33" dur="5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5"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图片 26"/>
          <p:cNvPicPr>
            <a:picLocks noChangeAspect="1"/>
          </p:cNvPicPr>
          <p:nvPr/>
        </p:nvPicPr>
        <p:blipFill>
          <a:blip r:embed="rId3">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0" y="1419971"/>
            <a:ext cx="12192000" cy="4358640"/>
          </a:xfrm>
          <a:prstGeom prst="rect">
            <a:avLst/>
          </a:prstGeom>
        </p:spPr>
      </p:pic>
      <p:sp>
        <p:nvSpPr>
          <p:cNvPr id="9" name="文本框 8"/>
          <p:cNvSpPr txBox="1"/>
          <p:nvPr/>
        </p:nvSpPr>
        <p:spPr>
          <a:xfrm>
            <a:off x="3337074" y="4465089"/>
            <a:ext cx="2236510" cy="400110"/>
          </a:xfrm>
          <a:prstGeom prst="rect">
            <a:avLst/>
          </a:prstGeom>
          <a:noFill/>
        </p:spPr>
        <p:txBody>
          <a:bodyPr wrap="none" rtlCol="0">
            <a:spAutoFit/>
          </a:bodyPr>
          <a:lstStyle/>
          <a:p>
            <a:r>
              <a:rPr lang="zh-CN" altLang="en-US" sz="2000" b="1" dirty="0" smtClean="0">
                <a:latin typeface="微软雅黑" panose="020B0503020204020204" pitchFamily="34" charset="-122"/>
                <a:ea typeface="微软雅黑" panose="020B0503020204020204" pitchFamily="34" charset="-122"/>
              </a:rPr>
              <a:t>汇报部门：技术部</a:t>
            </a:r>
            <a:endParaRPr lang="zh-CN" altLang="en-US" sz="2000" b="1" dirty="0">
              <a:latin typeface="微软雅黑" panose="020B0503020204020204" pitchFamily="34" charset="-122"/>
              <a:ea typeface="微软雅黑" panose="020B0503020204020204" pitchFamily="34" charset="-122"/>
            </a:endParaRPr>
          </a:p>
        </p:txBody>
      </p:sp>
      <p:sp>
        <p:nvSpPr>
          <p:cNvPr id="10" name="文本框 9"/>
          <p:cNvSpPr txBox="1"/>
          <p:nvPr/>
        </p:nvSpPr>
        <p:spPr>
          <a:xfrm>
            <a:off x="6837778" y="4465088"/>
            <a:ext cx="2220480" cy="400110"/>
          </a:xfrm>
          <a:prstGeom prst="rect">
            <a:avLst/>
          </a:prstGeom>
          <a:noFill/>
        </p:spPr>
        <p:txBody>
          <a:bodyPr wrap="none" rtlCol="0">
            <a:spAutoFit/>
          </a:bodyPr>
          <a:lstStyle/>
          <a:p>
            <a:r>
              <a:rPr lang="zh-CN" altLang="en-US" sz="2000" b="1" dirty="0" smtClean="0">
                <a:latin typeface="微软雅黑" panose="020B0503020204020204" pitchFamily="34" charset="-122"/>
                <a:ea typeface="微软雅黑" panose="020B0503020204020204" pitchFamily="34" charset="-122"/>
              </a:rPr>
              <a:t>汇报人</a:t>
            </a:r>
            <a:r>
              <a:rPr lang="zh-CN" altLang="en-US" sz="2000" b="1" dirty="0" smtClean="0">
                <a:latin typeface="微软雅黑" panose="020B0503020204020204" pitchFamily="34" charset="-122"/>
                <a:ea typeface="微软雅黑" panose="020B0503020204020204" pitchFamily="34" charset="-122"/>
              </a:rPr>
              <a:t>：优品</a:t>
            </a:r>
            <a:r>
              <a:rPr lang="en-US" altLang="zh-CN" sz="2000" b="1" dirty="0" smtClean="0">
                <a:latin typeface="微软雅黑" panose="020B0503020204020204" pitchFamily="34" charset="-122"/>
                <a:ea typeface="微软雅黑" panose="020B0503020204020204" pitchFamily="34" charset="-122"/>
              </a:rPr>
              <a:t>PPT</a:t>
            </a:r>
            <a:endParaRPr lang="zh-CN" altLang="en-US" sz="2000" b="1" dirty="0">
              <a:latin typeface="微软雅黑" panose="020B0503020204020204" pitchFamily="34" charset="-122"/>
              <a:ea typeface="微软雅黑" panose="020B0503020204020204" pitchFamily="34" charset="-122"/>
            </a:endParaRPr>
          </a:p>
        </p:txBody>
      </p:sp>
      <p:cxnSp>
        <p:nvCxnSpPr>
          <p:cNvPr id="13" name="直线连接符 5"/>
          <p:cNvCxnSpPr/>
          <p:nvPr/>
        </p:nvCxnSpPr>
        <p:spPr>
          <a:xfrm flipH="1">
            <a:off x="2534799" y="4293475"/>
            <a:ext cx="6929972" cy="0"/>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 name="六边形 4"/>
          <p:cNvSpPr/>
          <p:nvPr/>
        </p:nvSpPr>
        <p:spPr>
          <a:xfrm rot="5400000">
            <a:off x="2311476" y="1279561"/>
            <a:ext cx="1890149" cy="1629440"/>
          </a:xfrm>
          <a:prstGeom prst="hexagon">
            <a:avLst/>
          </a:prstGeom>
          <a:solidFill>
            <a:srgbClr val="F1581C"/>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2700495" y="1541950"/>
            <a:ext cx="1107996" cy="1200329"/>
          </a:xfrm>
          <a:prstGeom prst="rect">
            <a:avLst/>
          </a:prstGeom>
        </p:spPr>
        <p:txBody>
          <a:bodyPr wrap="none">
            <a:spAutoFit/>
          </a:bodyPr>
          <a:lstStyle/>
          <a:p>
            <a:r>
              <a:rPr lang="zh-CN" altLang="en-US" sz="7200" b="1" dirty="0" smtClean="0">
                <a:solidFill>
                  <a:schemeClr val="bg1"/>
                </a:solidFill>
                <a:latin typeface="微软雅黑" panose="020B0503020204020204" pitchFamily="34" charset="-122"/>
                <a:ea typeface="微软雅黑" panose="020B0503020204020204" pitchFamily="34" charset="-122"/>
              </a:rPr>
              <a:t>谢</a:t>
            </a:r>
            <a:endParaRPr lang="zh-CN" altLang="en-US" sz="7200" b="1" dirty="0">
              <a:solidFill>
                <a:schemeClr val="bg1"/>
              </a:solidFill>
              <a:latin typeface="微软雅黑" panose="020B0503020204020204" pitchFamily="34" charset="-122"/>
              <a:ea typeface="微软雅黑" panose="020B0503020204020204" pitchFamily="34" charset="-122"/>
            </a:endParaRPr>
          </a:p>
        </p:txBody>
      </p:sp>
      <p:sp>
        <p:nvSpPr>
          <p:cNvPr id="18" name="六边形 17"/>
          <p:cNvSpPr/>
          <p:nvPr/>
        </p:nvSpPr>
        <p:spPr>
          <a:xfrm rot="5400000">
            <a:off x="4109309" y="2267756"/>
            <a:ext cx="1890149" cy="1629440"/>
          </a:xfrm>
          <a:prstGeom prst="hexagon">
            <a:avLst/>
          </a:prstGeom>
          <a:solidFill>
            <a:srgbClr val="34C1AA"/>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4352595" y="2556550"/>
            <a:ext cx="1107996" cy="1200329"/>
          </a:xfrm>
          <a:prstGeom prst="rect">
            <a:avLst/>
          </a:prstGeom>
        </p:spPr>
        <p:txBody>
          <a:bodyPr wrap="none">
            <a:spAutoFit/>
          </a:bodyPr>
          <a:lstStyle/>
          <a:p>
            <a:r>
              <a:rPr lang="zh-CN" altLang="en-US" sz="7200" b="1" dirty="0" smtClean="0">
                <a:solidFill>
                  <a:schemeClr val="bg1"/>
                </a:solidFill>
                <a:latin typeface="微软雅黑" panose="020B0503020204020204" pitchFamily="34" charset="-122"/>
                <a:ea typeface="微软雅黑" panose="020B0503020204020204" pitchFamily="34" charset="-122"/>
              </a:rPr>
              <a:t>谢</a:t>
            </a:r>
            <a:endParaRPr lang="zh-CN" altLang="en-US" sz="7200" b="1" dirty="0">
              <a:solidFill>
                <a:schemeClr val="bg1"/>
              </a:solidFill>
              <a:latin typeface="微软雅黑" panose="020B0503020204020204" pitchFamily="34" charset="-122"/>
              <a:ea typeface="微软雅黑" panose="020B0503020204020204" pitchFamily="34" charset="-122"/>
            </a:endParaRPr>
          </a:p>
        </p:txBody>
      </p:sp>
      <p:sp>
        <p:nvSpPr>
          <p:cNvPr id="16" name="六边形 15"/>
          <p:cNvSpPr/>
          <p:nvPr/>
        </p:nvSpPr>
        <p:spPr>
          <a:xfrm rot="5400000">
            <a:off x="5907142" y="1279561"/>
            <a:ext cx="1890149" cy="1629440"/>
          </a:xfrm>
          <a:prstGeom prst="hexagon">
            <a:avLst/>
          </a:prstGeom>
          <a:solidFill>
            <a:srgbClr val="2B84E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p:cNvSpPr/>
          <p:nvPr/>
        </p:nvSpPr>
        <p:spPr>
          <a:xfrm>
            <a:off x="6337728" y="1546160"/>
            <a:ext cx="1107996" cy="1200329"/>
          </a:xfrm>
          <a:prstGeom prst="rect">
            <a:avLst/>
          </a:prstGeom>
        </p:spPr>
        <p:txBody>
          <a:bodyPr wrap="none">
            <a:spAutoFit/>
          </a:bodyPr>
          <a:lstStyle/>
          <a:p>
            <a:r>
              <a:rPr lang="zh-CN" altLang="en-US" sz="7200" b="1" dirty="0" smtClean="0">
                <a:solidFill>
                  <a:schemeClr val="bg1"/>
                </a:solidFill>
                <a:latin typeface="微软雅黑" panose="020B0503020204020204" pitchFamily="34" charset="-122"/>
                <a:ea typeface="微软雅黑" panose="020B0503020204020204" pitchFamily="34" charset="-122"/>
              </a:rPr>
              <a:t>观</a:t>
            </a:r>
            <a:endParaRPr lang="zh-CN" altLang="en-US" sz="7200" b="1" dirty="0">
              <a:solidFill>
                <a:schemeClr val="bg1"/>
              </a:solidFill>
              <a:latin typeface="微软雅黑" panose="020B0503020204020204" pitchFamily="34" charset="-122"/>
              <a:ea typeface="微软雅黑" panose="020B0503020204020204" pitchFamily="34" charset="-122"/>
            </a:endParaRPr>
          </a:p>
        </p:txBody>
      </p:sp>
      <p:sp>
        <p:nvSpPr>
          <p:cNvPr id="17" name="六边形 16"/>
          <p:cNvSpPr/>
          <p:nvPr/>
        </p:nvSpPr>
        <p:spPr>
          <a:xfrm rot="5400000">
            <a:off x="7704976" y="2267756"/>
            <a:ext cx="1890149" cy="1629440"/>
          </a:xfrm>
          <a:prstGeom prst="hexagon">
            <a:avLst/>
          </a:prstGeom>
          <a:solidFill>
            <a:srgbClr val="F5932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a:off x="8155711" y="2495660"/>
            <a:ext cx="1107996" cy="1200329"/>
          </a:xfrm>
          <a:prstGeom prst="rect">
            <a:avLst/>
          </a:prstGeom>
        </p:spPr>
        <p:txBody>
          <a:bodyPr wrap="none">
            <a:spAutoFit/>
          </a:bodyPr>
          <a:lstStyle/>
          <a:p>
            <a:r>
              <a:rPr lang="zh-CN" altLang="en-US" sz="7200" b="1" dirty="0" smtClean="0">
                <a:solidFill>
                  <a:schemeClr val="bg1"/>
                </a:solidFill>
                <a:latin typeface="微软雅黑" panose="020B0503020204020204" pitchFamily="34" charset="-122"/>
                <a:ea typeface="微软雅黑" panose="020B0503020204020204" pitchFamily="34" charset="-122"/>
              </a:rPr>
              <a:t>看</a:t>
            </a:r>
            <a:endParaRPr lang="zh-CN" altLang="en-US" sz="7200" b="1" dirty="0">
              <a:solidFill>
                <a:schemeClr val="bg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294135409"/>
      </p:ext>
    </p:extLst>
  </p:cSld>
  <p:clrMapOvr>
    <a:masterClrMapping/>
  </p:clrMapOvr>
  <mc:AlternateContent xmlns:mc="http://schemas.openxmlformats.org/markup-compatibility/2006" xmlns:p14="http://schemas.microsoft.com/office/powerpoint/2010/main">
    <mc:Choice Requires="p14">
      <p:transition spd="slow" p14:dur="1600" advClick="0" advTm="5000">
        <p:blinds dir="vert"/>
      </p:transition>
    </mc:Choice>
    <mc:Fallback xmlns="">
      <p:transition spd="slow" advClick="0" advTm="500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inVertical)">
                                      <p:cBhvr>
                                        <p:cTn id="7" dur="500"/>
                                        <p:tgtEl>
                                          <p:spTgt spid="13"/>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up)">
                                      <p:cBhvr>
                                        <p:cTn id="11" dur="500"/>
                                        <p:tgtEl>
                                          <p:spTgt spid="9"/>
                                        </p:tgtEl>
                                      </p:cBhvr>
                                    </p:animEffect>
                                  </p:childTnLst>
                                </p:cTn>
                              </p:par>
                              <p:par>
                                <p:cTn id="12" presetID="22" presetClass="entr" presetSubtype="1" fill="hold" grpId="0" nodeType="with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wipe(up)">
                                      <p:cBhvr>
                                        <p:cTn id="1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5885096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25"/>
          <p:cNvCxnSpPr/>
          <p:nvPr/>
        </p:nvCxnSpPr>
        <p:spPr>
          <a:xfrm>
            <a:off x="0" y="545427"/>
            <a:ext cx="627797" cy="0"/>
          </a:xfrm>
          <a:prstGeom prst="line">
            <a:avLst/>
          </a:prstGeom>
          <a:ln w="1016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Straight Connector 25"/>
          <p:cNvCxnSpPr/>
          <p:nvPr/>
        </p:nvCxnSpPr>
        <p:spPr>
          <a:xfrm>
            <a:off x="4135272" y="545427"/>
            <a:ext cx="8056728" cy="0"/>
          </a:xfrm>
          <a:prstGeom prst="line">
            <a:avLst/>
          </a:prstGeom>
          <a:ln w="1016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56322"/>
          <p:cNvSpPr>
            <a:spLocks noChangeArrowheads="1"/>
          </p:cNvSpPr>
          <p:nvPr/>
        </p:nvSpPr>
        <p:spPr bwMode="auto">
          <a:xfrm>
            <a:off x="718297" y="76465"/>
            <a:ext cx="326685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600" b="1">
                <a:solidFill>
                  <a:srgbClr val="003399"/>
                </a:solidFill>
                <a:latin typeface="Arial" panose="020B0604020202020204" pitchFamily="34" charset="0"/>
                <a:ea typeface="MS PGothic" panose="020B0600070205080204" pitchFamily="34" charset="-128"/>
              </a:defRPr>
            </a:lvl1pPr>
            <a:lvl2pPr>
              <a:defRPr sz="3600" b="1">
                <a:solidFill>
                  <a:srgbClr val="003399"/>
                </a:solidFill>
                <a:latin typeface="Arial" panose="020B0604020202020204" pitchFamily="34" charset="0"/>
                <a:ea typeface="MS PGothic" panose="020B0600070205080204" pitchFamily="34" charset="-128"/>
              </a:defRPr>
            </a:lvl2pPr>
            <a:lvl3pPr>
              <a:defRPr sz="3600" b="1">
                <a:solidFill>
                  <a:srgbClr val="003399"/>
                </a:solidFill>
                <a:latin typeface="Arial" panose="020B0604020202020204" pitchFamily="34" charset="0"/>
                <a:ea typeface="MS PGothic" panose="020B0600070205080204" pitchFamily="34" charset="-128"/>
              </a:defRPr>
            </a:lvl3pPr>
            <a:lvl4pPr>
              <a:defRPr sz="3600" b="1">
                <a:solidFill>
                  <a:srgbClr val="003399"/>
                </a:solidFill>
                <a:latin typeface="Arial" panose="020B0604020202020204" pitchFamily="34" charset="0"/>
                <a:ea typeface="MS PGothic" panose="020B0600070205080204" pitchFamily="34" charset="-128"/>
              </a:defRPr>
            </a:lvl4pPr>
            <a:lvl5pPr>
              <a:defRPr sz="3600" b="1">
                <a:solidFill>
                  <a:srgbClr val="003399"/>
                </a:solidFill>
                <a:latin typeface="Arial" panose="020B0604020202020204" pitchFamily="34" charset="0"/>
                <a:ea typeface="MS PGothic" panose="020B0600070205080204" pitchFamily="34" charset="-128"/>
              </a:defRPr>
            </a:lvl5pPr>
            <a:lvl6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6pPr>
            <a:lvl7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7pPr>
            <a:lvl8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8pPr>
            <a:lvl9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9pPr>
          </a:lstStyle>
          <a:p>
            <a:pPr>
              <a:lnSpc>
                <a:spcPct val="200000"/>
              </a:lnSpc>
            </a:pPr>
            <a:r>
              <a:rPr lang="zh-CN" altLang="en-US" sz="2400" dirty="0">
                <a:solidFill>
                  <a:schemeClr val="tx1"/>
                </a:solidFill>
                <a:latin typeface="微软雅黑" panose="020B0503020204020204" pitchFamily="34" charset="-122"/>
                <a:ea typeface="微软雅黑" panose="020B0503020204020204" pitchFamily="34" charset="-122"/>
              </a:rPr>
              <a:t>一、产品质量特性</a:t>
            </a:r>
            <a:r>
              <a:rPr lang="zh-CN" altLang="en-US" sz="2400" dirty="0" smtClean="0">
                <a:solidFill>
                  <a:schemeClr val="tx1"/>
                </a:solidFill>
                <a:latin typeface="微软雅黑" panose="020B0503020204020204" pitchFamily="34" charset="-122"/>
                <a:ea typeface="微软雅黑" panose="020B0503020204020204" pitchFamily="34" charset="-122"/>
              </a:rPr>
              <a:t>波动</a:t>
            </a:r>
            <a:endParaRPr lang="zh-CN" altLang="en-US" sz="2400" dirty="0">
              <a:solidFill>
                <a:schemeClr val="tx1"/>
              </a:solidFill>
              <a:latin typeface="微软雅黑" panose="020B0503020204020204" pitchFamily="34" charset="-122"/>
              <a:ea typeface="微软雅黑" panose="020B0503020204020204" pitchFamily="34" charset="-122"/>
            </a:endParaRPr>
          </a:p>
        </p:txBody>
      </p:sp>
      <p:sp>
        <p:nvSpPr>
          <p:cNvPr id="13" name="矩形 64514"/>
          <p:cNvSpPr>
            <a:spLocks noChangeArrowheads="1"/>
          </p:cNvSpPr>
          <p:nvPr/>
        </p:nvSpPr>
        <p:spPr bwMode="auto">
          <a:xfrm>
            <a:off x="6854416" y="4566348"/>
            <a:ext cx="4451790"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600" b="1">
                <a:solidFill>
                  <a:srgbClr val="003399"/>
                </a:solidFill>
                <a:latin typeface="Arial" panose="020B0604020202020204" pitchFamily="34" charset="0"/>
                <a:ea typeface="MS PGothic" panose="020B0600070205080204" pitchFamily="34" charset="-128"/>
              </a:defRPr>
            </a:lvl1pPr>
            <a:lvl2pPr>
              <a:defRPr sz="3600" b="1">
                <a:solidFill>
                  <a:srgbClr val="003399"/>
                </a:solidFill>
                <a:latin typeface="Arial" panose="020B0604020202020204" pitchFamily="34" charset="0"/>
                <a:ea typeface="MS PGothic" panose="020B0600070205080204" pitchFamily="34" charset="-128"/>
              </a:defRPr>
            </a:lvl2pPr>
            <a:lvl3pPr>
              <a:defRPr sz="3600" b="1">
                <a:solidFill>
                  <a:srgbClr val="003399"/>
                </a:solidFill>
                <a:latin typeface="Arial" panose="020B0604020202020204" pitchFamily="34" charset="0"/>
                <a:ea typeface="MS PGothic" panose="020B0600070205080204" pitchFamily="34" charset="-128"/>
              </a:defRPr>
            </a:lvl3pPr>
            <a:lvl4pPr>
              <a:defRPr sz="3600" b="1">
                <a:solidFill>
                  <a:srgbClr val="003399"/>
                </a:solidFill>
                <a:latin typeface="Arial" panose="020B0604020202020204" pitchFamily="34" charset="0"/>
                <a:ea typeface="MS PGothic" panose="020B0600070205080204" pitchFamily="34" charset="-128"/>
              </a:defRPr>
            </a:lvl4pPr>
            <a:lvl5pPr>
              <a:defRPr sz="3600" b="1">
                <a:solidFill>
                  <a:srgbClr val="003399"/>
                </a:solidFill>
                <a:latin typeface="Arial" panose="020B0604020202020204" pitchFamily="34" charset="0"/>
                <a:ea typeface="MS PGothic" panose="020B0600070205080204" pitchFamily="34" charset="-128"/>
              </a:defRPr>
            </a:lvl5pPr>
            <a:lvl6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6pPr>
            <a:lvl7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7pPr>
            <a:lvl8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8pPr>
            <a:lvl9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9pPr>
          </a:lstStyle>
          <a:p>
            <a:pPr algn="ctr">
              <a:lnSpc>
                <a:spcPct val="150000"/>
              </a:lnSpc>
            </a:pPr>
            <a:r>
              <a:rPr lang="zh-CN" altLang="en-US" sz="2000" dirty="0" smtClean="0">
                <a:solidFill>
                  <a:schemeClr val="tx1"/>
                </a:solidFill>
                <a:latin typeface="微软雅黑" panose="020B0503020204020204" pitchFamily="34" charset="-122"/>
                <a:ea typeface="微软雅黑" panose="020B0503020204020204" pitchFamily="34" charset="-122"/>
              </a:rPr>
              <a:t>这</a:t>
            </a:r>
            <a:r>
              <a:rPr lang="zh-CN" altLang="en-US" sz="2000" dirty="0">
                <a:solidFill>
                  <a:schemeClr val="tx1"/>
                </a:solidFill>
                <a:latin typeface="微软雅黑" panose="020B0503020204020204" pitchFamily="34" charset="-122"/>
                <a:ea typeface="微软雅黑" panose="020B0503020204020204" pitchFamily="34" charset="-122"/>
              </a:rPr>
              <a:t>就是我们通常所说的产品质量</a:t>
            </a:r>
            <a:r>
              <a:rPr lang="zh-CN" altLang="en-US" sz="2000" dirty="0" smtClean="0">
                <a:solidFill>
                  <a:schemeClr val="tx1"/>
                </a:solidFill>
                <a:latin typeface="微软雅黑" panose="020B0503020204020204" pitchFamily="34" charset="-122"/>
                <a:ea typeface="微软雅黑" panose="020B0503020204020204" pitchFamily="34" charset="-122"/>
              </a:rPr>
              <a:t>特性</a:t>
            </a:r>
            <a:endParaRPr lang="en-US" altLang="zh-CN" sz="2000" dirty="0" smtClean="0">
              <a:solidFill>
                <a:schemeClr val="tx1"/>
              </a:solidFill>
              <a:latin typeface="微软雅黑" panose="020B0503020204020204" pitchFamily="34" charset="-122"/>
              <a:ea typeface="微软雅黑" panose="020B0503020204020204" pitchFamily="34" charset="-122"/>
            </a:endParaRPr>
          </a:p>
          <a:p>
            <a:pPr algn="ctr">
              <a:lnSpc>
                <a:spcPct val="150000"/>
              </a:lnSpc>
            </a:pPr>
            <a:r>
              <a:rPr lang="zh-CN" altLang="en-US" sz="2000" dirty="0" smtClean="0">
                <a:solidFill>
                  <a:schemeClr val="tx1"/>
                </a:solidFill>
                <a:latin typeface="微软雅黑" panose="020B0503020204020204" pitchFamily="34" charset="-122"/>
                <a:ea typeface="微软雅黑" panose="020B0503020204020204" pitchFamily="34" charset="-122"/>
              </a:rPr>
              <a:t>值</a:t>
            </a:r>
            <a:r>
              <a:rPr lang="zh-CN" altLang="en-US" sz="2000" dirty="0">
                <a:solidFill>
                  <a:schemeClr val="tx1"/>
                </a:solidFill>
                <a:latin typeface="微软雅黑" panose="020B0503020204020204" pitchFamily="34" charset="-122"/>
                <a:ea typeface="微软雅黑" panose="020B0503020204020204" pitchFamily="34" charset="-122"/>
              </a:rPr>
              <a:t>有</a:t>
            </a:r>
            <a:r>
              <a:rPr lang="zh-CN" altLang="en-US" sz="2000" dirty="0" smtClean="0">
                <a:solidFill>
                  <a:schemeClr val="tx1"/>
                </a:solidFill>
                <a:latin typeface="微软雅黑" panose="020B0503020204020204" pitchFamily="34" charset="-122"/>
                <a:ea typeface="微软雅黑" panose="020B0503020204020204" pitchFamily="34" charset="-122"/>
              </a:rPr>
              <a:t>波动现象。这种</a:t>
            </a:r>
            <a:r>
              <a:rPr lang="zh-CN" altLang="en-US" sz="2000" dirty="0">
                <a:solidFill>
                  <a:schemeClr val="tx1"/>
                </a:solidFill>
                <a:latin typeface="微软雅黑" panose="020B0503020204020204" pitchFamily="34" charset="-122"/>
                <a:ea typeface="微软雅黑" panose="020B0503020204020204" pitchFamily="34" charset="-122"/>
              </a:rPr>
              <a:t>现象反映了</a:t>
            </a:r>
            <a:r>
              <a:rPr lang="zh-CN" altLang="en-US" sz="2000" dirty="0" smtClean="0">
                <a:solidFill>
                  <a:schemeClr val="tx1"/>
                </a:solidFill>
                <a:latin typeface="微软雅黑" panose="020B0503020204020204" pitchFamily="34" charset="-122"/>
                <a:ea typeface="微软雅黑" panose="020B0503020204020204" pitchFamily="34" charset="-122"/>
              </a:rPr>
              <a:t>产品</a:t>
            </a:r>
            <a:endParaRPr lang="en-US" altLang="zh-CN" sz="2000" dirty="0" smtClean="0">
              <a:solidFill>
                <a:schemeClr val="tx1"/>
              </a:solidFill>
              <a:latin typeface="微软雅黑" panose="020B0503020204020204" pitchFamily="34" charset="-122"/>
              <a:ea typeface="微软雅黑" panose="020B0503020204020204" pitchFamily="34" charset="-122"/>
            </a:endParaRPr>
          </a:p>
          <a:p>
            <a:pPr algn="ctr">
              <a:lnSpc>
                <a:spcPct val="150000"/>
              </a:lnSpc>
            </a:pPr>
            <a:r>
              <a:rPr lang="zh-CN" altLang="en-US" sz="2000" dirty="0" smtClean="0">
                <a:solidFill>
                  <a:schemeClr val="tx1"/>
                </a:solidFill>
                <a:latin typeface="微软雅黑" panose="020B0503020204020204" pitchFamily="34" charset="-122"/>
                <a:ea typeface="微软雅黑" panose="020B0503020204020204" pitchFamily="34" charset="-122"/>
              </a:rPr>
              <a:t>质量具</a:t>
            </a:r>
            <a:r>
              <a:rPr lang="zh-CN" altLang="en-US" sz="2000" dirty="0">
                <a:solidFill>
                  <a:schemeClr val="tx1"/>
                </a:solidFill>
                <a:latin typeface="微软雅黑" panose="020B0503020204020204" pitchFamily="34" charset="-122"/>
                <a:ea typeface="微软雅黑" panose="020B0503020204020204" pitchFamily="34" charset="-122"/>
              </a:rPr>
              <a:t>有“波动性”特点</a:t>
            </a:r>
            <a:r>
              <a:rPr lang="zh-CN" altLang="en-US" sz="2000" dirty="0" smtClean="0">
                <a:solidFill>
                  <a:schemeClr val="tx1"/>
                </a:solidFill>
                <a:latin typeface="微软雅黑" panose="020B0503020204020204" pitchFamily="34" charset="-122"/>
                <a:ea typeface="微软雅黑" panose="020B0503020204020204" pitchFamily="34" charset="-122"/>
              </a:rPr>
              <a:t>。    </a:t>
            </a:r>
            <a:endParaRPr lang="zh-CN" altLang="en-US" sz="2000" dirty="0">
              <a:solidFill>
                <a:schemeClr val="tx1"/>
              </a:solidFill>
              <a:latin typeface="微软雅黑" panose="020B0503020204020204" pitchFamily="34" charset="-122"/>
              <a:ea typeface="微软雅黑" panose="020B0503020204020204" pitchFamily="34" charset="-122"/>
            </a:endParaRPr>
          </a:p>
        </p:txBody>
      </p:sp>
      <p:sp>
        <p:nvSpPr>
          <p:cNvPr id="14" name="矩形 13"/>
          <p:cNvSpPr/>
          <p:nvPr/>
        </p:nvSpPr>
        <p:spPr>
          <a:xfrm>
            <a:off x="718297" y="1248908"/>
            <a:ext cx="4681182" cy="2121120"/>
          </a:xfrm>
          <a:prstGeom prst="rect">
            <a:avLst/>
          </a:prstGeom>
          <a:noFill/>
          <a:ln w="38100">
            <a:solidFill>
              <a:srgbClr val="F158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p:nvSpPr>
        <p:spPr>
          <a:xfrm>
            <a:off x="1999507" y="1781887"/>
            <a:ext cx="1980029" cy="1015663"/>
          </a:xfrm>
          <a:prstGeom prst="rect">
            <a:avLst/>
          </a:prstGeom>
        </p:spPr>
        <p:txBody>
          <a:bodyPr wrap="none">
            <a:spAutoFit/>
          </a:bodyPr>
          <a:lstStyle/>
          <a:p>
            <a:pPr algn="ctr">
              <a:lnSpc>
                <a:spcPct val="150000"/>
              </a:lnSpc>
            </a:pPr>
            <a:r>
              <a:rPr lang="zh-CN" altLang="en-US" sz="2000" b="1" dirty="0">
                <a:latin typeface="微软雅黑" panose="020B0503020204020204" pitchFamily="34" charset="-122"/>
                <a:ea typeface="微软雅黑" panose="020B0503020204020204" pitchFamily="34" charset="-122"/>
              </a:rPr>
              <a:t>什么是</a:t>
            </a:r>
            <a:r>
              <a:rPr lang="zh-CN" altLang="en-US" sz="2000" b="1" dirty="0" smtClean="0">
                <a:latin typeface="微软雅黑" panose="020B0503020204020204" pitchFamily="34" charset="-122"/>
                <a:ea typeface="微软雅黑" panose="020B0503020204020204" pitchFamily="34" charset="-122"/>
              </a:rPr>
              <a:t>产品</a:t>
            </a:r>
            <a:endParaRPr lang="en-US" altLang="zh-CN" sz="2000" b="1" dirty="0" smtClean="0">
              <a:latin typeface="微软雅黑" panose="020B0503020204020204" pitchFamily="34" charset="-122"/>
              <a:ea typeface="微软雅黑" panose="020B0503020204020204" pitchFamily="34" charset="-122"/>
            </a:endParaRPr>
          </a:p>
          <a:p>
            <a:pPr algn="ctr">
              <a:lnSpc>
                <a:spcPct val="150000"/>
              </a:lnSpc>
            </a:pPr>
            <a:r>
              <a:rPr lang="zh-CN" altLang="en-US" sz="2000" b="1" dirty="0" smtClean="0">
                <a:latin typeface="微软雅黑" panose="020B0503020204020204" pitchFamily="34" charset="-122"/>
                <a:ea typeface="微软雅黑" panose="020B0503020204020204" pitchFamily="34" charset="-122"/>
              </a:rPr>
              <a:t>质量</a:t>
            </a:r>
            <a:r>
              <a:rPr lang="zh-CN" altLang="en-US" sz="2000" b="1" dirty="0">
                <a:latin typeface="微软雅黑" panose="020B0503020204020204" pitchFamily="34" charset="-122"/>
                <a:ea typeface="微软雅黑" panose="020B0503020204020204" pitchFamily="34" charset="-122"/>
              </a:rPr>
              <a:t>特性波动？</a:t>
            </a:r>
          </a:p>
        </p:txBody>
      </p:sp>
      <p:sp>
        <p:nvSpPr>
          <p:cNvPr id="16" name="矩形 15"/>
          <p:cNvSpPr/>
          <p:nvPr/>
        </p:nvSpPr>
        <p:spPr>
          <a:xfrm>
            <a:off x="832993" y="4797181"/>
            <a:ext cx="4451790" cy="1015663"/>
          </a:xfrm>
          <a:prstGeom prst="rect">
            <a:avLst/>
          </a:prstGeom>
        </p:spPr>
        <p:txBody>
          <a:bodyPr wrap="square">
            <a:spAutoFit/>
          </a:bodyPr>
          <a:lstStyle/>
          <a:p>
            <a:pPr algn="ctr">
              <a:lnSpc>
                <a:spcPct val="150000"/>
              </a:lnSpc>
            </a:pPr>
            <a:r>
              <a:rPr lang="zh-CN" altLang="en-US" sz="2000" b="1" dirty="0">
                <a:latin typeface="微软雅黑" panose="020B0503020204020204" pitchFamily="34" charset="-122"/>
                <a:ea typeface="微软雅黑" panose="020B0503020204020204" pitchFamily="34" charset="-122"/>
              </a:rPr>
              <a:t>那人员不同、材料批次不同</a:t>
            </a:r>
            <a:r>
              <a:rPr lang="zh-CN" altLang="en-US" sz="2000" b="1" dirty="0" smtClean="0">
                <a:latin typeface="微软雅黑" panose="020B0503020204020204" pitchFamily="34" charset="-122"/>
                <a:ea typeface="微软雅黑" panose="020B0503020204020204" pitchFamily="34" charset="-122"/>
              </a:rPr>
              <a:t>、</a:t>
            </a:r>
            <a:endParaRPr lang="en-US" altLang="zh-CN" sz="2000" b="1" dirty="0" smtClean="0">
              <a:latin typeface="微软雅黑" panose="020B0503020204020204" pitchFamily="34" charset="-122"/>
              <a:ea typeface="微软雅黑" panose="020B0503020204020204" pitchFamily="34" charset="-122"/>
            </a:endParaRPr>
          </a:p>
          <a:p>
            <a:pPr algn="ctr">
              <a:lnSpc>
                <a:spcPct val="150000"/>
              </a:lnSpc>
            </a:pPr>
            <a:r>
              <a:rPr lang="zh-CN" altLang="en-US" sz="2000" b="1" dirty="0" smtClean="0">
                <a:latin typeface="微软雅黑" panose="020B0503020204020204" pitchFamily="34" charset="-122"/>
                <a:ea typeface="微软雅黑" panose="020B0503020204020204" pitchFamily="34" charset="-122"/>
              </a:rPr>
              <a:t>设备</a:t>
            </a:r>
            <a:r>
              <a:rPr lang="zh-CN" altLang="en-US" sz="2000" b="1" dirty="0">
                <a:latin typeface="微软雅黑" panose="020B0503020204020204" pitchFamily="34" charset="-122"/>
                <a:ea typeface="微软雅黑" panose="020B0503020204020204" pitchFamily="34" charset="-122"/>
              </a:rPr>
              <a:t>不同呢？质量波动会不会更大？</a:t>
            </a:r>
          </a:p>
        </p:txBody>
      </p:sp>
      <p:sp>
        <p:nvSpPr>
          <p:cNvPr id="17" name="矩形 16"/>
          <p:cNvSpPr/>
          <p:nvPr/>
        </p:nvSpPr>
        <p:spPr>
          <a:xfrm>
            <a:off x="6730621" y="1249124"/>
            <a:ext cx="4681182" cy="2121120"/>
          </a:xfrm>
          <a:prstGeom prst="rect">
            <a:avLst/>
          </a:prstGeom>
          <a:noFill/>
          <a:ln w="38100">
            <a:solidFill>
              <a:srgbClr val="34C1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6675078" y="1557431"/>
            <a:ext cx="4699380" cy="1499945"/>
          </a:xfrm>
          <a:prstGeom prst="rect">
            <a:avLst/>
          </a:prstGeom>
        </p:spPr>
        <p:txBody>
          <a:bodyPr wrap="square">
            <a:spAutoFit/>
          </a:bodyPr>
          <a:lstStyle/>
          <a:p>
            <a:pPr algn="ctr">
              <a:lnSpc>
                <a:spcPct val="150000"/>
              </a:lnSpc>
            </a:pPr>
            <a:r>
              <a:rPr lang="zh-CN" altLang="en-US" sz="2000" b="1" dirty="0">
                <a:latin typeface="微软雅黑" panose="020B0503020204020204" pitchFamily="34" charset="-122"/>
                <a:ea typeface="微软雅黑" panose="020B0503020204020204" pitchFamily="34" charset="-122"/>
              </a:rPr>
              <a:t> 某个员工，用同一批原材料在同一台</a:t>
            </a:r>
            <a:r>
              <a:rPr lang="zh-CN" altLang="en-US" sz="2000" b="1" dirty="0" smtClean="0">
                <a:latin typeface="微软雅黑" panose="020B0503020204020204" pitchFamily="34" charset="-122"/>
                <a:ea typeface="微软雅黑" panose="020B0503020204020204" pitchFamily="34" charset="-122"/>
              </a:rPr>
              <a:t>设</a:t>
            </a:r>
            <a:endParaRPr lang="en-US" altLang="zh-CN" sz="2000" b="1" dirty="0" smtClean="0">
              <a:latin typeface="微软雅黑" panose="020B0503020204020204" pitchFamily="34" charset="-122"/>
              <a:ea typeface="微软雅黑" panose="020B0503020204020204" pitchFamily="34" charset="-122"/>
            </a:endParaRPr>
          </a:p>
          <a:p>
            <a:pPr algn="ctr">
              <a:lnSpc>
                <a:spcPct val="150000"/>
              </a:lnSpc>
            </a:pPr>
            <a:r>
              <a:rPr lang="zh-CN" altLang="en-US" sz="2000" b="1" dirty="0" smtClean="0">
                <a:latin typeface="微软雅黑" panose="020B0503020204020204" pitchFamily="34" charset="-122"/>
                <a:ea typeface="微软雅黑" panose="020B0503020204020204" pitchFamily="34" charset="-122"/>
              </a:rPr>
              <a:t>备</a:t>
            </a:r>
            <a:r>
              <a:rPr lang="zh-CN" altLang="en-US" sz="2000" b="1" dirty="0">
                <a:latin typeface="微软雅黑" panose="020B0503020204020204" pitchFamily="34" charset="-122"/>
                <a:ea typeface="微软雅黑" panose="020B0503020204020204" pitchFamily="34" charset="-122"/>
              </a:rPr>
              <a:t>机器上所生产出来的同一种零件，</a:t>
            </a:r>
            <a:r>
              <a:rPr lang="zh-CN" altLang="en-US" sz="2000" b="1" dirty="0" smtClean="0">
                <a:latin typeface="微软雅黑" panose="020B0503020204020204" pitchFamily="34" charset="-122"/>
                <a:ea typeface="微软雅黑" panose="020B0503020204020204" pitchFamily="34" charset="-122"/>
              </a:rPr>
              <a:t>其</a:t>
            </a:r>
            <a:endParaRPr lang="en-US" altLang="zh-CN" sz="2000" b="1" dirty="0" smtClean="0">
              <a:latin typeface="微软雅黑" panose="020B0503020204020204" pitchFamily="34" charset="-122"/>
              <a:ea typeface="微软雅黑" panose="020B0503020204020204" pitchFamily="34" charset="-122"/>
            </a:endParaRPr>
          </a:p>
          <a:p>
            <a:pPr algn="ctr">
              <a:lnSpc>
                <a:spcPct val="150000"/>
              </a:lnSpc>
            </a:pPr>
            <a:r>
              <a:rPr lang="zh-CN" altLang="en-US" sz="2000" b="1" dirty="0" smtClean="0">
                <a:latin typeface="微软雅黑" panose="020B0503020204020204" pitchFamily="34" charset="-122"/>
                <a:ea typeface="微软雅黑" panose="020B0503020204020204" pitchFamily="34" charset="-122"/>
              </a:rPr>
              <a:t>质量</a:t>
            </a:r>
            <a:r>
              <a:rPr lang="zh-CN" altLang="en-US" sz="2000" b="1" dirty="0">
                <a:latin typeface="微软雅黑" panose="020B0503020204020204" pitchFamily="34" charset="-122"/>
                <a:ea typeface="微软雅黑" panose="020B0503020204020204" pitchFamily="34" charset="-122"/>
              </a:rPr>
              <a:t>特性值不会完全一样。</a:t>
            </a:r>
          </a:p>
        </p:txBody>
      </p:sp>
      <p:sp>
        <p:nvSpPr>
          <p:cNvPr id="19" name="矩形 18"/>
          <p:cNvSpPr/>
          <p:nvPr/>
        </p:nvSpPr>
        <p:spPr>
          <a:xfrm>
            <a:off x="6739720" y="4244453"/>
            <a:ext cx="4681182" cy="2121120"/>
          </a:xfrm>
          <a:prstGeom prst="rect">
            <a:avLst/>
          </a:prstGeom>
          <a:noFill/>
          <a:ln w="38100">
            <a:solidFill>
              <a:srgbClr val="2B84E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p:cNvSpPr/>
          <p:nvPr/>
        </p:nvSpPr>
        <p:spPr>
          <a:xfrm>
            <a:off x="718297" y="4244453"/>
            <a:ext cx="4681182" cy="2121120"/>
          </a:xfrm>
          <a:prstGeom prst="rect">
            <a:avLst/>
          </a:prstGeom>
          <a:noFill/>
          <a:ln w="38100">
            <a:solidFill>
              <a:srgbClr val="F593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燕尾形 20"/>
          <p:cNvSpPr/>
          <p:nvPr/>
        </p:nvSpPr>
        <p:spPr>
          <a:xfrm>
            <a:off x="5730203" y="2154456"/>
            <a:ext cx="614150" cy="719194"/>
          </a:xfrm>
          <a:prstGeom prst="chevron">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2" name="燕尾形 21"/>
          <p:cNvSpPr/>
          <p:nvPr/>
        </p:nvSpPr>
        <p:spPr>
          <a:xfrm rot="5400000">
            <a:off x="8773236" y="3447751"/>
            <a:ext cx="614150" cy="719194"/>
          </a:xfrm>
          <a:prstGeom prst="chevron">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3" name="燕尾形 22"/>
          <p:cNvSpPr/>
          <p:nvPr/>
        </p:nvSpPr>
        <p:spPr>
          <a:xfrm rot="10800000">
            <a:off x="5730203" y="5093650"/>
            <a:ext cx="614150" cy="719194"/>
          </a:xfrm>
          <a:prstGeom prst="chevron">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Tree>
    <p:extLst>
      <p:ext uri="{BB962C8B-B14F-4D97-AF65-F5344CB8AC3E}">
        <p14:creationId xmlns:p14="http://schemas.microsoft.com/office/powerpoint/2010/main" val="1485116815"/>
      </p:ext>
    </p:extLst>
  </p:cSld>
  <p:clrMapOvr>
    <a:masterClrMapping/>
  </p:clrMapOvr>
  <mc:AlternateContent xmlns:mc="http://schemas.openxmlformats.org/markup-compatibility/2006" xmlns:p14="http://schemas.microsoft.com/office/powerpoint/2010/main">
    <mc:Choice Requires="p14">
      <p:transition spd="slow" p14:dur="1600" advClick="0" advTm="5000">
        <p14:gallery dir="l"/>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par>
                                <p:cTn id="8" presetID="22" presetClass="entr" presetSubtype="2"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right)">
                                      <p:cBhvr>
                                        <p:cTn id="10" dur="500"/>
                                        <p:tgtEl>
                                          <p:spTgt spid="3"/>
                                        </p:tgtEl>
                                      </p:cBhvr>
                                    </p:animEffect>
                                  </p:childTnLst>
                                </p:cTn>
                              </p:par>
                            </p:childTnLst>
                          </p:cTn>
                        </p:par>
                        <p:par>
                          <p:cTn id="11" fill="hold">
                            <p:stCondLst>
                              <p:cond delay="500"/>
                            </p:stCondLst>
                            <p:childTnLst>
                              <p:par>
                                <p:cTn id="12" presetID="16" presetClass="entr" presetSubtype="37" fill="hold" nodeType="afterEffect">
                                  <p:stCondLst>
                                    <p:cond delay="0"/>
                                  </p:stCondLst>
                                  <p:childTnLst>
                                    <p:set>
                                      <p:cBhvr>
                                        <p:cTn id="13" dur="1" fill="hold">
                                          <p:stCondLst>
                                            <p:cond delay="0"/>
                                          </p:stCondLst>
                                        </p:cTn>
                                        <p:tgtEl>
                                          <p:spTgt spid="9">
                                            <p:txEl>
                                              <p:pRg st="0" end="0"/>
                                            </p:txEl>
                                          </p:spTgt>
                                        </p:tgtEl>
                                        <p:attrNameLst>
                                          <p:attrName>style.visibility</p:attrName>
                                        </p:attrNameLst>
                                      </p:cBhvr>
                                      <p:to>
                                        <p:strVal val="visible"/>
                                      </p:to>
                                    </p:set>
                                    <p:animEffect transition="in" filter="barn(outVertical)">
                                      <p:cBhvr>
                                        <p:cTn id="14" dur="500"/>
                                        <p:tgtEl>
                                          <p:spTgt spid="9">
                                            <p:txEl>
                                              <p:pRg st="0" end="0"/>
                                            </p:txEl>
                                          </p:spTgt>
                                        </p:tgtEl>
                                      </p:cBhvr>
                                    </p:animEffect>
                                  </p:childTnLst>
                                </p:cTn>
                              </p:par>
                            </p:childTnLst>
                          </p:cTn>
                        </p:par>
                        <p:par>
                          <p:cTn id="15" fill="hold">
                            <p:stCondLst>
                              <p:cond delay="1000"/>
                            </p:stCondLst>
                            <p:childTnLst>
                              <p:par>
                                <p:cTn id="16" presetID="16" presetClass="entr" presetSubtype="21" fill="hold" grpId="0" nodeType="after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barn(inVertical)">
                                      <p:cBhvr>
                                        <p:cTn id="18" dur="500"/>
                                        <p:tgtEl>
                                          <p:spTgt spid="14"/>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barn(inVertical)">
                                      <p:cBhvr>
                                        <p:cTn id="21" dur="500"/>
                                        <p:tgtEl>
                                          <p:spTgt spid="17"/>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19"/>
                                        </p:tgtEl>
                                        <p:attrNameLst>
                                          <p:attrName>style.visibility</p:attrName>
                                        </p:attrNameLst>
                                      </p:cBhvr>
                                      <p:to>
                                        <p:strVal val="visible"/>
                                      </p:to>
                                    </p:set>
                                    <p:animEffect transition="in" filter="barn(inVertical)">
                                      <p:cBhvr>
                                        <p:cTn id="24" dur="500"/>
                                        <p:tgtEl>
                                          <p:spTgt spid="19"/>
                                        </p:tgtEl>
                                      </p:cBhvr>
                                    </p:animEffect>
                                  </p:childTnLst>
                                </p:cTn>
                              </p:par>
                              <p:par>
                                <p:cTn id="25" presetID="16" presetClass="entr" presetSubtype="21" fill="hold" grpId="0" nodeType="with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barn(inVertical)">
                                      <p:cBhvr>
                                        <p:cTn id="27" dur="500"/>
                                        <p:tgtEl>
                                          <p:spTgt spid="20"/>
                                        </p:tgtEl>
                                      </p:cBhvr>
                                    </p:animEffect>
                                  </p:childTnLst>
                                </p:cTn>
                              </p:par>
                            </p:childTnLst>
                          </p:cTn>
                        </p:par>
                        <p:par>
                          <p:cTn id="28" fill="hold">
                            <p:stCondLst>
                              <p:cond delay="1500"/>
                            </p:stCondLst>
                            <p:childTnLst>
                              <p:par>
                                <p:cTn id="29" presetID="10" presetClass="entr" presetSubtype="0"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500"/>
                                        <p:tgtEl>
                                          <p:spTgt spid="15"/>
                                        </p:tgtEl>
                                      </p:cBhvr>
                                    </p:animEffect>
                                  </p:childTnLst>
                                </p:cTn>
                              </p:par>
                            </p:childTnLst>
                          </p:cTn>
                        </p:par>
                        <p:par>
                          <p:cTn id="32" fill="hold">
                            <p:stCondLst>
                              <p:cond delay="2000"/>
                            </p:stCondLst>
                            <p:childTnLst>
                              <p:par>
                                <p:cTn id="33" presetID="22" presetClass="entr" presetSubtype="8" fill="hold" grpId="0" nodeType="afterEffect">
                                  <p:stCondLst>
                                    <p:cond delay="0"/>
                                  </p:stCondLst>
                                  <p:childTnLst>
                                    <p:set>
                                      <p:cBhvr>
                                        <p:cTn id="34" dur="1" fill="hold">
                                          <p:stCondLst>
                                            <p:cond delay="0"/>
                                          </p:stCondLst>
                                        </p:cTn>
                                        <p:tgtEl>
                                          <p:spTgt spid="21"/>
                                        </p:tgtEl>
                                        <p:attrNameLst>
                                          <p:attrName>style.visibility</p:attrName>
                                        </p:attrNameLst>
                                      </p:cBhvr>
                                      <p:to>
                                        <p:strVal val="visible"/>
                                      </p:to>
                                    </p:set>
                                    <p:animEffect transition="in" filter="wipe(left)">
                                      <p:cBhvr>
                                        <p:cTn id="35" dur="500"/>
                                        <p:tgtEl>
                                          <p:spTgt spid="21"/>
                                        </p:tgtEl>
                                      </p:cBhvr>
                                    </p:animEffect>
                                  </p:childTnLst>
                                </p:cTn>
                              </p:par>
                            </p:childTnLst>
                          </p:cTn>
                        </p:par>
                        <p:par>
                          <p:cTn id="36" fill="hold">
                            <p:stCondLst>
                              <p:cond delay="2500"/>
                            </p:stCondLst>
                            <p:childTnLst>
                              <p:par>
                                <p:cTn id="37" presetID="10" presetClass="entr" presetSubtype="0" fill="hold" grpId="0" nodeType="after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fade">
                                      <p:cBhvr>
                                        <p:cTn id="39" dur="500"/>
                                        <p:tgtEl>
                                          <p:spTgt spid="18"/>
                                        </p:tgtEl>
                                      </p:cBhvr>
                                    </p:animEffect>
                                  </p:childTnLst>
                                </p:cTn>
                              </p:par>
                            </p:childTnLst>
                          </p:cTn>
                        </p:par>
                        <p:par>
                          <p:cTn id="40" fill="hold">
                            <p:stCondLst>
                              <p:cond delay="3000"/>
                            </p:stCondLst>
                            <p:childTnLst>
                              <p:par>
                                <p:cTn id="41" presetID="22" presetClass="entr" presetSubtype="1" fill="hold" grpId="0" nodeType="afterEffect">
                                  <p:stCondLst>
                                    <p:cond delay="0"/>
                                  </p:stCondLst>
                                  <p:childTnLst>
                                    <p:set>
                                      <p:cBhvr>
                                        <p:cTn id="42" dur="1" fill="hold">
                                          <p:stCondLst>
                                            <p:cond delay="0"/>
                                          </p:stCondLst>
                                        </p:cTn>
                                        <p:tgtEl>
                                          <p:spTgt spid="22"/>
                                        </p:tgtEl>
                                        <p:attrNameLst>
                                          <p:attrName>style.visibility</p:attrName>
                                        </p:attrNameLst>
                                      </p:cBhvr>
                                      <p:to>
                                        <p:strVal val="visible"/>
                                      </p:to>
                                    </p:set>
                                    <p:animEffect transition="in" filter="wipe(up)">
                                      <p:cBhvr>
                                        <p:cTn id="43" dur="500"/>
                                        <p:tgtEl>
                                          <p:spTgt spid="22"/>
                                        </p:tgtEl>
                                      </p:cBhvr>
                                    </p:animEffect>
                                  </p:childTnLst>
                                </p:cTn>
                              </p:par>
                            </p:childTnLst>
                          </p:cTn>
                        </p:par>
                        <p:par>
                          <p:cTn id="44" fill="hold">
                            <p:stCondLst>
                              <p:cond delay="3500"/>
                            </p:stCondLst>
                            <p:childTnLst>
                              <p:par>
                                <p:cTn id="45" presetID="10" presetClass="entr" presetSubtype="0" fill="hold" grpId="0" nodeType="after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fade">
                                      <p:cBhvr>
                                        <p:cTn id="47" dur="500"/>
                                        <p:tgtEl>
                                          <p:spTgt spid="13"/>
                                        </p:tgtEl>
                                      </p:cBhvr>
                                    </p:animEffect>
                                  </p:childTnLst>
                                </p:cTn>
                              </p:par>
                            </p:childTnLst>
                          </p:cTn>
                        </p:par>
                        <p:par>
                          <p:cTn id="48" fill="hold">
                            <p:stCondLst>
                              <p:cond delay="4000"/>
                            </p:stCondLst>
                            <p:childTnLst>
                              <p:par>
                                <p:cTn id="49" presetID="22" presetClass="entr" presetSubtype="2" fill="hold" grpId="0" nodeType="afterEffect">
                                  <p:stCondLst>
                                    <p:cond delay="0"/>
                                  </p:stCondLst>
                                  <p:childTnLst>
                                    <p:set>
                                      <p:cBhvr>
                                        <p:cTn id="50" dur="1" fill="hold">
                                          <p:stCondLst>
                                            <p:cond delay="0"/>
                                          </p:stCondLst>
                                        </p:cTn>
                                        <p:tgtEl>
                                          <p:spTgt spid="23"/>
                                        </p:tgtEl>
                                        <p:attrNameLst>
                                          <p:attrName>style.visibility</p:attrName>
                                        </p:attrNameLst>
                                      </p:cBhvr>
                                      <p:to>
                                        <p:strVal val="visible"/>
                                      </p:to>
                                    </p:set>
                                    <p:animEffect transition="in" filter="wipe(right)">
                                      <p:cBhvr>
                                        <p:cTn id="51" dur="500"/>
                                        <p:tgtEl>
                                          <p:spTgt spid="23"/>
                                        </p:tgtEl>
                                      </p:cBhvr>
                                    </p:animEffect>
                                  </p:childTnLst>
                                </p:cTn>
                              </p:par>
                            </p:childTnLst>
                          </p:cTn>
                        </p:par>
                        <p:par>
                          <p:cTn id="52" fill="hold">
                            <p:stCondLst>
                              <p:cond delay="4500"/>
                            </p:stCondLst>
                            <p:childTnLst>
                              <p:par>
                                <p:cTn id="53" presetID="10" presetClass="entr" presetSubtype="0"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fade">
                                      <p:cBhvr>
                                        <p:cTn id="55"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animBg="1"/>
      <p:bldP spid="15" grpId="0"/>
      <p:bldP spid="16" grpId="0"/>
      <p:bldP spid="17" grpId="0" animBg="1"/>
      <p:bldP spid="18" grpId="0"/>
      <p:bldP spid="19" grpId="0" animBg="1"/>
      <p:bldP spid="20" grpId="0" animBg="1"/>
      <p:bldP spid="21" grpId="0" animBg="1"/>
      <p:bldP spid="22" grpId="0" animBg="1"/>
      <p:bldP spid="2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图片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68142" y="2444115"/>
            <a:ext cx="4971728" cy="3661466"/>
          </a:xfrm>
          <a:prstGeom prst="rect">
            <a:avLst/>
          </a:prstGeom>
        </p:spPr>
      </p:pic>
      <p:sp>
        <p:nvSpPr>
          <p:cNvPr id="13" name="Rectangle 1"/>
          <p:cNvSpPr/>
          <p:nvPr/>
        </p:nvSpPr>
        <p:spPr>
          <a:xfrm>
            <a:off x="1301353" y="2444115"/>
            <a:ext cx="4971728" cy="3661466"/>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6"/>
          <p:cNvSpPr/>
          <p:nvPr/>
        </p:nvSpPr>
        <p:spPr>
          <a:xfrm>
            <a:off x="1559602" y="2649878"/>
            <a:ext cx="9417080" cy="3266344"/>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矩形 16"/>
          <p:cNvSpPr/>
          <p:nvPr/>
        </p:nvSpPr>
        <p:spPr>
          <a:xfrm>
            <a:off x="3677215" y="902921"/>
            <a:ext cx="867489" cy="867489"/>
          </a:xfrm>
          <a:prstGeom prst="rect">
            <a:avLst/>
          </a:prstGeom>
          <a:solidFill>
            <a:srgbClr val="34C1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b="1" dirty="0" smtClean="0">
                <a:latin typeface="微软雅黑" panose="020B0503020204020204" pitchFamily="34" charset="-122"/>
                <a:ea typeface="微软雅黑" panose="020B0503020204020204" pitchFamily="34" charset="-122"/>
              </a:rPr>
              <a:t>二</a:t>
            </a:r>
            <a:endParaRPr lang="zh-CN" altLang="en-US" sz="3200" b="1" dirty="0">
              <a:latin typeface="微软雅黑" panose="020B0503020204020204" pitchFamily="34" charset="-122"/>
              <a:ea typeface="微软雅黑" panose="020B0503020204020204" pitchFamily="34" charset="-122"/>
            </a:endParaRPr>
          </a:p>
        </p:txBody>
      </p:sp>
      <p:sp>
        <p:nvSpPr>
          <p:cNvPr id="23" name="文本框 22"/>
          <p:cNvSpPr txBox="1"/>
          <p:nvPr/>
        </p:nvSpPr>
        <p:spPr>
          <a:xfrm>
            <a:off x="2744321" y="3142925"/>
            <a:ext cx="2339102" cy="523220"/>
          </a:xfrm>
          <a:prstGeom prst="rect">
            <a:avLst/>
          </a:prstGeom>
          <a:noFill/>
        </p:spPr>
        <p:txBody>
          <a:bodyPr wrap="none" rtlCol="0">
            <a:spAutoFit/>
          </a:bodyPr>
          <a:lstStyle/>
          <a:p>
            <a:r>
              <a:rPr lang="zh-CN" altLang="en-US" sz="2800" b="1" dirty="0" smtClean="0">
                <a:latin typeface="微软雅黑" panose="020B0503020204020204" pitchFamily="34" charset="-122"/>
                <a:ea typeface="微软雅黑" panose="020B0503020204020204" pitchFamily="34" charset="-122"/>
              </a:rPr>
              <a:t>单击键入文本</a:t>
            </a:r>
            <a:endParaRPr lang="zh-CN" altLang="en-US" sz="2800" b="1" dirty="0">
              <a:latin typeface="微软雅黑" panose="020B0503020204020204" pitchFamily="34" charset="-122"/>
              <a:ea typeface="微软雅黑" panose="020B0503020204020204" pitchFamily="34" charset="-122"/>
            </a:endParaRPr>
          </a:p>
        </p:txBody>
      </p:sp>
      <p:sp>
        <p:nvSpPr>
          <p:cNvPr id="24" name="文本框 23"/>
          <p:cNvSpPr txBox="1"/>
          <p:nvPr/>
        </p:nvSpPr>
        <p:spPr>
          <a:xfrm>
            <a:off x="1668353" y="3875808"/>
            <a:ext cx="4491038" cy="1477328"/>
          </a:xfrm>
          <a:prstGeom prst="rect">
            <a:avLst/>
          </a:prstGeom>
          <a:noFill/>
        </p:spPr>
        <p:txBody>
          <a:bodyPr wrap="none" rtlCol="0">
            <a:spAutoFit/>
          </a:bodyPr>
          <a:lstStyle/>
          <a:p>
            <a:pPr algn="ctr">
              <a:lnSpc>
                <a:spcPct val="150000"/>
              </a:lnSpc>
            </a:pPr>
            <a:r>
              <a:rPr lang="en-US" altLang="zh-CN" sz="2000" dirty="0">
                <a:latin typeface="微软雅黑" panose="020B0503020204020204" pitchFamily="34" charset="-122"/>
                <a:ea typeface="微软雅黑" panose="020B0503020204020204" pitchFamily="34" charset="-122"/>
              </a:rPr>
              <a:t>add the title here add the title </a:t>
            </a:r>
            <a:r>
              <a:rPr lang="en-US" altLang="zh-CN" sz="2000" dirty="0" smtClean="0">
                <a:latin typeface="微软雅黑" panose="020B0503020204020204" pitchFamily="34" charset="-122"/>
                <a:ea typeface="微软雅黑" panose="020B0503020204020204" pitchFamily="34" charset="-122"/>
              </a:rPr>
              <a:t>here</a:t>
            </a:r>
          </a:p>
          <a:p>
            <a:pPr algn="ctr">
              <a:lnSpc>
                <a:spcPct val="150000"/>
              </a:lnSpc>
            </a:pPr>
            <a:r>
              <a:rPr lang="en-US" altLang="zh-CN" sz="2000" dirty="0">
                <a:latin typeface="微软雅黑" panose="020B0503020204020204" pitchFamily="34" charset="-122"/>
                <a:ea typeface="微软雅黑" panose="020B0503020204020204" pitchFamily="34" charset="-122"/>
              </a:rPr>
              <a:t>add the title here add the title here</a:t>
            </a:r>
            <a:endParaRPr lang="zh-CN" altLang="en-US" sz="2000" dirty="0">
              <a:latin typeface="微软雅黑" panose="020B0503020204020204" pitchFamily="34" charset="-122"/>
              <a:ea typeface="微软雅黑" panose="020B0503020204020204" pitchFamily="34" charset="-122"/>
            </a:endParaRPr>
          </a:p>
          <a:p>
            <a:pPr algn="ctr">
              <a:lnSpc>
                <a:spcPct val="150000"/>
              </a:lnSpc>
            </a:pPr>
            <a:r>
              <a:rPr lang="en-US" altLang="zh-CN" sz="2000" dirty="0">
                <a:latin typeface="微软雅黑" panose="020B0503020204020204" pitchFamily="34" charset="-122"/>
                <a:ea typeface="微软雅黑" panose="020B0503020204020204" pitchFamily="34" charset="-122"/>
              </a:rPr>
              <a:t>add the title </a:t>
            </a:r>
            <a:r>
              <a:rPr lang="en-US" altLang="zh-CN" sz="2000" dirty="0" smtClean="0">
                <a:latin typeface="微软雅黑" panose="020B0503020204020204" pitchFamily="34" charset="-122"/>
                <a:ea typeface="微软雅黑" panose="020B0503020204020204" pitchFamily="34" charset="-122"/>
              </a:rPr>
              <a:t>here</a:t>
            </a:r>
            <a:endParaRPr lang="zh-CN" altLang="en-US" sz="2000" dirty="0">
              <a:latin typeface="微软雅黑" panose="020B0503020204020204" pitchFamily="34" charset="-122"/>
              <a:ea typeface="微软雅黑" panose="020B0503020204020204" pitchFamily="34" charset="-122"/>
            </a:endParaRPr>
          </a:p>
        </p:txBody>
      </p:sp>
      <p:sp>
        <p:nvSpPr>
          <p:cNvPr id="9" name="矩形 8"/>
          <p:cNvSpPr/>
          <p:nvPr/>
        </p:nvSpPr>
        <p:spPr>
          <a:xfrm>
            <a:off x="4673990" y="632663"/>
            <a:ext cx="4201791" cy="1137747"/>
          </a:xfrm>
          <a:prstGeom prst="rect">
            <a:avLst/>
          </a:prstGeom>
        </p:spPr>
        <p:txBody>
          <a:bodyPr wrap="none">
            <a:spAutoFit/>
          </a:bodyPr>
          <a:lstStyle/>
          <a:p>
            <a:pPr>
              <a:lnSpc>
                <a:spcPct val="200000"/>
              </a:lnSpc>
            </a:pPr>
            <a:r>
              <a:rPr lang="en-US" altLang="zh-CN" sz="4000" b="1" dirty="0" smtClean="0">
                <a:latin typeface="微软雅黑" panose="020B0503020204020204" pitchFamily="34" charset="-122"/>
                <a:ea typeface="微软雅黑" panose="020B0503020204020204" pitchFamily="34" charset="-122"/>
              </a:rPr>
              <a:t>5M1E</a:t>
            </a:r>
            <a:r>
              <a:rPr lang="zh-CN" altLang="en-US" sz="4000" b="1" dirty="0">
                <a:latin typeface="微软雅黑" panose="020B0503020204020204" pitchFamily="34" charset="-122"/>
                <a:ea typeface="微软雅黑" panose="020B0503020204020204" pitchFamily="34" charset="-122"/>
              </a:rPr>
              <a:t>分析法简介</a:t>
            </a:r>
          </a:p>
        </p:txBody>
      </p:sp>
    </p:spTree>
    <p:extLst>
      <p:ext uri="{BB962C8B-B14F-4D97-AF65-F5344CB8AC3E}">
        <p14:creationId xmlns:p14="http://schemas.microsoft.com/office/powerpoint/2010/main" val="1885511668"/>
      </p:ext>
    </p:extLst>
  </p:cSld>
  <p:clrMapOvr>
    <a:masterClrMapping/>
  </p:clrMapOvr>
  <mc:AlternateContent xmlns:mc="http://schemas.openxmlformats.org/markup-compatibility/2006" xmlns:p14="http://schemas.microsoft.com/office/powerpoint/2010/main">
    <mc:Choice Requires="p14">
      <p:transition spd="slow" p14:dur="1200" advClick="0" advTm="5000">
        <p14:prism/>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arn(inVertical)">
                                      <p:cBhvr>
                                        <p:cTn id="7" dur="500"/>
                                        <p:tgtEl>
                                          <p:spTgt spid="17"/>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left)">
                                      <p:cBhvr>
                                        <p:cTn id="11" dur="500"/>
                                        <p:tgtEl>
                                          <p:spTgt spid="9"/>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ipe(up)">
                                      <p:cBhvr>
                                        <p:cTn id="15" dur="500"/>
                                        <p:tgtEl>
                                          <p:spTgt spid="13"/>
                                        </p:tgtEl>
                                      </p:cBhvr>
                                    </p:animEffect>
                                  </p:childTnLst>
                                </p:cTn>
                              </p:par>
                              <p:par>
                                <p:cTn id="16" presetID="22" presetClass="entr" presetSubtype="4" fill="hold" nodeType="with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wipe(down)">
                                      <p:cBhvr>
                                        <p:cTn id="18" dur="500"/>
                                        <p:tgtEl>
                                          <p:spTgt spid="19"/>
                                        </p:tgtEl>
                                      </p:cBhvr>
                                    </p:animEffect>
                                  </p:childTnLst>
                                </p:cTn>
                              </p:par>
                            </p:childTnLst>
                          </p:cTn>
                        </p:par>
                        <p:par>
                          <p:cTn id="19" fill="hold">
                            <p:stCondLst>
                              <p:cond delay="1500"/>
                            </p:stCondLst>
                            <p:childTnLst>
                              <p:par>
                                <p:cTn id="20" presetID="16" presetClass="entr" presetSubtype="21" fill="hold" grpId="0" nodeType="after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barn(inVertical)">
                                      <p:cBhvr>
                                        <p:cTn id="22" dur="500"/>
                                        <p:tgtEl>
                                          <p:spTgt spid="14"/>
                                        </p:tgtEl>
                                      </p:cBhvr>
                                    </p:animEffect>
                                  </p:childTnLst>
                                </p:cTn>
                              </p:par>
                            </p:childTnLst>
                          </p:cTn>
                        </p:par>
                        <p:par>
                          <p:cTn id="23" fill="hold">
                            <p:stCondLst>
                              <p:cond delay="2000"/>
                            </p:stCondLst>
                            <p:childTnLst>
                              <p:par>
                                <p:cTn id="24" presetID="22" presetClass="entr" presetSubtype="1" fill="hold" grpId="0" nodeType="afterEffect">
                                  <p:stCondLst>
                                    <p:cond delay="0"/>
                                  </p:stCondLst>
                                  <p:childTnLst>
                                    <p:set>
                                      <p:cBhvr>
                                        <p:cTn id="25" dur="1" fill="hold">
                                          <p:stCondLst>
                                            <p:cond delay="0"/>
                                          </p:stCondLst>
                                        </p:cTn>
                                        <p:tgtEl>
                                          <p:spTgt spid="23"/>
                                        </p:tgtEl>
                                        <p:attrNameLst>
                                          <p:attrName>style.visibility</p:attrName>
                                        </p:attrNameLst>
                                      </p:cBhvr>
                                      <p:to>
                                        <p:strVal val="visible"/>
                                      </p:to>
                                    </p:set>
                                    <p:animEffect transition="in" filter="wipe(up)">
                                      <p:cBhvr>
                                        <p:cTn id="26" dur="500"/>
                                        <p:tgtEl>
                                          <p:spTgt spid="23"/>
                                        </p:tgtEl>
                                      </p:cBhvr>
                                    </p:animEffect>
                                  </p:childTnLst>
                                </p:cTn>
                              </p:par>
                            </p:childTnLst>
                          </p:cTn>
                        </p:par>
                        <p:par>
                          <p:cTn id="27" fill="hold">
                            <p:stCondLst>
                              <p:cond delay="2500"/>
                            </p:stCondLst>
                            <p:childTnLst>
                              <p:par>
                                <p:cTn id="28" presetID="22" presetClass="entr" presetSubtype="1" fill="hold" grpId="0" nodeType="afterEffect">
                                  <p:stCondLst>
                                    <p:cond delay="0"/>
                                  </p:stCondLst>
                                  <p:childTnLst>
                                    <p:set>
                                      <p:cBhvr>
                                        <p:cTn id="29" dur="1" fill="hold">
                                          <p:stCondLst>
                                            <p:cond delay="0"/>
                                          </p:stCondLst>
                                        </p:cTn>
                                        <p:tgtEl>
                                          <p:spTgt spid="24"/>
                                        </p:tgtEl>
                                        <p:attrNameLst>
                                          <p:attrName>style.visibility</p:attrName>
                                        </p:attrNameLst>
                                      </p:cBhvr>
                                      <p:to>
                                        <p:strVal val="visible"/>
                                      </p:to>
                                    </p:set>
                                    <p:animEffect transition="in" filter="wipe(up)">
                                      <p:cBhvr>
                                        <p:cTn id="30"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7" grpId="0" animBg="1"/>
      <p:bldP spid="23" grpId="0"/>
      <p:bldP spid="24"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9" name="直接连接符 48"/>
          <p:cNvCxnSpPr>
            <a:stCxn id="34" idx="6"/>
            <a:endCxn id="31" idx="2"/>
          </p:cNvCxnSpPr>
          <p:nvPr/>
        </p:nvCxnSpPr>
        <p:spPr>
          <a:xfrm>
            <a:off x="3826163" y="2776923"/>
            <a:ext cx="4283097" cy="204234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a:stCxn id="25" idx="3"/>
            <a:endCxn id="30" idx="2"/>
          </p:cNvCxnSpPr>
          <p:nvPr/>
        </p:nvCxnSpPr>
        <p:spPr>
          <a:xfrm flipV="1">
            <a:off x="4401831" y="2758359"/>
            <a:ext cx="3935916" cy="2208888"/>
          </a:xfrm>
          <a:prstGeom prst="line">
            <a:avLst/>
          </a:prstGeom>
          <a:ln w="127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56" name="直接连接符 55"/>
          <p:cNvCxnSpPr>
            <a:stCxn id="15" idx="4"/>
            <a:endCxn id="32" idx="0"/>
          </p:cNvCxnSpPr>
          <p:nvPr/>
        </p:nvCxnSpPr>
        <p:spPr>
          <a:xfrm>
            <a:off x="5555054" y="2304476"/>
            <a:ext cx="1258888" cy="253874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椭圆 29"/>
          <p:cNvSpPr/>
          <p:nvPr/>
        </p:nvSpPr>
        <p:spPr>
          <a:xfrm>
            <a:off x="8337747" y="1829828"/>
            <a:ext cx="1857061" cy="1857061"/>
          </a:xfrm>
          <a:prstGeom prst="ellipse">
            <a:avLst/>
          </a:prstGeom>
          <a:solidFill>
            <a:srgbClr val="2B84E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椭圆 30"/>
          <p:cNvSpPr/>
          <p:nvPr/>
        </p:nvSpPr>
        <p:spPr>
          <a:xfrm>
            <a:off x="8109260" y="3890741"/>
            <a:ext cx="1857061" cy="1857061"/>
          </a:xfrm>
          <a:prstGeom prst="ellipse">
            <a:avLst/>
          </a:prstGeom>
          <a:solidFill>
            <a:srgbClr val="F59322"/>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椭圆 31"/>
          <p:cNvSpPr/>
          <p:nvPr/>
        </p:nvSpPr>
        <p:spPr>
          <a:xfrm>
            <a:off x="6035147" y="4843218"/>
            <a:ext cx="1557589" cy="1557589"/>
          </a:xfrm>
          <a:prstGeom prst="ellipse">
            <a:avLst/>
          </a:prstGeom>
          <a:solidFill>
            <a:srgbClr val="F1581C"/>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椭圆 32"/>
          <p:cNvSpPr/>
          <p:nvPr/>
        </p:nvSpPr>
        <p:spPr>
          <a:xfrm>
            <a:off x="2730898" y="4250357"/>
            <a:ext cx="1670933" cy="1670933"/>
          </a:xfrm>
          <a:prstGeom prst="ellipse">
            <a:avLst/>
          </a:prstGeom>
          <a:solidFill>
            <a:srgbClr val="2B84E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椭圆 33"/>
          <p:cNvSpPr/>
          <p:nvPr/>
        </p:nvSpPr>
        <p:spPr>
          <a:xfrm>
            <a:off x="2147275" y="1937479"/>
            <a:ext cx="1678888" cy="1678888"/>
          </a:xfrm>
          <a:prstGeom prst="ellipse">
            <a:avLst/>
          </a:prstGeom>
          <a:solidFill>
            <a:srgbClr val="F59322"/>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 name="Straight Connector 25"/>
          <p:cNvCxnSpPr/>
          <p:nvPr/>
        </p:nvCxnSpPr>
        <p:spPr>
          <a:xfrm>
            <a:off x="0" y="545427"/>
            <a:ext cx="627797" cy="0"/>
          </a:xfrm>
          <a:prstGeom prst="line">
            <a:avLst/>
          </a:prstGeom>
          <a:ln w="1016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Straight Connector 25"/>
          <p:cNvCxnSpPr/>
          <p:nvPr/>
        </p:nvCxnSpPr>
        <p:spPr>
          <a:xfrm>
            <a:off x="3837330" y="545427"/>
            <a:ext cx="8354670" cy="0"/>
          </a:xfrm>
          <a:prstGeom prst="line">
            <a:avLst/>
          </a:prstGeom>
          <a:ln w="1016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矩形 3"/>
          <p:cNvSpPr/>
          <p:nvPr/>
        </p:nvSpPr>
        <p:spPr>
          <a:xfrm>
            <a:off x="641445" y="76465"/>
            <a:ext cx="3209533" cy="719556"/>
          </a:xfrm>
          <a:prstGeom prst="rect">
            <a:avLst/>
          </a:prstGeom>
        </p:spPr>
        <p:txBody>
          <a:bodyPr wrap="none">
            <a:spAutoFit/>
          </a:bodyPr>
          <a:lstStyle/>
          <a:p>
            <a:pPr>
              <a:lnSpc>
                <a:spcPct val="200000"/>
              </a:lnSpc>
            </a:pPr>
            <a:r>
              <a:rPr lang="zh-CN" altLang="en-US" sz="2400" b="1" dirty="0">
                <a:latin typeface="微软雅黑" panose="020B0503020204020204" pitchFamily="34" charset="-122"/>
                <a:ea typeface="微软雅黑" panose="020B0503020204020204" pitchFamily="34" charset="-122"/>
              </a:rPr>
              <a:t>二、</a:t>
            </a:r>
            <a:r>
              <a:rPr lang="en-US" altLang="zh-CN" sz="2400" b="1" dirty="0">
                <a:latin typeface="微软雅黑" panose="020B0503020204020204" pitchFamily="34" charset="-122"/>
                <a:ea typeface="微软雅黑" panose="020B0503020204020204" pitchFamily="34" charset="-122"/>
              </a:rPr>
              <a:t>5M1E</a:t>
            </a:r>
            <a:r>
              <a:rPr lang="zh-CN" altLang="en-US" sz="2400" b="1" dirty="0">
                <a:latin typeface="微软雅黑" panose="020B0503020204020204" pitchFamily="34" charset="-122"/>
                <a:ea typeface="微软雅黑" panose="020B0503020204020204" pitchFamily="34" charset="-122"/>
              </a:rPr>
              <a:t>分析法简介</a:t>
            </a:r>
          </a:p>
        </p:txBody>
      </p:sp>
      <p:sp>
        <p:nvSpPr>
          <p:cNvPr id="15" name="椭圆 14"/>
          <p:cNvSpPr/>
          <p:nvPr/>
        </p:nvSpPr>
        <p:spPr>
          <a:xfrm>
            <a:off x="4955997" y="1106363"/>
            <a:ext cx="1198113" cy="1198113"/>
          </a:xfrm>
          <a:prstGeom prst="ellipse">
            <a:avLst/>
          </a:prstGeom>
          <a:solidFill>
            <a:srgbClr val="F1581C"/>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椭圆 9"/>
          <p:cNvSpPr/>
          <p:nvPr/>
        </p:nvSpPr>
        <p:spPr>
          <a:xfrm>
            <a:off x="5515422" y="2899135"/>
            <a:ext cx="1624565" cy="1624565"/>
          </a:xfrm>
          <a:prstGeom prst="ellipse">
            <a:avLst/>
          </a:prstGeom>
          <a:solidFill>
            <a:srgbClr val="34C1AA"/>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6" name="矩形 65538"/>
          <p:cNvSpPr>
            <a:spLocks noChangeArrowheads="1"/>
          </p:cNvSpPr>
          <p:nvPr/>
        </p:nvSpPr>
        <p:spPr bwMode="auto">
          <a:xfrm>
            <a:off x="5647253" y="3401715"/>
            <a:ext cx="1520114" cy="584775"/>
          </a:xfrm>
          <a:prstGeom prst="rect">
            <a:avLst/>
          </a:prstGeom>
          <a:noFill/>
          <a:ln>
            <a:noFill/>
          </a:ln>
          <a:extLst/>
        </p:spPr>
        <p:txBody>
          <a:bodyPr wrap="square">
            <a:spAutoFit/>
          </a:bodyPr>
          <a:lstStyle>
            <a:lvl1pPr>
              <a:defRPr sz="3600" b="1">
                <a:solidFill>
                  <a:srgbClr val="003399"/>
                </a:solidFill>
                <a:latin typeface="Arial" panose="020B0604020202020204" pitchFamily="34" charset="0"/>
                <a:ea typeface="MS PGothic" panose="020B0600070205080204" pitchFamily="34" charset="-128"/>
              </a:defRPr>
            </a:lvl1pPr>
            <a:lvl2pPr>
              <a:defRPr sz="3600" b="1">
                <a:solidFill>
                  <a:srgbClr val="003399"/>
                </a:solidFill>
                <a:latin typeface="Arial" panose="020B0604020202020204" pitchFamily="34" charset="0"/>
                <a:ea typeface="MS PGothic" panose="020B0600070205080204" pitchFamily="34" charset="-128"/>
              </a:defRPr>
            </a:lvl2pPr>
            <a:lvl3pPr>
              <a:defRPr sz="3600" b="1">
                <a:solidFill>
                  <a:srgbClr val="003399"/>
                </a:solidFill>
                <a:latin typeface="Arial" panose="020B0604020202020204" pitchFamily="34" charset="0"/>
                <a:ea typeface="MS PGothic" panose="020B0600070205080204" pitchFamily="34" charset="-128"/>
              </a:defRPr>
            </a:lvl3pPr>
            <a:lvl4pPr>
              <a:defRPr sz="3600" b="1">
                <a:solidFill>
                  <a:srgbClr val="003399"/>
                </a:solidFill>
                <a:latin typeface="Arial" panose="020B0604020202020204" pitchFamily="34" charset="0"/>
                <a:ea typeface="MS PGothic" panose="020B0600070205080204" pitchFamily="34" charset="-128"/>
              </a:defRPr>
            </a:lvl4pPr>
            <a:lvl5pPr>
              <a:defRPr sz="3600" b="1">
                <a:solidFill>
                  <a:srgbClr val="003399"/>
                </a:solidFill>
                <a:latin typeface="Arial" panose="020B0604020202020204" pitchFamily="34" charset="0"/>
                <a:ea typeface="MS PGothic" panose="020B0600070205080204" pitchFamily="34" charset="-128"/>
              </a:defRPr>
            </a:lvl5pPr>
            <a:lvl6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6pPr>
            <a:lvl7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7pPr>
            <a:lvl8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8pPr>
            <a:lvl9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9pPr>
          </a:lstStyle>
          <a:p>
            <a:r>
              <a:rPr lang="en-US" altLang="zh-CN" sz="3200" dirty="0" smtClean="0">
                <a:solidFill>
                  <a:schemeClr val="bg1"/>
                </a:solidFill>
                <a:latin typeface="微软雅黑" panose="020B0503020204020204" pitchFamily="34" charset="-122"/>
                <a:ea typeface="微软雅黑" panose="020B0503020204020204" pitchFamily="34" charset="-122"/>
              </a:rPr>
              <a:t>5M1E</a:t>
            </a:r>
            <a:endParaRPr lang="en-US" altLang="zh-CN" sz="3200" dirty="0">
              <a:solidFill>
                <a:schemeClr val="bg1"/>
              </a:solidFill>
              <a:latin typeface="微软雅黑" panose="020B0503020204020204" pitchFamily="34" charset="-122"/>
              <a:ea typeface="微软雅黑" panose="020B0503020204020204" pitchFamily="34" charset="-122"/>
            </a:endParaRPr>
          </a:p>
        </p:txBody>
      </p:sp>
      <p:sp>
        <p:nvSpPr>
          <p:cNvPr id="17" name="矩形 65549"/>
          <p:cNvSpPr>
            <a:spLocks noChangeArrowheads="1"/>
          </p:cNvSpPr>
          <p:nvPr/>
        </p:nvSpPr>
        <p:spPr bwMode="auto">
          <a:xfrm>
            <a:off x="4943073" y="1682439"/>
            <a:ext cx="12239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b="1">
                <a:solidFill>
                  <a:srgbClr val="003399"/>
                </a:solidFill>
                <a:latin typeface="Arial" panose="020B0604020202020204" pitchFamily="34" charset="0"/>
                <a:ea typeface="MS PGothic" panose="020B0600070205080204" pitchFamily="34" charset="-128"/>
              </a:defRPr>
            </a:lvl1pPr>
            <a:lvl2pPr>
              <a:defRPr sz="3600" b="1">
                <a:solidFill>
                  <a:srgbClr val="003399"/>
                </a:solidFill>
                <a:latin typeface="Arial" panose="020B0604020202020204" pitchFamily="34" charset="0"/>
                <a:ea typeface="MS PGothic" panose="020B0600070205080204" pitchFamily="34" charset="-128"/>
              </a:defRPr>
            </a:lvl2pPr>
            <a:lvl3pPr>
              <a:defRPr sz="3600" b="1">
                <a:solidFill>
                  <a:srgbClr val="003399"/>
                </a:solidFill>
                <a:latin typeface="Arial" panose="020B0604020202020204" pitchFamily="34" charset="0"/>
                <a:ea typeface="MS PGothic" panose="020B0600070205080204" pitchFamily="34" charset="-128"/>
              </a:defRPr>
            </a:lvl3pPr>
            <a:lvl4pPr>
              <a:defRPr sz="3600" b="1">
                <a:solidFill>
                  <a:srgbClr val="003399"/>
                </a:solidFill>
                <a:latin typeface="Arial" panose="020B0604020202020204" pitchFamily="34" charset="0"/>
                <a:ea typeface="MS PGothic" panose="020B0600070205080204" pitchFamily="34" charset="-128"/>
              </a:defRPr>
            </a:lvl4pPr>
            <a:lvl5pPr>
              <a:defRPr sz="3600" b="1">
                <a:solidFill>
                  <a:srgbClr val="003399"/>
                </a:solidFill>
                <a:latin typeface="Arial" panose="020B0604020202020204" pitchFamily="34" charset="0"/>
                <a:ea typeface="MS PGothic" panose="020B0600070205080204" pitchFamily="34" charset="-128"/>
              </a:defRPr>
            </a:lvl5pPr>
            <a:lvl6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6pPr>
            <a:lvl7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7pPr>
            <a:lvl8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8pPr>
            <a:lvl9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9pPr>
          </a:lstStyle>
          <a:p>
            <a:pPr algn="ctr"/>
            <a:r>
              <a:rPr lang="zh-CN" altLang="en-US" sz="2400">
                <a:solidFill>
                  <a:schemeClr val="bg1"/>
                </a:solidFill>
                <a:latin typeface="微软雅黑" panose="020B0503020204020204" pitchFamily="34" charset="-122"/>
                <a:ea typeface="微软雅黑" panose="020B0503020204020204" pitchFamily="34" charset="-122"/>
              </a:rPr>
              <a:t>人</a:t>
            </a:r>
          </a:p>
        </p:txBody>
      </p:sp>
      <p:sp>
        <p:nvSpPr>
          <p:cNvPr id="18" name="矩形 65550"/>
          <p:cNvSpPr>
            <a:spLocks noChangeArrowheads="1"/>
          </p:cNvSpPr>
          <p:nvPr/>
        </p:nvSpPr>
        <p:spPr bwMode="auto">
          <a:xfrm>
            <a:off x="2373714" y="2843791"/>
            <a:ext cx="12239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b="1">
                <a:solidFill>
                  <a:srgbClr val="003399"/>
                </a:solidFill>
                <a:latin typeface="Arial" panose="020B0604020202020204" pitchFamily="34" charset="0"/>
                <a:ea typeface="MS PGothic" panose="020B0600070205080204" pitchFamily="34" charset="-128"/>
              </a:defRPr>
            </a:lvl1pPr>
            <a:lvl2pPr>
              <a:defRPr sz="3600" b="1">
                <a:solidFill>
                  <a:srgbClr val="003399"/>
                </a:solidFill>
                <a:latin typeface="Arial" panose="020B0604020202020204" pitchFamily="34" charset="0"/>
                <a:ea typeface="MS PGothic" panose="020B0600070205080204" pitchFamily="34" charset="-128"/>
              </a:defRPr>
            </a:lvl2pPr>
            <a:lvl3pPr>
              <a:defRPr sz="3600" b="1">
                <a:solidFill>
                  <a:srgbClr val="003399"/>
                </a:solidFill>
                <a:latin typeface="Arial" panose="020B0604020202020204" pitchFamily="34" charset="0"/>
                <a:ea typeface="MS PGothic" panose="020B0600070205080204" pitchFamily="34" charset="-128"/>
              </a:defRPr>
            </a:lvl3pPr>
            <a:lvl4pPr>
              <a:defRPr sz="3600" b="1">
                <a:solidFill>
                  <a:srgbClr val="003399"/>
                </a:solidFill>
                <a:latin typeface="Arial" panose="020B0604020202020204" pitchFamily="34" charset="0"/>
                <a:ea typeface="MS PGothic" panose="020B0600070205080204" pitchFamily="34" charset="-128"/>
              </a:defRPr>
            </a:lvl4pPr>
            <a:lvl5pPr>
              <a:defRPr sz="3600" b="1">
                <a:solidFill>
                  <a:srgbClr val="003399"/>
                </a:solidFill>
                <a:latin typeface="Arial" panose="020B0604020202020204" pitchFamily="34" charset="0"/>
                <a:ea typeface="MS PGothic" panose="020B0600070205080204" pitchFamily="34" charset="-128"/>
              </a:defRPr>
            </a:lvl5pPr>
            <a:lvl6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6pPr>
            <a:lvl7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7pPr>
            <a:lvl8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8pPr>
            <a:lvl9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9pPr>
          </a:lstStyle>
          <a:p>
            <a:pPr algn="ctr"/>
            <a:r>
              <a:rPr lang="zh-CN" altLang="en-US" sz="2400">
                <a:solidFill>
                  <a:schemeClr val="bg1"/>
                </a:solidFill>
                <a:latin typeface="微软雅黑" panose="020B0503020204020204" pitchFamily="34" charset="-122"/>
                <a:ea typeface="微软雅黑" panose="020B0503020204020204" pitchFamily="34" charset="-122"/>
              </a:rPr>
              <a:t>机</a:t>
            </a:r>
          </a:p>
        </p:txBody>
      </p:sp>
      <p:sp>
        <p:nvSpPr>
          <p:cNvPr id="19" name="矩形 65551"/>
          <p:cNvSpPr>
            <a:spLocks noChangeArrowheads="1"/>
          </p:cNvSpPr>
          <p:nvPr/>
        </p:nvSpPr>
        <p:spPr bwMode="auto">
          <a:xfrm>
            <a:off x="2978556" y="5160128"/>
            <a:ext cx="12239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b="1">
                <a:solidFill>
                  <a:srgbClr val="003399"/>
                </a:solidFill>
                <a:latin typeface="Arial" panose="020B0604020202020204" pitchFamily="34" charset="0"/>
                <a:ea typeface="MS PGothic" panose="020B0600070205080204" pitchFamily="34" charset="-128"/>
              </a:defRPr>
            </a:lvl1pPr>
            <a:lvl2pPr>
              <a:defRPr sz="3600" b="1">
                <a:solidFill>
                  <a:srgbClr val="003399"/>
                </a:solidFill>
                <a:latin typeface="Arial" panose="020B0604020202020204" pitchFamily="34" charset="0"/>
                <a:ea typeface="MS PGothic" panose="020B0600070205080204" pitchFamily="34" charset="-128"/>
              </a:defRPr>
            </a:lvl2pPr>
            <a:lvl3pPr>
              <a:defRPr sz="3600" b="1">
                <a:solidFill>
                  <a:srgbClr val="003399"/>
                </a:solidFill>
                <a:latin typeface="Arial" panose="020B0604020202020204" pitchFamily="34" charset="0"/>
                <a:ea typeface="MS PGothic" panose="020B0600070205080204" pitchFamily="34" charset="-128"/>
              </a:defRPr>
            </a:lvl3pPr>
            <a:lvl4pPr>
              <a:defRPr sz="3600" b="1">
                <a:solidFill>
                  <a:srgbClr val="003399"/>
                </a:solidFill>
                <a:latin typeface="Arial" panose="020B0604020202020204" pitchFamily="34" charset="0"/>
                <a:ea typeface="MS PGothic" panose="020B0600070205080204" pitchFamily="34" charset="-128"/>
              </a:defRPr>
            </a:lvl4pPr>
            <a:lvl5pPr>
              <a:defRPr sz="3600" b="1">
                <a:solidFill>
                  <a:srgbClr val="003399"/>
                </a:solidFill>
                <a:latin typeface="Arial" panose="020B0604020202020204" pitchFamily="34" charset="0"/>
                <a:ea typeface="MS PGothic" panose="020B0600070205080204" pitchFamily="34" charset="-128"/>
              </a:defRPr>
            </a:lvl5pPr>
            <a:lvl6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6pPr>
            <a:lvl7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7pPr>
            <a:lvl8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8pPr>
            <a:lvl9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9pPr>
          </a:lstStyle>
          <a:p>
            <a:pPr algn="ctr"/>
            <a:r>
              <a:rPr lang="zh-CN" altLang="en-US" sz="2400">
                <a:solidFill>
                  <a:schemeClr val="bg1"/>
                </a:solidFill>
                <a:latin typeface="微软雅黑" panose="020B0503020204020204" pitchFamily="34" charset="-122"/>
                <a:ea typeface="微软雅黑" panose="020B0503020204020204" pitchFamily="34" charset="-122"/>
              </a:rPr>
              <a:t>料</a:t>
            </a:r>
          </a:p>
        </p:txBody>
      </p:sp>
      <p:sp>
        <p:nvSpPr>
          <p:cNvPr id="20" name="矩形 65552"/>
          <p:cNvSpPr>
            <a:spLocks noChangeArrowheads="1"/>
          </p:cNvSpPr>
          <p:nvPr/>
        </p:nvSpPr>
        <p:spPr bwMode="auto">
          <a:xfrm>
            <a:off x="6207459" y="5741871"/>
            <a:ext cx="12239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b="1">
                <a:solidFill>
                  <a:srgbClr val="003399"/>
                </a:solidFill>
                <a:latin typeface="Arial" panose="020B0604020202020204" pitchFamily="34" charset="0"/>
                <a:ea typeface="MS PGothic" panose="020B0600070205080204" pitchFamily="34" charset="-128"/>
              </a:defRPr>
            </a:lvl1pPr>
            <a:lvl2pPr>
              <a:defRPr sz="3600" b="1">
                <a:solidFill>
                  <a:srgbClr val="003399"/>
                </a:solidFill>
                <a:latin typeface="Arial" panose="020B0604020202020204" pitchFamily="34" charset="0"/>
                <a:ea typeface="MS PGothic" panose="020B0600070205080204" pitchFamily="34" charset="-128"/>
              </a:defRPr>
            </a:lvl2pPr>
            <a:lvl3pPr>
              <a:defRPr sz="3600" b="1">
                <a:solidFill>
                  <a:srgbClr val="003399"/>
                </a:solidFill>
                <a:latin typeface="Arial" panose="020B0604020202020204" pitchFamily="34" charset="0"/>
                <a:ea typeface="MS PGothic" panose="020B0600070205080204" pitchFamily="34" charset="-128"/>
              </a:defRPr>
            </a:lvl3pPr>
            <a:lvl4pPr>
              <a:defRPr sz="3600" b="1">
                <a:solidFill>
                  <a:srgbClr val="003399"/>
                </a:solidFill>
                <a:latin typeface="Arial" panose="020B0604020202020204" pitchFamily="34" charset="0"/>
                <a:ea typeface="MS PGothic" panose="020B0600070205080204" pitchFamily="34" charset="-128"/>
              </a:defRPr>
            </a:lvl4pPr>
            <a:lvl5pPr>
              <a:defRPr sz="3600" b="1">
                <a:solidFill>
                  <a:srgbClr val="003399"/>
                </a:solidFill>
                <a:latin typeface="Arial" panose="020B0604020202020204" pitchFamily="34" charset="0"/>
                <a:ea typeface="MS PGothic" panose="020B0600070205080204" pitchFamily="34" charset="-128"/>
              </a:defRPr>
            </a:lvl5pPr>
            <a:lvl6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6pPr>
            <a:lvl7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7pPr>
            <a:lvl8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8pPr>
            <a:lvl9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9pPr>
          </a:lstStyle>
          <a:p>
            <a:pPr algn="ctr"/>
            <a:r>
              <a:rPr lang="zh-CN" altLang="en-US" sz="2400">
                <a:solidFill>
                  <a:schemeClr val="bg1"/>
                </a:solidFill>
                <a:latin typeface="微软雅黑" panose="020B0503020204020204" pitchFamily="34" charset="-122"/>
                <a:ea typeface="微软雅黑" panose="020B0503020204020204" pitchFamily="34" charset="-122"/>
              </a:rPr>
              <a:t>法</a:t>
            </a:r>
          </a:p>
        </p:txBody>
      </p:sp>
      <p:sp>
        <p:nvSpPr>
          <p:cNvPr id="21" name="矩形 65553"/>
          <p:cNvSpPr>
            <a:spLocks noChangeArrowheads="1"/>
          </p:cNvSpPr>
          <p:nvPr/>
        </p:nvSpPr>
        <p:spPr bwMode="auto">
          <a:xfrm>
            <a:off x="8457954" y="5020354"/>
            <a:ext cx="12239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b="1">
                <a:solidFill>
                  <a:srgbClr val="003399"/>
                </a:solidFill>
                <a:latin typeface="Arial" panose="020B0604020202020204" pitchFamily="34" charset="0"/>
                <a:ea typeface="MS PGothic" panose="020B0600070205080204" pitchFamily="34" charset="-128"/>
              </a:defRPr>
            </a:lvl1pPr>
            <a:lvl2pPr>
              <a:defRPr sz="3600" b="1">
                <a:solidFill>
                  <a:srgbClr val="003399"/>
                </a:solidFill>
                <a:latin typeface="Arial" panose="020B0604020202020204" pitchFamily="34" charset="0"/>
                <a:ea typeface="MS PGothic" panose="020B0600070205080204" pitchFamily="34" charset="-128"/>
              </a:defRPr>
            </a:lvl2pPr>
            <a:lvl3pPr>
              <a:defRPr sz="3600" b="1">
                <a:solidFill>
                  <a:srgbClr val="003399"/>
                </a:solidFill>
                <a:latin typeface="Arial" panose="020B0604020202020204" pitchFamily="34" charset="0"/>
                <a:ea typeface="MS PGothic" panose="020B0600070205080204" pitchFamily="34" charset="-128"/>
              </a:defRPr>
            </a:lvl3pPr>
            <a:lvl4pPr>
              <a:defRPr sz="3600" b="1">
                <a:solidFill>
                  <a:srgbClr val="003399"/>
                </a:solidFill>
                <a:latin typeface="Arial" panose="020B0604020202020204" pitchFamily="34" charset="0"/>
                <a:ea typeface="MS PGothic" panose="020B0600070205080204" pitchFamily="34" charset="-128"/>
              </a:defRPr>
            </a:lvl4pPr>
            <a:lvl5pPr>
              <a:defRPr sz="3600" b="1">
                <a:solidFill>
                  <a:srgbClr val="003399"/>
                </a:solidFill>
                <a:latin typeface="Arial" panose="020B0604020202020204" pitchFamily="34" charset="0"/>
                <a:ea typeface="MS PGothic" panose="020B0600070205080204" pitchFamily="34" charset="-128"/>
              </a:defRPr>
            </a:lvl5pPr>
            <a:lvl6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6pPr>
            <a:lvl7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7pPr>
            <a:lvl8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8pPr>
            <a:lvl9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9pPr>
          </a:lstStyle>
          <a:p>
            <a:pPr algn="ctr"/>
            <a:r>
              <a:rPr lang="zh-CN" altLang="en-US" sz="2400" dirty="0">
                <a:solidFill>
                  <a:schemeClr val="bg1"/>
                </a:solidFill>
                <a:latin typeface="微软雅黑" panose="020B0503020204020204" pitchFamily="34" charset="-122"/>
                <a:ea typeface="微软雅黑" panose="020B0503020204020204" pitchFamily="34" charset="-122"/>
              </a:rPr>
              <a:t>测</a:t>
            </a:r>
          </a:p>
        </p:txBody>
      </p:sp>
      <p:sp>
        <p:nvSpPr>
          <p:cNvPr id="22" name="矩形 65554"/>
          <p:cNvSpPr>
            <a:spLocks noChangeArrowheads="1"/>
          </p:cNvSpPr>
          <p:nvPr/>
        </p:nvSpPr>
        <p:spPr bwMode="auto">
          <a:xfrm>
            <a:off x="8660187" y="2917823"/>
            <a:ext cx="12239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b="1">
                <a:solidFill>
                  <a:srgbClr val="003399"/>
                </a:solidFill>
                <a:latin typeface="Arial" panose="020B0604020202020204" pitchFamily="34" charset="0"/>
                <a:ea typeface="MS PGothic" panose="020B0600070205080204" pitchFamily="34" charset="-128"/>
              </a:defRPr>
            </a:lvl1pPr>
            <a:lvl2pPr>
              <a:defRPr sz="3600" b="1">
                <a:solidFill>
                  <a:srgbClr val="003399"/>
                </a:solidFill>
                <a:latin typeface="Arial" panose="020B0604020202020204" pitchFamily="34" charset="0"/>
                <a:ea typeface="MS PGothic" panose="020B0600070205080204" pitchFamily="34" charset="-128"/>
              </a:defRPr>
            </a:lvl2pPr>
            <a:lvl3pPr>
              <a:defRPr sz="3600" b="1">
                <a:solidFill>
                  <a:srgbClr val="003399"/>
                </a:solidFill>
                <a:latin typeface="Arial" panose="020B0604020202020204" pitchFamily="34" charset="0"/>
                <a:ea typeface="MS PGothic" panose="020B0600070205080204" pitchFamily="34" charset="-128"/>
              </a:defRPr>
            </a:lvl3pPr>
            <a:lvl4pPr>
              <a:defRPr sz="3600" b="1">
                <a:solidFill>
                  <a:srgbClr val="003399"/>
                </a:solidFill>
                <a:latin typeface="Arial" panose="020B0604020202020204" pitchFamily="34" charset="0"/>
                <a:ea typeface="MS PGothic" panose="020B0600070205080204" pitchFamily="34" charset="-128"/>
              </a:defRPr>
            </a:lvl4pPr>
            <a:lvl5pPr>
              <a:defRPr sz="3600" b="1">
                <a:solidFill>
                  <a:srgbClr val="003399"/>
                </a:solidFill>
                <a:latin typeface="Arial" panose="020B0604020202020204" pitchFamily="34" charset="0"/>
                <a:ea typeface="MS PGothic" panose="020B0600070205080204" pitchFamily="34" charset="-128"/>
              </a:defRPr>
            </a:lvl5pPr>
            <a:lvl6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6pPr>
            <a:lvl7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7pPr>
            <a:lvl8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8pPr>
            <a:lvl9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9pPr>
          </a:lstStyle>
          <a:p>
            <a:pPr algn="ctr"/>
            <a:r>
              <a:rPr lang="zh-CN" altLang="en-US" sz="2400" dirty="0">
                <a:solidFill>
                  <a:schemeClr val="bg1"/>
                </a:solidFill>
                <a:latin typeface="微软雅黑" panose="020B0503020204020204" pitchFamily="34" charset="-122"/>
                <a:ea typeface="微软雅黑" panose="020B0503020204020204" pitchFamily="34" charset="-122"/>
              </a:rPr>
              <a:t>环</a:t>
            </a:r>
          </a:p>
        </p:txBody>
      </p:sp>
      <p:sp>
        <p:nvSpPr>
          <p:cNvPr id="23" name="矩形 65556"/>
          <p:cNvSpPr>
            <a:spLocks noChangeArrowheads="1"/>
          </p:cNvSpPr>
          <p:nvPr/>
        </p:nvSpPr>
        <p:spPr bwMode="auto">
          <a:xfrm>
            <a:off x="5227236" y="1322225"/>
            <a:ext cx="96853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3600" b="1">
                <a:solidFill>
                  <a:srgbClr val="003399"/>
                </a:solidFill>
                <a:latin typeface="Arial" panose="020B0604020202020204" pitchFamily="34" charset="0"/>
                <a:ea typeface="MS PGothic" panose="020B0600070205080204" pitchFamily="34" charset="-128"/>
              </a:defRPr>
            </a:lvl1pPr>
            <a:lvl2pPr>
              <a:defRPr sz="3600" b="1">
                <a:solidFill>
                  <a:srgbClr val="003399"/>
                </a:solidFill>
                <a:latin typeface="Arial" panose="020B0604020202020204" pitchFamily="34" charset="0"/>
                <a:ea typeface="MS PGothic" panose="020B0600070205080204" pitchFamily="34" charset="-128"/>
              </a:defRPr>
            </a:lvl2pPr>
            <a:lvl3pPr>
              <a:defRPr sz="3600" b="1">
                <a:solidFill>
                  <a:srgbClr val="003399"/>
                </a:solidFill>
                <a:latin typeface="Arial" panose="020B0604020202020204" pitchFamily="34" charset="0"/>
                <a:ea typeface="MS PGothic" panose="020B0600070205080204" pitchFamily="34" charset="-128"/>
              </a:defRPr>
            </a:lvl3pPr>
            <a:lvl4pPr>
              <a:defRPr sz="3600" b="1">
                <a:solidFill>
                  <a:srgbClr val="003399"/>
                </a:solidFill>
                <a:latin typeface="Arial" panose="020B0604020202020204" pitchFamily="34" charset="0"/>
                <a:ea typeface="MS PGothic" panose="020B0600070205080204" pitchFamily="34" charset="-128"/>
              </a:defRPr>
            </a:lvl4pPr>
            <a:lvl5pPr>
              <a:defRPr sz="3600" b="1">
                <a:solidFill>
                  <a:srgbClr val="003399"/>
                </a:solidFill>
                <a:latin typeface="Arial" panose="020B0604020202020204" pitchFamily="34" charset="0"/>
                <a:ea typeface="MS PGothic" panose="020B0600070205080204" pitchFamily="34" charset="-128"/>
              </a:defRPr>
            </a:lvl5pPr>
            <a:lvl6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6pPr>
            <a:lvl7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7pPr>
            <a:lvl8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8pPr>
            <a:lvl9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9pPr>
          </a:lstStyle>
          <a:p>
            <a:pPr eaLnBrk="0" hangingPunct="0"/>
            <a:r>
              <a:rPr lang="en-US" sz="2400" dirty="0">
                <a:solidFill>
                  <a:schemeClr val="bg1"/>
                </a:solidFill>
                <a:latin typeface="微软雅黑" panose="020B0503020204020204" pitchFamily="34" charset="-122"/>
                <a:ea typeface="微软雅黑" panose="020B0503020204020204" pitchFamily="34" charset="-122"/>
              </a:rPr>
              <a:t>Man</a:t>
            </a:r>
            <a:r>
              <a:rPr lang="en-US" altLang="zh-CN" sz="2400" dirty="0">
                <a:solidFill>
                  <a:schemeClr val="bg1"/>
                </a:solidFill>
                <a:latin typeface="微软雅黑" panose="020B0503020204020204" pitchFamily="34" charset="-122"/>
                <a:ea typeface="微软雅黑" panose="020B0503020204020204" pitchFamily="34" charset="-122"/>
              </a:rPr>
              <a:t> </a:t>
            </a:r>
          </a:p>
        </p:txBody>
      </p:sp>
      <p:sp>
        <p:nvSpPr>
          <p:cNvPr id="24" name="矩形 65557"/>
          <p:cNvSpPr>
            <a:spLocks noChangeArrowheads="1"/>
          </p:cNvSpPr>
          <p:nvPr/>
        </p:nvSpPr>
        <p:spPr bwMode="auto">
          <a:xfrm>
            <a:off x="2229251" y="2428015"/>
            <a:ext cx="15969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3600" b="1">
                <a:solidFill>
                  <a:srgbClr val="003399"/>
                </a:solidFill>
                <a:latin typeface="Arial" panose="020B0604020202020204" pitchFamily="34" charset="0"/>
                <a:ea typeface="MS PGothic" panose="020B0600070205080204" pitchFamily="34" charset="-128"/>
              </a:defRPr>
            </a:lvl1pPr>
            <a:lvl2pPr>
              <a:defRPr sz="3600" b="1">
                <a:solidFill>
                  <a:srgbClr val="003399"/>
                </a:solidFill>
                <a:latin typeface="Arial" panose="020B0604020202020204" pitchFamily="34" charset="0"/>
                <a:ea typeface="MS PGothic" panose="020B0600070205080204" pitchFamily="34" charset="-128"/>
              </a:defRPr>
            </a:lvl2pPr>
            <a:lvl3pPr>
              <a:defRPr sz="3600" b="1">
                <a:solidFill>
                  <a:srgbClr val="003399"/>
                </a:solidFill>
                <a:latin typeface="Arial" panose="020B0604020202020204" pitchFamily="34" charset="0"/>
                <a:ea typeface="MS PGothic" panose="020B0600070205080204" pitchFamily="34" charset="-128"/>
              </a:defRPr>
            </a:lvl3pPr>
            <a:lvl4pPr>
              <a:defRPr sz="3600" b="1">
                <a:solidFill>
                  <a:srgbClr val="003399"/>
                </a:solidFill>
                <a:latin typeface="Arial" panose="020B0604020202020204" pitchFamily="34" charset="0"/>
                <a:ea typeface="MS PGothic" panose="020B0600070205080204" pitchFamily="34" charset="-128"/>
              </a:defRPr>
            </a:lvl4pPr>
            <a:lvl5pPr>
              <a:defRPr sz="3600" b="1">
                <a:solidFill>
                  <a:srgbClr val="003399"/>
                </a:solidFill>
                <a:latin typeface="Arial" panose="020B0604020202020204" pitchFamily="34" charset="0"/>
                <a:ea typeface="MS PGothic" panose="020B0600070205080204" pitchFamily="34" charset="-128"/>
              </a:defRPr>
            </a:lvl5pPr>
            <a:lvl6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6pPr>
            <a:lvl7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7pPr>
            <a:lvl8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8pPr>
            <a:lvl9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9pPr>
          </a:lstStyle>
          <a:p>
            <a:pPr eaLnBrk="0" hangingPunct="0"/>
            <a:r>
              <a:rPr lang="en-US" sz="2400" dirty="0">
                <a:solidFill>
                  <a:schemeClr val="bg1"/>
                </a:solidFill>
                <a:latin typeface="微软雅黑" panose="020B0503020204020204" pitchFamily="34" charset="-122"/>
                <a:ea typeface="微软雅黑" panose="020B0503020204020204" pitchFamily="34" charset="-122"/>
              </a:rPr>
              <a:t>Machine</a:t>
            </a:r>
            <a:r>
              <a:rPr lang="en-US" altLang="zh-CN" sz="2400" dirty="0">
                <a:solidFill>
                  <a:schemeClr val="bg1"/>
                </a:solidFill>
                <a:latin typeface="微软雅黑" panose="020B0503020204020204" pitchFamily="34" charset="-122"/>
                <a:ea typeface="微软雅黑" panose="020B0503020204020204" pitchFamily="34" charset="-122"/>
              </a:rPr>
              <a:t> </a:t>
            </a:r>
          </a:p>
        </p:txBody>
      </p:sp>
      <p:sp>
        <p:nvSpPr>
          <p:cNvPr id="25" name="矩形 65558"/>
          <p:cNvSpPr>
            <a:spLocks noChangeArrowheads="1"/>
          </p:cNvSpPr>
          <p:nvPr/>
        </p:nvSpPr>
        <p:spPr bwMode="auto">
          <a:xfrm>
            <a:off x="2834094" y="4736414"/>
            <a:ext cx="156773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3600" b="1">
                <a:solidFill>
                  <a:srgbClr val="003399"/>
                </a:solidFill>
                <a:latin typeface="Arial" panose="020B0604020202020204" pitchFamily="34" charset="0"/>
                <a:ea typeface="MS PGothic" panose="020B0600070205080204" pitchFamily="34" charset="-128"/>
              </a:defRPr>
            </a:lvl1pPr>
            <a:lvl2pPr>
              <a:defRPr sz="3600" b="1">
                <a:solidFill>
                  <a:srgbClr val="003399"/>
                </a:solidFill>
                <a:latin typeface="Arial" panose="020B0604020202020204" pitchFamily="34" charset="0"/>
                <a:ea typeface="MS PGothic" panose="020B0600070205080204" pitchFamily="34" charset="-128"/>
              </a:defRPr>
            </a:lvl2pPr>
            <a:lvl3pPr>
              <a:defRPr sz="3600" b="1">
                <a:solidFill>
                  <a:srgbClr val="003399"/>
                </a:solidFill>
                <a:latin typeface="Arial" panose="020B0604020202020204" pitchFamily="34" charset="0"/>
                <a:ea typeface="MS PGothic" panose="020B0600070205080204" pitchFamily="34" charset="-128"/>
              </a:defRPr>
            </a:lvl3pPr>
            <a:lvl4pPr>
              <a:defRPr sz="3600" b="1">
                <a:solidFill>
                  <a:srgbClr val="003399"/>
                </a:solidFill>
                <a:latin typeface="Arial" panose="020B0604020202020204" pitchFamily="34" charset="0"/>
                <a:ea typeface="MS PGothic" panose="020B0600070205080204" pitchFamily="34" charset="-128"/>
              </a:defRPr>
            </a:lvl4pPr>
            <a:lvl5pPr>
              <a:defRPr sz="3600" b="1">
                <a:solidFill>
                  <a:srgbClr val="003399"/>
                </a:solidFill>
                <a:latin typeface="Arial" panose="020B0604020202020204" pitchFamily="34" charset="0"/>
                <a:ea typeface="MS PGothic" panose="020B0600070205080204" pitchFamily="34" charset="-128"/>
              </a:defRPr>
            </a:lvl5pPr>
            <a:lvl6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6pPr>
            <a:lvl7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7pPr>
            <a:lvl8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8pPr>
            <a:lvl9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9pPr>
          </a:lstStyle>
          <a:p>
            <a:pPr eaLnBrk="0" hangingPunct="0"/>
            <a:r>
              <a:rPr lang="en-US" sz="2400" dirty="0">
                <a:solidFill>
                  <a:schemeClr val="bg1"/>
                </a:solidFill>
                <a:latin typeface="微软雅黑" panose="020B0503020204020204" pitchFamily="34" charset="-122"/>
                <a:ea typeface="微软雅黑" panose="020B0503020204020204" pitchFamily="34" charset="-122"/>
              </a:rPr>
              <a:t>Material</a:t>
            </a:r>
            <a:r>
              <a:rPr lang="en-US" altLang="zh-CN" sz="2400" dirty="0">
                <a:solidFill>
                  <a:schemeClr val="bg1"/>
                </a:solidFill>
                <a:latin typeface="微软雅黑" panose="020B0503020204020204" pitchFamily="34" charset="-122"/>
                <a:ea typeface="微软雅黑" panose="020B0503020204020204" pitchFamily="34" charset="-122"/>
              </a:rPr>
              <a:t> </a:t>
            </a:r>
          </a:p>
        </p:txBody>
      </p:sp>
      <p:sp>
        <p:nvSpPr>
          <p:cNvPr id="26" name="矩形 65559"/>
          <p:cNvSpPr>
            <a:spLocks noChangeArrowheads="1"/>
          </p:cNvSpPr>
          <p:nvPr/>
        </p:nvSpPr>
        <p:spPr bwMode="auto">
          <a:xfrm>
            <a:off x="6134434" y="5313394"/>
            <a:ext cx="15055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3600" b="1">
                <a:solidFill>
                  <a:srgbClr val="003399"/>
                </a:solidFill>
                <a:latin typeface="Arial" panose="020B0604020202020204" pitchFamily="34" charset="0"/>
                <a:ea typeface="MS PGothic" panose="020B0600070205080204" pitchFamily="34" charset="-128"/>
              </a:defRPr>
            </a:lvl1pPr>
            <a:lvl2pPr>
              <a:defRPr sz="3600" b="1">
                <a:solidFill>
                  <a:srgbClr val="003399"/>
                </a:solidFill>
                <a:latin typeface="Arial" panose="020B0604020202020204" pitchFamily="34" charset="0"/>
                <a:ea typeface="MS PGothic" panose="020B0600070205080204" pitchFamily="34" charset="-128"/>
              </a:defRPr>
            </a:lvl2pPr>
            <a:lvl3pPr>
              <a:defRPr sz="3600" b="1">
                <a:solidFill>
                  <a:srgbClr val="003399"/>
                </a:solidFill>
                <a:latin typeface="Arial" panose="020B0604020202020204" pitchFamily="34" charset="0"/>
                <a:ea typeface="MS PGothic" panose="020B0600070205080204" pitchFamily="34" charset="-128"/>
              </a:defRPr>
            </a:lvl3pPr>
            <a:lvl4pPr>
              <a:defRPr sz="3600" b="1">
                <a:solidFill>
                  <a:srgbClr val="003399"/>
                </a:solidFill>
                <a:latin typeface="Arial" panose="020B0604020202020204" pitchFamily="34" charset="0"/>
                <a:ea typeface="MS PGothic" panose="020B0600070205080204" pitchFamily="34" charset="-128"/>
              </a:defRPr>
            </a:lvl4pPr>
            <a:lvl5pPr>
              <a:defRPr sz="3600" b="1">
                <a:solidFill>
                  <a:srgbClr val="003399"/>
                </a:solidFill>
                <a:latin typeface="Arial" panose="020B0604020202020204" pitchFamily="34" charset="0"/>
                <a:ea typeface="MS PGothic" panose="020B0600070205080204" pitchFamily="34" charset="-128"/>
              </a:defRPr>
            </a:lvl5pPr>
            <a:lvl6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6pPr>
            <a:lvl7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7pPr>
            <a:lvl8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8pPr>
            <a:lvl9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9pPr>
          </a:lstStyle>
          <a:p>
            <a:pPr eaLnBrk="0" hangingPunct="0"/>
            <a:r>
              <a:rPr lang="en-US" sz="2400" dirty="0">
                <a:solidFill>
                  <a:schemeClr val="bg1"/>
                </a:solidFill>
                <a:latin typeface="微软雅黑" panose="020B0503020204020204" pitchFamily="34" charset="-122"/>
                <a:ea typeface="微软雅黑" panose="020B0503020204020204" pitchFamily="34" charset="-122"/>
              </a:rPr>
              <a:t>Method</a:t>
            </a:r>
            <a:r>
              <a:rPr lang="en-US" altLang="zh-CN" sz="2400" dirty="0">
                <a:solidFill>
                  <a:schemeClr val="bg1"/>
                </a:solidFill>
                <a:latin typeface="微软雅黑" panose="020B0503020204020204" pitchFamily="34" charset="-122"/>
                <a:ea typeface="微软雅黑" panose="020B0503020204020204" pitchFamily="34" charset="-122"/>
              </a:rPr>
              <a:t> </a:t>
            </a:r>
          </a:p>
        </p:txBody>
      </p:sp>
      <p:sp>
        <p:nvSpPr>
          <p:cNvPr id="27" name="矩形 65560"/>
          <p:cNvSpPr>
            <a:spLocks noChangeArrowheads="1"/>
          </p:cNvSpPr>
          <p:nvPr/>
        </p:nvSpPr>
        <p:spPr bwMode="auto">
          <a:xfrm>
            <a:off x="8437564" y="4255509"/>
            <a:ext cx="133882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3600" b="1">
                <a:solidFill>
                  <a:srgbClr val="003399"/>
                </a:solidFill>
                <a:latin typeface="Arial" panose="020B0604020202020204" pitchFamily="34" charset="0"/>
                <a:ea typeface="MS PGothic" panose="020B0600070205080204" pitchFamily="34" charset="-128"/>
              </a:defRPr>
            </a:lvl1pPr>
            <a:lvl2pPr>
              <a:defRPr sz="3600" b="1">
                <a:solidFill>
                  <a:srgbClr val="003399"/>
                </a:solidFill>
                <a:latin typeface="Arial" panose="020B0604020202020204" pitchFamily="34" charset="0"/>
                <a:ea typeface="MS PGothic" panose="020B0600070205080204" pitchFamily="34" charset="-128"/>
              </a:defRPr>
            </a:lvl2pPr>
            <a:lvl3pPr>
              <a:defRPr sz="3600" b="1">
                <a:solidFill>
                  <a:srgbClr val="003399"/>
                </a:solidFill>
                <a:latin typeface="Arial" panose="020B0604020202020204" pitchFamily="34" charset="0"/>
                <a:ea typeface="MS PGothic" panose="020B0600070205080204" pitchFamily="34" charset="-128"/>
              </a:defRPr>
            </a:lvl3pPr>
            <a:lvl4pPr>
              <a:defRPr sz="3600" b="1">
                <a:solidFill>
                  <a:srgbClr val="003399"/>
                </a:solidFill>
                <a:latin typeface="Arial" panose="020B0604020202020204" pitchFamily="34" charset="0"/>
                <a:ea typeface="MS PGothic" panose="020B0600070205080204" pitchFamily="34" charset="-128"/>
              </a:defRPr>
            </a:lvl4pPr>
            <a:lvl5pPr>
              <a:defRPr sz="3600" b="1">
                <a:solidFill>
                  <a:srgbClr val="003399"/>
                </a:solidFill>
                <a:latin typeface="Arial" panose="020B0604020202020204" pitchFamily="34" charset="0"/>
                <a:ea typeface="MS PGothic" panose="020B0600070205080204" pitchFamily="34" charset="-128"/>
              </a:defRPr>
            </a:lvl5pPr>
            <a:lvl6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6pPr>
            <a:lvl7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7pPr>
            <a:lvl8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8pPr>
            <a:lvl9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9pPr>
          </a:lstStyle>
          <a:p>
            <a:pPr algn="ctr" eaLnBrk="0" hangingPunct="0"/>
            <a:r>
              <a:rPr lang="en-US" sz="2400" dirty="0" err="1" smtClean="0">
                <a:solidFill>
                  <a:schemeClr val="bg1"/>
                </a:solidFill>
                <a:latin typeface="微软雅黑" panose="020B0503020204020204" pitchFamily="34" charset="-122"/>
                <a:ea typeface="微软雅黑" panose="020B0503020204020204" pitchFamily="34" charset="-122"/>
              </a:rPr>
              <a:t>Measur</a:t>
            </a:r>
            <a:endParaRPr lang="en-US" sz="2400" dirty="0" smtClean="0">
              <a:solidFill>
                <a:schemeClr val="bg1"/>
              </a:solidFill>
              <a:latin typeface="微软雅黑" panose="020B0503020204020204" pitchFamily="34" charset="-122"/>
              <a:ea typeface="微软雅黑" panose="020B0503020204020204" pitchFamily="34" charset="-122"/>
            </a:endParaRPr>
          </a:p>
          <a:p>
            <a:pPr algn="ctr" eaLnBrk="0" hangingPunct="0"/>
            <a:r>
              <a:rPr lang="en-US" sz="2400" dirty="0" err="1" smtClean="0">
                <a:solidFill>
                  <a:schemeClr val="bg1"/>
                </a:solidFill>
                <a:latin typeface="微软雅黑" panose="020B0503020204020204" pitchFamily="34" charset="-122"/>
                <a:ea typeface="微软雅黑" panose="020B0503020204020204" pitchFamily="34" charset="-122"/>
              </a:rPr>
              <a:t>ement</a:t>
            </a:r>
            <a:r>
              <a:rPr lang="en-US" altLang="zh-CN" sz="2400" dirty="0" smtClean="0">
                <a:solidFill>
                  <a:schemeClr val="bg1"/>
                </a:solidFill>
                <a:latin typeface="微软雅黑" panose="020B0503020204020204" pitchFamily="34" charset="-122"/>
                <a:ea typeface="微软雅黑" panose="020B0503020204020204" pitchFamily="34" charset="-122"/>
              </a:rPr>
              <a:t> </a:t>
            </a:r>
            <a:endParaRPr lang="en-US" altLang="zh-CN" sz="2400" dirty="0">
              <a:solidFill>
                <a:schemeClr val="bg1"/>
              </a:solidFill>
              <a:latin typeface="微软雅黑" panose="020B0503020204020204" pitchFamily="34" charset="-122"/>
              <a:ea typeface="微软雅黑" panose="020B0503020204020204" pitchFamily="34" charset="-122"/>
            </a:endParaRPr>
          </a:p>
        </p:txBody>
      </p:sp>
      <p:sp>
        <p:nvSpPr>
          <p:cNvPr id="28" name="矩形 65561"/>
          <p:cNvSpPr>
            <a:spLocks noChangeArrowheads="1"/>
          </p:cNvSpPr>
          <p:nvPr/>
        </p:nvSpPr>
        <p:spPr bwMode="auto">
          <a:xfrm>
            <a:off x="8652652" y="2086826"/>
            <a:ext cx="128432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3600" b="1">
                <a:solidFill>
                  <a:srgbClr val="003399"/>
                </a:solidFill>
                <a:latin typeface="Arial" panose="020B0604020202020204" pitchFamily="34" charset="0"/>
                <a:ea typeface="MS PGothic" panose="020B0600070205080204" pitchFamily="34" charset="-128"/>
              </a:defRPr>
            </a:lvl1pPr>
            <a:lvl2pPr>
              <a:defRPr sz="3600" b="1">
                <a:solidFill>
                  <a:srgbClr val="003399"/>
                </a:solidFill>
                <a:latin typeface="Arial" panose="020B0604020202020204" pitchFamily="34" charset="0"/>
                <a:ea typeface="MS PGothic" panose="020B0600070205080204" pitchFamily="34" charset="-128"/>
              </a:defRPr>
            </a:lvl2pPr>
            <a:lvl3pPr>
              <a:defRPr sz="3600" b="1">
                <a:solidFill>
                  <a:srgbClr val="003399"/>
                </a:solidFill>
                <a:latin typeface="Arial" panose="020B0604020202020204" pitchFamily="34" charset="0"/>
                <a:ea typeface="MS PGothic" panose="020B0600070205080204" pitchFamily="34" charset="-128"/>
              </a:defRPr>
            </a:lvl3pPr>
            <a:lvl4pPr>
              <a:defRPr sz="3600" b="1">
                <a:solidFill>
                  <a:srgbClr val="003399"/>
                </a:solidFill>
                <a:latin typeface="Arial" panose="020B0604020202020204" pitchFamily="34" charset="0"/>
                <a:ea typeface="MS PGothic" panose="020B0600070205080204" pitchFamily="34" charset="-128"/>
              </a:defRPr>
            </a:lvl4pPr>
            <a:lvl5pPr>
              <a:defRPr sz="3600" b="1">
                <a:solidFill>
                  <a:srgbClr val="003399"/>
                </a:solidFill>
                <a:latin typeface="Arial" panose="020B0604020202020204" pitchFamily="34" charset="0"/>
                <a:ea typeface="MS PGothic" panose="020B0600070205080204" pitchFamily="34" charset="-128"/>
              </a:defRPr>
            </a:lvl5pPr>
            <a:lvl6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6pPr>
            <a:lvl7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7pPr>
            <a:lvl8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8pPr>
            <a:lvl9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9pPr>
          </a:lstStyle>
          <a:p>
            <a:pPr algn="ctr" eaLnBrk="0" hangingPunct="0"/>
            <a:r>
              <a:rPr lang="en-US" sz="2400" dirty="0" err="1" smtClean="0">
                <a:solidFill>
                  <a:schemeClr val="bg1"/>
                </a:solidFill>
                <a:latin typeface="微软雅黑" panose="020B0503020204020204" pitchFamily="34" charset="-122"/>
                <a:ea typeface="微软雅黑" panose="020B0503020204020204" pitchFamily="34" charset="-122"/>
              </a:rPr>
              <a:t>Enviro</a:t>
            </a:r>
            <a:endParaRPr lang="en-US" sz="2400" dirty="0" smtClean="0">
              <a:solidFill>
                <a:schemeClr val="bg1"/>
              </a:solidFill>
              <a:latin typeface="微软雅黑" panose="020B0503020204020204" pitchFamily="34" charset="-122"/>
              <a:ea typeface="微软雅黑" panose="020B0503020204020204" pitchFamily="34" charset="-122"/>
            </a:endParaRPr>
          </a:p>
          <a:p>
            <a:pPr algn="ctr" eaLnBrk="0" hangingPunct="0"/>
            <a:r>
              <a:rPr lang="en-US" sz="2400" dirty="0" err="1" smtClean="0">
                <a:solidFill>
                  <a:schemeClr val="bg1"/>
                </a:solidFill>
                <a:latin typeface="微软雅黑" panose="020B0503020204020204" pitchFamily="34" charset="-122"/>
                <a:ea typeface="微软雅黑" panose="020B0503020204020204" pitchFamily="34" charset="-122"/>
              </a:rPr>
              <a:t>nment</a:t>
            </a:r>
            <a:r>
              <a:rPr lang="en-US" altLang="zh-CN" sz="2400" dirty="0" smtClean="0">
                <a:solidFill>
                  <a:schemeClr val="bg1"/>
                </a:solidFill>
                <a:latin typeface="微软雅黑" panose="020B0503020204020204" pitchFamily="34" charset="-122"/>
                <a:ea typeface="微软雅黑" panose="020B0503020204020204" pitchFamily="34" charset="-122"/>
              </a:rPr>
              <a:t> </a:t>
            </a:r>
            <a:endParaRPr lang="en-US" altLang="zh-CN" sz="2400" dirty="0">
              <a:solidFill>
                <a:schemeClr val="bg1"/>
              </a:solidFill>
              <a:latin typeface="微软雅黑" panose="020B0503020204020204" pitchFamily="34" charset="-122"/>
              <a:ea typeface="微软雅黑" panose="020B0503020204020204" pitchFamily="34" charset="-122"/>
            </a:endParaRPr>
          </a:p>
        </p:txBody>
      </p:sp>
      <p:sp>
        <p:nvSpPr>
          <p:cNvPr id="58" name="Freeform 6"/>
          <p:cNvSpPr>
            <a:spLocks noChangeArrowheads="1"/>
          </p:cNvSpPr>
          <p:nvPr/>
        </p:nvSpPr>
        <p:spPr bwMode="auto">
          <a:xfrm>
            <a:off x="4600222" y="2708197"/>
            <a:ext cx="379014" cy="395398"/>
          </a:xfrm>
          <a:prstGeom prst="ellipse">
            <a:avLst/>
          </a:prstGeom>
          <a:solidFill>
            <a:srgbClr val="F1581C"/>
          </a:solidFill>
          <a:ln w="25400">
            <a:noFill/>
          </a:ln>
        </p:spPr>
        <p:txBody>
          <a:bodyPr/>
          <a:lstStyle/>
          <a:p>
            <a:endParaRPr lang="zh-CN" altLang="en-US">
              <a:solidFill>
                <a:schemeClr val="accent1"/>
              </a:solidFill>
            </a:endParaRPr>
          </a:p>
        </p:txBody>
      </p:sp>
      <p:sp>
        <p:nvSpPr>
          <p:cNvPr id="59" name="Freeform 7"/>
          <p:cNvSpPr>
            <a:spLocks noChangeArrowheads="1"/>
          </p:cNvSpPr>
          <p:nvPr/>
        </p:nvSpPr>
        <p:spPr bwMode="auto">
          <a:xfrm>
            <a:off x="6054251" y="2100184"/>
            <a:ext cx="381963" cy="395398"/>
          </a:xfrm>
          <a:prstGeom prst="ellipse">
            <a:avLst/>
          </a:prstGeom>
          <a:solidFill>
            <a:srgbClr val="2B84E1"/>
          </a:solidFill>
          <a:ln w="25400">
            <a:solidFill>
              <a:srgbClr val="F2F2F2"/>
            </a:solidFill>
          </a:ln>
        </p:spPr>
        <p:txBody>
          <a:bodyPr/>
          <a:lstStyle/>
          <a:p>
            <a:endParaRPr lang="zh-CN" altLang="en-US">
              <a:solidFill>
                <a:schemeClr val="accent1"/>
              </a:solidFill>
            </a:endParaRPr>
          </a:p>
        </p:txBody>
      </p:sp>
      <p:sp>
        <p:nvSpPr>
          <p:cNvPr id="60" name="Freeform 8"/>
          <p:cNvSpPr>
            <a:spLocks noChangeArrowheads="1"/>
          </p:cNvSpPr>
          <p:nvPr/>
        </p:nvSpPr>
        <p:spPr bwMode="auto">
          <a:xfrm>
            <a:off x="5291131" y="5095186"/>
            <a:ext cx="379014" cy="392753"/>
          </a:xfrm>
          <a:prstGeom prst="ellipse">
            <a:avLst/>
          </a:prstGeom>
          <a:solidFill>
            <a:srgbClr val="2B84E1"/>
          </a:solidFill>
          <a:ln w="25400">
            <a:noFill/>
          </a:ln>
        </p:spPr>
        <p:txBody>
          <a:bodyPr/>
          <a:lstStyle/>
          <a:p>
            <a:endParaRPr lang="zh-CN" altLang="en-US">
              <a:solidFill>
                <a:schemeClr val="accent1"/>
              </a:solidFill>
            </a:endParaRPr>
          </a:p>
        </p:txBody>
      </p:sp>
      <p:sp>
        <p:nvSpPr>
          <p:cNvPr id="61" name="Freeform 9"/>
          <p:cNvSpPr>
            <a:spLocks noChangeArrowheads="1"/>
          </p:cNvSpPr>
          <p:nvPr/>
        </p:nvSpPr>
        <p:spPr bwMode="auto">
          <a:xfrm>
            <a:off x="7259163" y="4629072"/>
            <a:ext cx="383439" cy="395398"/>
          </a:xfrm>
          <a:prstGeom prst="ellipse">
            <a:avLst/>
          </a:prstGeom>
          <a:solidFill>
            <a:srgbClr val="F1581C"/>
          </a:solidFill>
          <a:ln w="25400">
            <a:noFill/>
          </a:ln>
        </p:spPr>
        <p:txBody>
          <a:bodyPr/>
          <a:lstStyle/>
          <a:p>
            <a:endParaRPr lang="zh-CN" altLang="en-US">
              <a:solidFill>
                <a:schemeClr val="accent1"/>
              </a:solidFill>
            </a:endParaRPr>
          </a:p>
        </p:txBody>
      </p:sp>
      <p:sp>
        <p:nvSpPr>
          <p:cNvPr id="62" name="Freeform 10"/>
          <p:cNvSpPr>
            <a:spLocks noChangeArrowheads="1"/>
          </p:cNvSpPr>
          <p:nvPr/>
        </p:nvSpPr>
        <p:spPr bwMode="auto">
          <a:xfrm>
            <a:off x="5277408" y="2812711"/>
            <a:ext cx="380489" cy="395398"/>
          </a:xfrm>
          <a:prstGeom prst="ellipse">
            <a:avLst/>
          </a:prstGeom>
          <a:solidFill>
            <a:srgbClr val="F59322"/>
          </a:solidFill>
          <a:ln w="25400">
            <a:noFill/>
          </a:ln>
        </p:spPr>
        <p:txBody>
          <a:bodyPr/>
          <a:lstStyle/>
          <a:p>
            <a:endParaRPr lang="zh-CN" altLang="en-US">
              <a:solidFill>
                <a:schemeClr val="accent1"/>
              </a:solidFill>
            </a:endParaRPr>
          </a:p>
        </p:txBody>
      </p:sp>
      <p:sp>
        <p:nvSpPr>
          <p:cNvPr id="63" name="Freeform 11"/>
          <p:cNvSpPr>
            <a:spLocks noChangeArrowheads="1"/>
          </p:cNvSpPr>
          <p:nvPr/>
        </p:nvSpPr>
        <p:spPr bwMode="auto">
          <a:xfrm>
            <a:off x="4424679" y="3573847"/>
            <a:ext cx="380489" cy="392753"/>
          </a:xfrm>
          <a:prstGeom prst="ellipse">
            <a:avLst/>
          </a:prstGeom>
          <a:solidFill>
            <a:srgbClr val="2B84E1"/>
          </a:solidFill>
          <a:ln w="25400">
            <a:noFill/>
          </a:ln>
        </p:spPr>
        <p:txBody>
          <a:bodyPr/>
          <a:lstStyle/>
          <a:p>
            <a:endParaRPr lang="zh-CN" altLang="en-US">
              <a:solidFill>
                <a:schemeClr val="accent1"/>
              </a:solidFill>
            </a:endParaRPr>
          </a:p>
        </p:txBody>
      </p:sp>
      <p:sp>
        <p:nvSpPr>
          <p:cNvPr id="64" name="Freeform 12"/>
          <p:cNvSpPr>
            <a:spLocks noChangeArrowheads="1"/>
          </p:cNvSpPr>
          <p:nvPr/>
        </p:nvSpPr>
        <p:spPr bwMode="auto">
          <a:xfrm>
            <a:off x="7597897" y="3469082"/>
            <a:ext cx="380489" cy="392753"/>
          </a:xfrm>
          <a:prstGeom prst="ellipse">
            <a:avLst/>
          </a:prstGeom>
          <a:solidFill>
            <a:srgbClr val="2B84E1"/>
          </a:solidFill>
          <a:ln w="25400">
            <a:noFill/>
          </a:ln>
        </p:spPr>
        <p:txBody>
          <a:bodyPr/>
          <a:lstStyle/>
          <a:p>
            <a:endParaRPr lang="zh-CN" altLang="en-US">
              <a:solidFill>
                <a:schemeClr val="accent1"/>
              </a:solidFill>
            </a:endParaRPr>
          </a:p>
        </p:txBody>
      </p:sp>
      <p:sp>
        <p:nvSpPr>
          <p:cNvPr id="65" name="Freeform 13"/>
          <p:cNvSpPr>
            <a:spLocks noChangeArrowheads="1"/>
          </p:cNvSpPr>
          <p:nvPr/>
        </p:nvSpPr>
        <p:spPr bwMode="auto">
          <a:xfrm>
            <a:off x="7729064" y="5181803"/>
            <a:ext cx="212366" cy="219518"/>
          </a:xfrm>
          <a:prstGeom prst="ellipse">
            <a:avLst/>
          </a:prstGeom>
          <a:solidFill>
            <a:srgbClr val="34C1AA"/>
          </a:solidFill>
          <a:ln w="25400">
            <a:noFill/>
          </a:ln>
        </p:spPr>
        <p:txBody>
          <a:bodyPr/>
          <a:lstStyle/>
          <a:p>
            <a:endParaRPr lang="zh-CN" altLang="en-US">
              <a:solidFill>
                <a:schemeClr val="accent1"/>
              </a:solidFill>
            </a:endParaRPr>
          </a:p>
        </p:txBody>
      </p:sp>
      <p:sp>
        <p:nvSpPr>
          <p:cNvPr id="66" name="Freeform 14"/>
          <p:cNvSpPr>
            <a:spLocks noChangeArrowheads="1"/>
          </p:cNvSpPr>
          <p:nvPr/>
        </p:nvSpPr>
        <p:spPr bwMode="auto">
          <a:xfrm>
            <a:off x="5217759" y="3665459"/>
            <a:ext cx="209416" cy="219518"/>
          </a:xfrm>
          <a:prstGeom prst="ellipse">
            <a:avLst/>
          </a:prstGeom>
          <a:solidFill>
            <a:srgbClr val="F1581C"/>
          </a:solidFill>
          <a:ln w="25400">
            <a:noFill/>
          </a:ln>
        </p:spPr>
        <p:txBody>
          <a:bodyPr/>
          <a:lstStyle/>
          <a:p>
            <a:endParaRPr lang="zh-CN" altLang="en-US">
              <a:solidFill>
                <a:schemeClr val="accent1"/>
              </a:solidFill>
            </a:endParaRPr>
          </a:p>
        </p:txBody>
      </p:sp>
      <p:sp>
        <p:nvSpPr>
          <p:cNvPr id="67" name="Freeform 15"/>
          <p:cNvSpPr>
            <a:spLocks noChangeArrowheads="1"/>
          </p:cNvSpPr>
          <p:nvPr/>
        </p:nvSpPr>
        <p:spPr bwMode="auto">
          <a:xfrm>
            <a:off x="6913024" y="2160706"/>
            <a:ext cx="209416" cy="216873"/>
          </a:xfrm>
          <a:prstGeom prst="ellipse">
            <a:avLst/>
          </a:prstGeom>
          <a:solidFill>
            <a:srgbClr val="2B84E1"/>
          </a:solidFill>
          <a:ln w="25400">
            <a:noFill/>
          </a:ln>
        </p:spPr>
        <p:txBody>
          <a:bodyPr/>
          <a:lstStyle/>
          <a:p>
            <a:endParaRPr lang="zh-CN" altLang="en-US">
              <a:solidFill>
                <a:schemeClr val="accent1"/>
              </a:solidFill>
            </a:endParaRPr>
          </a:p>
        </p:txBody>
      </p:sp>
      <p:sp>
        <p:nvSpPr>
          <p:cNvPr id="68" name="Freeform 16"/>
          <p:cNvSpPr>
            <a:spLocks noChangeArrowheads="1"/>
          </p:cNvSpPr>
          <p:nvPr/>
        </p:nvSpPr>
        <p:spPr bwMode="auto">
          <a:xfrm>
            <a:off x="4979236" y="4906679"/>
            <a:ext cx="210891" cy="216873"/>
          </a:xfrm>
          <a:prstGeom prst="ellipse">
            <a:avLst/>
          </a:prstGeom>
          <a:solidFill>
            <a:srgbClr val="F59322"/>
          </a:solidFill>
          <a:ln w="25400">
            <a:noFill/>
          </a:ln>
        </p:spPr>
        <p:txBody>
          <a:bodyPr/>
          <a:lstStyle/>
          <a:p>
            <a:endParaRPr lang="zh-CN" altLang="en-US">
              <a:solidFill>
                <a:schemeClr val="accent1"/>
              </a:solidFill>
            </a:endParaRPr>
          </a:p>
        </p:txBody>
      </p:sp>
      <p:sp>
        <p:nvSpPr>
          <p:cNvPr id="69" name="Freeform 17"/>
          <p:cNvSpPr>
            <a:spLocks noChangeArrowheads="1"/>
          </p:cNvSpPr>
          <p:nvPr/>
        </p:nvSpPr>
        <p:spPr bwMode="auto">
          <a:xfrm>
            <a:off x="4862765" y="4015092"/>
            <a:ext cx="209416" cy="219518"/>
          </a:xfrm>
          <a:prstGeom prst="ellipse">
            <a:avLst/>
          </a:prstGeom>
          <a:solidFill>
            <a:srgbClr val="34C1AA"/>
          </a:solidFill>
          <a:ln w="25400">
            <a:noFill/>
          </a:ln>
        </p:spPr>
        <p:txBody>
          <a:bodyPr/>
          <a:lstStyle/>
          <a:p>
            <a:endParaRPr lang="zh-CN" altLang="en-US">
              <a:solidFill>
                <a:schemeClr val="accent1"/>
              </a:solidFill>
            </a:endParaRPr>
          </a:p>
        </p:txBody>
      </p:sp>
      <p:sp>
        <p:nvSpPr>
          <p:cNvPr id="70" name="Freeform 18"/>
          <p:cNvSpPr>
            <a:spLocks noChangeArrowheads="1"/>
          </p:cNvSpPr>
          <p:nvPr/>
        </p:nvSpPr>
        <p:spPr bwMode="auto">
          <a:xfrm>
            <a:off x="7200426" y="3768647"/>
            <a:ext cx="212366" cy="219518"/>
          </a:xfrm>
          <a:prstGeom prst="ellipse">
            <a:avLst/>
          </a:prstGeom>
          <a:solidFill>
            <a:srgbClr val="34C1AA"/>
          </a:solidFill>
          <a:ln w="25400">
            <a:noFill/>
          </a:ln>
        </p:spPr>
        <p:txBody>
          <a:bodyPr/>
          <a:lstStyle/>
          <a:p>
            <a:endParaRPr lang="zh-CN" altLang="en-US">
              <a:solidFill>
                <a:schemeClr val="accent1"/>
              </a:solidFill>
            </a:endParaRPr>
          </a:p>
        </p:txBody>
      </p:sp>
      <p:sp>
        <p:nvSpPr>
          <p:cNvPr id="71" name="Freeform 19"/>
          <p:cNvSpPr>
            <a:spLocks noChangeArrowheads="1"/>
          </p:cNvSpPr>
          <p:nvPr/>
        </p:nvSpPr>
        <p:spPr bwMode="auto">
          <a:xfrm>
            <a:off x="5647852" y="4883072"/>
            <a:ext cx="209416" cy="219518"/>
          </a:xfrm>
          <a:prstGeom prst="ellipse">
            <a:avLst/>
          </a:prstGeom>
          <a:solidFill>
            <a:srgbClr val="F1581C"/>
          </a:solidFill>
          <a:ln w="25400">
            <a:noFill/>
          </a:ln>
        </p:spPr>
        <p:txBody>
          <a:bodyPr/>
          <a:lstStyle/>
          <a:p>
            <a:endParaRPr lang="zh-CN" altLang="en-US">
              <a:solidFill>
                <a:schemeClr val="accent1"/>
              </a:solidFill>
            </a:endParaRPr>
          </a:p>
        </p:txBody>
      </p:sp>
      <p:sp>
        <p:nvSpPr>
          <p:cNvPr id="72" name="Freeform 20"/>
          <p:cNvSpPr>
            <a:spLocks noChangeArrowheads="1"/>
          </p:cNvSpPr>
          <p:nvPr/>
        </p:nvSpPr>
        <p:spPr bwMode="auto">
          <a:xfrm>
            <a:off x="7265449" y="2730619"/>
            <a:ext cx="209416" cy="218196"/>
          </a:xfrm>
          <a:prstGeom prst="ellipse">
            <a:avLst/>
          </a:prstGeom>
          <a:solidFill>
            <a:srgbClr val="F59322"/>
          </a:solidFill>
          <a:ln w="25400">
            <a:noFill/>
          </a:ln>
        </p:spPr>
        <p:txBody>
          <a:bodyPr/>
          <a:lstStyle/>
          <a:p>
            <a:endParaRPr lang="zh-CN" altLang="en-US">
              <a:solidFill>
                <a:schemeClr val="accent1"/>
              </a:solidFill>
            </a:endParaRPr>
          </a:p>
        </p:txBody>
      </p:sp>
    </p:spTree>
    <p:extLst>
      <p:ext uri="{BB962C8B-B14F-4D97-AF65-F5344CB8AC3E}">
        <p14:creationId xmlns:p14="http://schemas.microsoft.com/office/powerpoint/2010/main" val="1127005982"/>
      </p:ext>
    </p:extLst>
  </p:cSld>
  <p:clrMapOvr>
    <a:masterClrMapping/>
  </p:clrMapOvr>
  <mc:AlternateContent xmlns:mc="http://schemas.openxmlformats.org/markup-compatibility/2006" xmlns:p14="http://schemas.microsoft.com/office/powerpoint/2010/main">
    <mc:Choice Requires="p14">
      <p:transition spd="slow" p14:dur="1600" advClick="0" advTm="5000">
        <p14:gallery dir="l"/>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par>
                                <p:cTn id="8" presetID="22" presetClass="entr" presetSubtype="2"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right)">
                                      <p:cBhvr>
                                        <p:cTn id="10" dur="500"/>
                                        <p:tgtEl>
                                          <p:spTgt spid="3"/>
                                        </p:tgtEl>
                                      </p:cBhvr>
                                    </p:animEffect>
                                  </p:childTnLst>
                                </p:cTn>
                              </p:par>
                            </p:childTnLst>
                          </p:cTn>
                        </p:par>
                        <p:par>
                          <p:cTn id="11" fill="hold">
                            <p:stCondLst>
                              <p:cond delay="500"/>
                            </p:stCondLst>
                            <p:childTnLst>
                              <p:par>
                                <p:cTn id="12" presetID="16" presetClass="entr" presetSubtype="37" fill="hold" grpId="0"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arn(outVertical)">
                                      <p:cBhvr>
                                        <p:cTn id="14" dur="500"/>
                                        <p:tgtEl>
                                          <p:spTgt spid="4"/>
                                        </p:tgtEl>
                                      </p:cBhvr>
                                    </p:animEffect>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fade">
                                      <p:cBhvr>
                                        <p:cTn id="18" dur="500"/>
                                        <p:tgtEl>
                                          <p:spTgt spid="10"/>
                                        </p:tgtEl>
                                      </p:cBhvr>
                                    </p:animEffect>
                                  </p:childTnLst>
                                </p:cTn>
                              </p:par>
                            </p:childTnLst>
                          </p:cTn>
                        </p:par>
                        <p:par>
                          <p:cTn id="19" fill="hold">
                            <p:stCondLst>
                              <p:cond delay="1500"/>
                            </p:stCondLst>
                            <p:childTnLst>
                              <p:par>
                                <p:cTn id="20" presetID="10" presetClass="entr" presetSubtype="0" fill="hold" nodeType="afterEffect">
                                  <p:stCondLst>
                                    <p:cond delay="0"/>
                                  </p:stCondLst>
                                  <p:childTnLst>
                                    <p:set>
                                      <p:cBhvr>
                                        <p:cTn id="21" dur="1" fill="hold">
                                          <p:stCondLst>
                                            <p:cond delay="0"/>
                                          </p:stCondLst>
                                        </p:cTn>
                                        <p:tgtEl>
                                          <p:spTgt spid="16">
                                            <p:txEl>
                                              <p:pRg st="0" end="0"/>
                                            </p:txEl>
                                          </p:spTgt>
                                        </p:tgtEl>
                                        <p:attrNameLst>
                                          <p:attrName>style.visibility</p:attrName>
                                        </p:attrNameLst>
                                      </p:cBhvr>
                                      <p:to>
                                        <p:strVal val="visible"/>
                                      </p:to>
                                    </p:set>
                                    <p:animEffect transition="in" filter="fade">
                                      <p:cBhvr>
                                        <p:cTn id="22" dur="500"/>
                                        <p:tgtEl>
                                          <p:spTgt spid="16">
                                            <p:txEl>
                                              <p:pRg st="0" end="0"/>
                                            </p:txEl>
                                          </p:spTgt>
                                        </p:tgtEl>
                                      </p:cBhvr>
                                    </p:animEffect>
                                  </p:childTnLst>
                                </p:cTn>
                              </p:par>
                            </p:childTnLst>
                          </p:cTn>
                        </p:par>
                        <p:par>
                          <p:cTn id="23" fill="hold">
                            <p:stCondLst>
                              <p:cond delay="2000"/>
                            </p:stCondLst>
                            <p:childTnLst>
                              <p:par>
                                <p:cTn id="24" presetID="16" presetClass="entr" presetSubtype="37" fill="hold" nodeType="afterEffect">
                                  <p:stCondLst>
                                    <p:cond delay="0"/>
                                  </p:stCondLst>
                                  <p:childTnLst>
                                    <p:set>
                                      <p:cBhvr>
                                        <p:cTn id="25" dur="1" fill="hold">
                                          <p:stCondLst>
                                            <p:cond delay="0"/>
                                          </p:stCondLst>
                                        </p:cTn>
                                        <p:tgtEl>
                                          <p:spTgt spid="56"/>
                                        </p:tgtEl>
                                        <p:attrNameLst>
                                          <p:attrName>style.visibility</p:attrName>
                                        </p:attrNameLst>
                                      </p:cBhvr>
                                      <p:to>
                                        <p:strVal val="visible"/>
                                      </p:to>
                                    </p:set>
                                    <p:animEffect transition="in" filter="barn(outVertical)">
                                      <p:cBhvr>
                                        <p:cTn id="26" dur="500"/>
                                        <p:tgtEl>
                                          <p:spTgt spid="56"/>
                                        </p:tgtEl>
                                      </p:cBhvr>
                                    </p:animEffect>
                                  </p:childTnLst>
                                </p:cTn>
                              </p:par>
                              <p:par>
                                <p:cTn id="27" presetID="16" presetClass="entr" presetSubtype="37" fill="hold" nodeType="withEffect">
                                  <p:stCondLst>
                                    <p:cond delay="0"/>
                                  </p:stCondLst>
                                  <p:childTnLst>
                                    <p:set>
                                      <p:cBhvr>
                                        <p:cTn id="28" dur="1" fill="hold">
                                          <p:stCondLst>
                                            <p:cond delay="0"/>
                                          </p:stCondLst>
                                        </p:cTn>
                                        <p:tgtEl>
                                          <p:spTgt spid="49"/>
                                        </p:tgtEl>
                                        <p:attrNameLst>
                                          <p:attrName>style.visibility</p:attrName>
                                        </p:attrNameLst>
                                      </p:cBhvr>
                                      <p:to>
                                        <p:strVal val="visible"/>
                                      </p:to>
                                    </p:set>
                                    <p:animEffect transition="in" filter="barn(outVertical)">
                                      <p:cBhvr>
                                        <p:cTn id="29" dur="500"/>
                                        <p:tgtEl>
                                          <p:spTgt spid="49"/>
                                        </p:tgtEl>
                                      </p:cBhvr>
                                    </p:animEffect>
                                  </p:childTnLst>
                                </p:cTn>
                              </p:par>
                              <p:par>
                                <p:cTn id="30" presetID="16" presetClass="entr" presetSubtype="37" fill="hold" nodeType="withEffect">
                                  <p:stCondLst>
                                    <p:cond delay="0"/>
                                  </p:stCondLst>
                                  <p:childTnLst>
                                    <p:set>
                                      <p:cBhvr>
                                        <p:cTn id="31" dur="1" fill="hold">
                                          <p:stCondLst>
                                            <p:cond delay="0"/>
                                          </p:stCondLst>
                                        </p:cTn>
                                        <p:tgtEl>
                                          <p:spTgt spid="52"/>
                                        </p:tgtEl>
                                        <p:attrNameLst>
                                          <p:attrName>style.visibility</p:attrName>
                                        </p:attrNameLst>
                                      </p:cBhvr>
                                      <p:to>
                                        <p:strVal val="visible"/>
                                      </p:to>
                                    </p:set>
                                    <p:animEffect transition="in" filter="barn(outVertical)">
                                      <p:cBhvr>
                                        <p:cTn id="32" dur="500"/>
                                        <p:tgtEl>
                                          <p:spTgt spid="52"/>
                                        </p:tgtEl>
                                      </p:cBhvr>
                                    </p:animEffect>
                                  </p:childTnLst>
                                </p:cTn>
                              </p:par>
                            </p:childTnLst>
                          </p:cTn>
                        </p:par>
                        <p:par>
                          <p:cTn id="33" fill="hold">
                            <p:stCondLst>
                              <p:cond delay="2500"/>
                            </p:stCondLst>
                            <p:childTnLst>
                              <p:par>
                                <p:cTn id="34" presetID="14" presetClass="entr" presetSubtype="10" fill="hold" grpId="0" nodeType="after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randombar(horizontal)">
                                      <p:cBhvr>
                                        <p:cTn id="36" dur="500"/>
                                        <p:tgtEl>
                                          <p:spTgt spid="15"/>
                                        </p:tgtEl>
                                      </p:cBhvr>
                                    </p:animEffect>
                                  </p:childTnLst>
                                </p:cTn>
                              </p:par>
                              <p:par>
                                <p:cTn id="37" presetID="14" presetClass="entr" presetSubtype="10" fill="hold" grpId="0" nodeType="withEffect">
                                  <p:stCondLst>
                                    <p:cond delay="0"/>
                                  </p:stCondLst>
                                  <p:childTnLst>
                                    <p:set>
                                      <p:cBhvr>
                                        <p:cTn id="38" dur="1" fill="hold">
                                          <p:stCondLst>
                                            <p:cond delay="0"/>
                                          </p:stCondLst>
                                        </p:cTn>
                                        <p:tgtEl>
                                          <p:spTgt spid="30"/>
                                        </p:tgtEl>
                                        <p:attrNameLst>
                                          <p:attrName>style.visibility</p:attrName>
                                        </p:attrNameLst>
                                      </p:cBhvr>
                                      <p:to>
                                        <p:strVal val="visible"/>
                                      </p:to>
                                    </p:set>
                                    <p:animEffect transition="in" filter="randombar(horizontal)">
                                      <p:cBhvr>
                                        <p:cTn id="39" dur="500"/>
                                        <p:tgtEl>
                                          <p:spTgt spid="30"/>
                                        </p:tgtEl>
                                      </p:cBhvr>
                                    </p:animEffect>
                                  </p:childTnLst>
                                </p:cTn>
                              </p:par>
                              <p:par>
                                <p:cTn id="40" presetID="14" presetClass="entr" presetSubtype="10" fill="hold" grpId="0" nodeType="withEffect">
                                  <p:stCondLst>
                                    <p:cond delay="0"/>
                                  </p:stCondLst>
                                  <p:childTnLst>
                                    <p:set>
                                      <p:cBhvr>
                                        <p:cTn id="41" dur="1" fill="hold">
                                          <p:stCondLst>
                                            <p:cond delay="0"/>
                                          </p:stCondLst>
                                        </p:cTn>
                                        <p:tgtEl>
                                          <p:spTgt spid="31"/>
                                        </p:tgtEl>
                                        <p:attrNameLst>
                                          <p:attrName>style.visibility</p:attrName>
                                        </p:attrNameLst>
                                      </p:cBhvr>
                                      <p:to>
                                        <p:strVal val="visible"/>
                                      </p:to>
                                    </p:set>
                                    <p:animEffect transition="in" filter="randombar(horizontal)">
                                      <p:cBhvr>
                                        <p:cTn id="42" dur="500"/>
                                        <p:tgtEl>
                                          <p:spTgt spid="31"/>
                                        </p:tgtEl>
                                      </p:cBhvr>
                                    </p:animEffect>
                                  </p:childTnLst>
                                </p:cTn>
                              </p:par>
                              <p:par>
                                <p:cTn id="43" presetID="14" presetClass="entr" presetSubtype="10" fill="hold" grpId="0" nodeType="withEffect">
                                  <p:stCondLst>
                                    <p:cond delay="0"/>
                                  </p:stCondLst>
                                  <p:childTnLst>
                                    <p:set>
                                      <p:cBhvr>
                                        <p:cTn id="44" dur="1" fill="hold">
                                          <p:stCondLst>
                                            <p:cond delay="0"/>
                                          </p:stCondLst>
                                        </p:cTn>
                                        <p:tgtEl>
                                          <p:spTgt spid="32"/>
                                        </p:tgtEl>
                                        <p:attrNameLst>
                                          <p:attrName>style.visibility</p:attrName>
                                        </p:attrNameLst>
                                      </p:cBhvr>
                                      <p:to>
                                        <p:strVal val="visible"/>
                                      </p:to>
                                    </p:set>
                                    <p:animEffect transition="in" filter="randombar(horizontal)">
                                      <p:cBhvr>
                                        <p:cTn id="45" dur="500"/>
                                        <p:tgtEl>
                                          <p:spTgt spid="32"/>
                                        </p:tgtEl>
                                      </p:cBhvr>
                                    </p:animEffect>
                                  </p:childTnLst>
                                </p:cTn>
                              </p:par>
                              <p:par>
                                <p:cTn id="46" presetID="14" presetClass="entr" presetSubtype="10" fill="hold" grpId="0" nodeType="withEffect">
                                  <p:stCondLst>
                                    <p:cond delay="0"/>
                                  </p:stCondLst>
                                  <p:childTnLst>
                                    <p:set>
                                      <p:cBhvr>
                                        <p:cTn id="47" dur="1" fill="hold">
                                          <p:stCondLst>
                                            <p:cond delay="0"/>
                                          </p:stCondLst>
                                        </p:cTn>
                                        <p:tgtEl>
                                          <p:spTgt spid="33"/>
                                        </p:tgtEl>
                                        <p:attrNameLst>
                                          <p:attrName>style.visibility</p:attrName>
                                        </p:attrNameLst>
                                      </p:cBhvr>
                                      <p:to>
                                        <p:strVal val="visible"/>
                                      </p:to>
                                    </p:set>
                                    <p:animEffect transition="in" filter="randombar(horizontal)">
                                      <p:cBhvr>
                                        <p:cTn id="48" dur="500"/>
                                        <p:tgtEl>
                                          <p:spTgt spid="33"/>
                                        </p:tgtEl>
                                      </p:cBhvr>
                                    </p:animEffect>
                                  </p:childTnLst>
                                </p:cTn>
                              </p:par>
                              <p:par>
                                <p:cTn id="49" presetID="14" presetClass="entr" presetSubtype="10" fill="hold" grpId="0" nodeType="withEffect">
                                  <p:stCondLst>
                                    <p:cond delay="0"/>
                                  </p:stCondLst>
                                  <p:childTnLst>
                                    <p:set>
                                      <p:cBhvr>
                                        <p:cTn id="50" dur="1" fill="hold">
                                          <p:stCondLst>
                                            <p:cond delay="0"/>
                                          </p:stCondLst>
                                        </p:cTn>
                                        <p:tgtEl>
                                          <p:spTgt spid="34"/>
                                        </p:tgtEl>
                                        <p:attrNameLst>
                                          <p:attrName>style.visibility</p:attrName>
                                        </p:attrNameLst>
                                      </p:cBhvr>
                                      <p:to>
                                        <p:strVal val="visible"/>
                                      </p:to>
                                    </p:set>
                                    <p:animEffect transition="in" filter="randombar(horizontal)">
                                      <p:cBhvr>
                                        <p:cTn id="51" dur="500"/>
                                        <p:tgtEl>
                                          <p:spTgt spid="34"/>
                                        </p:tgtEl>
                                      </p:cBhvr>
                                    </p:animEffect>
                                  </p:childTnLst>
                                </p:cTn>
                              </p:par>
                            </p:childTnLst>
                          </p:cTn>
                        </p:par>
                        <p:par>
                          <p:cTn id="52" fill="hold">
                            <p:stCondLst>
                              <p:cond delay="3000"/>
                            </p:stCondLst>
                            <p:childTnLst>
                              <p:par>
                                <p:cTn id="53" presetID="10" presetClass="entr" presetSubtype="0" fill="hold" grpId="0" nodeType="afterEffect">
                                  <p:stCondLst>
                                    <p:cond delay="0"/>
                                  </p:stCondLst>
                                  <p:childTnLst>
                                    <p:set>
                                      <p:cBhvr>
                                        <p:cTn id="54" dur="1" fill="hold">
                                          <p:stCondLst>
                                            <p:cond delay="0"/>
                                          </p:stCondLst>
                                        </p:cTn>
                                        <p:tgtEl>
                                          <p:spTgt spid="24"/>
                                        </p:tgtEl>
                                        <p:attrNameLst>
                                          <p:attrName>style.visibility</p:attrName>
                                        </p:attrNameLst>
                                      </p:cBhvr>
                                      <p:to>
                                        <p:strVal val="visible"/>
                                      </p:to>
                                    </p:set>
                                    <p:animEffect transition="in" filter="fade">
                                      <p:cBhvr>
                                        <p:cTn id="55" dur="500"/>
                                        <p:tgtEl>
                                          <p:spTgt spid="24"/>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18"/>
                                        </p:tgtEl>
                                        <p:attrNameLst>
                                          <p:attrName>style.visibility</p:attrName>
                                        </p:attrNameLst>
                                      </p:cBhvr>
                                      <p:to>
                                        <p:strVal val="visible"/>
                                      </p:to>
                                    </p:set>
                                    <p:animEffect transition="in" filter="fade">
                                      <p:cBhvr>
                                        <p:cTn id="58" dur="500"/>
                                        <p:tgtEl>
                                          <p:spTgt spid="18"/>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25"/>
                                        </p:tgtEl>
                                        <p:attrNameLst>
                                          <p:attrName>style.visibility</p:attrName>
                                        </p:attrNameLst>
                                      </p:cBhvr>
                                      <p:to>
                                        <p:strVal val="visible"/>
                                      </p:to>
                                    </p:set>
                                    <p:animEffect transition="in" filter="fade">
                                      <p:cBhvr>
                                        <p:cTn id="61" dur="500"/>
                                        <p:tgtEl>
                                          <p:spTgt spid="25"/>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19"/>
                                        </p:tgtEl>
                                        <p:attrNameLst>
                                          <p:attrName>style.visibility</p:attrName>
                                        </p:attrNameLst>
                                      </p:cBhvr>
                                      <p:to>
                                        <p:strVal val="visible"/>
                                      </p:to>
                                    </p:set>
                                    <p:animEffect transition="in" filter="fade">
                                      <p:cBhvr>
                                        <p:cTn id="64" dur="500"/>
                                        <p:tgtEl>
                                          <p:spTgt spid="19"/>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26"/>
                                        </p:tgtEl>
                                        <p:attrNameLst>
                                          <p:attrName>style.visibility</p:attrName>
                                        </p:attrNameLst>
                                      </p:cBhvr>
                                      <p:to>
                                        <p:strVal val="visible"/>
                                      </p:to>
                                    </p:set>
                                    <p:animEffect transition="in" filter="fade">
                                      <p:cBhvr>
                                        <p:cTn id="67" dur="500"/>
                                        <p:tgtEl>
                                          <p:spTgt spid="26"/>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20"/>
                                        </p:tgtEl>
                                        <p:attrNameLst>
                                          <p:attrName>style.visibility</p:attrName>
                                        </p:attrNameLst>
                                      </p:cBhvr>
                                      <p:to>
                                        <p:strVal val="visible"/>
                                      </p:to>
                                    </p:set>
                                    <p:animEffect transition="in" filter="fade">
                                      <p:cBhvr>
                                        <p:cTn id="70" dur="500"/>
                                        <p:tgtEl>
                                          <p:spTgt spid="20"/>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27"/>
                                        </p:tgtEl>
                                        <p:attrNameLst>
                                          <p:attrName>style.visibility</p:attrName>
                                        </p:attrNameLst>
                                      </p:cBhvr>
                                      <p:to>
                                        <p:strVal val="visible"/>
                                      </p:to>
                                    </p:set>
                                    <p:animEffect transition="in" filter="fade">
                                      <p:cBhvr>
                                        <p:cTn id="73" dur="500"/>
                                        <p:tgtEl>
                                          <p:spTgt spid="27"/>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21"/>
                                        </p:tgtEl>
                                        <p:attrNameLst>
                                          <p:attrName>style.visibility</p:attrName>
                                        </p:attrNameLst>
                                      </p:cBhvr>
                                      <p:to>
                                        <p:strVal val="visible"/>
                                      </p:to>
                                    </p:set>
                                    <p:animEffect transition="in" filter="fade">
                                      <p:cBhvr>
                                        <p:cTn id="76" dur="500"/>
                                        <p:tgtEl>
                                          <p:spTgt spid="21"/>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28"/>
                                        </p:tgtEl>
                                        <p:attrNameLst>
                                          <p:attrName>style.visibility</p:attrName>
                                        </p:attrNameLst>
                                      </p:cBhvr>
                                      <p:to>
                                        <p:strVal val="visible"/>
                                      </p:to>
                                    </p:set>
                                    <p:animEffect transition="in" filter="fade">
                                      <p:cBhvr>
                                        <p:cTn id="79" dur="500"/>
                                        <p:tgtEl>
                                          <p:spTgt spid="28"/>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22"/>
                                        </p:tgtEl>
                                        <p:attrNameLst>
                                          <p:attrName>style.visibility</p:attrName>
                                        </p:attrNameLst>
                                      </p:cBhvr>
                                      <p:to>
                                        <p:strVal val="visible"/>
                                      </p:to>
                                    </p:set>
                                    <p:animEffect transition="in" filter="fade">
                                      <p:cBhvr>
                                        <p:cTn id="82" dur="500"/>
                                        <p:tgtEl>
                                          <p:spTgt spid="22"/>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23"/>
                                        </p:tgtEl>
                                        <p:attrNameLst>
                                          <p:attrName>style.visibility</p:attrName>
                                        </p:attrNameLst>
                                      </p:cBhvr>
                                      <p:to>
                                        <p:strVal val="visible"/>
                                      </p:to>
                                    </p:set>
                                    <p:animEffect transition="in" filter="fade">
                                      <p:cBhvr>
                                        <p:cTn id="85" dur="500"/>
                                        <p:tgtEl>
                                          <p:spTgt spid="23"/>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17"/>
                                        </p:tgtEl>
                                        <p:attrNameLst>
                                          <p:attrName>style.visibility</p:attrName>
                                        </p:attrNameLst>
                                      </p:cBhvr>
                                      <p:to>
                                        <p:strVal val="visible"/>
                                      </p:to>
                                    </p:set>
                                    <p:animEffect transition="in" filter="fade">
                                      <p:cBhvr>
                                        <p:cTn id="88" dur="500"/>
                                        <p:tgtEl>
                                          <p:spTgt spid="17"/>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58"/>
                                        </p:tgtEl>
                                        <p:attrNameLst>
                                          <p:attrName>style.visibility</p:attrName>
                                        </p:attrNameLst>
                                      </p:cBhvr>
                                      <p:to>
                                        <p:strVal val="visible"/>
                                      </p:to>
                                    </p:set>
                                    <p:animEffect transition="in" filter="fade">
                                      <p:cBhvr>
                                        <p:cTn id="91" dur="300"/>
                                        <p:tgtEl>
                                          <p:spTgt spid="58"/>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59"/>
                                        </p:tgtEl>
                                        <p:attrNameLst>
                                          <p:attrName>style.visibility</p:attrName>
                                        </p:attrNameLst>
                                      </p:cBhvr>
                                      <p:to>
                                        <p:strVal val="visible"/>
                                      </p:to>
                                    </p:set>
                                    <p:animEffect transition="in" filter="fade">
                                      <p:cBhvr>
                                        <p:cTn id="94" dur="300"/>
                                        <p:tgtEl>
                                          <p:spTgt spid="59"/>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62"/>
                                        </p:tgtEl>
                                        <p:attrNameLst>
                                          <p:attrName>style.visibility</p:attrName>
                                        </p:attrNameLst>
                                      </p:cBhvr>
                                      <p:to>
                                        <p:strVal val="visible"/>
                                      </p:to>
                                    </p:set>
                                    <p:animEffect transition="in" filter="fade">
                                      <p:cBhvr>
                                        <p:cTn id="97" dur="300"/>
                                        <p:tgtEl>
                                          <p:spTgt spid="62"/>
                                        </p:tgtEl>
                                      </p:cBhvr>
                                    </p:animEffect>
                                  </p:childTnLst>
                                </p:cTn>
                              </p:par>
                              <p:par>
                                <p:cTn id="98" presetID="10" presetClass="entr" presetSubtype="0" fill="hold" grpId="0" nodeType="withEffect">
                                  <p:stCondLst>
                                    <p:cond delay="0"/>
                                  </p:stCondLst>
                                  <p:childTnLst>
                                    <p:set>
                                      <p:cBhvr>
                                        <p:cTn id="99" dur="1" fill="hold">
                                          <p:stCondLst>
                                            <p:cond delay="0"/>
                                          </p:stCondLst>
                                        </p:cTn>
                                        <p:tgtEl>
                                          <p:spTgt spid="67"/>
                                        </p:tgtEl>
                                        <p:attrNameLst>
                                          <p:attrName>style.visibility</p:attrName>
                                        </p:attrNameLst>
                                      </p:cBhvr>
                                      <p:to>
                                        <p:strVal val="visible"/>
                                      </p:to>
                                    </p:set>
                                    <p:animEffect transition="in" filter="fade">
                                      <p:cBhvr>
                                        <p:cTn id="100" dur="300"/>
                                        <p:tgtEl>
                                          <p:spTgt spid="67"/>
                                        </p:tgtEl>
                                      </p:cBhvr>
                                    </p:animEffect>
                                  </p:childTnLst>
                                </p:cTn>
                              </p:par>
                            </p:childTnLst>
                          </p:cTn>
                        </p:par>
                        <p:par>
                          <p:cTn id="101" fill="hold">
                            <p:stCondLst>
                              <p:cond delay="3500"/>
                            </p:stCondLst>
                            <p:childTnLst>
                              <p:par>
                                <p:cTn id="102" presetID="10" presetClass="entr" presetSubtype="0" fill="hold" grpId="0" nodeType="afterEffect">
                                  <p:stCondLst>
                                    <p:cond delay="0"/>
                                  </p:stCondLst>
                                  <p:childTnLst>
                                    <p:set>
                                      <p:cBhvr>
                                        <p:cTn id="103" dur="1" fill="hold">
                                          <p:stCondLst>
                                            <p:cond delay="0"/>
                                          </p:stCondLst>
                                        </p:cTn>
                                        <p:tgtEl>
                                          <p:spTgt spid="64"/>
                                        </p:tgtEl>
                                        <p:attrNameLst>
                                          <p:attrName>style.visibility</p:attrName>
                                        </p:attrNameLst>
                                      </p:cBhvr>
                                      <p:to>
                                        <p:strVal val="visible"/>
                                      </p:to>
                                    </p:set>
                                    <p:animEffect transition="in" filter="fade">
                                      <p:cBhvr>
                                        <p:cTn id="104" dur="300"/>
                                        <p:tgtEl>
                                          <p:spTgt spid="64"/>
                                        </p:tgtEl>
                                      </p:cBhvr>
                                    </p:animEffect>
                                  </p:childTnLst>
                                </p:cTn>
                              </p:par>
                            </p:childTnLst>
                          </p:cTn>
                        </p:par>
                        <p:par>
                          <p:cTn id="105" fill="hold">
                            <p:stCondLst>
                              <p:cond delay="3800"/>
                            </p:stCondLst>
                            <p:childTnLst>
                              <p:par>
                                <p:cTn id="106" presetID="10" presetClass="entr" presetSubtype="0" fill="hold" grpId="0" nodeType="afterEffect">
                                  <p:stCondLst>
                                    <p:cond delay="0"/>
                                  </p:stCondLst>
                                  <p:childTnLst>
                                    <p:set>
                                      <p:cBhvr>
                                        <p:cTn id="107" dur="1" fill="hold">
                                          <p:stCondLst>
                                            <p:cond delay="0"/>
                                          </p:stCondLst>
                                        </p:cTn>
                                        <p:tgtEl>
                                          <p:spTgt spid="60"/>
                                        </p:tgtEl>
                                        <p:attrNameLst>
                                          <p:attrName>style.visibility</p:attrName>
                                        </p:attrNameLst>
                                      </p:cBhvr>
                                      <p:to>
                                        <p:strVal val="visible"/>
                                      </p:to>
                                    </p:set>
                                    <p:animEffect transition="in" filter="fade">
                                      <p:cBhvr>
                                        <p:cTn id="108" dur="300"/>
                                        <p:tgtEl>
                                          <p:spTgt spid="60"/>
                                        </p:tgtEl>
                                      </p:cBhvr>
                                    </p:animEffect>
                                  </p:childTnLst>
                                </p:cTn>
                              </p:par>
                              <p:par>
                                <p:cTn id="109" presetID="10" presetClass="entr" presetSubtype="0" fill="hold" grpId="0" nodeType="withEffect">
                                  <p:stCondLst>
                                    <p:cond delay="0"/>
                                  </p:stCondLst>
                                  <p:childTnLst>
                                    <p:set>
                                      <p:cBhvr>
                                        <p:cTn id="110" dur="1" fill="hold">
                                          <p:stCondLst>
                                            <p:cond delay="0"/>
                                          </p:stCondLst>
                                        </p:cTn>
                                        <p:tgtEl>
                                          <p:spTgt spid="70"/>
                                        </p:tgtEl>
                                        <p:attrNameLst>
                                          <p:attrName>style.visibility</p:attrName>
                                        </p:attrNameLst>
                                      </p:cBhvr>
                                      <p:to>
                                        <p:strVal val="visible"/>
                                      </p:to>
                                    </p:set>
                                    <p:animEffect transition="in" filter="fade">
                                      <p:cBhvr>
                                        <p:cTn id="111" dur="300"/>
                                        <p:tgtEl>
                                          <p:spTgt spid="70"/>
                                        </p:tgtEl>
                                      </p:cBhvr>
                                    </p:animEffect>
                                  </p:childTnLst>
                                </p:cTn>
                              </p:par>
                              <p:par>
                                <p:cTn id="112" presetID="10" presetClass="entr" presetSubtype="0" fill="hold" grpId="0" nodeType="withEffect">
                                  <p:stCondLst>
                                    <p:cond delay="0"/>
                                  </p:stCondLst>
                                  <p:childTnLst>
                                    <p:set>
                                      <p:cBhvr>
                                        <p:cTn id="113" dur="1" fill="hold">
                                          <p:stCondLst>
                                            <p:cond delay="0"/>
                                          </p:stCondLst>
                                        </p:cTn>
                                        <p:tgtEl>
                                          <p:spTgt spid="72"/>
                                        </p:tgtEl>
                                        <p:attrNameLst>
                                          <p:attrName>style.visibility</p:attrName>
                                        </p:attrNameLst>
                                      </p:cBhvr>
                                      <p:to>
                                        <p:strVal val="visible"/>
                                      </p:to>
                                    </p:set>
                                    <p:animEffect transition="in" filter="fade">
                                      <p:cBhvr>
                                        <p:cTn id="114" dur="300"/>
                                        <p:tgtEl>
                                          <p:spTgt spid="72"/>
                                        </p:tgtEl>
                                      </p:cBhvr>
                                    </p:animEffect>
                                  </p:childTnLst>
                                </p:cTn>
                              </p:par>
                              <p:par>
                                <p:cTn id="115" presetID="10" presetClass="entr" presetSubtype="0" fill="hold" grpId="0" nodeType="withEffect">
                                  <p:stCondLst>
                                    <p:cond delay="0"/>
                                  </p:stCondLst>
                                  <p:childTnLst>
                                    <p:set>
                                      <p:cBhvr>
                                        <p:cTn id="116" dur="1" fill="hold">
                                          <p:stCondLst>
                                            <p:cond delay="0"/>
                                          </p:stCondLst>
                                        </p:cTn>
                                        <p:tgtEl>
                                          <p:spTgt spid="66"/>
                                        </p:tgtEl>
                                        <p:attrNameLst>
                                          <p:attrName>style.visibility</p:attrName>
                                        </p:attrNameLst>
                                      </p:cBhvr>
                                      <p:to>
                                        <p:strVal val="visible"/>
                                      </p:to>
                                    </p:set>
                                    <p:animEffect transition="in" filter="fade">
                                      <p:cBhvr>
                                        <p:cTn id="117" dur="300"/>
                                        <p:tgtEl>
                                          <p:spTgt spid="66"/>
                                        </p:tgtEl>
                                      </p:cBhvr>
                                    </p:animEffect>
                                  </p:childTnLst>
                                </p:cTn>
                              </p:par>
                              <p:par>
                                <p:cTn id="118" presetID="10" presetClass="entr" presetSubtype="0" fill="hold" grpId="0" nodeType="withEffect">
                                  <p:stCondLst>
                                    <p:cond delay="0"/>
                                  </p:stCondLst>
                                  <p:childTnLst>
                                    <p:set>
                                      <p:cBhvr>
                                        <p:cTn id="119" dur="1" fill="hold">
                                          <p:stCondLst>
                                            <p:cond delay="0"/>
                                          </p:stCondLst>
                                        </p:cTn>
                                        <p:tgtEl>
                                          <p:spTgt spid="69"/>
                                        </p:tgtEl>
                                        <p:attrNameLst>
                                          <p:attrName>style.visibility</p:attrName>
                                        </p:attrNameLst>
                                      </p:cBhvr>
                                      <p:to>
                                        <p:strVal val="visible"/>
                                      </p:to>
                                    </p:set>
                                    <p:animEffect transition="in" filter="fade">
                                      <p:cBhvr>
                                        <p:cTn id="120" dur="300"/>
                                        <p:tgtEl>
                                          <p:spTgt spid="69"/>
                                        </p:tgtEl>
                                      </p:cBhvr>
                                    </p:animEffect>
                                  </p:childTnLst>
                                </p:cTn>
                              </p:par>
                              <p:par>
                                <p:cTn id="121" presetID="10" presetClass="entr" presetSubtype="0" fill="hold" grpId="0" nodeType="withEffect">
                                  <p:stCondLst>
                                    <p:cond delay="0"/>
                                  </p:stCondLst>
                                  <p:childTnLst>
                                    <p:set>
                                      <p:cBhvr>
                                        <p:cTn id="122" dur="1" fill="hold">
                                          <p:stCondLst>
                                            <p:cond delay="0"/>
                                          </p:stCondLst>
                                        </p:cTn>
                                        <p:tgtEl>
                                          <p:spTgt spid="63"/>
                                        </p:tgtEl>
                                        <p:attrNameLst>
                                          <p:attrName>style.visibility</p:attrName>
                                        </p:attrNameLst>
                                      </p:cBhvr>
                                      <p:to>
                                        <p:strVal val="visible"/>
                                      </p:to>
                                    </p:set>
                                    <p:animEffect transition="in" filter="fade">
                                      <p:cBhvr>
                                        <p:cTn id="123" dur="300"/>
                                        <p:tgtEl>
                                          <p:spTgt spid="63"/>
                                        </p:tgtEl>
                                      </p:cBhvr>
                                    </p:animEffect>
                                  </p:childTnLst>
                                </p:cTn>
                              </p:par>
                            </p:childTnLst>
                          </p:cTn>
                        </p:par>
                        <p:par>
                          <p:cTn id="124" fill="hold">
                            <p:stCondLst>
                              <p:cond delay="4100"/>
                            </p:stCondLst>
                            <p:childTnLst>
                              <p:par>
                                <p:cTn id="125" presetID="10" presetClass="entr" presetSubtype="0" fill="hold" grpId="0" nodeType="afterEffect">
                                  <p:stCondLst>
                                    <p:cond delay="0"/>
                                  </p:stCondLst>
                                  <p:childTnLst>
                                    <p:set>
                                      <p:cBhvr>
                                        <p:cTn id="126" dur="1" fill="hold">
                                          <p:stCondLst>
                                            <p:cond delay="0"/>
                                          </p:stCondLst>
                                        </p:cTn>
                                        <p:tgtEl>
                                          <p:spTgt spid="71"/>
                                        </p:tgtEl>
                                        <p:attrNameLst>
                                          <p:attrName>style.visibility</p:attrName>
                                        </p:attrNameLst>
                                      </p:cBhvr>
                                      <p:to>
                                        <p:strVal val="visible"/>
                                      </p:to>
                                    </p:set>
                                    <p:animEffect transition="in" filter="fade">
                                      <p:cBhvr>
                                        <p:cTn id="127" dur="300"/>
                                        <p:tgtEl>
                                          <p:spTgt spid="71"/>
                                        </p:tgtEl>
                                      </p:cBhvr>
                                    </p:animEffect>
                                  </p:childTnLst>
                                </p:cTn>
                              </p:par>
                              <p:par>
                                <p:cTn id="128" presetID="10" presetClass="entr" presetSubtype="0" fill="hold" grpId="0" nodeType="withEffect">
                                  <p:stCondLst>
                                    <p:cond delay="0"/>
                                  </p:stCondLst>
                                  <p:childTnLst>
                                    <p:set>
                                      <p:cBhvr>
                                        <p:cTn id="129" dur="1" fill="hold">
                                          <p:stCondLst>
                                            <p:cond delay="0"/>
                                          </p:stCondLst>
                                        </p:cTn>
                                        <p:tgtEl>
                                          <p:spTgt spid="68"/>
                                        </p:tgtEl>
                                        <p:attrNameLst>
                                          <p:attrName>style.visibility</p:attrName>
                                        </p:attrNameLst>
                                      </p:cBhvr>
                                      <p:to>
                                        <p:strVal val="visible"/>
                                      </p:to>
                                    </p:set>
                                    <p:animEffect transition="in" filter="fade">
                                      <p:cBhvr>
                                        <p:cTn id="130" dur="300"/>
                                        <p:tgtEl>
                                          <p:spTgt spid="68"/>
                                        </p:tgtEl>
                                      </p:cBhvr>
                                    </p:animEffect>
                                  </p:childTnLst>
                                </p:cTn>
                              </p:par>
                              <p:par>
                                <p:cTn id="131" presetID="10" presetClass="entr" presetSubtype="0" fill="hold" grpId="0" nodeType="withEffect">
                                  <p:stCondLst>
                                    <p:cond delay="0"/>
                                  </p:stCondLst>
                                  <p:childTnLst>
                                    <p:set>
                                      <p:cBhvr>
                                        <p:cTn id="132" dur="1" fill="hold">
                                          <p:stCondLst>
                                            <p:cond delay="0"/>
                                          </p:stCondLst>
                                        </p:cTn>
                                        <p:tgtEl>
                                          <p:spTgt spid="61"/>
                                        </p:tgtEl>
                                        <p:attrNameLst>
                                          <p:attrName>style.visibility</p:attrName>
                                        </p:attrNameLst>
                                      </p:cBhvr>
                                      <p:to>
                                        <p:strVal val="visible"/>
                                      </p:to>
                                    </p:set>
                                    <p:animEffect transition="in" filter="fade">
                                      <p:cBhvr>
                                        <p:cTn id="133" dur="300"/>
                                        <p:tgtEl>
                                          <p:spTgt spid="61"/>
                                        </p:tgtEl>
                                      </p:cBhvr>
                                    </p:animEffect>
                                  </p:childTnLst>
                                </p:cTn>
                              </p:par>
                            </p:childTnLst>
                          </p:cTn>
                        </p:par>
                        <p:par>
                          <p:cTn id="134" fill="hold">
                            <p:stCondLst>
                              <p:cond delay="4400"/>
                            </p:stCondLst>
                            <p:childTnLst>
                              <p:par>
                                <p:cTn id="135" presetID="10" presetClass="entr" presetSubtype="0" fill="hold" grpId="0" nodeType="afterEffect">
                                  <p:stCondLst>
                                    <p:cond delay="0"/>
                                  </p:stCondLst>
                                  <p:childTnLst>
                                    <p:set>
                                      <p:cBhvr>
                                        <p:cTn id="136" dur="1" fill="hold">
                                          <p:stCondLst>
                                            <p:cond delay="0"/>
                                          </p:stCondLst>
                                        </p:cTn>
                                        <p:tgtEl>
                                          <p:spTgt spid="65"/>
                                        </p:tgtEl>
                                        <p:attrNameLst>
                                          <p:attrName>style.visibility</p:attrName>
                                        </p:attrNameLst>
                                      </p:cBhvr>
                                      <p:to>
                                        <p:strVal val="visible"/>
                                      </p:to>
                                    </p:set>
                                    <p:animEffect transition="in" filter="fade">
                                      <p:cBhvr>
                                        <p:cTn id="137" dur="3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1" grpId="0" animBg="1"/>
      <p:bldP spid="32" grpId="0" animBg="1"/>
      <p:bldP spid="33" grpId="0" animBg="1"/>
      <p:bldP spid="34" grpId="0" animBg="1"/>
      <p:bldP spid="4" grpId="0"/>
      <p:bldP spid="15" grpId="0" animBg="1"/>
      <p:bldP spid="10" grpId="0" animBg="1"/>
      <p:bldP spid="17" grpId="0"/>
      <p:bldP spid="18" grpId="0"/>
      <p:bldP spid="19" grpId="0"/>
      <p:bldP spid="20" grpId="0"/>
      <p:bldP spid="21" grpId="0"/>
      <p:bldP spid="22" grpId="0"/>
      <p:bldP spid="23" grpId="0"/>
      <p:bldP spid="24" grpId="0"/>
      <p:bldP spid="25" grpId="0"/>
      <p:bldP spid="26" grpId="0"/>
      <p:bldP spid="27" grpId="0"/>
      <p:bldP spid="28" grpId="0"/>
      <p:bldP spid="58" grpId="0" animBg="1"/>
      <p:bldP spid="59" grpId="0" animBg="1"/>
      <p:bldP spid="60" grpId="0" animBg="1"/>
      <p:bldP spid="61" grpId="0" animBg="1"/>
      <p:bldP spid="62" grpId="0" animBg="1"/>
      <p:bldP spid="63" grpId="0" animBg="1"/>
      <p:bldP spid="64" grpId="0" animBg="1"/>
      <p:bldP spid="65" grpId="0" animBg="1"/>
      <p:bldP spid="66" grpId="0" animBg="1"/>
      <p:bldP spid="67" grpId="0" animBg="1"/>
      <p:bldP spid="68" grpId="0" animBg="1"/>
      <p:bldP spid="69" grpId="0" animBg="1"/>
      <p:bldP spid="70" grpId="0" animBg="1"/>
      <p:bldP spid="71" grpId="0" animBg="1"/>
      <p:bldP spid="7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Oval 1"/>
          <p:cNvSpPr/>
          <p:nvPr/>
        </p:nvSpPr>
        <p:spPr>
          <a:xfrm>
            <a:off x="5429375" y="1264983"/>
            <a:ext cx="873191" cy="873191"/>
          </a:xfrm>
          <a:prstGeom prst="ellipse">
            <a:avLst/>
          </a:prstGeom>
          <a:solidFill>
            <a:srgbClr val="2B84E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27"/>
          <p:cNvSpPr/>
          <p:nvPr/>
        </p:nvSpPr>
        <p:spPr>
          <a:xfrm>
            <a:off x="8729275" y="1264983"/>
            <a:ext cx="873191" cy="873191"/>
          </a:xfrm>
          <a:prstGeom prst="ellipse">
            <a:avLst/>
          </a:prstGeom>
          <a:solidFill>
            <a:srgbClr val="F5932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28"/>
          <p:cNvSpPr/>
          <p:nvPr/>
        </p:nvSpPr>
        <p:spPr>
          <a:xfrm>
            <a:off x="2129474" y="1264983"/>
            <a:ext cx="873191" cy="873191"/>
          </a:xfrm>
          <a:prstGeom prst="ellipse">
            <a:avLst/>
          </a:prstGeom>
          <a:solidFill>
            <a:srgbClr val="F1581C"/>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 name="Straight Connector 25"/>
          <p:cNvCxnSpPr/>
          <p:nvPr/>
        </p:nvCxnSpPr>
        <p:spPr>
          <a:xfrm>
            <a:off x="0" y="545427"/>
            <a:ext cx="627797" cy="0"/>
          </a:xfrm>
          <a:prstGeom prst="line">
            <a:avLst/>
          </a:prstGeom>
          <a:ln w="1016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Straight Connector 25"/>
          <p:cNvCxnSpPr/>
          <p:nvPr/>
        </p:nvCxnSpPr>
        <p:spPr>
          <a:xfrm>
            <a:off x="3850978" y="545427"/>
            <a:ext cx="8341022" cy="0"/>
          </a:xfrm>
          <a:prstGeom prst="line">
            <a:avLst/>
          </a:prstGeom>
          <a:ln w="1016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矩形 3"/>
          <p:cNvSpPr/>
          <p:nvPr/>
        </p:nvSpPr>
        <p:spPr>
          <a:xfrm>
            <a:off x="641445" y="76465"/>
            <a:ext cx="3209533" cy="719556"/>
          </a:xfrm>
          <a:prstGeom prst="rect">
            <a:avLst/>
          </a:prstGeom>
        </p:spPr>
        <p:txBody>
          <a:bodyPr wrap="none">
            <a:spAutoFit/>
          </a:bodyPr>
          <a:lstStyle/>
          <a:p>
            <a:pPr>
              <a:lnSpc>
                <a:spcPct val="200000"/>
              </a:lnSpc>
            </a:pPr>
            <a:r>
              <a:rPr lang="zh-CN" altLang="en-US" sz="2400" b="1" dirty="0">
                <a:latin typeface="微软雅黑" panose="020B0503020204020204" pitchFamily="34" charset="-122"/>
                <a:ea typeface="微软雅黑" panose="020B0503020204020204" pitchFamily="34" charset="-122"/>
              </a:rPr>
              <a:t>二、</a:t>
            </a:r>
            <a:r>
              <a:rPr lang="en-US" altLang="zh-CN" sz="2400" b="1" dirty="0">
                <a:latin typeface="微软雅黑" panose="020B0503020204020204" pitchFamily="34" charset="-122"/>
                <a:ea typeface="微软雅黑" panose="020B0503020204020204" pitchFamily="34" charset="-122"/>
              </a:rPr>
              <a:t>5M1E</a:t>
            </a:r>
            <a:r>
              <a:rPr lang="zh-CN" altLang="en-US" sz="2400" b="1" dirty="0">
                <a:latin typeface="微软雅黑" panose="020B0503020204020204" pitchFamily="34" charset="-122"/>
                <a:ea typeface="微软雅黑" panose="020B0503020204020204" pitchFamily="34" charset="-122"/>
              </a:rPr>
              <a:t>分析法简介</a:t>
            </a:r>
          </a:p>
        </p:txBody>
      </p:sp>
      <p:sp>
        <p:nvSpPr>
          <p:cNvPr id="6" name="矩形 3081"/>
          <p:cNvSpPr>
            <a:spLocks noChangeArrowheads="1"/>
          </p:cNvSpPr>
          <p:nvPr/>
        </p:nvSpPr>
        <p:spPr bwMode="auto">
          <a:xfrm>
            <a:off x="2253824" y="5267862"/>
            <a:ext cx="7625045" cy="1135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600" b="1">
                <a:solidFill>
                  <a:srgbClr val="003399"/>
                </a:solidFill>
                <a:latin typeface="Arial" panose="020B0604020202020204" pitchFamily="34" charset="0"/>
                <a:ea typeface="MS PGothic" panose="020B0600070205080204" pitchFamily="34" charset="-128"/>
              </a:defRPr>
            </a:lvl1pPr>
            <a:lvl2pPr>
              <a:defRPr sz="3600" b="1">
                <a:solidFill>
                  <a:srgbClr val="003399"/>
                </a:solidFill>
                <a:latin typeface="Arial" panose="020B0604020202020204" pitchFamily="34" charset="0"/>
                <a:ea typeface="MS PGothic" panose="020B0600070205080204" pitchFamily="34" charset="-128"/>
              </a:defRPr>
            </a:lvl2pPr>
            <a:lvl3pPr>
              <a:defRPr sz="3600" b="1">
                <a:solidFill>
                  <a:srgbClr val="003399"/>
                </a:solidFill>
                <a:latin typeface="Arial" panose="020B0604020202020204" pitchFamily="34" charset="0"/>
                <a:ea typeface="MS PGothic" panose="020B0600070205080204" pitchFamily="34" charset="-128"/>
              </a:defRPr>
            </a:lvl3pPr>
            <a:lvl4pPr>
              <a:defRPr sz="3600" b="1">
                <a:solidFill>
                  <a:srgbClr val="003399"/>
                </a:solidFill>
                <a:latin typeface="Arial" panose="020B0604020202020204" pitchFamily="34" charset="0"/>
                <a:ea typeface="MS PGothic" panose="020B0600070205080204" pitchFamily="34" charset="-128"/>
              </a:defRPr>
            </a:lvl4pPr>
            <a:lvl5pPr>
              <a:defRPr sz="3600" b="1">
                <a:solidFill>
                  <a:srgbClr val="003399"/>
                </a:solidFill>
                <a:latin typeface="Arial" panose="020B0604020202020204" pitchFamily="34" charset="0"/>
                <a:ea typeface="MS PGothic" panose="020B0600070205080204" pitchFamily="34" charset="-128"/>
              </a:defRPr>
            </a:lvl5pPr>
            <a:lvl6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6pPr>
            <a:lvl7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7pPr>
            <a:lvl8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8pPr>
            <a:lvl9pPr fontAlgn="base">
              <a:spcBef>
                <a:spcPct val="0"/>
              </a:spcBef>
              <a:spcAft>
                <a:spcPct val="0"/>
              </a:spcAft>
              <a:buFont typeface="Arial" panose="020B0604020202020204" pitchFamily="34" charset="0"/>
              <a:defRPr sz="3600" b="1">
                <a:solidFill>
                  <a:srgbClr val="003399"/>
                </a:solidFill>
                <a:latin typeface="Arial" panose="020B0604020202020204" pitchFamily="34" charset="0"/>
                <a:ea typeface="MS PGothic" panose="020B0600070205080204" pitchFamily="34" charset="-128"/>
              </a:defRPr>
            </a:lvl9pPr>
          </a:lstStyle>
          <a:p>
            <a:pPr algn="ctr">
              <a:lnSpc>
                <a:spcPct val="150000"/>
              </a:lnSpc>
            </a:pPr>
            <a:r>
              <a:rPr lang="zh-CN" altLang="en-US" sz="2400" dirty="0" smtClean="0">
                <a:solidFill>
                  <a:schemeClr val="tx1"/>
                </a:solidFill>
                <a:latin typeface="微软雅黑" panose="020B0503020204020204" pitchFamily="34" charset="-122"/>
                <a:ea typeface="微软雅黑" panose="020B0503020204020204" pitchFamily="34" charset="-122"/>
              </a:rPr>
              <a:t>人</a:t>
            </a:r>
            <a:r>
              <a:rPr lang="zh-CN" altLang="en-US" sz="2400" dirty="0">
                <a:solidFill>
                  <a:schemeClr val="tx1"/>
                </a:solidFill>
                <a:latin typeface="微软雅黑" panose="020B0503020204020204" pitchFamily="34" charset="-122"/>
                <a:ea typeface="微软雅黑" panose="020B0503020204020204" pitchFamily="34" charset="-122"/>
              </a:rPr>
              <a:t>、机、料、法、环、测的六项分析不是独立的，是你中有我、我中有你。</a:t>
            </a:r>
          </a:p>
        </p:txBody>
      </p:sp>
      <p:cxnSp>
        <p:nvCxnSpPr>
          <p:cNvPr id="11" name="Straight Connector 86"/>
          <p:cNvCxnSpPr/>
          <p:nvPr/>
        </p:nvCxnSpPr>
        <p:spPr>
          <a:xfrm flipH="1">
            <a:off x="7448503" y="2362768"/>
            <a:ext cx="0" cy="2171013"/>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3" name="Straight Connector 88"/>
          <p:cNvCxnSpPr/>
          <p:nvPr/>
        </p:nvCxnSpPr>
        <p:spPr>
          <a:xfrm flipH="1">
            <a:off x="4155313" y="2362903"/>
            <a:ext cx="0" cy="2171013"/>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hape 2547"/>
          <p:cNvSpPr/>
          <p:nvPr/>
        </p:nvSpPr>
        <p:spPr>
          <a:xfrm>
            <a:off x="5667353" y="1502081"/>
            <a:ext cx="398994" cy="398994"/>
          </a:xfrm>
          <a:custGeom>
            <a:avLst/>
            <a:gdLst/>
            <a:ahLst/>
            <a:cxnLst>
              <a:cxn ang="0">
                <a:pos x="wd2" y="hd2"/>
              </a:cxn>
              <a:cxn ang="5400000">
                <a:pos x="wd2" y="hd2"/>
              </a:cxn>
              <a:cxn ang="10800000">
                <a:pos x="wd2" y="hd2"/>
              </a:cxn>
              <a:cxn ang="16200000">
                <a:pos x="wd2" y="hd2"/>
              </a:cxn>
            </a:cxnLst>
            <a:rect l="0" t="0" r="r" b="b"/>
            <a:pathLst>
              <a:path w="21600" h="21600" extrusionOk="0">
                <a:moveTo>
                  <a:pt x="18073" y="17379"/>
                </a:moveTo>
                <a:lnTo>
                  <a:pt x="15643" y="14949"/>
                </a:lnTo>
                <a:cubicBezTo>
                  <a:pt x="16600" y="13832"/>
                  <a:pt x="17182" y="12386"/>
                  <a:pt x="17182" y="10800"/>
                </a:cubicBezTo>
                <a:cubicBezTo>
                  <a:pt x="17182" y="9214"/>
                  <a:pt x="16600" y="7767"/>
                  <a:pt x="15643" y="6651"/>
                </a:cubicBezTo>
                <a:lnTo>
                  <a:pt x="18073" y="4221"/>
                </a:lnTo>
                <a:cubicBezTo>
                  <a:pt x="19649" y="5963"/>
                  <a:pt x="20618" y="8266"/>
                  <a:pt x="20618" y="10800"/>
                </a:cubicBezTo>
                <a:cubicBezTo>
                  <a:pt x="20618" y="13335"/>
                  <a:pt x="19649" y="15637"/>
                  <a:pt x="18073" y="17379"/>
                </a:cubicBezTo>
                <a:moveTo>
                  <a:pt x="10800" y="20619"/>
                </a:moveTo>
                <a:cubicBezTo>
                  <a:pt x="8265" y="20619"/>
                  <a:pt x="5963" y="19650"/>
                  <a:pt x="4221" y="18073"/>
                </a:cubicBezTo>
                <a:lnTo>
                  <a:pt x="6651" y="15643"/>
                </a:lnTo>
                <a:cubicBezTo>
                  <a:pt x="7767" y="16600"/>
                  <a:pt x="9214" y="17182"/>
                  <a:pt x="10800" y="17182"/>
                </a:cubicBezTo>
                <a:cubicBezTo>
                  <a:pt x="12386" y="17182"/>
                  <a:pt x="13833" y="16600"/>
                  <a:pt x="14949" y="15643"/>
                </a:cubicBezTo>
                <a:lnTo>
                  <a:pt x="17379" y="18073"/>
                </a:lnTo>
                <a:cubicBezTo>
                  <a:pt x="15637" y="19650"/>
                  <a:pt x="13334" y="20619"/>
                  <a:pt x="10800" y="20619"/>
                </a:cubicBezTo>
                <a:moveTo>
                  <a:pt x="982" y="10800"/>
                </a:moveTo>
                <a:cubicBezTo>
                  <a:pt x="982" y="8266"/>
                  <a:pt x="1950" y="5963"/>
                  <a:pt x="3527" y="4221"/>
                </a:cubicBezTo>
                <a:lnTo>
                  <a:pt x="5957" y="6651"/>
                </a:lnTo>
                <a:cubicBezTo>
                  <a:pt x="4999" y="7767"/>
                  <a:pt x="4418" y="9214"/>
                  <a:pt x="4418" y="10800"/>
                </a:cubicBezTo>
                <a:cubicBezTo>
                  <a:pt x="4418" y="12386"/>
                  <a:pt x="4999" y="13832"/>
                  <a:pt x="5957" y="14949"/>
                </a:cubicBezTo>
                <a:lnTo>
                  <a:pt x="3527" y="17379"/>
                </a:lnTo>
                <a:cubicBezTo>
                  <a:pt x="1950" y="15637"/>
                  <a:pt x="982" y="13335"/>
                  <a:pt x="982" y="10800"/>
                </a:cubicBezTo>
                <a:moveTo>
                  <a:pt x="16200" y="10800"/>
                </a:moveTo>
                <a:cubicBezTo>
                  <a:pt x="16200" y="13782"/>
                  <a:pt x="13782" y="16200"/>
                  <a:pt x="10800" y="16200"/>
                </a:cubicBezTo>
                <a:cubicBezTo>
                  <a:pt x="7817" y="16200"/>
                  <a:pt x="5400" y="13782"/>
                  <a:pt x="5400" y="10800"/>
                </a:cubicBezTo>
                <a:cubicBezTo>
                  <a:pt x="5400" y="7817"/>
                  <a:pt x="7817" y="5400"/>
                  <a:pt x="10800" y="5400"/>
                </a:cubicBezTo>
                <a:cubicBezTo>
                  <a:pt x="13782" y="5400"/>
                  <a:pt x="16200" y="7817"/>
                  <a:pt x="16200" y="10800"/>
                </a:cubicBezTo>
                <a:moveTo>
                  <a:pt x="10800" y="982"/>
                </a:moveTo>
                <a:cubicBezTo>
                  <a:pt x="13334" y="982"/>
                  <a:pt x="15637" y="1950"/>
                  <a:pt x="17379" y="3527"/>
                </a:cubicBezTo>
                <a:lnTo>
                  <a:pt x="14949" y="5957"/>
                </a:lnTo>
                <a:cubicBezTo>
                  <a:pt x="13832" y="4999"/>
                  <a:pt x="12386" y="4418"/>
                  <a:pt x="10800" y="4418"/>
                </a:cubicBezTo>
                <a:cubicBezTo>
                  <a:pt x="9214" y="4418"/>
                  <a:pt x="7767" y="4999"/>
                  <a:pt x="6651" y="5957"/>
                </a:cubicBezTo>
                <a:lnTo>
                  <a:pt x="4221" y="3527"/>
                </a:lnTo>
                <a:cubicBezTo>
                  <a:pt x="5963" y="1950"/>
                  <a:pt x="8265" y="982"/>
                  <a:pt x="10800" y="982"/>
                </a:cubicBezTo>
                <a:moveTo>
                  <a:pt x="10800" y="0"/>
                </a:moveTo>
                <a:cubicBezTo>
                  <a:pt x="4835" y="0"/>
                  <a:pt x="0" y="4835"/>
                  <a:pt x="0" y="10800"/>
                </a:cubicBezTo>
                <a:cubicBezTo>
                  <a:pt x="0" y="16764"/>
                  <a:pt x="4835" y="21600"/>
                  <a:pt x="10800" y="21600"/>
                </a:cubicBezTo>
                <a:cubicBezTo>
                  <a:pt x="16764" y="21600"/>
                  <a:pt x="21600" y="16764"/>
                  <a:pt x="21600" y="10800"/>
                </a:cubicBezTo>
                <a:cubicBezTo>
                  <a:pt x="21600" y="4835"/>
                  <a:pt x="16764" y="0"/>
                  <a:pt x="10800" y="0"/>
                </a:cubicBezTo>
              </a:path>
            </a:pathLst>
          </a:custGeom>
          <a:solidFill>
            <a:schemeClr val="bg1"/>
          </a:solidFill>
          <a:ln w="12700">
            <a:noFill/>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solidFill>
                <a:schemeClr val="tx2"/>
              </a:solidFill>
            </a:endParaRPr>
          </a:p>
        </p:txBody>
      </p:sp>
      <p:sp>
        <p:nvSpPr>
          <p:cNvPr id="10" name="Shape 2587"/>
          <p:cNvSpPr/>
          <p:nvPr/>
        </p:nvSpPr>
        <p:spPr>
          <a:xfrm>
            <a:off x="8967512" y="1536522"/>
            <a:ext cx="398994" cy="398994"/>
          </a:xfrm>
          <a:custGeom>
            <a:avLst/>
            <a:gdLst/>
            <a:ahLst/>
            <a:cxnLst>
              <a:cxn ang="0">
                <a:pos x="wd2" y="hd2"/>
              </a:cxn>
              <a:cxn ang="5400000">
                <a:pos x="wd2" y="hd2"/>
              </a:cxn>
              <a:cxn ang="10800000">
                <a:pos x="wd2" y="hd2"/>
              </a:cxn>
              <a:cxn ang="16200000">
                <a:pos x="wd2" y="hd2"/>
              </a:cxn>
            </a:cxnLst>
            <a:rect l="0" t="0" r="r" b="b"/>
            <a:pathLst>
              <a:path w="21600" h="21600" extrusionOk="0">
                <a:moveTo>
                  <a:pt x="12281" y="19846"/>
                </a:moveTo>
                <a:lnTo>
                  <a:pt x="9413" y="12882"/>
                </a:lnTo>
                <a:lnTo>
                  <a:pt x="19655" y="2640"/>
                </a:lnTo>
                <a:cubicBezTo>
                  <a:pt x="19655" y="2640"/>
                  <a:pt x="12281" y="19846"/>
                  <a:pt x="12281" y="19846"/>
                </a:cubicBezTo>
                <a:close/>
                <a:moveTo>
                  <a:pt x="1755" y="9320"/>
                </a:moveTo>
                <a:lnTo>
                  <a:pt x="18960" y="1945"/>
                </a:lnTo>
                <a:lnTo>
                  <a:pt x="8719" y="12187"/>
                </a:lnTo>
                <a:cubicBezTo>
                  <a:pt x="8719" y="12187"/>
                  <a:pt x="1755" y="9320"/>
                  <a:pt x="1755" y="9320"/>
                </a:cubicBezTo>
                <a:close/>
                <a:moveTo>
                  <a:pt x="21600" y="491"/>
                </a:moveTo>
                <a:cubicBezTo>
                  <a:pt x="21600" y="220"/>
                  <a:pt x="21380" y="0"/>
                  <a:pt x="21109" y="0"/>
                </a:cubicBezTo>
                <a:cubicBezTo>
                  <a:pt x="21034" y="0"/>
                  <a:pt x="20964" y="20"/>
                  <a:pt x="20900" y="52"/>
                </a:cubicBezTo>
                <a:lnTo>
                  <a:pt x="20898" y="48"/>
                </a:lnTo>
                <a:lnTo>
                  <a:pt x="302" y="8875"/>
                </a:lnTo>
                <a:cubicBezTo>
                  <a:pt x="301" y="8875"/>
                  <a:pt x="299" y="8876"/>
                  <a:pt x="297" y="8877"/>
                </a:cubicBezTo>
                <a:lnTo>
                  <a:pt x="280" y="8885"/>
                </a:lnTo>
                <a:lnTo>
                  <a:pt x="281" y="8887"/>
                </a:lnTo>
                <a:cubicBezTo>
                  <a:pt x="116" y="8967"/>
                  <a:pt x="0" y="9132"/>
                  <a:pt x="0" y="9327"/>
                </a:cubicBezTo>
                <a:cubicBezTo>
                  <a:pt x="0" y="9550"/>
                  <a:pt x="151" y="9731"/>
                  <a:pt x="355" y="9791"/>
                </a:cubicBezTo>
                <a:lnTo>
                  <a:pt x="353" y="9799"/>
                </a:lnTo>
                <a:lnTo>
                  <a:pt x="8462" y="13138"/>
                </a:lnTo>
                <a:lnTo>
                  <a:pt x="11801" y="21248"/>
                </a:lnTo>
                <a:lnTo>
                  <a:pt x="11809" y="21245"/>
                </a:lnTo>
                <a:cubicBezTo>
                  <a:pt x="11869" y="21449"/>
                  <a:pt x="12050" y="21600"/>
                  <a:pt x="12273" y="21600"/>
                </a:cubicBezTo>
                <a:cubicBezTo>
                  <a:pt x="12468" y="21600"/>
                  <a:pt x="12634" y="21484"/>
                  <a:pt x="12713" y="21319"/>
                </a:cubicBezTo>
                <a:lnTo>
                  <a:pt x="12716" y="21320"/>
                </a:lnTo>
                <a:lnTo>
                  <a:pt x="12723" y="21303"/>
                </a:lnTo>
                <a:cubicBezTo>
                  <a:pt x="12724" y="21301"/>
                  <a:pt x="12725" y="21300"/>
                  <a:pt x="12725" y="21298"/>
                </a:cubicBezTo>
                <a:lnTo>
                  <a:pt x="21553" y="702"/>
                </a:lnTo>
                <a:lnTo>
                  <a:pt x="21547" y="699"/>
                </a:lnTo>
                <a:cubicBezTo>
                  <a:pt x="21578" y="636"/>
                  <a:pt x="21600" y="567"/>
                  <a:pt x="21600" y="491"/>
                </a:cubicBezTo>
                <a:moveTo>
                  <a:pt x="7855" y="16200"/>
                </a:moveTo>
                <a:cubicBezTo>
                  <a:pt x="7719" y="16200"/>
                  <a:pt x="7596" y="16255"/>
                  <a:pt x="7507" y="16344"/>
                </a:cubicBezTo>
                <a:lnTo>
                  <a:pt x="6035" y="17817"/>
                </a:lnTo>
                <a:cubicBezTo>
                  <a:pt x="5946" y="17905"/>
                  <a:pt x="5891" y="18029"/>
                  <a:pt x="5891" y="18164"/>
                </a:cubicBezTo>
                <a:cubicBezTo>
                  <a:pt x="5891" y="18435"/>
                  <a:pt x="6111" y="18655"/>
                  <a:pt x="6382" y="18655"/>
                </a:cubicBezTo>
                <a:cubicBezTo>
                  <a:pt x="6517" y="18655"/>
                  <a:pt x="6640" y="18600"/>
                  <a:pt x="6729" y="18511"/>
                </a:cubicBezTo>
                <a:lnTo>
                  <a:pt x="8202" y="17038"/>
                </a:lnTo>
                <a:cubicBezTo>
                  <a:pt x="8291" y="16950"/>
                  <a:pt x="8345" y="16827"/>
                  <a:pt x="8345" y="16691"/>
                </a:cubicBezTo>
                <a:cubicBezTo>
                  <a:pt x="8345" y="16420"/>
                  <a:pt x="8126" y="16200"/>
                  <a:pt x="7855" y="16200"/>
                </a:cubicBezTo>
                <a:moveTo>
                  <a:pt x="7855" y="14237"/>
                </a:moveTo>
                <a:cubicBezTo>
                  <a:pt x="7855" y="13966"/>
                  <a:pt x="7635" y="13745"/>
                  <a:pt x="7364" y="13745"/>
                </a:cubicBezTo>
                <a:cubicBezTo>
                  <a:pt x="7228" y="13745"/>
                  <a:pt x="7105" y="13801"/>
                  <a:pt x="7017" y="13889"/>
                </a:cubicBezTo>
                <a:lnTo>
                  <a:pt x="2107" y="18798"/>
                </a:lnTo>
                <a:cubicBezTo>
                  <a:pt x="2019" y="18888"/>
                  <a:pt x="1964" y="19011"/>
                  <a:pt x="1964" y="19145"/>
                </a:cubicBezTo>
                <a:cubicBezTo>
                  <a:pt x="1964" y="19417"/>
                  <a:pt x="2184" y="19636"/>
                  <a:pt x="2455" y="19636"/>
                </a:cubicBezTo>
                <a:cubicBezTo>
                  <a:pt x="2590" y="19636"/>
                  <a:pt x="2713" y="19582"/>
                  <a:pt x="2802" y="19493"/>
                </a:cubicBezTo>
                <a:lnTo>
                  <a:pt x="7711" y="14583"/>
                </a:lnTo>
                <a:cubicBezTo>
                  <a:pt x="7800" y="14495"/>
                  <a:pt x="7855" y="14372"/>
                  <a:pt x="7855" y="14237"/>
                </a:cubicBezTo>
                <a:moveTo>
                  <a:pt x="4765" y="14583"/>
                </a:moveTo>
                <a:lnTo>
                  <a:pt x="5256" y="14093"/>
                </a:lnTo>
                <a:cubicBezTo>
                  <a:pt x="5345" y="14004"/>
                  <a:pt x="5400" y="13881"/>
                  <a:pt x="5400" y="13745"/>
                </a:cubicBezTo>
                <a:cubicBezTo>
                  <a:pt x="5400" y="13475"/>
                  <a:pt x="5180" y="13255"/>
                  <a:pt x="4909" y="13255"/>
                </a:cubicBezTo>
                <a:cubicBezTo>
                  <a:pt x="4774" y="13255"/>
                  <a:pt x="4651" y="13310"/>
                  <a:pt x="4562" y="13398"/>
                </a:cubicBezTo>
                <a:lnTo>
                  <a:pt x="4071" y="13889"/>
                </a:lnTo>
                <a:cubicBezTo>
                  <a:pt x="3982" y="13979"/>
                  <a:pt x="3927" y="14101"/>
                  <a:pt x="3927" y="14237"/>
                </a:cubicBezTo>
                <a:cubicBezTo>
                  <a:pt x="3927" y="14507"/>
                  <a:pt x="4147" y="14727"/>
                  <a:pt x="4418" y="14727"/>
                </a:cubicBezTo>
                <a:cubicBezTo>
                  <a:pt x="4554" y="14727"/>
                  <a:pt x="4676" y="14673"/>
                  <a:pt x="4765" y="14583"/>
                </a:cubicBezTo>
              </a:path>
            </a:pathLst>
          </a:custGeom>
          <a:solidFill>
            <a:schemeClr val="bg1"/>
          </a:solidFill>
          <a:ln w="12700">
            <a:noFill/>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solidFill>
                <a:schemeClr val="tx2"/>
              </a:solidFill>
            </a:endParaRPr>
          </a:p>
        </p:txBody>
      </p:sp>
      <p:sp>
        <p:nvSpPr>
          <p:cNvPr id="7" name="Shape 2525"/>
          <p:cNvSpPr/>
          <p:nvPr/>
        </p:nvSpPr>
        <p:spPr>
          <a:xfrm>
            <a:off x="2366682" y="1489608"/>
            <a:ext cx="398994" cy="398994"/>
          </a:xfrm>
          <a:custGeom>
            <a:avLst/>
            <a:gdLst/>
            <a:ahLst/>
            <a:cxnLst>
              <a:cxn ang="0">
                <a:pos x="wd2" y="hd2"/>
              </a:cxn>
              <a:cxn ang="5400000">
                <a:pos x="wd2" y="hd2"/>
              </a:cxn>
              <a:cxn ang="10800000">
                <a:pos x="wd2" y="hd2"/>
              </a:cxn>
              <a:cxn ang="16200000">
                <a:pos x="wd2" y="hd2"/>
              </a:cxn>
            </a:cxnLst>
            <a:rect l="0" t="0" r="r" b="b"/>
            <a:pathLst>
              <a:path w="21600" h="21600" extrusionOk="0">
                <a:moveTo>
                  <a:pt x="11291" y="17673"/>
                </a:moveTo>
                <a:cubicBezTo>
                  <a:pt x="11562" y="17673"/>
                  <a:pt x="11782" y="17453"/>
                  <a:pt x="11782" y="17182"/>
                </a:cubicBezTo>
                <a:cubicBezTo>
                  <a:pt x="11782" y="16911"/>
                  <a:pt x="11562" y="16691"/>
                  <a:pt x="11291" y="16691"/>
                </a:cubicBezTo>
                <a:cubicBezTo>
                  <a:pt x="11020" y="16691"/>
                  <a:pt x="10800" y="16911"/>
                  <a:pt x="10800" y="17182"/>
                </a:cubicBezTo>
                <a:cubicBezTo>
                  <a:pt x="10800" y="17453"/>
                  <a:pt x="11020" y="17673"/>
                  <a:pt x="11291" y="17673"/>
                </a:cubicBezTo>
                <a:moveTo>
                  <a:pt x="17673" y="18655"/>
                </a:moveTo>
                <a:lnTo>
                  <a:pt x="13745" y="18655"/>
                </a:lnTo>
                <a:lnTo>
                  <a:pt x="13745" y="12273"/>
                </a:lnTo>
                <a:cubicBezTo>
                  <a:pt x="13745" y="12002"/>
                  <a:pt x="13525" y="11782"/>
                  <a:pt x="13255" y="11782"/>
                </a:cubicBezTo>
                <a:lnTo>
                  <a:pt x="8345" y="11782"/>
                </a:lnTo>
                <a:cubicBezTo>
                  <a:pt x="8075" y="11782"/>
                  <a:pt x="7855" y="12002"/>
                  <a:pt x="7855" y="12273"/>
                </a:cubicBezTo>
                <a:lnTo>
                  <a:pt x="7855" y="18655"/>
                </a:lnTo>
                <a:lnTo>
                  <a:pt x="3927" y="18655"/>
                </a:lnTo>
                <a:lnTo>
                  <a:pt x="3927" y="8058"/>
                </a:lnTo>
                <a:lnTo>
                  <a:pt x="10800" y="1185"/>
                </a:lnTo>
                <a:lnTo>
                  <a:pt x="17673" y="8058"/>
                </a:lnTo>
                <a:cubicBezTo>
                  <a:pt x="17673" y="8058"/>
                  <a:pt x="17673" y="18655"/>
                  <a:pt x="17673" y="18655"/>
                </a:cubicBezTo>
                <a:close/>
                <a:moveTo>
                  <a:pt x="17673" y="20618"/>
                </a:moveTo>
                <a:lnTo>
                  <a:pt x="13745" y="20618"/>
                </a:lnTo>
                <a:lnTo>
                  <a:pt x="13745" y="19636"/>
                </a:lnTo>
                <a:lnTo>
                  <a:pt x="17673" y="19636"/>
                </a:lnTo>
                <a:cubicBezTo>
                  <a:pt x="17673" y="19636"/>
                  <a:pt x="17673" y="20618"/>
                  <a:pt x="17673" y="20618"/>
                </a:cubicBezTo>
                <a:close/>
                <a:moveTo>
                  <a:pt x="12764" y="20618"/>
                </a:moveTo>
                <a:lnTo>
                  <a:pt x="8836" y="20618"/>
                </a:lnTo>
                <a:lnTo>
                  <a:pt x="8836" y="12764"/>
                </a:lnTo>
                <a:lnTo>
                  <a:pt x="12764" y="12764"/>
                </a:lnTo>
                <a:cubicBezTo>
                  <a:pt x="12764" y="12764"/>
                  <a:pt x="12764" y="20618"/>
                  <a:pt x="12764" y="20618"/>
                </a:cubicBezTo>
                <a:close/>
                <a:moveTo>
                  <a:pt x="7855" y="20618"/>
                </a:moveTo>
                <a:lnTo>
                  <a:pt x="3927" y="20618"/>
                </a:lnTo>
                <a:lnTo>
                  <a:pt x="3927" y="19636"/>
                </a:lnTo>
                <a:lnTo>
                  <a:pt x="7855" y="19636"/>
                </a:lnTo>
                <a:cubicBezTo>
                  <a:pt x="7855" y="19636"/>
                  <a:pt x="7855" y="20618"/>
                  <a:pt x="7855" y="20618"/>
                </a:cubicBezTo>
                <a:close/>
                <a:moveTo>
                  <a:pt x="14727" y="1964"/>
                </a:moveTo>
                <a:lnTo>
                  <a:pt x="16691" y="1964"/>
                </a:lnTo>
                <a:lnTo>
                  <a:pt x="16691" y="5688"/>
                </a:lnTo>
                <a:lnTo>
                  <a:pt x="14727" y="3724"/>
                </a:lnTo>
                <a:cubicBezTo>
                  <a:pt x="14727" y="3724"/>
                  <a:pt x="14727" y="1964"/>
                  <a:pt x="14727" y="1964"/>
                </a:cubicBezTo>
                <a:close/>
                <a:moveTo>
                  <a:pt x="21456" y="10453"/>
                </a:moveTo>
                <a:lnTo>
                  <a:pt x="17673" y="6670"/>
                </a:lnTo>
                <a:lnTo>
                  <a:pt x="17673" y="1473"/>
                </a:lnTo>
                <a:cubicBezTo>
                  <a:pt x="17673" y="1202"/>
                  <a:pt x="17453" y="982"/>
                  <a:pt x="17182" y="982"/>
                </a:cubicBezTo>
                <a:lnTo>
                  <a:pt x="14236" y="982"/>
                </a:lnTo>
                <a:cubicBezTo>
                  <a:pt x="13966" y="982"/>
                  <a:pt x="13745" y="1202"/>
                  <a:pt x="13745" y="1473"/>
                </a:cubicBezTo>
                <a:lnTo>
                  <a:pt x="13745" y="2742"/>
                </a:lnTo>
                <a:lnTo>
                  <a:pt x="11147" y="144"/>
                </a:lnTo>
                <a:cubicBezTo>
                  <a:pt x="11058" y="55"/>
                  <a:pt x="10935" y="0"/>
                  <a:pt x="10800" y="0"/>
                </a:cubicBezTo>
                <a:cubicBezTo>
                  <a:pt x="10665" y="0"/>
                  <a:pt x="10542" y="55"/>
                  <a:pt x="10453" y="144"/>
                </a:cubicBezTo>
                <a:lnTo>
                  <a:pt x="144" y="10453"/>
                </a:lnTo>
                <a:cubicBezTo>
                  <a:pt x="55" y="10542"/>
                  <a:pt x="0" y="10665"/>
                  <a:pt x="0" y="10800"/>
                </a:cubicBezTo>
                <a:cubicBezTo>
                  <a:pt x="0" y="11072"/>
                  <a:pt x="220" y="11291"/>
                  <a:pt x="491" y="11291"/>
                </a:cubicBezTo>
                <a:cubicBezTo>
                  <a:pt x="626" y="11291"/>
                  <a:pt x="749" y="11236"/>
                  <a:pt x="838" y="11147"/>
                </a:cubicBezTo>
                <a:lnTo>
                  <a:pt x="2945" y="9040"/>
                </a:lnTo>
                <a:lnTo>
                  <a:pt x="2945" y="21109"/>
                </a:lnTo>
                <a:cubicBezTo>
                  <a:pt x="2945" y="21381"/>
                  <a:pt x="3166" y="21600"/>
                  <a:pt x="3436" y="21600"/>
                </a:cubicBezTo>
                <a:lnTo>
                  <a:pt x="18164" y="21600"/>
                </a:lnTo>
                <a:cubicBezTo>
                  <a:pt x="18434" y="21600"/>
                  <a:pt x="18655" y="21381"/>
                  <a:pt x="18655" y="21109"/>
                </a:cubicBezTo>
                <a:lnTo>
                  <a:pt x="18655" y="9040"/>
                </a:lnTo>
                <a:lnTo>
                  <a:pt x="20762" y="11147"/>
                </a:lnTo>
                <a:cubicBezTo>
                  <a:pt x="20851" y="11236"/>
                  <a:pt x="20974" y="11291"/>
                  <a:pt x="21109" y="11291"/>
                </a:cubicBezTo>
                <a:cubicBezTo>
                  <a:pt x="21380" y="11291"/>
                  <a:pt x="21600" y="11072"/>
                  <a:pt x="21600" y="10800"/>
                </a:cubicBezTo>
                <a:cubicBezTo>
                  <a:pt x="21600" y="10665"/>
                  <a:pt x="21545" y="10542"/>
                  <a:pt x="21456" y="10453"/>
                </a:cubicBezTo>
              </a:path>
            </a:pathLst>
          </a:custGeom>
          <a:solidFill>
            <a:schemeClr val="bg1"/>
          </a:solidFill>
          <a:ln w="12700">
            <a:noFill/>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a:solidFill>
                <a:schemeClr val="tx2"/>
              </a:solidFill>
            </a:endParaRPr>
          </a:p>
        </p:txBody>
      </p:sp>
      <p:sp>
        <p:nvSpPr>
          <p:cNvPr id="19" name="矩形 18"/>
          <p:cNvSpPr/>
          <p:nvPr/>
        </p:nvSpPr>
        <p:spPr>
          <a:xfrm>
            <a:off x="1380730" y="2450429"/>
            <a:ext cx="2470422" cy="1938992"/>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造成</a:t>
            </a:r>
            <a:r>
              <a:rPr lang="zh-CN" altLang="en-US" sz="2000" dirty="0">
                <a:latin typeface="微软雅黑" panose="020B0503020204020204" pitchFamily="34" charset="-122"/>
                <a:ea typeface="微软雅黑" panose="020B0503020204020204" pitchFamily="34" charset="-122"/>
              </a:rPr>
              <a:t>产品质量的波动的原因主要有六个因素：人、机器、材料、方法、环境、测量。</a:t>
            </a:r>
          </a:p>
        </p:txBody>
      </p:sp>
      <p:sp>
        <p:nvSpPr>
          <p:cNvPr id="20" name="矩形 19"/>
          <p:cNvSpPr/>
          <p:nvPr/>
        </p:nvSpPr>
        <p:spPr>
          <a:xfrm>
            <a:off x="4354204" y="2469983"/>
            <a:ext cx="2895408" cy="2400657"/>
          </a:xfrm>
          <a:prstGeom prst="rect">
            <a:avLst/>
          </a:prstGeom>
        </p:spPr>
        <p:txBody>
          <a:bodyPr wrap="square">
            <a:spAutoFit/>
          </a:bodyPr>
          <a:lstStyle/>
          <a:p>
            <a:pPr>
              <a:lnSpc>
                <a:spcPct val="150000"/>
              </a:lnSpc>
            </a:pPr>
            <a:r>
              <a:rPr lang="zh-CN" altLang="en-US" sz="2000" dirty="0">
                <a:latin typeface="微软雅黑" panose="020B0503020204020204" pitchFamily="34" charset="-122"/>
                <a:ea typeface="微软雅黑" panose="020B0503020204020204" pitchFamily="34" charset="-122"/>
              </a:rPr>
              <a:t>由于这六个因素的英文名称</a:t>
            </a:r>
            <a:r>
              <a:rPr lang="zh-CN" altLang="en-US" sz="2000" dirty="0" smtClean="0">
                <a:latin typeface="微软雅黑" panose="020B0503020204020204" pitchFamily="34" charset="-122"/>
                <a:ea typeface="微软雅黑" panose="020B0503020204020204" pitchFamily="34" charset="-122"/>
              </a:rPr>
              <a:t>的优品个</a:t>
            </a:r>
            <a:r>
              <a:rPr lang="zh-CN" altLang="en-US" sz="2000" dirty="0">
                <a:latin typeface="微软雅黑" panose="020B0503020204020204" pitchFamily="34" charset="-122"/>
                <a:ea typeface="微软雅黑" panose="020B0503020204020204" pitchFamily="34" charset="-122"/>
              </a:rPr>
              <a:t>字母是</a:t>
            </a:r>
            <a:r>
              <a:rPr lang="en-US" altLang="zh-CN" sz="2000" dirty="0">
                <a:latin typeface="微软雅黑" panose="020B0503020204020204" pitchFamily="34" charset="-122"/>
                <a:ea typeface="微软雅黑" panose="020B0503020204020204" pitchFamily="34" charset="-122"/>
              </a:rPr>
              <a:t>M</a:t>
            </a:r>
            <a:r>
              <a:rPr lang="zh-CN" altLang="en-US" sz="2000" dirty="0">
                <a:latin typeface="微软雅黑" panose="020B0503020204020204" pitchFamily="34" charset="-122"/>
                <a:ea typeface="微软雅黑" panose="020B0503020204020204" pitchFamily="34" charset="-122"/>
              </a:rPr>
              <a:t>和</a:t>
            </a:r>
            <a:r>
              <a:rPr lang="en-US" altLang="zh-CN" sz="2000" dirty="0">
                <a:latin typeface="微软雅黑" panose="020B0503020204020204" pitchFamily="34" charset="-122"/>
                <a:ea typeface="微软雅黑" panose="020B0503020204020204" pitchFamily="34" charset="-122"/>
              </a:rPr>
              <a:t>E</a:t>
            </a:r>
            <a:r>
              <a:rPr lang="zh-CN" altLang="en-US" sz="2000" dirty="0" smtClean="0">
                <a:latin typeface="微软雅黑" panose="020B0503020204020204" pitchFamily="34" charset="-122"/>
                <a:ea typeface="微软雅黑" panose="020B0503020204020204" pitchFamily="34" charset="-122"/>
              </a:rPr>
              <a:t>，常</a:t>
            </a:r>
            <a:r>
              <a:rPr lang="zh-CN" altLang="en-US" sz="2000" dirty="0">
                <a:latin typeface="微软雅黑" panose="020B0503020204020204" pitchFamily="34" charset="-122"/>
                <a:ea typeface="微软雅黑" panose="020B0503020204020204" pitchFamily="34" charset="-122"/>
              </a:rPr>
              <a:t>简称为</a:t>
            </a:r>
            <a:r>
              <a:rPr lang="en-US" altLang="zh-CN" sz="2000" dirty="0">
                <a:latin typeface="微软雅黑" panose="020B0503020204020204" pitchFamily="34" charset="-122"/>
                <a:ea typeface="微软雅黑" panose="020B0503020204020204" pitchFamily="34" charset="-122"/>
              </a:rPr>
              <a:t>5M1E</a:t>
            </a:r>
            <a:r>
              <a:rPr lang="zh-CN" altLang="en-US" sz="2000" dirty="0">
                <a:latin typeface="微软雅黑" panose="020B0503020204020204" pitchFamily="34" charset="-122"/>
                <a:ea typeface="微软雅黑" panose="020B0503020204020204" pitchFamily="34" charset="-122"/>
              </a:rPr>
              <a:t>。六要素只要有一个发生改变就必须重新计算。 </a:t>
            </a:r>
          </a:p>
        </p:txBody>
      </p:sp>
      <p:sp>
        <p:nvSpPr>
          <p:cNvPr id="21" name="矩形 20"/>
          <p:cNvSpPr/>
          <p:nvPr/>
        </p:nvSpPr>
        <p:spPr>
          <a:xfrm>
            <a:off x="7857935" y="2450429"/>
            <a:ext cx="2778430" cy="2400657"/>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现场</a:t>
            </a:r>
            <a:r>
              <a:rPr lang="zh-CN" altLang="en-US" sz="2000" dirty="0">
                <a:latin typeface="微软雅黑" panose="020B0503020204020204" pitchFamily="34" charset="-122"/>
                <a:ea typeface="微软雅黑" panose="020B0503020204020204" pitchFamily="34" charset="-122"/>
              </a:rPr>
              <a:t>管理中，这六个方面需要现场的管理</a:t>
            </a:r>
            <a:r>
              <a:rPr lang="zh-CN" altLang="en-US" sz="2000" dirty="0" smtClean="0">
                <a:latin typeface="微软雅黑" panose="020B0503020204020204" pitchFamily="34" charset="-122"/>
                <a:ea typeface="微软雅黑" panose="020B0503020204020204" pitchFamily="34" charset="-122"/>
              </a:rPr>
              <a:t>者、</a:t>
            </a:r>
            <a:r>
              <a:rPr lang="zh-CN" altLang="en-US" sz="2000" dirty="0">
                <a:latin typeface="微软雅黑" panose="020B0503020204020204" pitchFamily="34" charset="-122"/>
                <a:ea typeface="微软雅黑" panose="020B0503020204020204" pitchFamily="34" charset="-122"/>
              </a:rPr>
              <a:t>关键岗位员工特别注意，也是工业制造企业管理中所讲的六要素。</a:t>
            </a:r>
          </a:p>
        </p:txBody>
      </p:sp>
      <p:cxnSp>
        <p:nvCxnSpPr>
          <p:cNvPr id="22" name="Straight Connector 25"/>
          <p:cNvCxnSpPr/>
          <p:nvPr/>
        </p:nvCxnSpPr>
        <p:spPr>
          <a:xfrm>
            <a:off x="1144073" y="5228428"/>
            <a:ext cx="9629404"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4182652"/>
      </p:ext>
    </p:extLst>
  </p:cSld>
  <p:clrMapOvr>
    <a:masterClrMapping/>
  </p:clrMapOvr>
  <mc:AlternateContent xmlns:mc="http://schemas.openxmlformats.org/markup-compatibility/2006" xmlns:p14="http://schemas.microsoft.com/office/powerpoint/2010/main">
    <mc:Choice Requires="p14">
      <p:transition spd="slow" p14:dur="1600" advClick="0" advTm="5000">
        <p14:gallery dir="l"/>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par>
                                <p:cTn id="8" presetID="22" presetClass="entr" presetSubtype="2"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right)">
                                      <p:cBhvr>
                                        <p:cTn id="10" dur="500"/>
                                        <p:tgtEl>
                                          <p:spTgt spid="3"/>
                                        </p:tgtEl>
                                      </p:cBhvr>
                                    </p:animEffect>
                                  </p:childTnLst>
                                </p:cTn>
                              </p:par>
                            </p:childTnLst>
                          </p:cTn>
                        </p:par>
                        <p:par>
                          <p:cTn id="11" fill="hold">
                            <p:stCondLst>
                              <p:cond delay="500"/>
                            </p:stCondLst>
                            <p:childTnLst>
                              <p:par>
                                <p:cTn id="12" presetID="16" presetClass="entr" presetSubtype="37" fill="hold" grpId="0"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arn(outVertical)">
                                      <p:cBhvr>
                                        <p:cTn id="14" dur="500"/>
                                        <p:tgtEl>
                                          <p:spTgt spid="4"/>
                                        </p:tgtEl>
                                      </p:cBhvr>
                                    </p:animEffect>
                                  </p:childTnLst>
                                </p:cTn>
                              </p:par>
                            </p:childTnLst>
                          </p:cTn>
                        </p:par>
                        <p:par>
                          <p:cTn id="15" fill="hold">
                            <p:stCondLst>
                              <p:cond delay="1000"/>
                            </p:stCondLst>
                            <p:childTnLst>
                              <p:par>
                                <p:cTn id="16" presetID="21" presetClass="entr" presetSubtype="1" fill="hold" grpId="0" nodeType="after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wheel(1)">
                                      <p:cBhvr>
                                        <p:cTn id="18" dur="2000"/>
                                        <p:tgtEl>
                                          <p:spTgt spid="17"/>
                                        </p:tgtEl>
                                      </p:cBhvr>
                                    </p:animEffect>
                                  </p:childTnLst>
                                </p:cTn>
                              </p:par>
                              <p:par>
                                <p:cTn id="19" presetID="21" presetClass="entr" presetSubtype="1"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wheel(1)">
                                      <p:cBhvr>
                                        <p:cTn id="21" dur="2000"/>
                                        <p:tgtEl>
                                          <p:spTgt spid="14"/>
                                        </p:tgtEl>
                                      </p:cBhvr>
                                    </p:animEffect>
                                  </p:childTnLst>
                                </p:cTn>
                              </p:par>
                              <p:par>
                                <p:cTn id="22" presetID="21" presetClass="entr" presetSubtype="1" fill="hold" grpId="0" nodeType="with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wheel(1)">
                                      <p:cBhvr>
                                        <p:cTn id="24" dur="2000"/>
                                        <p:tgtEl>
                                          <p:spTgt spid="16"/>
                                        </p:tgtEl>
                                      </p:cBhvr>
                                    </p:animEffect>
                                  </p:childTnLst>
                                </p:cTn>
                              </p:par>
                            </p:childTnLst>
                          </p:cTn>
                        </p:par>
                        <p:par>
                          <p:cTn id="25" fill="hold">
                            <p:stCondLst>
                              <p:cond delay="3000"/>
                            </p:stCondLst>
                            <p:childTnLst>
                              <p:par>
                                <p:cTn id="26" presetID="10" presetClass="entr" presetSubtype="0" fill="hold" grpId="0" nodeType="after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500"/>
                                        <p:tgtEl>
                                          <p:spTgt spid="7"/>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500"/>
                                        <p:tgtEl>
                                          <p:spTgt spid="8"/>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fade">
                                      <p:cBhvr>
                                        <p:cTn id="34" dur="500"/>
                                        <p:tgtEl>
                                          <p:spTgt spid="10"/>
                                        </p:tgtEl>
                                      </p:cBhvr>
                                    </p:animEffect>
                                  </p:childTnLst>
                                </p:cTn>
                              </p:par>
                            </p:childTnLst>
                          </p:cTn>
                        </p:par>
                        <p:par>
                          <p:cTn id="35" fill="hold">
                            <p:stCondLst>
                              <p:cond delay="3500"/>
                            </p:stCondLst>
                            <p:childTnLst>
                              <p:par>
                                <p:cTn id="36" presetID="22" presetClass="entr" presetSubtype="1" fill="hold" grpId="0" nodeType="afterEffect">
                                  <p:stCondLst>
                                    <p:cond delay="0"/>
                                  </p:stCondLst>
                                  <p:childTnLst>
                                    <p:set>
                                      <p:cBhvr>
                                        <p:cTn id="37" dur="1" fill="hold">
                                          <p:stCondLst>
                                            <p:cond delay="0"/>
                                          </p:stCondLst>
                                        </p:cTn>
                                        <p:tgtEl>
                                          <p:spTgt spid="19"/>
                                        </p:tgtEl>
                                        <p:attrNameLst>
                                          <p:attrName>style.visibility</p:attrName>
                                        </p:attrNameLst>
                                      </p:cBhvr>
                                      <p:to>
                                        <p:strVal val="visible"/>
                                      </p:to>
                                    </p:set>
                                    <p:animEffect transition="in" filter="wipe(up)">
                                      <p:cBhvr>
                                        <p:cTn id="38" dur="500"/>
                                        <p:tgtEl>
                                          <p:spTgt spid="19"/>
                                        </p:tgtEl>
                                      </p:cBhvr>
                                    </p:animEffect>
                                  </p:childTnLst>
                                </p:cTn>
                              </p:par>
                            </p:childTnLst>
                          </p:cTn>
                        </p:par>
                        <p:par>
                          <p:cTn id="39" fill="hold">
                            <p:stCondLst>
                              <p:cond delay="4000"/>
                            </p:stCondLst>
                            <p:childTnLst>
                              <p:par>
                                <p:cTn id="40" presetID="22" presetClass="entr" presetSubtype="1" fill="hold" grpId="0" nodeType="after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wipe(up)">
                                      <p:cBhvr>
                                        <p:cTn id="42" dur="500"/>
                                        <p:tgtEl>
                                          <p:spTgt spid="20"/>
                                        </p:tgtEl>
                                      </p:cBhvr>
                                    </p:animEffect>
                                  </p:childTnLst>
                                </p:cTn>
                              </p:par>
                            </p:childTnLst>
                          </p:cTn>
                        </p:par>
                        <p:par>
                          <p:cTn id="43" fill="hold">
                            <p:stCondLst>
                              <p:cond delay="4500"/>
                            </p:stCondLst>
                            <p:childTnLst>
                              <p:par>
                                <p:cTn id="44" presetID="22" presetClass="entr" presetSubtype="1" fill="hold" grpId="0" nodeType="afterEffect">
                                  <p:stCondLst>
                                    <p:cond delay="0"/>
                                  </p:stCondLst>
                                  <p:childTnLst>
                                    <p:set>
                                      <p:cBhvr>
                                        <p:cTn id="45" dur="1" fill="hold">
                                          <p:stCondLst>
                                            <p:cond delay="0"/>
                                          </p:stCondLst>
                                        </p:cTn>
                                        <p:tgtEl>
                                          <p:spTgt spid="21"/>
                                        </p:tgtEl>
                                        <p:attrNameLst>
                                          <p:attrName>style.visibility</p:attrName>
                                        </p:attrNameLst>
                                      </p:cBhvr>
                                      <p:to>
                                        <p:strVal val="visible"/>
                                      </p:to>
                                    </p:set>
                                    <p:animEffect transition="in" filter="wipe(up)">
                                      <p:cBhvr>
                                        <p:cTn id="46" dur="500"/>
                                        <p:tgtEl>
                                          <p:spTgt spid="21"/>
                                        </p:tgtEl>
                                      </p:cBhvr>
                                    </p:animEffect>
                                  </p:childTnLst>
                                </p:cTn>
                              </p:par>
                            </p:childTnLst>
                          </p:cTn>
                        </p:par>
                        <p:par>
                          <p:cTn id="47" fill="hold">
                            <p:stCondLst>
                              <p:cond delay="5000"/>
                            </p:stCondLst>
                            <p:childTnLst>
                              <p:par>
                                <p:cTn id="48" presetID="16" presetClass="entr" presetSubtype="42" fill="hold" nodeType="afterEffect">
                                  <p:stCondLst>
                                    <p:cond delay="0"/>
                                  </p:stCondLst>
                                  <p:childTnLst>
                                    <p:set>
                                      <p:cBhvr>
                                        <p:cTn id="49" dur="1" fill="hold">
                                          <p:stCondLst>
                                            <p:cond delay="0"/>
                                          </p:stCondLst>
                                        </p:cTn>
                                        <p:tgtEl>
                                          <p:spTgt spid="13"/>
                                        </p:tgtEl>
                                        <p:attrNameLst>
                                          <p:attrName>style.visibility</p:attrName>
                                        </p:attrNameLst>
                                      </p:cBhvr>
                                      <p:to>
                                        <p:strVal val="visible"/>
                                      </p:to>
                                    </p:set>
                                    <p:animEffect transition="in" filter="barn(outHorizontal)">
                                      <p:cBhvr>
                                        <p:cTn id="50" dur="500"/>
                                        <p:tgtEl>
                                          <p:spTgt spid="13"/>
                                        </p:tgtEl>
                                      </p:cBhvr>
                                    </p:animEffect>
                                  </p:childTnLst>
                                </p:cTn>
                              </p:par>
                              <p:par>
                                <p:cTn id="51" presetID="16" presetClass="entr" presetSubtype="42" fill="hold" nodeType="withEffect">
                                  <p:stCondLst>
                                    <p:cond delay="0"/>
                                  </p:stCondLst>
                                  <p:childTnLst>
                                    <p:set>
                                      <p:cBhvr>
                                        <p:cTn id="52" dur="1" fill="hold">
                                          <p:stCondLst>
                                            <p:cond delay="0"/>
                                          </p:stCondLst>
                                        </p:cTn>
                                        <p:tgtEl>
                                          <p:spTgt spid="11"/>
                                        </p:tgtEl>
                                        <p:attrNameLst>
                                          <p:attrName>style.visibility</p:attrName>
                                        </p:attrNameLst>
                                      </p:cBhvr>
                                      <p:to>
                                        <p:strVal val="visible"/>
                                      </p:to>
                                    </p:set>
                                    <p:animEffect transition="in" filter="barn(outHorizontal)">
                                      <p:cBhvr>
                                        <p:cTn id="53" dur="500"/>
                                        <p:tgtEl>
                                          <p:spTgt spid="11"/>
                                        </p:tgtEl>
                                      </p:cBhvr>
                                    </p:animEffect>
                                  </p:childTnLst>
                                </p:cTn>
                              </p:par>
                            </p:childTnLst>
                          </p:cTn>
                        </p:par>
                        <p:par>
                          <p:cTn id="54" fill="hold">
                            <p:stCondLst>
                              <p:cond delay="5500"/>
                            </p:stCondLst>
                            <p:childTnLst>
                              <p:par>
                                <p:cTn id="55" presetID="16" presetClass="entr" presetSubtype="21" fill="hold" nodeType="afterEffect">
                                  <p:stCondLst>
                                    <p:cond delay="0"/>
                                  </p:stCondLst>
                                  <p:childTnLst>
                                    <p:set>
                                      <p:cBhvr>
                                        <p:cTn id="56" dur="1" fill="hold">
                                          <p:stCondLst>
                                            <p:cond delay="0"/>
                                          </p:stCondLst>
                                        </p:cTn>
                                        <p:tgtEl>
                                          <p:spTgt spid="22"/>
                                        </p:tgtEl>
                                        <p:attrNameLst>
                                          <p:attrName>style.visibility</p:attrName>
                                        </p:attrNameLst>
                                      </p:cBhvr>
                                      <p:to>
                                        <p:strVal val="visible"/>
                                      </p:to>
                                    </p:set>
                                    <p:animEffect transition="in" filter="barn(inVertical)">
                                      <p:cBhvr>
                                        <p:cTn id="57" dur="500"/>
                                        <p:tgtEl>
                                          <p:spTgt spid="22"/>
                                        </p:tgtEl>
                                      </p:cBhvr>
                                    </p:animEffect>
                                  </p:childTnLst>
                                </p:cTn>
                              </p:par>
                            </p:childTnLst>
                          </p:cTn>
                        </p:par>
                        <p:par>
                          <p:cTn id="58" fill="hold">
                            <p:stCondLst>
                              <p:cond delay="6000"/>
                            </p:stCondLst>
                            <p:childTnLst>
                              <p:par>
                                <p:cTn id="59" presetID="22" presetClass="entr" presetSubtype="1" fill="hold" grpId="0" nodeType="afterEffect">
                                  <p:stCondLst>
                                    <p:cond delay="0"/>
                                  </p:stCondLst>
                                  <p:childTnLst>
                                    <p:set>
                                      <p:cBhvr>
                                        <p:cTn id="60" dur="1" fill="hold">
                                          <p:stCondLst>
                                            <p:cond delay="0"/>
                                          </p:stCondLst>
                                        </p:cTn>
                                        <p:tgtEl>
                                          <p:spTgt spid="6"/>
                                        </p:tgtEl>
                                        <p:attrNameLst>
                                          <p:attrName>style.visibility</p:attrName>
                                        </p:attrNameLst>
                                      </p:cBhvr>
                                      <p:to>
                                        <p:strVal val="visible"/>
                                      </p:to>
                                    </p:set>
                                    <p:animEffect transition="in" filter="wipe(up)">
                                      <p:cBhvr>
                                        <p:cTn id="6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6" grpId="0" animBg="1"/>
      <p:bldP spid="17" grpId="0" animBg="1"/>
      <p:bldP spid="4" grpId="0"/>
      <p:bldP spid="6" grpId="0"/>
      <p:bldP spid="8" grpId="0" animBg="1"/>
      <p:bldP spid="10" grpId="0" animBg="1"/>
      <p:bldP spid="7" grpId="0" animBg="1"/>
      <p:bldP spid="19" grpId="0"/>
      <p:bldP spid="20" grpId="0"/>
      <p:bldP spid="2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图片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68142" y="2444115"/>
            <a:ext cx="4971728" cy="3661466"/>
          </a:xfrm>
          <a:prstGeom prst="rect">
            <a:avLst/>
          </a:prstGeom>
        </p:spPr>
      </p:pic>
      <p:sp>
        <p:nvSpPr>
          <p:cNvPr id="13" name="Rectangle 1"/>
          <p:cNvSpPr/>
          <p:nvPr/>
        </p:nvSpPr>
        <p:spPr>
          <a:xfrm>
            <a:off x="1301353" y="2444115"/>
            <a:ext cx="4971728" cy="366146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6"/>
          <p:cNvSpPr/>
          <p:nvPr/>
        </p:nvSpPr>
        <p:spPr>
          <a:xfrm>
            <a:off x="1559602" y="2649878"/>
            <a:ext cx="9417080" cy="3266344"/>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矩形 16"/>
          <p:cNvSpPr/>
          <p:nvPr/>
        </p:nvSpPr>
        <p:spPr>
          <a:xfrm>
            <a:off x="2558098" y="771490"/>
            <a:ext cx="867489" cy="867489"/>
          </a:xfrm>
          <a:prstGeom prst="rect">
            <a:avLst/>
          </a:prstGeom>
          <a:solidFill>
            <a:srgbClr val="2B84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b="1" dirty="0" smtClean="0">
                <a:latin typeface="微软雅黑" panose="020B0503020204020204" pitchFamily="34" charset="-122"/>
                <a:ea typeface="微软雅黑" panose="020B0503020204020204" pitchFamily="34" charset="-122"/>
              </a:rPr>
              <a:t>三</a:t>
            </a:r>
            <a:endParaRPr lang="zh-CN" altLang="en-US" sz="3200" b="1" dirty="0">
              <a:latin typeface="微软雅黑" panose="020B0503020204020204" pitchFamily="34" charset="-122"/>
              <a:ea typeface="微软雅黑" panose="020B0503020204020204" pitchFamily="34" charset="-122"/>
            </a:endParaRPr>
          </a:p>
        </p:txBody>
      </p:sp>
      <p:sp>
        <p:nvSpPr>
          <p:cNvPr id="23" name="文本框 22"/>
          <p:cNvSpPr txBox="1"/>
          <p:nvPr/>
        </p:nvSpPr>
        <p:spPr>
          <a:xfrm>
            <a:off x="2744321" y="3142925"/>
            <a:ext cx="2339102" cy="523220"/>
          </a:xfrm>
          <a:prstGeom prst="rect">
            <a:avLst/>
          </a:prstGeom>
          <a:noFill/>
        </p:spPr>
        <p:txBody>
          <a:bodyPr wrap="none" rtlCol="0">
            <a:spAutoFit/>
          </a:bodyPr>
          <a:lstStyle/>
          <a:p>
            <a:r>
              <a:rPr lang="zh-CN" altLang="en-US" sz="2800" b="1" dirty="0" smtClean="0">
                <a:latin typeface="微软雅黑" panose="020B0503020204020204" pitchFamily="34" charset="-122"/>
                <a:ea typeface="微软雅黑" panose="020B0503020204020204" pitchFamily="34" charset="-122"/>
              </a:rPr>
              <a:t>单击键入文本</a:t>
            </a:r>
            <a:endParaRPr lang="zh-CN" altLang="en-US" sz="2800" b="1" dirty="0">
              <a:latin typeface="微软雅黑" panose="020B0503020204020204" pitchFamily="34" charset="-122"/>
              <a:ea typeface="微软雅黑" panose="020B0503020204020204" pitchFamily="34" charset="-122"/>
            </a:endParaRPr>
          </a:p>
        </p:txBody>
      </p:sp>
      <p:sp>
        <p:nvSpPr>
          <p:cNvPr id="24" name="文本框 23"/>
          <p:cNvSpPr txBox="1"/>
          <p:nvPr/>
        </p:nvSpPr>
        <p:spPr>
          <a:xfrm>
            <a:off x="1668353" y="3875808"/>
            <a:ext cx="4491038" cy="1477328"/>
          </a:xfrm>
          <a:prstGeom prst="rect">
            <a:avLst/>
          </a:prstGeom>
          <a:noFill/>
        </p:spPr>
        <p:txBody>
          <a:bodyPr wrap="none" rtlCol="0">
            <a:spAutoFit/>
          </a:bodyPr>
          <a:lstStyle/>
          <a:p>
            <a:pPr algn="ctr">
              <a:lnSpc>
                <a:spcPct val="150000"/>
              </a:lnSpc>
            </a:pPr>
            <a:r>
              <a:rPr lang="en-US" altLang="zh-CN" sz="2000" dirty="0">
                <a:latin typeface="微软雅黑" panose="020B0503020204020204" pitchFamily="34" charset="-122"/>
                <a:ea typeface="微软雅黑" panose="020B0503020204020204" pitchFamily="34" charset="-122"/>
              </a:rPr>
              <a:t>add the title here add the title </a:t>
            </a:r>
            <a:r>
              <a:rPr lang="en-US" altLang="zh-CN" sz="2000" dirty="0" smtClean="0">
                <a:latin typeface="微软雅黑" panose="020B0503020204020204" pitchFamily="34" charset="-122"/>
                <a:ea typeface="微软雅黑" panose="020B0503020204020204" pitchFamily="34" charset="-122"/>
              </a:rPr>
              <a:t>here</a:t>
            </a:r>
          </a:p>
          <a:p>
            <a:pPr algn="ctr">
              <a:lnSpc>
                <a:spcPct val="150000"/>
              </a:lnSpc>
            </a:pPr>
            <a:r>
              <a:rPr lang="en-US" altLang="zh-CN" sz="2000" dirty="0">
                <a:latin typeface="微软雅黑" panose="020B0503020204020204" pitchFamily="34" charset="-122"/>
                <a:ea typeface="微软雅黑" panose="020B0503020204020204" pitchFamily="34" charset="-122"/>
              </a:rPr>
              <a:t>add the title here add the title here</a:t>
            </a:r>
            <a:endParaRPr lang="zh-CN" altLang="en-US" sz="2000" dirty="0">
              <a:latin typeface="微软雅黑" panose="020B0503020204020204" pitchFamily="34" charset="-122"/>
              <a:ea typeface="微软雅黑" panose="020B0503020204020204" pitchFamily="34" charset="-122"/>
            </a:endParaRPr>
          </a:p>
          <a:p>
            <a:pPr algn="ctr">
              <a:lnSpc>
                <a:spcPct val="150000"/>
              </a:lnSpc>
            </a:pPr>
            <a:r>
              <a:rPr lang="en-US" altLang="zh-CN" sz="2000" dirty="0">
                <a:latin typeface="微软雅黑" panose="020B0503020204020204" pitchFamily="34" charset="-122"/>
                <a:ea typeface="微软雅黑" panose="020B0503020204020204" pitchFamily="34" charset="-122"/>
              </a:rPr>
              <a:t>add the title </a:t>
            </a:r>
            <a:r>
              <a:rPr lang="en-US" altLang="zh-CN" sz="2000" dirty="0" smtClean="0">
                <a:latin typeface="微软雅黑" panose="020B0503020204020204" pitchFamily="34" charset="-122"/>
                <a:ea typeface="微软雅黑" panose="020B0503020204020204" pitchFamily="34" charset="-122"/>
              </a:rPr>
              <a:t>here</a:t>
            </a:r>
            <a:endParaRPr lang="zh-CN" altLang="en-US" sz="2000" dirty="0">
              <a:latin typeface="微软雅黑" panose="020B0503020204020204" pitchFamily="34" charset="-122"/>
              <a:ea typeface="微软雅黑" panose="020B0503020204020204" pitchFamily="34" charset="-122"/>
            </a:endParaRPr>
          </a:p>
        </p:txBody>
      </p:sp>
      <p:sp>
        <p:nvSpPr>
          <p:cNvPr id="10" name="矩形 9"/>
          <p:cNvSpPr/>
          <p:nvPr/>
        </p:nvSpPr>
        <p:spPr>
          <a:xfrm>
            <a:off x="3572521" y="480711"/>
            <a:ext cx="6766596" cy="1137747"/>
          </a:xfrm>
          <a:prstGeom prst="rect">
            <a:avLst/>
          </a:prstGeom>
        </p:spPr>
        <p:txBody>
          <a:bodyPr wrap="none">
            <a:spAutoFit/>
          </a:bodyPr>
          <a:lstStyle/>
          <a:p>
            <a:pPr>
              <a:lnSpc>
                <a:spcPct val="200000"/>
              </a:lnSpc>
            </a:pPr>
            <a:r>
              <a:rPr lang="en-US" altLang="zh-CN" sz="4000" b="1" dirty="0" smtClean="0">
                <a:latin typeface="微软雅黑" panose="020B0503020204020204" pitchFamily="34" charset="-122"/>
                <a:ea typeface="微软雅黑" panose="020B0503020204020204" pitchFamily="34" charset="-122"/>
              </a:rPr>
              <a:t>5M1E</a:t>
            </a:r>
            <a:r>
              <a:rPr lang="zh-CN" altLang="en-US" sz="4000" b="1" dirty="0">
                <a:latin typeface="微软雅黑" panose="020B0503020204020204" pitchFamily="34" charset="-122"/>
                <a:ea typeface="微软雅黑" panose="020B0503020204020204" pitchFamily="34" charset="-122"/>
              </a:rPr>
              <a:t>各因素分析及控制措施</a:t>
            </a:r>
          </a:p>
        </p:txBody>
      </p:sp>
    </p:spTree>
    <p:extLst>
      <p:ext uri="{BB962C8B-B14F-4D97-AF65-F5344CB8AC3E}">
        <p14:creationId xmlns:p14="http://schemas.microsoft.com/office/powerpoint/2010/main" val="1228455682"/>
      </p:ext>
    </p:extLst>
  </p:cSld>
  <p:clrMapOvr>
    <a:masterClrMapping/>
  </p:clrMapOvr>
  <mc:AlternateContent xmlns:mc="http://schemas.openxmlformats.org/markup-compatibility/2006" xmlns:p14="http://schemas.microsoft.com/office/powerpoint/2010/main">
    <mc:Choice Requires="p14">
      <p:transition spd="slow" p14:dur="1200" advClick="0" advTm="5000">
        <p14:prism/>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arn(inVertical)">
                                      <p:cBhvr>
                                        <p:cTn id="7" dur="500"/>
                                        <p:tgtEl>
                                          <p:spTgt spid="17"/>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500"/>
                                        <p:tgtEl>
                                          <p:spTgt spid="10"/>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ipe(up)">
                                      <p:cBhvr>
                                        <p:cTn id="15" dur="500"/>
                                        <p:tgtEl>
                                          <p:spTgt spid="13"/>
                                        </p:tgtEl>
                                      </p:cBhvr>
                                    </p:animEffect>
                                  </p:childTnLst>
                                </p:cTn>
                              </p:par>
                              <p:par>
                                <p:cTn id="16" presetID="22" presetClass="entr" presetSubtype="4" fill="hold" nodeType="with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wipe(down)">
                                      <p:cBhvr>
                                        <p:cTn id="18" dur="500"/>
                                        <p:tgtEl>
                                          <p:spTgt spid="19"/>
                                        </p:tgtEl>
                                      </p:cBhvr>
                                    </p:animEffect>
                                  </p:childTnLst>
                                </p:cTn>
                              </p:par>
                            </p:childTnLst>
                          </p:cTn>
                        </p:par>
                        <p:par>
                          <p:cTn id="19" fill="hold">
                            <p:stCondLst>
                              <p:cond delay="1500"/>
                            </p:stCondLst>
                            <p:childTnLst>
                              <p:par>
                                <p:cTn id="20" presetID="16" presetClass="entr" presetSubtype="21" fill="hold" grpId="0" nodeType="after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barn(inVertical)">
                                      <p:cBhvr>
                                        <p:cTn id="22" dur="500"/>
                                        <p:tgtEl>
                                          <p:spTgt spid="14"/>
                                        </p:tgtEl>
                                      </p:cBhvr>
                                    </p:animEffect>
                                  </p:childTnLst>
                                </p:cTn>
                              </p:par>
                            </p:childTnLst>
                          </p:cTn>
                        </p:par>
                        <p:par>
                          <p:cTn id="23" fill="hold">
                            <p:stCondLst>
                              <p:cond delay="2000"/>
                            </p:stCondLst>
                            <p:childTnLst>
                              <p:par>
                                <p:cTn id="24" presetID="22" presetClass="entr" presetSubtype="1" fill="hold" grpId="0" nodeType="afterEffect">
                                  <p:stCondLst>
                                    <p:cond delay="0"/>
                                  </p:stCondLst>
                                  <p:childTnLst>
                                    <p:set>
                                      <p:cBhvr>
                                        <p:cTn id="25" dur="1" fill="hold">
                                          <p:stCondLst>
                                            <p:cond delay="0"/>
                                          </p:stCondLst>
                                        </p:cTn>
                                        <p:tgtEl>
                                          <p:spTgt spid="23"/>
                                        </p:tgtEl>
                                        <p:attrNameLst>
                                          <p:attrName>style.visibility</p:attrName>
                                        </p:attrNameLst>
                                      </p:cBhvr>
                                      <p:to>
                                        <p:strVal val="visible"/>
                                      </p:to>
                                    </p:set>
                                    <p:animEffect transition="in" filter="wipe(up)">
                                      <p:cBhvr>
                                        <p:cTn id="26" dur="500"/>
                                        <p:tgtEl>
                                          <p:spTgt spid="23"/>
                                        </p:tgtEl>
                                      </p:cBhvr>
                                    </p:animEffect>
                                  </p:childTnLst>
                                </p:cTn>
                              </p:par>
                            </p:childTnLst>
                          </p:cTn>
                        </p:par>
                        <p:par>
                          <p:cTn id="27" fill="hold">
                            <p:stCondLst>
                              <p:cond delay="2500"/>
                            </p:stCondLst>
                            <p:childTnLst>
                              <p:par>
                                <p:cTn id="28" presetID="22" presetClass="entr" presetSubtype="1" fill="hold" grpId="0" nodeType="afterEffect">
                                  <p:stCondLst>
                                    <p:cond delay="0"/>
                                  </p:stCondLst>
                                  <p:childTnLst>
                                    <p:set>
                                      <p:cBhvr>
                                        <p:cTn id="29" dur="1" fill="hold">
                                          <p:stCondLst>
                                            <p:cond delay="0"/>
                                          </p:stCondLst>
                                        </p:cTn>
                                        <p:tgtEl>
                                          <p:spTgt spid="24"/>
                                        </p:tgtEl>
                                        <p:attrNameLst>
                                          <p:attrName>style.visibility</p:attrName>
                                        </p:attrNameLst>
                                      </p:cBhvr>
                                      <p:to>
                                        <p:strVal val="visible"/>
                                      </p:to>
                                    </p:set>
                                    <p:animEffect transition="in" filter="wipe(up)">
                                      <p:cBhvr>
                                        <p:cTn id="30"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7" grpId="0" animBg="1"/>
      <p:bldP spid="23" grpId="0"/>
      <p:bldP spid="24" grpId="0"/>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25"/>
          <p:cNvCxnSpPr/>
          <p:nvPr/>
        </p:nvCxnSpPr>
        <p:spPr>
          <a:xfrm>
            <a:off x="0" y="545427"/>
            <a:ext cx="627797" cy="0"/>
          </a:xfrm>
          <a:prstGeom prst="line">
            <a:avLst/>
          </a:prstGeom>
          <a:ln w="1016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Straight Connector 25"/>
          <p:cNvCxnSpPr/>
          <p:nvPr/>
        </p:nvCxnSpPr>
        <p:spPr>
          <a:xfrm>
            <a:off x="5376213" y="545427"/>
            <a:ext cx="6815787" cy="0"/>
          </a:xfrm>
          <a:prstGeom prst="line">
            <a:avLst/>
          </a:prstGeom>
          <a:ln w="1016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矩形 3"/>
          <p:cNvSpPr/>
          <p:nvPr/>
        </p:nvSpPr>
        <p:spPr>
          <a:xfrm>
            <a:off x="627797" y="47100"/>
            <a:ext cx="4748416" cy="719556"/>
          </a:xfrm>
          <a:prstGeom prst="rect">
            <a:avLst/>
          </a:prstGeom>
        </p:spPr>
        <p:txBody>
          <a:bodyPr wrap="none">
            <a:spAutoFit/>
          </a:bodyPr>
          <a:lstStyle/>
          <a:p>
            <a:pPr>
              <a:lnSpc>
                <a:spcPct val="200000"/>
              </a:lnSpc>
            </a:pPr>
            <a:r>
              <a:rPr lang="zh-CN" altLang="en-US" sz="2400" b="1" dirty="0" smtClean="0">
                <a:latin typeface="微软雅黑" panose="020B0503020204020204" pitchFamily="34" charset="-122"/>
                <a:ea typeface="微软雅黑" panose="020B0503020204020204" pitchFamily="34" charset="-122"/>
              </a:rPr>
              <a:t>三</a:t>
            </a:r>
            <a:r>
              <a:rPr lang="zh-CN" altLang="en-US" sz="2400" b="1" dirty="0">
                <a:latin typeface="微软雅黑" panose="020B0503020204020204" pitchFamily="34" charset="-122"/>
                <a:ea typeface="微软雅黑" panose="020B0503020204020204" pitchFamily="34" charset="-122"/>
              </a:rPr>
              <a:t>、</a:t>
            </a:r>
            <a:r>
              <a:rPr lang="en-US" altLang="zh-CN" sz="2400" b="1" dirty="0">
                <a:latin typeface="微软雅黑" panose="020B0503020204020204" pitchFamily="34" charset="-122"/>
                <a:ea typeface="微软雅黑" panose="020B0503020204020204" pitchFamily="34" charset="-122"/>
              </a:rPr>
              <a:t>5M1E</a:t>
            </a:r>
            <a:r>
              <a:rPr lang="zh-CN" altLang="en-US" sz="2400" b="1" dirty="0">
                <a:latin typeface="微软雅黑" panose="020B0503020204020204" pitchFamily="34" charset="-122"/>
                <a:ea typeface="微软雅黑" panose="020B0503020204020204" pitchFamily="34" charset="-122"/>
              </a:rPr>
              <a:t>各因素分析及控制措施</a:t>
            </a:r>
          </a:p>
        </p:txBody>
      </p:sp>
      <p:sp>
        <p:nvSpPr>
          <p:cNvPr id="8" name="矩形 7"/>
          <p:cNvSpPr/>
          <p:nvPr/>
        </p:nvSpPr>
        <p:spPr>
          <a:xfrm>
            <a:off x="4751621" y="1084686"/>
            <a:ext cx="3310266" cy="671345"/>
          </a:xfrm>
          <a:prstGeom prst="rect">
            <a:avLst/>
          </a:prstGeom>
          <a:solidFill>
            <a:srgbClr val="2B84E1"/>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zh-CN" altLang="en-US" sz="2400" b="1" dirty="0" smtClean="0">
                <a:latin typeface="微软雅黑" pitchFamily="34" charset="-122"/>
                <a:ea typeface="微软雅黑" pitchFamily="34" charset="-122"/>
              </a:rPr>
              <a:t>人（</a:t>
            </a:r>
            <a:r>
              <a:rPr lang="en-US" altLang="zh-CN" sz="2400" b="1" dirty="0" smtClean="0">
                <a:latin typeface="微软雅黑" pitchFamily="34" charset="-122"/>
                <a:ea typeface="微软雅黑" pitchFamily="34" charset="-122"/>
              </a:rPr>
              <a:t>Man</a:t>
            </a:r>
            <a:r>
              <a:rPr lang="zh-CN" altLang="en-US" sz="2400" b="1" dirty="0" smtClean="0">
                <a:latin typeface="微软雅黑" pitchFamily="34" charset="-122"/>
                <a:ea typeface="微软雅黑" pitchFamily="34" charset="-122"/>
              </a:rPr>
              <a:t>）的分析</a:t>
            </a:r>
            <a:endParaRPr lang="zh-CN" altLang="en-US" sz="2400" b="1" dirty="0">
              <a:latin typeface="微软雅黑" pitchFamily="34" charset="-122"/>
              <a:ea typeface="微软雅黑" pitchFamily="34" charset="-122"/>
            </a:endParaRPr>
          </a:p>
        </p:txBody>
      </p:sp>
      <p:sp>
        <p:nvSpPr>
          <p:cNvPr id="9" name="椭圆 64"/>
          <p:cNvSpPr>
            <a:spLocks noChangeArrowheads="1"/>
          </p:cNvSpPr>
          <p:nvPr/>
        </p:nvSpPr>
        <p:spPr bwMode="auto">
          <a:xfrm>
            <a:off x="3753206" y="1084686"/>
            <a:ext cx="680249" cy="679684"/>
          </a:xfrm>
          <a:prstGeom prst="ellipse">
            <a:avLst/>
          </a:prstGeom>
          <a:solidFill>
            <a:srgbClr val="2B84E1"/>
          </a:solidFill>
          <a:ln w="190500" cap="sq" cmpd="sng">
            <a:noFill/>
            <a:round/>
            <a:headEnd/>
            <a:tailEnd/>
          </a:ln>
        </p:spPr>
        <p:txBody>
          <a:bodyPr lIns="68568" tIns="34284" rIns="68568" bIns="34284" anchor="ctr"/>
          <a:lstStyle/>
          <a:p>
            <a:pPr algn="ctr"/>
            <a:r>
              <a:rPr lang="en-US" altLang="zh-CN" sz="3200" b="1" dirty="0" smtClean="0">
                <a:solidFill>
                  <a:schemeClr val="bg1"/>
                </a:solidFill>
                <a:latin typeface="Agency FB" panose="020B0503020202020204" pitchFamily="34" charset="0"/>
                <a:ea typeface="微软雅黑" pitchFamily="34" charset="-122"/>
                <a:sym typeface="宋体" panose="02010600030101010101" pitchFamily="2" charset="-122"/>
              </a:rPr>
              <a:t>1</a:t>
            </a:r>
            <a:endParaRPr lang="zh-CN" altLang="zh-CN" sz="3200" b="1" dirty="0">
              <a:solidFill>
                <a:schemeClr val="bg1"/>
              </a:solidFill>
              <a:latin typeface="Agency FB" panose="020B0503020202020204" pitchFamily="34" charset="0"/>
              <a:ea typeface="微软雅黑" pitchFamily="34" charset="-122"/>
              <a:sym typeface="宋体" panose="02010600030101010101" pitchFamily="2" charset="-122"/>
            </a:endParaRPr>
          </a:p>
        </p:txBody>
      </p:sp>
      <p:sp>
        <p:nvSpPr>
          <p:cNvPr id="17" name="Freeform 7"/>
          <p:cNvSpPr>
            <a:spLocks/>
          </p:cNvSpPr>
          <p:nvPr/>
        </p:nvSpPr>
        <p:spPr bwMode="auto">
          <a:xfrm rot="18900000">
            <a:off x="6898108" y="2322492"/>
            <a:ext cx="1494331" cy="1561629"/>
          </a:xfrm>
          <a:custGeom>
            <a:avLst/>
            <a:gdLst>
              <a:gd name="T0" fmla="*/ 720 w 720"/>
              <a:gd name="T1" fmla="*/ 275 h 720"/>
              <a:gd name="T2" fmla="*/ 643 w 720"/>
              <a:gd name="T3" fmla="*/ 352 h 720"/>
              <a:gd name="T4" fmla="*/ 643 w 720"/>
              <a:gd name="T5" fmla="*/ 352 h 720"/>
              <a:gd name="T6" fmla="*/ 603 w 720"/>
              <a:gd name="T7" fmla="*/ 336 h 720"/>
              <a:gd name="T8" fmla="*/ 569 w 720"/>
              <a:gd name="T9" fmla="*/ 313 h 720"/>
              <a:gd name="T10" fmla="*/ 543 w 720"/>
              <a:gd name="T11" fmla="*/ 356 h 720"/>
              <a:gd name="T12" fmla="*/ 542 w 720"/>
              <a:gd name="T13" fmla="*/ 365 h 720"/>
              <a:gd name="T14" fmla="*/ 542 w 720"/>
              <a:gd name="T15" fmla="*/ 542 h 720"/>
              <a:gd name="T16" fmla="*/ 542 w 720"/>
              <a:gd name="T17" fmla="*/ 542 h 720"/>
              <a:gd name="T18" fmla="*/ 356 w 720"/>
              <a:gd name="T19" fmla="*/ 542 h 720"/>
              <a:gd name="T20" fmla="*/ 345 w 720"/>
              <a:gd name="T21" fmla="*/ 543 h 720"/>
              <a:gd name="T22" fmla="*/ 296 w 720"/>
              <a:gd name="T23" fmla="*/ 572 h 720"/>
              <a:gd name="T24" fmla="*/ 314 w 720"/>
              <a:gd name="T25" fmla="*/ 610 h 720"/>
              <a:gd name="T26" fmla="*/ 320 w 720"/>
              <a:gd name="T27" fmla="*/ 617 h 720"/>
              <a:gd name="T28" fmla="*/ 335 w 720"/>
              <a:gd name="T29" fmla="*/ 652 h 720"/>
              <a:gd name="T30" fmla="*/ 266 w 720"/>
              <a:gd name="T31" fmla="*/ 720 h 720"/>
              <a:gd name="T32" fmla="*/ 198 w 720"/>
              <a:gd name="T33" fmla="*/ 652 h 720"/>
              <a:gd name="T34" fmla="*/ 198 w 720"/>
              <a:gd name="T35" fmla="*/ 652 h 720"/>
              <a:gd name="T36" fmla="*/ 212 w 720"/>
              <a:gd name="T37" fmla="*/ 617 h 720"/>
              <a:gd name="T38" fmla="*/ 219 w 720"/>
              <a:gd name="T39" fmla="*/ 610 h 720"/>
              <a:gd name="T40" fmla="*/ 237 w 720"/>
              <a:gd name="T41" fmla="*/ 572 h 720"/>
              <a:gd name="T42" fmla="*/ 187 w 720"/>
              <a:gd name="T43" fmla="*/ 543 h 720"/>
              <a:gd name="T44" fmla="*/ 177 w 720"/>
              <a:gd name="T45" fmla="*/ 542 h 720"/>
              <a:gd name="T46" fmla="*/ 0 w 720"/>
              <a:gd name="T47" fmla="*/ 542 h 720"/>
              <a:gd name="T48" fmla="*/ 0 w 720"/>
              <a:gd name="T49" fmla="*/ 365 h 720"/>
              <a:gd name="T50" fmla="*/ 1 w 720"/>
              <a:gd name="T51" fmla="*/ 358 h 720"/>
              <a:gd name="T52" fmla="*/ 19 w 720"/>
              <a:gd name="T53" fmla="*/ 321 h 720"/>
              <a:gd name="T54" fmla="*/ 40 w 720"/>
              <a:gd name="T55" fmla="*/ 335 h 720"/>
              <a:gd name="T56" fmla="*/ 47 w 720"/>
              <a:gd name="T57" fmla="*/ 342 h 720"/>
              <a:gd name="T58" fmla="*/ 92 w 720"/>
              <a:gd name="T59" fmla="*/ 360 h 720"/>
              <a:gd name="T60" fmla="*/ 93 w 720"/>
              <a:gd name="T61" fmla="*/ 360 h 720"/>
              <a:gd name="T62" fmla="*/ 178 w 720"/>
              <a:gd name="T63" fmla="*/ 275 h 720"/>
              <a:gd name="T64" fmla="*/ 93 w 720"/>
              <a:gd name="T65" fmla="*/ 190 h 720"/>
              <a:gd name="T66" fmla="*/ 92 w 720"/>
              <a:gd name="T67" fmla="*/ 190 h 720"/>
              <a:gd name="T68" fmla="*/ 47 w 720"/>
              <a:gd name="T69" fmla="*/ 209 h 720"/>
              <a:gd name="T70" fmla="*/ 40 w 720"/>
              <a:gd name="T71" fmla="*/ 215 h 720"/>
              <a:gd name="T72" fmla="*/ 19 w 720"/>
              <a:gd name="T73" fmla="*/ 230 h 720"/>
              <a:gd name="T74" fmla="*/ 1 w 720"/>
              <a:gd name="T75" fmla="*/ 193 h 720"/>
              <a:gd name="T76" fmla="*/ 0 w 720"/>
              <a:gd name="T77" fmla="*/ 186 h 720"/>
              <a:gd name="T78" fmla="*/ 0 w 720"/>
              <a:gd name="T79" fmla="*/ 0 h 720"/>
              <a:gd name="T80" fmla="*/ 177 w 720"/>
              <a:gd name="T81" fmla="*/ 0 h 720"/>
              <a:gd name="T82" fmla="*/ 186 w 720"/>
              <a:gd name="T83" fmla="*/ 1 h 720"/>
              <a:gd name="T84" fmla="*/ 206 w 720"/>
              <a:gd name="T85" fmla="*/ 61 h 720"/>
              <a:gd name="T86" fmla="*/ 190 w 720"/>
              <a:gd name="T87" fmla="*/ 102 h 720"/>
              <a:gd name="T88" fmla="*/ 266 w 720"/>
              <a:gd name="T89" fmla="*/ 179 h 720"/>
              <a:gd name="T90" fmla="*/ 343 w 720"/>
              <a:gd name="T91" fmla="*/ 102 h 720"/>
              <a:gd name="T92" fmla="*/ 327 w 720"/>
              <a:gd name="T93" fmla="*/ 61 h 720"/>
              <a:gd name="T94" fmla="*/ 347 w 720"/>
              <a:gd name="T95" fmla="*/ 1 h 720"/>
              <a:gd name="T96" fmla="*/ 356 w 720"/>
              <a:gd name="T97" fmla="*/ 0 h 720"/>
              <a:gd name="T98" fmla="*/ 542 w 720"/>
              <a:gd name="T99" fmla="*/ 0 h 720"/>
              <a:gd name="T100" fmla="*/ 542 w 720"/>
              <a:gd name="T101" fmla="*/ 186 h 720"/>
              <a:gd name="T102" fmla="*/ 543 w 720"/>
              <a:gd name="T103" fmla="*/ 194 h 720"/>
              <a:gd name="T104" fmla="*/ 569 w 720"/>
              <a:gd name="T105" fmla="*/ 238 h 720"/>
              <a:gd name="T106" fmla="*/ 603 w 720"/>
              <a:gd name="T107" fmla="*/ 215 h 720"/>
              <a:gd name="T108" fmla="*/ 642 w 720"/>
              <a:gd name="T109" fmla="*/ 199 h 720"/>
              <a:gd name="T110" fmla="*/ 643 w 720"/>
              <a:gd name="T111" fmla="*/ 199 h 720"/>
              <a:gd name="T112" fmla="*/ 720 w 720"/>
              <a:gd name="T113" fmla="*/ 275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20" h="720">
                <a:moveTo>
                  <a:pt x="720" y="275"/>
                </a:moveTo>
                <a:cubicBezTo>
                  <a:pt x="720" y="318"/>
                  <a:pt x="686" y="352"/>
                  <a:pt x="643" y="352"/>
                </a:cubicBezTo>
                <a:cubicBezTo>
                  <a:pt x="643" y="352"/>
                  <a:pt x="643" y="352"/>
                  <a:pt x="643" y="352"/>
                </a:cubicBezTo>
                <a:cubicBezTo>
                  <a:pt x="639" y="352"/>
                  <a:pt x="621" y="351"/>
                  <a:pt x="603" y="336"/>
                </a:cubicBezTo>
                <a:cubicBezTo>
                  <a:pt x="592" y="327"/>
                  <a:pt x="580" y="313"/>
                  <a:pt x="569" y="313"/>
                </a:cubicBezTo>
                <a:cubicBezTo>
                  <a:pt x="559" y="313"/>
                  <a:pt x="550" y="323"/>
                  <a:pt x="543" y="356"/>
                </a:cubicBezTo>
                <a:cubicBezTo>
                  <a:pt x="542" y="359"/>
                  <a:pt x="542" y="362"/>
                  <a:pt x="542" y="365"/>
                </a:cubicBezTo>
                <a:cubicBezTo>
                  <a:pt x="542" y="542"/>
                  <a:pt x="542" y="542"/>
                  <a:pt x="542" y="542"/>
                </a:cubicBezTo>
                <a:cubicBezTo>
                  <a:pt x="542" y="542"/>
                  <a:pt x="542" y="542"/>
                  <a:pt x="542" y="542"/>
                </a:cubicBezTo>
                <a:cubicBezTo>
                  <a:pt x="356" y="542"/>
                  <a:pt x="356" y="542"/>
                  <a:pt x="356" y="542"/>
                </a:cubicBezTo>
                <a:cubicBezTo>
                  <a:pt x="352" y="542"/>
                  <a:pt x="349" y="543"/>
                  <a:pt x="345" y="543"/>
                </a:cubicBezTo>
                <a:cubicBezTo>
                  <a:pt x="315" y="550"/>
                  <a:pt x="300" y="559"/>
                  <a:pt x="296" y="572"/>
                </a:cubicBezTo>
                <a:cubicBezTo>
                  <a:pt x="292" y="586"/>
                  <a:pt x="304" y="599"/>
                  <a:pt x="314" y="610"/>
                </a:cubicBezTo>
                <a:cubicBezTo>
                  <a:pt x="316" y="613"/>
                  <a:pt x="318" y="615"/>
                  <a:pt x="320" y="617"/>
                </a:cubicBezTo>
                <a:cubicBezTo>
                  <a:pt x="335" y="634"/>
                  <a:pt x="335" y="651"/>
                  <a:pt x="335" y="652"/>
                </a:cubicBezTo>
                <a:cubicBezTo>
                  <a:pt x="335" y="690"/>
                  <a:pt x="304" y="720"/>
                  <a:pt x="266" y="720"/>
                </a:cubicBezTo>
                <a:cubicBezTo>
                  <a:pt x="229" y="720"/>
                  <a:pt x="198" y="690"/>
                  <a:pt x="198" y="652"/>
                </a:cubicBezTo>
                <a:cubicBezTo>
                  <a:pt x="198" y="652"/>
                  <a:pt x="198" y="652"/>
                  <a:pt x="198" y="652"/>
                </a:cubicBezTo>
                <a:cubicBezTo>
                  <a:pt x="198" y="651"/>
                  <a:pt x="197" y="634"/>
                  <a:pt x="212" y="617"/>
                </a:cubicBezTo>
                <a:cubicBezTo>
                  <a:pt x="214" y="615"/>
                  <a:pt x="216" y="613"/>
                  <a:pt x="219" y="610"/>
                </a:cubicBezTo>
                <a:cubicBezTo>
                  <a:pt x="229" y="599"/>
                  <a:pt x="241" y="586"/>
                  <a:pt x="237" y="572"/>
                </a:cubicBezTo>
                <a:cubicBezTo>
                  <a:pt x="233" y="559"/>
                  <a:pt x="217" y="550"/>
                  <a:pt x="187" y="543"/>
                </a:cubicBezTo>
                <a:cubicBezTo>
                  <a:pt x="184" y="543"/>
                  <a:pt x="180" y="542"/>
                  <a:pt x="177" y="542"/>
                </a:cubicBezTo>
                <a:cubicBezTo>
                  <a:pt x="0" y="542"/>
                  <a:pt x="0" y="542"/>
                  <a:pt x="0" y="542"/>
                </a:cubicBezTo>
                <a:cubicBezTo>
                  <a:pt x="0" y="365"/>
                  <a:pt x="0" y="365"/>
                  <a:pt x="0" y="365"/>
                </a:cubicBezTo>
                <a:cubicBezTo>
                  <a:pt x="0" y="363"/>
                  <a:pt x="0" y="360"/>
                  <a:pt x="1" y="358"/>
                </a:cubicBezTo>
                <a:cubicBezTo>
                  <a:pt x="8" y="324"/>
                  <a:pt x="17" y="321"/>
                  <a:pt x="19" y="321"/>
                </a:cubicBezTo>
                <a:cubicBezTo>
                  <a:pt x="24" y="321"/>
                  <a:pt x="33" y="329"/>
                  <a:pt x="40" y="335"/>
                </a:cubicBezTo>
                <a:cubicBezTo>
                  <a:pt x="42" y="338"/>
                  <a:pt x="45" y="340"/>
                  <a:pt x="47" y="342"/>
                </a:cubicBezTo>
                <a:cubicBezTo>
                  <a:pt x="67" y="359"/>
                  <a:pt x="87" y="360"/>
                  <a:pt x="92" y="360"/>
                </a:cubicBezTo>
                <a:cubicBezTo>
                  <a:pt x="93" y="360"/>
                  <a:pt x="93" y="360"/>
                  <a:pt x="93" y="360"/>
                </a:cubicBezTo>
                <a:cubicBezTo>
                  <a:pt x="140" y="360"/>
                  <a:pt x="178" y="322"/>
                  <a:pt x="178" y="275"/>
                </a:cubicBezTo>
                <a:cubicBezTo>
                  <a:pt x="178" y="229"/>
                  <a:pt x="140" y="190"/>
                  <a:pt x="93" y="190"/>
                </a:cubicBezTo>
                <a:cubicBezTo>
                  <a:pt x="92" y="190"/>
                  <a:pt x="92" y="190"/>
                  <a:pt x="92" y="190"/>
                </a:cubicBezTo>
                <a:cubicBezTo>
                  <a:pt x="87" y="190"/>
                  <a:pt x="67" y="192"/>
                  <a:pt x="47" y="209"/>
                </a:cubicBezTo>
                <a:cubicBezTo>
                  <a:pt x="45" y="211"/>
                  <a:pt x="42" y="213"/>
                  <a:pt x="40" y="215"/>
                </a:cubicBezTo>
                <a:cubicBezTo>
                  <a:pt x="33" y="222"/>
                  <a:pt x="24" y="230"/>
                  <a:pt x="19" y="230"/>
                </a:cubicBezTo>
                <a:cubicBezTo>
                  <a:pt x="17" y="230"/>
                  <a:pt x="8" y="227"/>
                  <a:pt x="1" y="193"/>
                </a:cubicBezTo>
                <a:cubicBezTo>
                  <a:pt x="0" y="190"/>
                  <a:pt x="0" y="188"/>
                  <a:pt x="0" y="186"/>
                </a:cubicBezTo>
                <a:cubicBezTo>
                  <a:pt x="0" y="0"/>
                  <a:pt x="0" y="0"/>
                  <a:pt x="0" y="0"/>
                </a:cubicBezTo>
                <a:cubicBezTo>
                  <a:pt x="177" y="0"/>
                  <a:pt x="177" y="0"/>
                  <a:pt x="177" y="0"/>
                </a:cubicBezTo>
                <a:cubicBezTo>
                  <a:pt x="180" y="0"/>
                  <a:pt x="183" y="1"/>
                  <a:pt x="186" y="1"/>
                </a:cubicBezTo>
                <a:cubicBezTo>
                  <a:pt x="257" y="18"/>
                  <a:pt x="223" y="42"/>
                  <a:pt x="206" y="61"/>
                </a:cubicBezTo>
                <a:cubicBezTo>
                  <a:pt x="189" y="82"/>
                  <a:pt x="190" y="102"/>
                  <a:pt x="190" y="102"/>
                </a:cubicBezTo>
                <a:cubicBezTo>
                  <a:pt x="190" y="144"/>
                  <a:pt x="224" y="179"/>
                  <a:pt x="266" y="179"/>
                </a:cubicBezTo>
                <a:cubicBezTo>
                  <a:pt x="309" y="179"/>
                  <a:pt x="343" y="144"/>
                  <a:pt x="343" y="102"/>
                </a:cubicBezTo>
                <a:cubicBezTo>
                  <a:pt x="343" y="102"/>
                  <a:pt x="344" y="82"/>
                  <a:pt x="327" y="61"/>
                </a:cubicBezTo>
                <a:cubicBezTo>
                  <a:pt x="310" y="42"/>
                  <a:pt x="276" y="18"/>
                  <a:pt x="347" y="1"/>
                </a:cubicBezTo>
                <a:cubicBezTo>
                  <a:pt x="350" y="1"/>
                  <a:pt x="353" y="0"/>
                  <a:pt x="356" y="0"/>
                </a:cubicBezTo>
                <a:cubicBezTo>
                  <a:pt x="542" y="0"/>
                  <a:pt x="542" y="0"/>
                  <a:pt x="542" y="0"/>
                </a:cubicBezTo>
                <a:cubicBezTo>
                  <a:pt x="542" y="186"/>
                  <a:pt x="542" y="186"/>
                  <a:pt x="542" y="186"/>
                </a:cubicBezTo>
                <a:cubicBezTo>
                  <a:pt x="542" y="189"/>
                  <a:pt x="542" y="192"/>
                  <a:pt x="543" y="194"/>
                </a:cubicBezTo>
                <a:cubicBezTo>
                  <a:pt x="550" y="228"/>
                  <a:pt x="559" y="238"/>
                  <a:pt x="569" y="238"/>
                </a:cubicBezTo>
                <a:cubicBezTo>
                  <a:pt x="580" y="238"/>
                  <a:pt x="592" y="224"/>
                  <a:pt x="603" y="215"/>
                </a:cubicBezTo>
                <a:cubicBezTo>
                  <a:pt x="620" y="200"/>
                  <a:pt x="638" y="199"/>
                  <a:pt x="642" y="199"/>
                </a:cubicBezTo>
                <a:cubicBezTo>
                  <a:pt x="643" y="199"/>
                  <a:pt x="643" y="199"/>
                  <a:pt x="643" y="199"/>
                </a:cubicBezTo>
                <a:cubicBezTo>
                  <a:pt x="686" y="199"/>
                  <a:pt x="720" y="233"/>
                  <a:pt x="720" y="275"/>
                </a:cubicBezTo>
                <a:close/>
              </a:path>
            </a:pathLst>
          </a:custGeom>
          <a:solidFill>
            <a:srgbClr val="F59322"/>
          </a:solidFill>
          <a:ln>
            <a:noFill/>
          </a:ln>
          <a:effectLst>
            <a:outerShdw blurRad="50800" dist="38100" dir="5400000" algn="t" rotWithShape="0">
              <a:prstClr val="black">
                <a:alpha val="40000"/>
              </a:prstClr>
            </a:outerShdw>
          </a:effectLs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44" tIns="34272" rIns="68544" bIns="34272" numCol="1" spcCol="0" rtlCol="0" fromWordArt="0" anchor="ctr" anchorCtr="0" forceAA="0" compatLnSpc="1">
            <a:prstTxWarp prst="textNoShape">
              <a:avLst/>
            </a:prstTxWarp>
            <a:noAutofit/>
          </a:bodyPr>
          <a:lstStyle/>
          <a:p>
            <a:pPr algn="ctr"/>
            <a:endParaRPr lang="ko-KR" altLang="en-US" sz="1349" dirty="0">
              <a:latin typeface="微软雅黑" pitchFamily="34" charset="-122"/>
            </a:endParaRPr>
          </a:p>
        </p:txBody>
      </p:sp>
      <p:sp>
        <p:nvSpPr>
          <p:cNvPr id="18" name="Freeform 6"/>
          <p:cNvSpPr>
            <a:spLocks/>
          </p:cNvSpPr>
          <p:nvPr/>
        </p:nvSpPr>
        <p:spPr bwMode="auto">
          <a:xfrm rot="18900000">
            <a:off x="7455239" y="3453301"/>
            <a:ext cx="1496993" cy="1561629"/>
          </a:xfrm>
          <a:custGeom>
            <a:avLst/>
            <a:gdLst>
              <a:gd name="T0" fmla="*/ 720 w 721"/>
              <a:gd name="T1" fmla="*/ 356 h 720"/>
              <a:gd name="T2" fmla="*/ 721 w 721"/>
              <a:gd name="T3" fmla="*/ 542 h 720"/>
              <a:gd name="T4" fmla="*/ 535 w 721"/>
              <a:gd name="T5" fmla="*/ 542 h 720"/>
              <a:gd name="T6" fmla="*/ 526 w 721"/>
              <a:gd name="T7" fmla="*/ 543 h 720"/>
              <a:gd name="T8" fmla="*/ 506 w 721"/>
              <a:gd name="T9" fmla="*/ 603 h 720"/>
              <a:gd name="T10" fmla="*/ 522 w 721"/>
              <a:gd name="T11" fmla="*/ 643 h 720"/>
              <a:gd name="T12" fmla="*/ 445 w 721"/>
              <a:gd name="T13" fmla="*/ 720 h 720"/>
              <a:gd name="T14" fmla="*/ 369 w 721"/>
              <a:gd name="T15" fmla="*/ 643 h 720"/>
              <a:gd name="T16" fmla="*/ 385 w 721"/>
              <a:gd name="T17" fmla="*/ 603 h 720"/>
              <a:gd name="T18" fmla="*/ 365 w 721"/>
              <a:gd name="T19" fmla="*/ 543 h 720"/>
              <a:gd name="T20" fmla="*/ 356 w 721"/>
              <a:gd name="T21" fmla="*/ 542 h 720"/>
              <a:gd name="T22" fmla="*/ 179 w 721"/>
              <a:gd name="T23" fmla="*/ 542 h 720"/>
              <a:gd name="T24" fmla="*/ 179 w 721"/>
              <a:gd name="T25" fmla="*/ 356 h 720"/>
              <a:gd name="T26" fmla="*/ 177 w 721"/>
              <a:gd name="T27" fmla="*/ 346 h 720"/>
              <a:gd name="T28" fmla="*/ 143 w 721"/>
              <a:gd name="T29" fmla="*/ 296 h 720"/>
              <a:gd name="T30" fmla="*/ 110 w 721"/>
              <a:gd name="T31" fmla="*/ 314 h 720"/>
              <a:gd name="T32" fmla="*/ 104 w 721"/>
              <a:gd name="T33" fmla="*/ 321 h 720"/>
              <a:gd name="T34" fmla="*/ 69 w 721"/>
              <a:gd name="T35" fmla="*/ 335 h 720"/>
              <a:gd name="T36" fmla="*/ 68 w 721"/>
              <a:gd name="T37" fmla="*/ 335 h 720"/>
              <a:gd name="T38" fmla="*/ 0 w 721"/>
              <a:gd name="T39" fmla="*/ 267 h 720"/>
              <a:gd name="T40" fmla="*/ 68 w 721"/>
              <a:gd name="T41" fmla="*/ 198 h 720"/>
              <a:gd name="T42" fmla="*/ 69 w 721"/>
              <a:gd name="T43" fmla="*/ 198 h 720"/>
              <a:gd name="T44" fmla="*/ 82 w 721"/>
              <a:gd name="T45" fmla="*/ 200 h 720"/>
              <a:gd name="T46" fmla="*/ 104 w 721"/>
              <a:gd name="T47" fmla="*/ 213 h 720"/>
              <a:gd name="T48" fmla="*/ 110 w 721"/>
              <a:gd name="T49" fmla="*/ 219 h 720"/>
              <a:gd name="T50" fmla="*/ 143 w 721"/>
              <a:gd name="T51" fmla="*/ 238 h 720"/>
              <a:gd name="T52" fmla="*/ 177 w 721"/>
              <a:gd name="T53" fmla="*/ 188 h 720"/>
              <a:gd name="T54" fmla="*/ 179 w 721"/>
              <a:gd name="T55" fmla="*/ 177 h 720"/>
              <a:gd name="T56" fmla="*/ 179 w 721"/>
              <a:gd name="T57" fmla="*/ 0 h 720"/>
              <a:gd name="T58" fmla="*/ 179 w 721"/>
              <a:gd name="T59" fmla="*/ 0 h 720"/>
              <a:gd name="T60" fmla="*/ 179 w 721"/>
              <a:gd name="T61" fmla="*/ 0 h 720"/>
              <a:gd name="T62" fmla="*/ 356 w 721"/>
              <a:gd name="T63" fmla="*/ 0 h 720"/>
              <a:gd name="T64" fmla="*/ 363 w 721"/>
              <a:gd name="T65" fmla="*/ 1 h 720"/>
              <a:gd name="T66" fmla="*/ 400 w 721"/>
              <a:gd name="T67" fmla="*/ 18 h 720"/>
              <a:gd name="T68" fmla="*/ 386 w 721"/>
              <a:gd name="T69" fmla="*/ 40 h 720"/>
              <a:gd name="T70" fmla="*/ 379 w 721"/>
              <a:gd name="T71" fmla="*/ 47 h 720"/>
              <a:gd name="T72" fmla="*/ 360 w 721"/>
              <a:gd name="T73" fmla="*/ 93 h 720"/>
              <a:gd name="T74" fmla="*/ 445 w 721"/>
              <a:gd name="T75" fmla="*/ 178 h 720"/>
              <a:gd name="T76" fmla="*/ 530 w 721"/>
              <a:gd name="T77" fmla="*/ 93 h 720"/>
              <a:gd name="T78" fmla="*/ 512 w 721"/>
              <a:gd name="T79" fmla="*/ 47 h 720"/>
              <a:gd name="T80" fmla="*/ 505 w 721"/>
              <a:gd name="T81" fmla="*/ 40 h 720"/>
              <a:gd name="T82" fmla="*/ 491 w 721"/>
              <a:gd name="T83" fmla="*/ 18 h 720"/>
              <a:gd name="T84" fmla="*/ 528 w 721"/>
              <a:gd name="T85" fmla="*/ 1 h 720"/>
              <a:gd name="T86" fmla="*/ 535 w 721"/>
              <a:gd name="T87" fmla="*/ 0 h 720"/>
              <a:gd name="T88" fmla="*/ 721 w 721"/>
              <a:gd name="T89" fmla="*/ 0 h 720"/>
              <a:gd name="T90" fmla="*/ 720 w 721"/>
              <a:gd name="T91" fmla="*/ 177 h 720"/>
              <a:gd name="T92" fmla="*/ 719 w 721"/>
              <a:gd name="T93" fmla="*/ 186 h 720"/>
              <a:gd name="T94" fmla="*/ 693 w 721"/>
              <a:gd name="T95" fmla="*/ 229 h 720"/>
              <a:gd name="T96" fmla="*/ 659 w 721"/>
              <a:gd name="T97" fmla="*/ 206 h 720"/>
              <a:gd name="T98" fmla="*/ 620 w 721"/>
              <a:gd name="T99" fmla="*/ 190 h 720"/>
              <a:gd name="T100" fmla="*/ 619 w 721"/>
              <a:gd name="T101" fmla="*/ 190 h 720"/>
              <a:gd name="T102" fmla="*/ 542 w 721"/>
              <a:gd name="T103" fmla="*/ 267 h 720"/>
              <a:gd name="T104" fmla="*/ 619 w 721"/>
              <a:gd name="T105" fmla="*/ 343 h 720"/>
              <a:gd name="T106" fmla="*/ 620 w 721"/>
              <a:gd name="T107" fmla="*/ 343 h 720"/>
              <a:gd name="T108" fmla="*/ 659 w 721"/>
              <a:gd name="T109" fmla="*/ 327 h 720"/>
              <a:gd name="T110" fmla="*/ 693 w 721"/>
              <a:gd name="T111" fmla="*/ 304 h 720"/>
              <a:gd name="T112" fmla="*/ 719 w 721"/>
              <a:gd name="T113" fmla="*/ 348 h 720"/>
              <a:gd name="T114" fmla="*/ 720 w 721"/>
              <a:gd name="T115" fmla="*/ 356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21" h="720">
                <a:moveTo>
                  <a:pt x="720" y="356"/>
                </a:moveTo>
                <a:cubicBezTo>
                  <a:pt x="721" y="542"/>
                  <a:pt x="721" y="542"/>
                  <a:pt x="721" y="542"/>
                </a:cubicBezTo>
                <a:cubicBezTo>
                  <a:pt x="535" y="542"/>
                  <a:pt x="535" y="542"/>
                  <a:pt x="535" y="542"/>
                </a:cubicBezTo>
                <a:cubicBezTo>
                  <a:pt x="532" y="542"/>
                  <a:pt x="529" y="542"/>
                  <a:pt x="526" y="543"/>
                </a:cubicBezTo>
                <a:cubicBezTo>
                  <a:pt x="455" y="559"/>
                  <a:pt x="489" y="583"/>
                  <a:pt x="506" y="603"/>
                </a:cubicBezTo>
                <a:cubicBezTo>
                  <a:pt x="523" y="623"/>
                  <a:pt x="522" y="643"/>
                  <a:pt x="522" y="643"/>
                </a:cubicBezTo>
                <a:cubicBezTo>
                  <a:pt x="522" y="686"/>
                  <a:pt x="488" y="720"/>
                  <a:pt x="445" y="720"/>
                </a:cubicBezTo>
                <a:cubicBezTo>
                  <a:pt x="403" y="720"/>
                  <a:pt x="369" y="686"/>
                  <a:pt x="369" y="643"/>
                </a:cubicBezTo>
                <a:cubicBezTo>
                  <a:pt x="369" y="643"/>
                  <a:pt x="368" y="623"/>
                  <a:pt x="385" y="603"/>
                </a:cubicBezTo>
                <a:cubicBezTo>
                  <a:pt x="402" y="583"/>
                  <a:pt x="436" y="559"/>
                  <a:pt x="365" y="543"/>
                </a:cubicBezTo>
                <a:cubicBezTo>
                  <a:pt x="362" y="542"/>
                  <a:pt x="359" y="542"/>
                  <a:pt x="356" y="542"/>
                </a:cubicBezTo>
                <a:cubicBezTo>
                  <a:pt x="179" y="542"/>
                  <a:pt x="179" y="542"/>
                  <a:pt x="179" y="542"/>
                </a:cubicBezTo>
                <a:cubicBezTo>
                  <a:pt x="179" y="356"/>
                  <a:pt x="179" y="356"/>
                  <a:pt x="179" y="356"/>
                </a:cubicBezTo>
                <a:cubicBezTo>
                  <a:pt x="179" y="353"/>
                  <a:pt x="178" y="349"/>
                  <a:pt x="177" y="346"/>
                </a:cubicBezTo>
                <a:cubicBezTo>
                  <a:pt x="172" y="322"/>
                  <a:pt x="163" y="296"/>
                  <a:pt x="143" y="296"/>
                </a:cubicBezTo>
                <a:cubicBezTo>
                  <a:pt x="131" y="296"/>
                  <a:pt x="120" y="305"/>
                  <a:pt x="110" y="314"/>
                </a:cubicBezTo>
                <a:cubicBezTo>
                  <a:pt x="108" y="317"/>
                  <a:pt x="106" y="319"/>
                  <a:pt x="104" y="321"/>
                </a:cubicBezTo>
                <a:cubicBezTo>
                  <a:pt x="88" y="334"/>
                  <a:pt x="72" y="335"/>
                  <a:pt x="69" y="335"/>
                </a:cubicBezTo>
                <a:cubicBezTo>
                  <a:pt x="68" y="335"/>
                  <a:pt x="68" y="335"/>
                  <a:pt x="68" y="335"/>
                </a:cubicBezTo>
                <a:cubicBezTo>
                  <a:pt x="31" y="335"/>
                  <a:pt x="0" y="304"/>
                  <a:pt x="0" y="267"/>
                </a:cubicBezTo>
                <a:cubicBezTo>
                  <a:pt x="0" y="229"/>
                  <a:pt x="31" y="198"/>
                  <a:pt x="68" y="198"/>
                </a:cubicBezTo>
                <a:cubicBezTo>
                  <a:pt x="69" y="198"/>
                  <a:pt x="69" y="198"/>
                  <a:pt x="69" y="198"/>
                </a:cubicBezTo>
                <a:cubicBezTo>
                  <a:pt x="71" y="198"/>
                  <a:pt x="75" y="199"/>
                  <a:pt x="82" y="200"/>
                </a:cubicBezTo>
                <a:cubicBezTo>
                  <a:pt x="88" y="202"/>
                  <a:pt x="96" y="206"/>
                  <a:pt x="104" y="213"/>
                </a:cubicBezTo>
                <a:cubicBezTo>
                  <a:pt x="106" y="215"/>
                  <a:pt x="108" y="217"/>
                  <a:pt x="110" y="219"/>
                </a:cubicBezTo>
                <a:cubicBezTo>
                  <a:pt x="120" y="228"/>
                  <a:pt x="131" y="238"/>
                  <a:pt x="143" y="238"/>
                </a:cubicBezTo>
                <a:cubicBezTo>
                  <a:pt x="163" y="238"/>
                  <a:pt x="172" y="211"/>
                  <a:pt x="177" y="188"/>
                </a:cubicBezTo>
                <a:cubicBezTo>
                  <a:pt x="178" y="184"/>
                  <a:pt x="179" y="181"/>
                  <a:pt x="179" y="177"/>
                </a:cubicBezTo>
                <a:cubicBezTo>
                  <a:pt x="179" y="0"/>
                  <a:pt x="179" y="0"/>
                  <a:pt x="179" y="0"/>
                </a:cubicBezTo>
                <a:cubicBezTo>
                  <a:pt x="179" y="0"/>
                  <a:pt x="179" y="0"/>
                  <a:pt x="179" y="0"/>
                </a:cubicBezTo>
                <a:cubicBezTo>
                  <a:pt x="179" y="0"/>
                  <a:pt x="179" y="0"/>
                  <a:pt x="179" y="0"/>
                </a:cubicBezTo>
                <a:cubicBezTo>
                  <a:pt x="356" y="0"/>
                  <a:pt x="356" y="0"/>
                  <a:pt x="356" y="0"/>
                </a:cubicBezTo>
                <a:cubicBezTo>
                  <a:pt x="358" y="0"/>
                  <a:pt x="360" y="0"/>
                  <a:pt x="363" y="1"/>
                </a:cubicBezTo>
                <a:cubicBezTo>
                  <a:pt x="394" y="8"/>
                  <a:pt x="399" y="16"/>
                  <a:pt x="400" y="18"/>
                </a:cubicBezTo>
                <a:cubicBezTo>
                  <a:pt x="401" y="23"/>
                  <a:pt x="392" y="33"/>
                  <a:pt x="386" y="40"/>
                </a:cubicBezTo>
                <a:cubicBezTo>
                  <a:pt x="383" y="42"/>
                  <a:pt x="381" y="45"/>
                  <a:pt x="379" y="47"/>
                </a:cubicBezTo>
                <a:cubicBezTo>
                  <a:pt x="360" y="69"/>
                  <a:pt x="360" y="90"/>
                  <a:pt x="360" y="93"/>
                </a:cubicBezTo>
                <a:cubicBezTo>
                  <a:pt x="360" y="140"/>
                  <a:pt x="399" y="178"/>
                  <a:pt x="445" y="178"/>
                </a:cubicBezTo>
                <a:cubicBezTo>
                  <a:pt x="492" y="178"/>
                  <a:pt x="530" y="140"/>
                  <a:pt x="530" y="93"/>
                </a:cubicBezTo>
                <a:cubicBezTo>
                  <a:pt x="530" y="90"/>
                  <a:pt x="531" y="68"/>
                  <a:pt x="512" y="47"/>
                </a:cubicBezTo>
                <a:cubicBezTo>
                  <a:pt x="510" y="45"/>
                  <a:pt x="508" y="42"/>
                  <a:pt x="505" y="40"/>
                </a:cubicBezTo>
                <a:cubicBezTo>
                  <a:pt x="499" y="33"/>
                  <a:pt x="490" y="23"/>
                  <a:pt x="491" y="18"/>
                </a:cubicBezTo>
                <a:cubicBezTo>
                  <a:pt x="492" y="16"/>
                  <a:pt x="497" y="8"/>
                  <a:pt x="528" y="1"/>
                </a:cubicBezTo>
                <a:cubicBezTo>
                  <a:pt x="530" y="0"/>
                  <a:pt x="533" y="0"/>
                  <a:pt x="535" y="0"/>
                </a:cubicBezTo>
                <a:cubicBezTo>
                  <a:pt x="721" y="0"/>
                  <a:pt x="721" y="0"/>
                  <a:pt x="721" y="0"/>
                </a:cubicBezTo>
                <a:cubicBezTo>
                  <a:pt x="720" y="177"/>
                  <a:pt x="720" y="177"/>
                  <a:pt x="720" y="177"/>
                </a:cubicBezTo>
                <a:cubicBezTo>
                  <a:pt x="720" y="180"/>
                  <a:pt x="720" y="183"/>
                  <a:pt x="719" y="186"/>
                </a:cubicBezTo>
                <a:cubicBezTo>
                  <a:pt x="712" y="219"/>
                  <a:pt x="703" y="229"/>
                  <a:pt x="693" y="229"/>
                </a:cubicBezTo>
                <a:cubicBezTo>
                  <a:pt x="682" y="229"/>
                  <a:pt x="670" y="215"/>
                  <a:pt x="659" y="206"/>
                </a:cubicBezTo>
                <a:cubicBezTo>
                  <a:pt x="642" y="191"/>
                  <a:pt x="624" y="190"/>
                  <a:pt x="620" y="190"/>
                </a:cubicBezTo>
                <a:cubicBezTo>
                  <a:pt x="619" y="190"/>
                  <a:pt x="619" y="190"/>
                  <a:pt x="619" y="190"/>
                </a:cubicBezTo>
                <a:cubicBezTo>
                  <a:pt x="576" y="190"/>
                  <a:pt x="542" y="224"/>
                  <a:pt x="542" y="267"/>
                </a:cubicBezTo>
                <a:cubicBezTo>
                  <a:pt x="542" y="309"/>
                  <a:pt x="576" y="343"/>
                  <a:pt x="619" y="343"/>
                </a:cubicBezTo>
                <a:cubicBezTo>
                  <a:pt x="619" y="343"/>
                  <a:pt x="619" y="343"/>
                  <a:pt x="620" y="343"/>
                </a:cubicBezTo>
                <a:cubicBezTo>
                  <a:pt x="623" y="343"/>
                  <a:pt x="641" y="342"/>
                  <a:pt x="659" y="327"/>
                </a:cubicBezTo>
                <a:cubicBezTo>
                  <a:pt x="670" y="318"/>
                  <a:pt x="682" y="304"/>
                  <a:pt x="693" y="304"/>
                </a:cubicBezTo>
                <a:cubicBezTo>
                  <a:pt x="703" y="304"/>
                  <a:pt x="712" y="314"/>
                  <a:pt x="719" y="348"/>
                </a:cubicBezTo>
                <a:cubicBezTo>
                  <a:pt x="720" y="350"/>
                  <a:pt x="720" y="353"/>
                  <a:pt x="720" y="356"/>
                </a:cubicBezTo>
                <a:close/>
              </a:path>
            </a:pathLst>
          </a:custGeom>
          <a:solidFill>
            <a:srgbClr val="2B84E1"/>
          </a:solidFill>
          <a:ln>
            <a:noFill/>
          </a:ln>
          <a:effectLst>
            <a:outerShdw blurRad="50800" dist="38100" dir="5400000" algn="t" rotWithShape="0">
              <a:prstClr val="black">
                <a:alpha val="40000"/>
              </a:prstClr>
            </a:outerShdw>
          </a:effectLs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44" tIns="34272" rIns="68544" bIns="34272" numCol="1" spcCol="0" rtlCol="0" fromWordArt="0" anchor="ctr" anchorCtr="0" forceAA="0" compatLnSpc="1">
            <a:prstTxWarp prst="textNoShape">
              <a:avLst/>
            </a:prstTxWarp>
            <a:noAutofit/>
          </a:bodyPr>
          <a:lstStyle/>
          <a:p>
            <a:pPr algn="ctr"/>
            <a:endParaRPr lang="ko-KR" altLang="en-US" sz="1349" dirty="0">
              <a:latin typeface="微软雅黑" pitchFamily="34" charset="-122"/>
            </a:endParaRPr>
          </a:p>
        </p:txBody>
      </p:sp>
      <p:sp>
        <p:nvSpPr>
          <p:cNvPr id="19" name="Freeform 5"/>
          <p:cNvSpPr>
            <a:spLocks/>
          </p:cNvSpPr>
          <p:nvPr/>
        </p:nvSpPr>
        <p:spPr bwMode="auto">
          <a:xfrm rot="18900000">
            <a:off x="6375433" y="4037899"/>
            <a:ext cx="1494331" cy="1561629"/>
          </a:xfrm>
          <a:custGeom>
            <a:avLst/>
            <a:gdLst>
              <a:gd name="T0" fmla="*/ 720 w 720"/>
              <a:gd name="T1" fmla="*/ 534 h 720"/>
              <a:gd name="T2" fmla="*/ 720 w 720"/>
              <a:gd name="T3" fmla="*/ 720 h 720"/>
              <a:gd name="T4" fmla="*/ 720 w 720"/>
              <a:gd name="T5" fmla="*/ 720 h 720"/>
              <a:gd name="T6" fmla="*/ 543 w 720"/>
              <a:gd name="T7" fmla="*/ 720 h 720"/>
              <a:gd name="T8" fmla="*/ 534 w 720"/>
              <a:gd name="T9" fmla="*/ 719 h 720"/>
              <a:gd name="T10" fmla="*/ 513 w 720"/>
              <a:gd name="T11" fmla="*/ 659 h 720"/>
              <a:gd name="T12" fmla="*/ 530 w 720"/>
              <a:gd name="T13" fmla="*/ 618 h 720"/>
              <a:gd name="T14" fmla="*/ 453 w 720"/>
              <a:gd name="T15" fmla="*/ 541 h 720"/>
              <a:gd name="T16" fmla="*/ 376 w 720"/>
              <a:gd name="T17" fmla="*/ 618 h 720"/>
              <a:gd name="T18" fmla="*/ 393 w 720"/>
              <a:gd name="T19" fmla="*/ 659 h 720"/>
              <a:gd name="T20" fmla="*/ 372 w 720"/>
              <a:gd name="T21" fmla="*/ 719 h 720"/>
              <a:gd name="T22" fmla="*/ 363 w 720"/>
              <a:gd name="T23" fmla="*/ 720 h 720"/>
              <a:gd name="T24" fmla="*/ 178 w 720"/>
              <a:gd name="T25" fmla="*/ 720 h 720"/>
              <a:gd name="T26" fmla="*/ 178 w 720"/>
              <a:gd name="T27" fmla="*/ 534 h 720"/>
              <a:gd name="T28" fmla="*/ 177 w 720"/>
              <a:gd name="T29" fmla="*/ 526 h 720"/>
              <a:gd name="T30" fmla="*/ 150 w 720"/>
              <a:gd name="T31" fmla="*/ 482 h 720"/>
              <a:gd name="T32" fmla="*/ 117 w 720"/>
              <a:gd name="T33" fmla="*/ 505 h 720"/>
              <a:gd name="T34" fmla="*/ 77 w 720"/>
              <a:gd name="T35" fmla="*/ 521 h 720"/>
              <a:gd name="T36" fmla="*/ 76 w 720"/>
              <a:gd name="T37" fmla="*/ 521 h 720"/>
              <a:gd name="T38" fmla="*/ 0 w 720"/>
              <a:gd name="T39" fmla="*/ 445 h 720"/>
              <a:gd name="T40" fmla="*/ 76 w 720"/>
              <a:gd name="T41" fmla="*/ 368 h 720"/>
              <a:gd name="T42" fmla="*/ 77 w 720"/>
              <a:gd name="T43" fmla="*/ 368 h 720"/>
              <a:gd name="T44" fmla="*/ 117 w 720"/>
              <a:gd name="T45" fmla="*/ 384 h 720"/>
              <a:gd name="T46" fmla="*/ 150 w 720"/>
              <a:gd name="T47" fmla="*/ 407 h 720"/>
              <a:gd name="T48" fmla="*/ 177 w 720"/>
              <a:gd name="T49" fmla="*/ 364 h 720"/>
              <a:gd name="T50" fmla="*/ 178 w 720"/>
              <a:gd name="T51" fmla="*/ 355 h 720"/>
              <a:gd name="T52" fmla="*/ 178 w 720"/>
              <a:gd name="T53" fmla="*/ 178 h 720"/>
              <a:gd name="T54" fmla="*/ 363 w 720"/>
              <a:gd name="T55" fmla="*/ 178 h 720"/>
              <a:gd name="T56" fmla="*/ 374 w 720"/>
              <a:gd name="T57" fmla="*/ 177 h 720"/>
              <a:gd name="T58" fmla="*/ 423 w 720"/>
              <a:gd name="T59" fmla="*/ 148 h 720"/>
              <a:gd name="T60" fmla="*/ 405 w 720"/>
              <a:gd name="T61" fmla="*/ 110 h 720"/>
              <a:gd name="T62" fmla="*/ 399 w 720"/>
              <a:gd name="T63" fmla="*/ 103 h 720"/>
              <a:gd name="T64" fmla="*/ 385 w 720"/>
              <a:gd name="T65" fmla="*/ 68 h 720"/>
              <a:gd name="T66" fmla="*/ 453 w 720"/>
              <a:gd name="T67" fmla="*/ 0 h 720"/>
              <a:gd name="T68" fmla="*/ 521 w 720"/>
              <a:gd name="T69" fmla="*/ 68 h 720"/>
              <a:gd name="T70" fmla="*/ 521 w 720"/>
              <a:gd name="T71" fmla="*/ 68 h 720"/>
              <a:gd name="T72" fmla="*/ 507 w 720"/>
              <a:gd name="T73" fmla="*/ 103 h 720"/>
              <a:gd name="T74" fmla="*/ 501 w 720"/>
              <a:gd name="T75" fmla="*/ 110 h 720"/>
              <a:gd name="T76" fmla="*/ 483 w 720"/>
              <a:gd name="T77" fmla="*/ 148 h 720"/>
              <a:gd name="T78" fmla="*/ 532 w 720"/>
              <a:gd name="T79" fmla="*/ 177 h 720"/>
              <a:gd name="T80" fmla="*/ 543 w 720"/>
              <a:gd name="T81" fmla="*/ 178 h 720"/>
              <a:gd name="T82" fmla="*/ 720 w 720"/>
              <a:gd name="T83" fmla="*/ 178 h 720"/>
              <a:gd name="T84" fmla="*/ 720 w 720"/>
              <a:gd name="T85" fmla="*/ 355 h 720"/>
              <a:gd name="T86" fmla="*/ 719 w 720"/>
              <a:gd name="T87" fmla="*/ 362 h 720"/>
              <a:gd name="T88" fmla="*/ 701 w 720"/>
              <a:gd name="T89" fmla="*/ 399 h 720"/>
              <a:gd name="T90" fmla="*/ 680 w 720"/>
              <a:gd name="T91" fmla="*/ 385 h 720"/>
              <a:gd name="T92" fmla="*/ 672 w 720"/>
              <a:gd name="T93" fmla="*/ 378 h 720"/>
              <a:gd name="T94" fmla="*/ 627 w 720"/>
              <a:gd name="T95" fmla="*/ 360 h 720"/>
              <a:gd name="T96" fmla="*/ 626 w 720"/>
              <a:gd name="T97" fmla="*/ 360 h 720"/>
              <a:gd name="T98" fmla="*/ 541 w 720"/>
              <a:gd name="T99" fmla="*/ 445 h 720"/>
              <a:gd name="T100" fmla="*/ 626 w 720"/>
              <a:gd name="T101" fmla="*/ 530 h 720"/>
              <a:gd name="T102" fmla="*/ 627 w 720"/>
              <a:gd name="T103" fmla="*/ 530 h 720"/>
              <a:gd name="T104" fmla="*/ 673 w 720"/>
              <a:gd name="T105" fmla="*/ 511 h 720"/>
              <a:gd name="T106" fmla="*/ 680 w 720"/>
              <a:gd name="T107" fmla="*/ 505 h 720"/>
              <a:gd name="T108" fmla="*/ 701 w 720"/>
              <a:gd name="T109" fmla="*/ 490 h 720"/>
              <a:gd name="T110" fmla="*/ 719 w 720"/>
              <a:gd name="T111" fmla="*/ 527 h 720"/>
              <a:gd name="T112" fmla="*/ 720 w 720"/>
              <a:gd name="T113" fmla="*/ 534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20" h="720">
                <a:moveTo>
                  <a:pt x="720" y="534"/>
                </a:moveTo>
                <a:cubicBezTo>
                  <a:pt x="720" y="720"/>
                  <a:pt x="720" y="720"/>
                  <a:pt x="720" y="720"/>
                </a:cubicBezTo>
                <a:cubicBezTo>
                  <a:pt x="720" y="720"/>
                  <a:pt x="720" y="720"/>
                  <a:pt x="720" y="720"/>
                </a:cubicBezTo>
                <a:cubicBezTo>
                  <a:pt x="543" y="720"/>
                  <a:pt x="543" y="720"/>
                  <a:pt x="543" y="720"/>
                </a:cubicBezTo>
                <a:cubicBezTo>
                  <a:pt x="540" y="720"/>
                  <a:pt x="537" y="719"/>
                  <a:pt x="534" y="719"/>
                </a:cubicBezTo>
                <a:cubicBezTo>
                  <a:pt x="463" y="702"/>
                  <a:pt x="496" y="678"/>
                  <a:pt x="513" y="659"/>
                </a:cubicBezTo>
                <a:cubicBezTo>
                  <a:pt x="531" y="639"/>
                  <a:pt x="530" y="618"/>
                  <a:pt x="530" y="618"/>
                </a:cubicBezTo>
                <a:cubicBezTo>
                  <a:pt x="530" y="576"/>
                  <a:pt x="495" y="541"/>
                  <a:pt x="453" y="541"/>
                </a:cubicBezTo>
                <a:cubicBezTo>
                  <a:pt x="411" y="541"/>
                  <a:pt x="376" y="576"/>
                  <a:pt x="376" y="618"/>
                </a:cubicBezTo>
                <a:cubicBezTo>
                  <a:pt x="376" y="618"/>
                  <a:pt x="375" y="639"/>
                  <a:pt x="393" y="659"/>
                </a:cubicBezTo>
                <a:cubicBezTo>
                  <a:pt x="410" y="678"/>
                  <a:pt x="444" y="702"/>
                  <a:pt x="372" y="719"/>
                </a:cubicBezTo>
                <a:cubicBezTo>
                  <a:pt x="369" y="719"/>
                  <a:pt x="366" y="720"/>
                  <a:pt x="363" y="720"/>
                </a:cubicBezTo>
                <a:cubicBezTo>
                  <a:pt x="178" y="720"/>
                  <a:pt x="178" y="720"/>
                  <a:pt x="178" y="720"/>
                </a:cubicBezTo>
                <a:cubicBezTo>
                  <a:pt x="178" y="534"/>
                  <a:pt x="178" y="534"/>
                  <a:pt x="178" y="534"/>
                </a:cubicBezTo>
                <a:cubicBezTo>
                  <a:pt x="178" y="531"/>
                  <a:pt x="178" y="528"/>
                  <a:pt x="177" y="526"/>
                </a:cubicBezTo>
                <a:cubicBezTo>
                  <a:pt x="169" y="492"/>
                  <a:pt x="160" y="482"/>
                  <a:pt x="150" y="482"/>
                </a:cubicBezTo>
                <a:cubicBezTo>
                  <a:pt x="139" y="482"/>
                  <a:pt x="127" y="496"/>
                  <a:pt x="117" y="505"/>
                </a:cubicBezTo>
                <a:cubicBezTo>
                  <a:pt x="99" y="520"/>
                  <a:pt x="81" y="521"/>
                  <a:pt x="77" y="521"/>
                </a:cubicBezTo>
                <a:cubicBezTo>
                  <a:pt x="77" y="521"/>
                  <a:pt x="76" y="521"/>
                  <a:pt x="76" y="521"/>
                </a:cubicBezTo>
                <a:cubicBezTo>
                  <a:pt x="34" y="521"/>
                  <a:pt x="0" y="487"/>
                  <a:pt x="0" y="445"/>
                </a:cubicBezTo>
                <a:cubicBezTo>
                  <a:pt x="0" y="402"/>
                  <a:pt x="34" y="368"/>
                  <a:pt x="76" y="368"/>
                </a:cubicBezTo>
                <a:cubicBezTo>
                  <a:pt x="76" y="368"/>
                  <a:pt x="76" y="368"/>
                  <a:pt x="77" y="368"/>
                </a:cubicBezTo>
                <a:cubicBezTo>
                  <a:pt x="81" y="368"/>
                  <a:pt x="99" y="369"/>
                  <a:pt x="117" y="384"/>
                </a:cubicBezTo>
                <a:cubicBezTo>
                  <a:pt x="127" y="393"/>
                  <a:pt x="139" y="407"/>
                  <a:pt x="150" y="407"/>
                </a:cubicBezTo>
                <a:cubicBezTo>
                  <a:pt x="160" y="407"/>
                  <a:pt x="169" y="397"/>
                  <a:pt x="177" y="364"/>
                </a:cubicBezTo>
                <a:cubicBezTo>
                  <a:pt x="178" y="361"/>
                  <a:pt x="178" y="358"/>
                  <a:pt x="178" y="355"/>
                </a:cubicBezTo>
                <a:cubicBezTo>
                  <a:pt x="178" y="178"/>
                  <a:pt x="178" y="178"/>
                  <a:pt x="178" y="178"/>
                </a:cubicBezTo>
                <a:cubicBezTo>
                  <a:pt x="363" y="178"/>
                  <a:pt x="363" y="178"/>
                  <a:pt x="363" y="178"/>
                </a:cubicBezTo>
                <a:cubicBezTo>
                  <a:pt x="367" y="178"/>
                  <a:pt x="371" y="177"/>
                  <a:pt x="374" y="177"/>
                </a:cubicBezTo>
                <a:cubicBezTo>
                  <a:pt x="404" y="170"/>
                  <a:pt x="419" y="161"/>
                  <a:pt x="423" y="148"/>
                </a:cubicBezTo>
                <a:cubicBezTo>
                  <a:pt x="428" y="134"/>
                  <a:pt x="416" y="121"/>
                  <a:pt x="405" y="110"/>
                </a:cubicBezTo>
                <a:cubicBezTo>
                  <a:pt x="403" y="107"/>
                  <a:pt x="401" y="105"/>
                  <a:pt x="399" y="103"/>
                </a:cubicBezTo>
                <a:cubicBezTo>
                  <a:pt x="384" y="86"/>
                  <a:pt x="385" y="69"/>
                  <a:pt x="385" y="68"/>
                </a:cubicBezTo>
                <a:cubicBezTo>
                  <a:pt x="385" y="30"/>
                  <a:pt x="415" y="0"/>
                  <a:pt x="453" y="0"/>
                </a:cubicBezTo>
                <a:cubicBezTo>
                  <a:pt x="491" y="0"/>
                  <a:pt x="521" y="30"/>
                  <a:pt x="521" y="68"/>
                </a:cubicBezTo>
                <a:cubicBezTo>
                  <a:pt x="521" y="68"/>
                  <a:pt x="521" y="68"/>
                  <a:pt x="521" y="68"/>
                </a:cubicBezTo>
                <a:cubicBezTo>
                  <a:pt x="521" y="69"/>
                  <a:pt x="522" y="86"/>
                  <a:pt x="507" y="103"/>
                </a:cubicBezTo>
                <a:cubicBezTo>
                  <a:pt x="505" y="105"/>
                  <a:pt x="503" y="107"/>
                  <a:pt x="501" y="110"/>
                </a:cubicBezTo>
                <a:cubicBezTo>
                  <a:pt x="490" y="121"/>
                  <a:pt x="479" y="134"/>
                  <a:pt x="483" y="148"/>
                </a:cubicBezTo>
                <a:cubicBezTo>
                  <a:pt x="487" y="161"/>
                  <a:pt x="502" y="170"/>
                  <a:pt x="532" y="177"/>
                </a:cubicBezTo>
                <a:cubicBezTo>
                  <a:pt x="536" y="177"/>
                  <a:pt x="539" y="178"/>
                  <a:pt x="543" y="178"/>
                </a:cubicBezTo>
                <a:cubicBezTo>
                  <a:pt x="720" y="178"/>
                  <a:pt x="720" y="178"/>
                  <a:pt x="720" y="178"/>
                </a:cubicBezTo>
                <a:cubicBezTo>
                  <a:pt x="720" y="355"/>
                  <a:pt x="720" y="355"/>
                  <a:pt x="720" y="355"/>
                </a:cubicBezTo>
                <a:cubicBezTo>
                  <a:pt x="720" y="357"/>
                  <a:pt x="720" y="360"/>
                  <a:pt x="719" y="362"/>
                </a:cubicBezTo>
                <a:cubicBezTo>
                  <a:pt x="711" y="396"/>
                  <a:pt x="703" y="399"/>
                  <a:pt x="701" y="399"/>
                </a:cubicBezTo>
                <a:cubicBezTo>
                  <a:pt x="695" y="399"/>
                  <a:pt x="687" y="391"/>
                  <a:pt x="680" y="385"/>
                </a:cubicBezTo>
                <a:cubicBezTo>
                  <a:pt x="677" y="382"/>
                  <a:pt x="675" y="380"/>
                  <a:pt x="672" y="378"/>
                </a:cubicBezTo>
                <a:cubicBezTo>
                  <a:pt x="653" y="361"/>
                  <a:pt x="633" y="360"/>
                  <a:pt x="627" y="360"/>
                </a:cubicBezTo>
                <a:cubicBezTo>
                  <a:pt x="626" y="360"/>
                  <a:pt x="626" y="360"/>
                  <a:pt x="626" y="360"/>
                </a:cubicBezTo>
                <a:cubicBezTo>
                  <a:pt x="580" y="360"/>
                  <a:pt x="541" y="398"/>
                  <a:pt x="541" y="445"/>
                </a:cubicBezTo>
                <a:cubicBezTo>
                  <a:pt x="541" y="491"/>
                  <a:pt x="580" y="530"/>
                  <a:pt x="626" y="530"/>
                </a:cubicBezTo>
                <a:cubicBezTo>
                  <a:pt x="627" y="530"/>
                  <a:pt x="627" y="530"/>
                  <a:pt x="627" y="530"/>
                </a:cubicBezTo>
                <a:cubicBezTo>
                  <a:pt x="633" y="530"/>
                  <a:pt x="653" y="528"/>
                  <a:pt x="673" y="511"/>
                </a:cubicBezTo>
                <a:cubicBezTo>
                  <a:pt x="675" y="509"/>
                  <a:pt x="677" y="507"/>
                  <a:pt x="680" y="505"/>
                </a:cubicBezTo>
                <a:cubicBezTo>
                  <a:pt x="687" y="498"/>
                  <a:pt x="695" y="490"/>
                  <a:pt x="701" y="490"/>
                </a:cubicBezTo>
                <a:cubicBezTo>
                  <a:pt x="703" y="490"/>
                  <a:pt x="711" y="493"/>
                  <a:pt x="719" y="527"/>
                </a:cubicBezTo>
                <a:cubicBezTo>
                  <a:pt x="720" y="530"/>
                  <a:pt x="720" y="532"/>
                  <a:pt x="720" y="534"/>
                </a:cubicBezTo>
                <a:close/>
              </a:path>
            </a:pathLst>
          </a:custGeom>
          <a:solidFill>
            <a:srgbClr val="F1581C"/>
          </a:solidFill>
          <a:ln>
            <a:noFill/>
          </a:ln>
          <a:effectLst>
            <a:outerShdw blurRad="50800" dist="38100" dir="5400000" algn="t" rotWithShape="0">
              <a:prstClr val="black">
                <a:alpha val="40000"/>
              </a:prstClr>
            </a:outerShdw>
          </a:effectLs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44" tIns="34272" rIns="68544" bIns="34272" numCol="1" spcCol="0" rtlCol="0" fromWordArt="0" anchor="ctr" anchorCtr="0" forceAA="0" compatLnSpc="1">
            <a:prstTxWarp prst="textNoShape">
              <a:avLst/>
            </a:prstTxWarp>
            <a:noAutofit/>
          </a:bodyPr>
          <a:lstStyle/>
          <a:p>
            <a:pPr algn="ctr"/>
            <a:endParaRPr lang="ko-KR" altLang="en-US" sz="1349" dirty="0">
              <a:latin typeface="微软雅黑" pitchFamily="34" charset="-122"/>
            </a:endParaRPr>
          </a:p>
        </p:txBody>
      </p:sp>
      <p:sp>
        <p:nvSpPr>
          <p:cNvPr id="20" name="Freeform 8"/>
          <p:cNvSpPr>
            <a:spLocks/>
          </p:cNvSpPr>
          <p:nvPr/>
        </p:nvSpPr>
        <p:spPr bwMode="auto">
          <a:xfrm rot="18900000">
            <a:off x="5816970" y="2907086"/>
            <a:ext cx="1494331" cy="1561629"/>
          </a:xfrm>
          <a:custGeom>
            <a:avLst/>
            <a:gdLst>
              <a:gd name="T0" fmla="*/ 720 w 720"/>
              <a:gd name="T1" fmla="*/ 453 h 720"/>
              <a:gd name="T2" fmla="*/ 652 w 720"/>
              <a:gd name="T3" fmla="*/ 522 h 720"/>
              <a:gd name="T4" fmla="*/ 652 w 720"/>
              <a:gd name="T5" fmla="*/ 522 h 720"/>
              <a:gd name="T6" fmla="*/ 639 w 720"/>
              <a:gd name="T7" fmla="*/ 520 h 720"/>
              <a:gd name="T8" fmla="*/ 617 w 720"/>
              <a:gd name="T9" fmla="*/ 507 h 720"/>
              <a:gd name="T10" fmla="*/ 610 w 720"/>
              <a:gd name="T11" fmla="*/ 501 h 720"/>
              <a:gd name="T12" fmla="*/ 578 w 720"/>
              <a:gd name="T13" fmla="*/ 482 h 720"/>
              <a:gd name="T14" fmla="*/ 543 w 720"/>
              <a:gd name="T15" fmla="*/ 532 h 720"/>
              <a:gd name="T16" fmla="*/ 542 w 720"/>
              <a:gd name="T17" fmla="*/ 543 h 720"/>
              <a:gd name="T18" fmla="*/ 542 w 720"/>
              <a:gd name="T19" fmla="*/ 720 h 720"/>
              <a:gd name="T20" fmla="*/ 542 w 720"/>
              <a:gd name="T21" fmla="*/ 720 h 720"/>
              <a:gd name="T22" fmla="*/ 542 w 720"/>
              <a:gd name="T23" fmla="*/ 720 h 720"/>
              <a:gd name="T24" fmla="*/ 365 w 720"/>
              <a:gd name="T25" fmla="*/ 720 h 720"/>
              <a:gd name="T26" fmla="*/ 358 w 720"/>
              <a:gd name="T27" fmla="*/ 719 h 720"/>
              <a:gd name="T28" fmla="*/ 321 w 720"/>
              <a:gd name="T29" fmla="*/ 702 h 720"/>
              <a:gd name="T30" fmla="*/ 335 w 720"/>
              <a:gd name="T31" fmla="*/ 680 h 720"/>
              <a:gd name="T32" fmla="*/ 342 w 720"/>
              <a:gd name="T33" fmla="*/ 673 h 720"/>
              <a:gd name="T34" fmla="*/ 360 w 720"/>
              <a:gd name="T35" fmla="*/ 627 h 720"/>
              <a:gd name="T36" fmla="*/ 275 w 720"/>
              <a:gd name="T37" fmla="*/ 542 h 720"/>
              <a:gd name="T38" fmla="*/ 190 w 720"/>
              <a:gd name="T39" fmla="*/ 627 h 720"/>
              <a:gd name="T40" fmla="*/ 208 w 720"/>
              <a:gd name="T41" fmla="*/ 673 h 720"/>
              <a:gd name="T42" fmla="*/ 215 w 720"/>
              <a:gd name="T43" fmla="*/ 680 h 720"/>
              <a:gd name="T44" fmla="*/ 229 w 720"/>
              <a:gd name="T45" fmla="*/ 702 h 720"/>
              <a:gd name="T46" fmla="*/ 192 w 720"/>
              <a:gd name="T47" fmla="*/ 719 h 720"/>
              <a:gd name="T48" fmla="*/ 185 w 720"/>
              <a:gd name="T49" fmla="*/ 720 h 720"/>
              <a:gd name="T50" fmla="*/ 0 w 720"/>
              <a:gd name="T51" fmla="*/ 720 h 720"/>
              <a:gd name="T52" fmla="*/ 0 w 720"/>
              <a:gd name="T53" fmla="*/ 543 h 720"/>
              <a:gd name="T54" fmla="*/ 1 w 720"/>
              <a:gd name="T55" fmla="*/ 534 h 720"/>
              <a:gd name="T56" fmla="*/ 28 w 720"/>
              <a:gd name="T57" fmla="*/ 491 h 720"/>
              <a:gd name="T58" fmla="*/ 61 w 720"/>
              <a:gd name="T59" fmla="*/ 514 h 720"/>
              <a:gd name="T60" fmla="*/ 101 w 720"/>
              <a:gd name="T61" fmla="*/ 530 h 720"/>
              <a:gd name="T62" fmla="*/ 102 w 720"/>
              <a:gd name="T63" fmla="*/ 530 h 720"/>
              <a:gd name="T64" fmla="*/ 178 w 720"/>
              <a:gd name="T65" fmla="*/ 453 h 720"/>
              <a:gd name="T66" fmla="*/ 102 w 720"/>
              <a:gd name="T67" fmla="*/ 377 h 720"/>
              <a:gd name="T68" fmla="*/ 101 w 720"/>
              <a:gd name="T69" fmla="*/ 377 h 720"/>
              <a:gd name="T70" fmla="*/ 61 w 720"/>
              <a:gd name="T71" fmla="*/ 393 h 720"/>
              <a:gd name="T72" fmla="*/ 28 w 720"/>
              <a:gd name="T73" fmla="*/ 416 h 720"/>
              <a:gd name="T74" fmla="*/ 1 w 720"/>
              <a:gd name="T75" fmla="*/ 373 h 720"/>
              <a:gd name="T76" fmla="*/ 0 w 720"/>
              <a:gd name="T77" fmla="*/ 364 h 720"/>
              <a:gd name="T78" fmla="*/ 0 w 720"/>
              <a:gd name="T79" fmla="*/ 178 h 720"/>
              <a:gd name="T80" fmla="*/ 185 w 720"/>
              <a:gd name="T81" fmla="*/ 178 h 720"/>
              <a:gd name="T82" fmla="*/ 194 w 720"/>
              <a:gd name="T83" fmla="*/ 177 h 720"/>
              <a:gd name="T84" fmla="*/ 215 w 720"/>
              <a:gd name="T85" fmla="*/ 117 h 720"/>
              <a:gd name="T86" fmla="*/ 198 w 720"/>
              <a:gd name="T87" fmla="*/ 77 h 720"/>
              <a:gd name="T88" fmla="*/ 275 w 720"/>
              <a:gd name="T89" fmla="*/ 0 h 720"/>
              <a:gd name="T90" fmla="*/ 352 w 720"/>
              <a:gd name="T91" fmla="*/ 77 h 720"/>
              <a:gd name="T92" fmla="*/ 335 w 720"/>
              <a:gd name="T93" fmla="*/ 117 h 720"/>
              <a:gd name="T94" fmla="*/ 356 w 720"/>
              <a:gd name="T95" fmla="*/ 177 h 720"/>
              <a:gd name="T96" fmla="*/ 365 w 720"/>
              <a:gd name="T97" fmla="*/ 178 h 720"/>
              <a:gd name="T98" fmla="*/ 542 w 720"/>
              <a:gd name="T99" fmla="*/ 178 h 720"/>
              <a:gd name="T100" fmla="*/ 542 w 720"/>
              <a:gd name="T101" fmla="*/ 364 h 720"/>
              <a:gd name="T102" fmla="*/ 543 w 720"/>
              <a:gd name="T103" fmla="*/ 374 h 720"/>
              <a:gd name="T104" fmla="*/ 578 w 720"/>
              <a:gd name="T105" fmla="*/ 424 h 720"/>
              <a:gd name="T106" fmla="*/ 610 w 720"/>
              <a:gd name="T107" fmla="*/ 406 h 720"/>
              <a:gd name="T108" fmla="*/ 617 w 720"/>
              <a:gd name="T109" fmla="*/ 399 h 720"/>
              <a:gd name="T110" fmla="*/ 651 w 720"/>
              <a:gd name="T111" fmla="*/ 385 h 720"/>
              <a:gd name="T112" fmla="*/ 652 w 720"/>
              <a:gd name="T113" fmla="*/ 385 h 720"/>
              <a:gd name="T114" fmla="*/ 720 w 720"/>
              <a:gd name="T115" fmla="*/ 453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20" h="720">
                <a:moveTo>
                  <a:pt x="720" y="453"/>
                </a:moveTo>
                <a:cubicBezTo>
                  <a:pt x="720" y="491"/>
                  <a:pt x="690" y="522"/>
                  <a:pt x="652" y="522"/>
                </a:cubicBezTo>
                <a:cubicBezTo>
                  <a:pt x="652" y="522"/>
                  <a:pt x="652" y="522"/>
                  <a:pt x="652" y="522"/>
                </a:cubicBezTo>
                <a:cubicBezTo>
                  <a:pt x="650" y="522"/>
                  <a:pt x="645" y="522"/>
                  <a:pt x="639" y="520"/>
                </a:cubicBezTo>
                <a:cubicBezTo>
                  <a:pt x="633" y="518"/>
                  <a:pt x="625" y="514"/>
                  <a:pt x="617" y="507"/>
                </a:cubicBezTo>
                <a:cubicBezTo>
                  <a:pt x="615" y="505"/>
                  <a:pt x="612" y="503"/>
                  <a:pt x="610" y="501"/>
                </a:cubicBezTo>
                <a:cubicBezTo>
                  <a:pt x="600" y="492"/>
                  <a:pt x="590" y="482"/>
                  <a:pt x="578" y="482"/>
                </a:cubicBezTo>
                <a:cubicBezTo>
                  <a:pt x="557" y="482"/>
                  <a:pt x="549" y="509"/>
                  <a:pt x="543" y="532"/>
                </a:cubicBezTo>
                <a:cubicBezTo>
                  <a:pt x="542" y="536"/>
                  <a:pt x="542" y="539"/>
                  <a:pt x="542" y="543"/>
                </a:cubicBezTo>
                <a:cubicBezTo>
                  <a:pt x="542" y="720"/>
                  <a:pt x="542" y="720"/>
                  <a:pt x="542" y="720"/>
                </a:cubicBezTo>
                <a:cubicBezTo>
                  <a:pt x="542" y="720"/>
                  <a:pt x="542" y="720"/>
                  <a:pt x="542" y="720"/>
                </a:cubicBezTo>
                <a:cubicBezTo>
                  <a:pt x="542" y="720"/>
                  <a:pt x="542" y="720"/>
                  <a:pt x="542" y="720"/>
                </a:cubicBezTo>
                <a:cubicBezTo>
                  <a:pt x="365" y="720"/>
                  <a:pt x="365" y="720"/>
                  <a:pt x="365" y="720"/>
                </a:cubicBezTo>
                <a:cubicBezTo>
                  <a:pt x="362" y="720"/>
                  <a:pt x="360" y="720"/>
                  <a:pt x="358" y="719"/>
                </a:cubicBezTo>
                <a:cubicBezTo>
                  <a:pt x="326" y="712"/>
                  <a:pt x="322" y="704"/>
                  <a:pt x="321" y="702"/>
                </a:cubicBezTo>
                <a:cubicBezTo>
                  <a:pt x="319" y="697"/>
                  <a:pt x="328" y="687"/>
                  <a:pt x="335" y="680"/>
                </a:cubicBezTo>
                <a:cubicBezTo>
                  <a:pt x="337" y="678"/>
                  <a:pt x="340" y="675"/>
                  <a:pt x="342" y="673"/>
                </a:cubicBezTo>
                <a:cubicBezTo>
                  <a:pt x="360" y="652"/>
                  <a:pt x="360" y="630"/>
                  <a:pt x="360" y="627"/>
                </a:cubicBezTo>
                <a:cubicBezTo>
                  <a:pt x="360" y="580"/>
                  <a:pt x="322" y="542"/>
                  <a:pt x="275" y="542"/>
                </a:cubicBezTo>
                <a:cubicBezTo>
                  <a:pt x="228" y="542"/>
                  <a:pt x="190" y="580"/>
                  <a:pt x="190" y="627"/>
                </a:cubicBezTo>
                <a:cubicBezTo>
                  <a:pt x="190" y="630"/>
                  <a:pt x="190" y="652"/>
                  <a:pt x="208" y="673"/>
                </a:cubicBezTo>
                <a:cubicBezTo>
                  <a:pt x="210" y="675"/>
                  <a:pt x="213" y="678"/>
                  <a:pt x="215" y="680"/>
                </a:cubicBezTo>
                <a:cubicBezTo>
                  <a:pt x="222" y="687"/>
                  <a:pt x="231" y="697"/>
                  <a:pt x="229" y="702"/>
                </a:cubicBezTo>
                <a:cubicBezTo>
                  <a:pt x="229" y="704"/>
                  <a:pt x="224" y="712"/>
                  <a:pt x="192" y="719"/>
                </a:cubicBezTo>
                <a:cubicBezTo>
                  <a:pt x="190" y="720"/>
                  <a:pt x="188" y="720"/>
                  <a:pt x="185" y="720"/>
                </a:cubicBezTo>
                <a:cubicBezTo>
                  <a:pt x="0" y="720"/>
                  <a:pt x="0" y="720"/>
                  <a:pt x="0" y="720"/>
                </a:cubicBezTo>
                <a:cubicBezTo>
                  <a:pt x="0" y="543"/>
                  <a:pt x="0" y="543"/>
                  <a:pt x="0" y="543"/>
                </a:cubicBezTo>
                <a:cubicBezTo>
                  <a:pt x="0" y="540"/>
                  <a:pt x="0" y="537"/>
                  <a:pt x="1" y="534"/>
                </a:cubicBezTo>
                <a:cubicBezTo>
                  <a:pt x="9" y="501"/>
                  <a:pt x="18" y="491"/>
                  <a:pt x="28" y="491"/>
                </a:cubicBezTo>
                <a:cubicBezTo>
                  <a:pt x="39" y="491"/>
                  <a:pt x="51" y="505"/>
                  <a:pt x="61" y="514"/>
                </a:cubicBezTo>
                <a:cubicBezTo>
                  <a:pt x="79" y="529"/>
                  <a:pt x="97" y="530"/>
                  <a:pt x="101" y="530"/>
                </a:cubicBezTo>
                <a:cubicBezTo>
                  <a:pt x="101" y="530"/>
                  <a:pt x="102" y="530"/>
                  <a:pt x="102" y="530"/>
                </a:cubicBezTo>
                <a:cubicBezTo>
                  <a:pt x="144" y="530"/>
                  <a:pt x="178" y="496"/>
                  <a:pt x="178" y="453"/>
                </a:cubicBezTo>
                <a:cubicBezTo>
                  <a:pt x="178" y="411"/>
                  <a:pt x="144" y="377"/>
                  <a:pt x="102" y="377"/>
                </a:cubicBezTo>
                <a:cubicBezTo>
                  <a:pt x="102" y="377"/>
                  <a:pt x="101" y="377"/>
                  <a:pt x="101" y="377"/>
                </a:cubicBezTo>
                <a:cubicBezTo>
                  <a:pt x="97" y="377"/>
                  <a:pt x="79" y="378"/>
                  <a:pt x="61" y="393"/>
                </a:cubicBezTo>
                <a:cubicBezTo>
                  <a:pt x="51" y="402"/>
                  <a:pt x="39" y="416"/>
                  <a:pt x="28" y="416"/>
                </a:cubicBezTo>
                <a:cubicBezTo>
                  <a:pt x="18" y="416"/>
                  <a:pt x="9" y="406"/>
                  <a:pt x="1" y="373"/>
                </a:cubicBezTo>
                <a:cubicBezTo>
                  <a:pt x="0" y="370"/>
                  <a:pt x="0" y="367"/>
                  <a:pt x="0" y="364"/>
                </a:cubicBezTo>
                <a:cubicBezTo>
                  <a:pt x="0" y="178"/>
                  <a:pt x="0" y="178"/>
                  <a:pt x="0" y="178"/>
                </a:cubicBezTo>
                <a:cubicBezTo>
                  <a:pt x="185" y="178"/>
                  <a:pt x="185" y="178"/>
                  <a:pt x="185" y="178"/>
                </a:cubicBezTo>
                <a:cubicBezTo>
                  <a:pt x="188" y="178"/>
                  <a:pt x="191" y="178"/>
                  <a:pt x="194" y="177"/>
                </a:cubicBezTo>
                <a:cubicBezTo>
                  <a:pt x="266" y="161"/>
                  <a:pt x="232" y="137"/>
                  <a:pt x="215" y="117"/>
                </a:cubicBezTo>
                <a:cubicBezTo>
                  <a:pt x="197" y="97"/>
                  <a:pt x="198" y="77"/>
                  <a:pt x="198" y="77"/>
                </a:cubicBezTo>
                <a:cubicBezTo>
                  <a:pt x="198" y="34"/>
                  <a:pt x="233" y="0"/>
                  <a:pt x="275" y="0"/>
                </a:cubicBezTo>
                <a:cubicBezTo>
                  <a:pt x="317" y="0"/>
                  <a:pt x="352" y="34"/>
                  <a:pt x="352" y="77"/>
                </a:cubicBezTo>
                <a:cubicBezTo>
                  <a:pt x="352" y="77"/>
                  <a:pt x="353" y="97"/>
                  <a:pt x="335" y="117"/>
                </a:cubicBezTo>
                <a:cubicBezTo>
                  <a:pt x="318" y="137"/>
                  <a:pt x="285" y="161"/>
                  <a:pt x="356" y="177"/>
                </a:cubicBezTo>
                <a:cubicBezTo>
                  <a:pt x="359" y="178"/>
                  <a:pt x="362" y="178"/>
                  <a:pt x="365" y="178"/>
                </a:cubicBezTo>
                <a:cubicBezTo>
                  <a:pt x="542" y="178"/>
                  <a:pt x="542" y="178"/>
                  <a:pt x="542" y="178"/>
                </a:cubicBezTo>
                <a:cubicBezTo>
                  <a:pt x="542" y="364"/>
                  <a:pt x="542" y="364"/>
                  <a:pt x="542" y="364"/>
                </a:cubicBezTo>
                <a:cubicBezTo>
                  <a:pt x="542" y="367"/>
                  <a:pt x="542" y="371"/>
                  <a:pt x="543" y="374"/>
                </a:cubicBezTo>
                <a:cubicBezTo>
                  <a:pt x="549" y="398"/>
                  <a:pt x="557" y="424"/>
                  <a:pt x="578" y="424"/>
                </a:cubicBezTo>
                <a:cubicBezTo>
                  <a:pt x="590" y="424"/>
                  <a:pt x="600" y="415"/>
                  <a:pt x="610" y="406"/>
                </a:cubicBezTo>
                <a:cubicBezTo>
                  <a:pt x="612" y="403"/>
                  <a:pt x="615" y="401"/>
                  <a:pt x="617" y="399"/>
                </a:cubicBezTo>
                <a:cubicBezTo>
                  <a:pt x="633" y="386"/>
                  <a:pt x="648" y="385"/>
                  <a:pt x="651" y="385"/>
                </a:cubicBezTo>
                <a:cubicBezTo>
                  <a:pt x="652" y="385"/>
                  <a:pt x="652" y="385"/>
                  <a:pt x="652" y="385"/>
                </a:cubicBezTo>
                <a:cubicBezTo>
                  <a:pt x="690" y="385"/>
                  <a:pt x="720" y="416"/>
                  <a:pt x="720" y="453"/>
                </a:cubicBezTo>
                <a:close/>
              </a:path>
            </a:pathLst>
          </a:custGeom>
          <a:solidFill>
            <a:srgbClr val="34C1AA"/>
          </a:solidFill>
          <a:ln>
            <a:noFill/>
          </a:ln>
          <a:effectLst>
            <a:outerShdw blurRad="50800" dist="38100" dir="5400000" algn="t" rotWithShape="0">
              <a:prstClr val="black">
                <a:alpha val="40000"/>
              </a:prstClr>
            </a:outerShdw>
          </a:effectLs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44" tIns="34272" rIns="68544" bIns="34272" numCol="1" spcCol="0" rtlCol="0" fromWordArt="0" anchor="ctr" anchorCtr="0" forceAA="0" compatLnSpc="1">
            <a:prstTxWarp prst="textNoShape">
              <a:avLst/>
            </a:prstTxWarp>
            <a:noAutofit/>
          </a:bodyPr>
          <a:lstStyle/>
          <a:p>
            <a:pPr algn="ctr"/>
            <a:endParaRPr lang="ko-KR" altLang="en-US" sz="1349" dirty="0">
              <a:latin typeface="微软雅黑" pitchFamily="34" charset="-122"/>
            </a:endParaRPr>
          </a:p>
        </p:txBody>
      </p:sp>
      <p:cxnSp>
        <p:nvCxnSpPr>
          <p:cNvPr id="21" name="직선 연결선 250"/>
          <p:cNvCxnSpPr/>
          <p:nvPr/>
        </p:nvCxnSpPr>
        <p:spPr>
          <a:xfrm>
            <a:off x="5507484" y="3390198"/>
            <a:ext cx="279231" cy="0"/>
          </a:xfrm>
          <a:prstGeom prst="line">
            <a:avLst/>
          </a:prstGeom>
          <a:ln w="6350">
            <a:solidFill>
              <a:srgbClr val="414455"/>
            </a:solidFill>
            <a:prstDash val="dash"/>
            <a:headEnd type="oval"/>
          </a:ln>
        </p:spPr>
        <p:style>
          <a:lnRef idx="1">
            <a:schemeClr val="accent1"/>
          </a:lnRef>
          <a:fillRef idx="0">
            <a:schemeClr val="accent1"/>
          </a:fillRef>
          <a:effectRef idx="0">
            <a:schemeClr val="accent1"/>
          </a:effectRef>
          <a:fontRef idx="minor">
            <a:schemeClr val="tx1"/>
          </a:fontRef>
        </p:style>
      </p:cxnSp>
      <p:cxnSp>
        <p:nvCxnSpPr>
          <p:cNvPr id="22" name="직선 연결선 250"/>
          <p:cNvCxnSpPr/>
          <p:nvPr/>
        </p:nvCxnSpPr>
        <p:spPr>
          <a:xfrm>
            <a:off x="5969612" y="5417700"/>
            <a:ext cx="619010" cy="0"/>
          </a:xfrm>
          <a:prstGeom prst="line">
            <a:avLst/>
          </a:prstGeom>
          <a:ln w="6350">
            <a:solidFill>
              <a:srgbClr val="414455"/>
            </a:solidFill>
            <a:prstDash val="dash"/>
            <a:headEnd type="oval"/>
          </a:ln>
        </p:spPr>
        <p:style>
          <a:lnRef idx="1">
            <a:schemeClr val="accent1"/>
          </a:lnRef>
          <a:fillRef idx="0">
            <a:schemeClr val="accent1"/>
          </a:fillRef>
          <a:effectRef idx="0">
            <a:schemeClr val="accent1"/>
          </a:effectRef>
          <a:fontRef idx="minor">
            <a:schemeClr val="tx1"/>
          </a:fontRef>
        </p:style>
      </p:cxnSp>
      <p:cxnSp>
        <p:nvCxnSpPr>
          <p:cNvPr id="23" name="직선 연결선 250"/>
          <p:cNvCxnSpPr/>
          <p:nvPr/>
        </p:nvCxnSpPr>
        <p:spPr>
          <a:xfrm flipH="1">
            <a:off x="8137247" y="2523541"/>
            <a:ext cx="1220418" cy="0"/>
          </a:xfrm>
          <a:prstGeom prst="line">
            <a:avLst/>
          </a:prstGeom>
          <a:ln w="6350">
            <a:solidFill>
              <a:srgbClr val="414455"/>
            </a:solidFill>
            <a:prstDash val="dash"/>
            <a:headEnd type="oval"/>
          </a:ln>
        </p:spPr>
        <p:style>
          <a:lnRef idx="1">
            <a:schemeClr val="accent1"/>
          </a:lnRef>
          <a:fillRef idx="0">
            <a:schemeClr val="accent1"/>
          </a:fillRef>
          <a:effectRef idx="0">
            <a:schemeClr val="accent1"/>
          </a:effectRef>
          <a:fontRef idx="minor">
            <a:schemeClr val="tx1"/>
          </a:fontRef>
        </p:style>
      </p:cxnSp>
      <p:cxnSp>
        <p:nvCxnSpPr>
          <p:cNvPr id="24" name="직선 연결선 250"/>
          <p:cNvCxnSpPr/>
          <p:nvPr/>
        </p:nvCxnSpPr>
        <p:spPr>
          <a:xfrm flipH="1">
            <a:off x="8969640" y="4553995"/>
            <a:ext cx="388024" cy="0"/>
          </a:xfrm>
          <a:prstGeom prst="line">
            <a:avLst/>
          </a:prstGeom>
          <a:ln w="6350">
            <a:solidFill>
              <a:srgbClr val="414455"/>
            </a:solidFill>
            <a:prstDash val="dash"/>
            <a:headEnd type="oval"/>
          </a:ln>
        </p:spPr>
        <p:style>
          <a:lnRef idx="1">
            <a:schemeClr val="accent1"/>
          </a:lnRef>
          <a:fillRef idx="0">
            <a:schemeClr val="accent1"/>
          </a:fillRef>
          <a:effectRef idx="0">
            <a:schemeClr val="accent1"/>
          </a:effectRef>
          <a:fontRef idx="minor">
            <a:schemeClr val="tx1"/>
          </a:fontRef>
        </p:style>
      </p:cxnSp>
      <p:sp>
        <p:nvSpPr>
          <p:cNvPr id="25" name="Text Placeholder 8"/>
          <p:cNvSpPr txBox="1">
            <a:spLocks/>
          </p:cNvSpPr>
          <p:nvPr/>
        </p:nvSpPr>
        <p:spPr>
          <a:xfrm>
            <a:off x="1066927" y="2256629"/>
            <a:ext cx="2685361" cy="3881666"/>
          </a:xfrm>
          <a:prstGeom prst="rect">
            <a:avLst/>
          </a:prstGeom>
        </p:spPr>
        <p:txBody>
          <a:bodyPr vert="horz"/>
          <a:lstStyle>
            <a:lvl1pPr marL="0" indent="0" algn="l" defTabSz="457200" rtl="0" eaLnBrk="1" latinLnBrk="0" hangingPunct="1">
              <a:lnSpc>
                <a:spcPct val="120000"/>
              </a:lnSpc>
              <a:spcBef>
                <a:spcPct val="20000"/>
              </a:spcBef>
              <a:buFont typeface="Arial"/>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eaLnBrk="0" hangingPunct="0">
              <a:lnSpc>
                <a:spcPct val="150000"/>
              </a:lnSpc>
              <a:spcAft>
                <a:spcPct val="10000"/>
              </a:spcAft>
            </a:pPr>
            <a:r>
              <a:rPr lang="zh-CN" altLang="en-US" sz="2000" dirty="0">
                <a:solidFill>
                  <a:schemeClr val="tx1"/>
                </a:solidFill>
                <a:latin typeface="微软雅黑" panose="020B0503020204020204" pitchFamily="34" charset="-122"/>
                <a:ea typeface="微软雅黑" panose="020B0503020204020204" pitchFamily="34" charset="-122"/>
              </a:rPr>
              <a:t>操作者对质量的</a:t>
            </a:r>
            <a:r>
              <a:rPr lang="zh-CN" altLang="en-US" sz="2000" dirty="0" smtClean="0">
                <a:solidFill>
                  <a:schemeClr val="tx1"/>
                </a:solidFill>
                <a:latin typeface="微软雅黑" panose="020B0503020204020204" pitchFamily="34" charset="-122"/>
                <a:ea typeface="微软雅黑" panose="020B0503020204020204" pitchFamily="34" charset="-122"/>
              </a:rPr>
              <a:t>认识和技术</a:t>
            </a:r>
            <a:r>
              <a:rPr lang="zh-CN" altLang="en-US" sz="2000" dirty="0">
                <a:solidFill>
                  <a:schemeClr val="tx1"/>
                </a:solidFill>
                <a:latin typeface="微软雅黑" panose="020B0503020204020204" pitchFamily="34" charset="-122"/>
                <a:ea typeface="微软雅黑" panose="020B0503020204020204" pitchFamily="34" charset="-122"/>
              </a:rPr>
              <a:t>熟练程度、身体状况等 ；凡是操作人员起主导作用的工序所生产的缺陷，一般可以由操作人员控制造成操作误差的主要原因有：</a:t>
            </a:r>
          </a:p>
        </p:txBody>
      </p:sp>
      <p:cxnSp>
        <p:nvCxnSpPr>
          <p:cNvPr id="26" name="Straight Connector 59"/>
          <p:cNvCxnSpPr/>
          <p:nvPr/>
        </p:nvCxnSpPr>
        <p:spPr>
          <a:xfrm flipV="1">
            <a:off x="4109267" y="2244676"/>
            <a:ext cx="0" cy="4007717"/>
          </a:xfrm>
          <a:prstGeom prst="line">
            <a:avLst/>
          </a:prstGeom>
          <a:ln w="3175">
            <a:solidFill>
              <a:srgbClr val="414455"/>
            </a:solidFill>
          </a:ln>
        </p:spPr>
        <p:style>
          <a:lnRef idx="1">
            <a:schemeClr val="dk1"/>
          </a:lnRef>
          <a:fillRef idx="0">
            <a:schemeClr val="dk1"/>
          </a:fillRef>
          <a:effectRef idx="0">
            <a:schemeClr val="dk1"/>
          </a:effectRef>
          <a:fontRef idx="minor">
            <a:schemeClr val="tx1"/>
          </a:fontRef>
        </p:style>
      </p:cxnSp>
      <p:sp>
        <p:nvSpPr>
          <p:cNvPr id="27" name="矩形 10"/>
          <p:cNvSpPr>
            <a:spLocks noChangeArrowheads="1"/>
          </p:cNvSpPr>
          <p:nvPr/>
        </p:nvSpPr>
        <p:spPr bwMode="auto">
          <a:xfrm>
            <a:off x="4380999" y="3103306"/>
            <a:ext cx="1266100" cy="961289"/>
          </a:xfrm>
          <a:prstGeom prst="rect">
            <a:avLst/>
          </a:prstGeom>
          <a:noFill/>
          <a:ln w="9525">
            <a:noFill/>
            <a:miter lim="800000"/>
            <a:headEnd/>
            <a:tailEnd/>
          </a:ln>
        </p:spPr>
        <p:txBody>
          <a:bodyPr wrap="square">
            <a:spAutoFit/>
          </a:bodyPr>
          <a:lstStyle/>
          <a:p>
            <a:pPr eaLnBrk="0" hangingPunct="0">
              <a:lnSpc>
                <a:spcPct val="150000"/>
              </a:lnSpc>
              <a:spcBef>
                <a:spcPct val="20000"/>
              </a:spcBef>
              <a:spcAft>
                <a:spcPct val="10000"/>
              </a:spcAft>
            </a:pPr>
            <a:r>
              <a:rPr lang="zh-CN" altLang="en-US" sz="2000" dirty="0" smtClean="0">
                <a:latin typeface="微软雅黑" panose="020B0503020204020204" pitchFamily="34" charset="-122"/>
                <a:ea typeface="微软雅黑" panose="020B0503020204020204" pitchFamily="34" charset="-122"/>
              </a:rPr>
              <a:t>（</a:t>
            </a:r>
            <a:r>
              <a:rPr lang="en-US" altLang="zh-CN" sz="2000" dirty="0" smtClean="0">
                <a:latin typeface="微软雅黑" panose="020B0503020204020204" pitchFamily="34" charset="-122"/>
                <a:ea typeface="微软雅黑" panose="020B0503020204020204" pitchFamily="34" charset="-122"/>
              </a:rPr>
              <a:t>1</a:t>
            </a:r>
            <a:r>
              <a:rPr lang="zh-CN" altLang="en-US" sz="2000" dirty="0" smtClean="0">
                <a:latin typeface="微软雅黑" panose="020B0503020204020204" pitchFamily="34" charset="-122"/>
                <a:ea typeface="微软雅黑" panose="020B0503020204020204" pitchFamily="34" charset="-122"/>
              </a:rPr>
              <a:t>）质量</a:t>
            </a:r>
            <a:r>
              <a:rPr lang="zh-CN" altLang="en-US" sz="2000" dirty="0">
                <a:latin typeface="微软雅黑" panose="020B0503020204020204" pitchFamily="34" charset="-122"/>
                <a:ea typeface="微软雅黑" panose="020B0503020204020204" pitchFamily="34" charset="-122"/>
              </a:rPr>
              <a:t>意识</a:t>
            </a:r>
            <a:r>
              <a:rPr lang="zh-CN" altLang="en-US" sz="2000" dirty="0" smtClean="0">
                <a:latin typeface="微软雅黑" panose="020B0503020204020204" pitchFamily="34" charset="-122"/>
                <a:ea typeface="微软雅黑" panose="020B0503020204020204" pitchFamily="34" charset="-122"/>
              </a:rPr>
              <a:t>差</a:t>
            </a:r>
            <a:endParaRPr lang="zh-CN" altLang="en-US" sz="2000" dirty="0">
              <a:latin typeface="微软雅黑" panose="020B0503020204020204" pitchFamily="34" charset="-122"/>
              <a:ea typeface="微软雅黑" panose="020B0503020204020204" pitchFamily="34" charset="-122"/>
            </a:endParaRPr>
          </a:p>
        </p:txBody>
      </p:sp>
      <p:sp>
        <p:nvSpPr>
          <p:cNvPr id="28" name="矩形 10"/>
          <p:cNvSpPr>
            <a:spLocks noChangeArrowheads="1"/>
          </p:cNvSpPr>
          <p:nvPr/>
        </p:nvSpPr>
        <p:spPr bwMode="auto">
          <a:xfrm>
            <a:off x="9507827" y="2214773"/>
            <a:ext cx="1580621" cy="961289"/>
          </a:xfrm>
          <a:prstGeom prst="rect">
            <a:avLst/>
          </a:prstGeom>
          <a:noFill/>
          <a:ln w="9525">
            <a:noFill/>
            <a:miter lim="800000"/>
            <a:headEnd/>
            <a:tailEnd/>
          </a:ln>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a:t>
            </a:r>
            <a:r>
              <a:rPr lang="en-US" altLang="zh-CN" sz="2000" dirty="0" smtClean="0">
                <a:latin typeface="微软雅黑" panose="020B0503020204020204" pitchFamily="34" charset="-122"/>
                <a:ea typeface="微软雅黑" panose="020B0503020204020204" pitchFamily="34" charset="-122"/>
              </a:rPr>
              <a:t>2</a:t>
            </a:r>
            <a:r>
              <a:rPr lang="zh-CN" altLang="en-US" sz="2000" dirty="0" smtClean="0">
                <a:latin typeface="微软雅黑" panose="020B0503020204020204" pitchFamily="34" charset="-122"/>
                <a:ea typeface="微软雅黑" panose="020B0503020204020204" pitchFamily="34" charset="-122"/>
              </a:rPr>
              <a:t>）操作</a:t>
            </a:r>
            <a:r>
              <a:rPr lang="zh-CN" altLang="en-US" sz="2000" dirty="0">
                <a:latin typeface="微软雅黑" panose="020B0503020204020204" pitchFamily="34" charset="-122"/>
                <a:ea typeface="微软雅黑" panose="020B0503020204020204" pitchFamily="34" charset="-122"/>
              </a:rPr>
              <a:t>时</a:t>
            </a:r>
            <a:r>
              <a:rPr lang="zh-CN" altLang="en-US" sz="2000" dirty="0" smtClean="0">
                <a:latin typeface="微软雅黑" panose="020B0503020204020204" pitchFamily="34" charset="-122"/>
                <a:ea typeface="微软雅黑" panose="020B0503020204020204" pitchFamily="34" charset="-122"/>
              </a:rPr>
              <a:t>粗心大意</a:t>
            </a:r>
            <a:endParaRPr lang="zh-CN" altLang="en-US" sz="2000" dirty="0">
              <a:latin typeface="微软雅黑" panose="020B0503020204020204" pitchFamily="34" charset="-122"/>
              <a:ea typeface="微软雅黑" panose="020B0503020204020204" pitchFamily="34" charset="-122"/>
            </a:endParaRPr>
          </a:p>
        </p:txBody>
      </p:sp>
      <p:sp>
        <p:nvSpPr>
          <p:cNvPr id="29" name="矩形 10"/>
          <p:cNvSpPr>
            <a:spLocks noChangeArrowheads="1"/>
          </p:cNvSpPr>
          <p:nvPr/>
        </p:nvSpPr>
        <p:spPr bwMode="auto">
          <a:xfrm>
            <a:off x="4466248" y="5091274"/>
            <a:ext cx="1503364" cy="961289"/>
          </a:xfrm>
          <a:prstGeom prst="rect">
            <a:avLst/>
          </a:prstGeom>
          <a:noFill/>
          <a:ln w="9525">
            <a:noFill/>
            <a:miter lim="800000"/>
            <a:headEnd/>
            <a:tailEnd/>
          </a:ln>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a:t>
            </a:r>
            <a:r>
              <a:rPr lang="en-US" altLang="zh-CN" sz="2000" dirty="0" smtClean="0">
                <a:latin typeface="微软雅黑" panose="020B0503020204020204" pitchFamily="34" charset="-122"/>
                <a:ea typeface="微软雅黑" panose="020B0503020204020204" pitchFamily="34" charset="-122"/>
              </a:rPr>
              <a:t>3</a:t>
            </a:r>
            <a:r>
              <a:rPr lang="zh-CN" altLang="en-US" sz="2000" dirty="0" smtClean="0">
                <a:latin typeface="微软雅黑" panose="020B0503020204020204" pitchFamily="34" charset="-122"/>
                <a:ea typeface="微软雅黑" panose="020B0503020204020204" pitchFamily="34" charset="-122"/>
              </a:rPr>
              <a:t>）不</a:t>
            </a:r>
            <a:r>
              <a:rPr lang="zh-CN" altLang="en-US" sz="2000" dirty="0">
                <a:latin typeface="微软雅黑" panose="020B0503020204020204" pitchFamily="34" charset="-122"/>
                <a:ea typeface="微软雅黑" panose="020B0503020204020204" pitchFamily="34" charset="-122"/>
              </a:rPr>
              <a:t>遵守</a:t>
            </a:r>
            <a:r>
              <a:rPr lang="zh-CN" altLang="en-US" sz="2000" dirty="0" smtClean="0">
                <a:latin typeface="微软雅黑" panose="020B0503020204020204" pitchFamily="34" charset="-122"/>
                <a:ea typeface="微软雅黑" panose="020B0503020204020204" pitchFamily="34" charset="-122"/>
              </a:rPr>
              <a:t>操作规程</a:t>
            </a:r>
            <a:endParaRPr lang="zh-CN" altLang="en-US" sz="2000" dirty="0">
              <a:latin typeface="微软雅黑" panose="020B0503020204020204" pitchFamily="34" charset="-122"/>
              <a:ea typeface="微软雅黑" panose="020B0503020204020204" pitchFamily="34" charset="-122"/>
            </a:endParaRPr>
          </a:p>
        </p:txBody>
      </p:sp>
      <p:sp>
        <p:nvSpPr>
          <p:cNvPr id="30" name="矩形 10"/>
          <p:cNvSpPr>
            <a:spLocks noChangeArrowheads="1"/>
          </p:cNvSpPr>
          <p:nvPr/>
        </p:nvSpPr>
        <p:spPr bwMode="auto">
          <a:xfrm>
            <a:off x="9357664" y="4299839"/>
            <a:ext cx="1993726" cy="961289"/>
          </a:xfrm>
          <a:prstGeom prst="rect">
            <a:avLst/>
          </a:prstGeom>
          <a:noFill/>
          <a:ln w="9525">
            <a:noFill/>
            <a:miter lim="800000"/>
            <a:headEnd/>
            <a:tailEnd/>
          </a:ln>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a:t>
            </a:r>
            <a:r>
              <a:rPr lang="en-US" altLang="zh-CN" sz="2000" dirty="0" smtClean="0">
                <a:latin typeface="微软雅黑" panose="020B0503020204020204" pitchFamily="34" charset="-122"/>
                <a:ea typeface="微软雅黑" panose="020B0503020204020204" pitchFamily="34" charset="-122"/>
              </a:rPr>
              <a:t>4</a:t>
            </a:r>
            <a:r>
              <a:rPr lang="zh-CN" altLang="en-US" sz="2000" dirty="0" smtClean="0">
                <a:latin typeface="微软雅黑" panose="020B0503020204020204" pitchFamily="34" charset="-122"/>
                <a:ea typeface="微软雅黑" panose="020B0503020204020204" pitchFamily="34" charset="-122"/>
              </a:rPr>
              <a:t>）操作技能</a:t>
            </a:r>
            <a:r>
              <a:rPr lang="zh-CN" altLang="en-US" sz="2000" dirty="0">
                <a:latin typeface="微软雅黑" panose="020B0503020204020204" pitchFamily="34" charset="-122"/>
                <a:ea typeface="微软雅黑" panose="020B0503020204020204" pitchFamily="34" charset="-122"/>
              </a:rPr>
              <a:t>低</a:t>
            </a:r>
            <a:r>
              <a:rPr lang="zh-CN" altLang="en-US" sz="2000" dirty="0" smtClean="0">
                <a:latin typeface="微软雅黑" panose="020B0503020204020204" pitchFamily="34" charset="-122"/>
                <a:ea typeface="微软雅黑" panose="020B0503020204020204" pitchFamily="34" charset="-122"/>
              </a:rPr>
              <a:t>、技术</a:t>
            </a:r>
            <a:r>
              <a:rPr lang="zh-CN" altLang="en-US" sz="2000" dirty="0">
                <a:latin typeface="微软雅黑" panose="020B0503020204020204" pitchFamily="34" charset="-122"/>
                <a:ea typeface="微软雅黑" panose="020B0503020204020204" pitchFamily="34" charset="-122"/>
              </a:rPr>
              <a:t>不</a:t>
            </a:r>
            <a:r>
              <a:rPr lang="zh-CN" altLang="en-US" sz="2000" dirty="0" smtClean="0">
                <a:latin typeface="微软雅黑" panose="020B0503020204020204" pitchFamily="34" charset="-122"/>
                <a:ea typeface="微软雅黑" panose="020B0503020204020204" pitchFamily="34" charset="-122"/>
              </a:rPr>
              <a:t>熟练</a:t>
            </a:r>
            <a:endParaRPr lang="zh-CN" altLang="en-US" sz="20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72068738"/>
      </p:ext>
    </p:extLst>
  </p:cSld>
  <p:clrMapOvr>
    <a:masterClrMapping/>
  </p:clrMapOvr>
  <mc:AlternateContent xmlns:mc="http://schemas.openxmlformats.org/markup-compatibility/2006" xmlns:p14="http://schemas.microsoft.com/office/powerpoint/2010/main">
    <mc:Choice Requires="p14">
      <p:transition spd="slow" p14:dur="1600" advClick="0" advTm="5000">
        <p14:gallery dir="l"/>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par>
                                <p:cTn id="8" presetID="22" presetClass="entr" presetSubtype="2"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right)">
                                      <p:cBhvr>
                                        <p:cTn id="10" dur="500"/>
                                        <p:tgtEl>
                                          <p:spTgt spid="3"/>
                                        </p:tgtEl>
                                      </p:cBhvr>
                                    </p:animEffect>
                                  </p:childTnLst>
                                </p:cTn>
                              </p:par>
                            </p:childTnLst>
                          </p:cTn>
                        </p:par>
                        <p:par>
                          <p:cTn id="11" fill="hold">
                            <p:stCondLst>
                              <p:cond delay="500"/>
                            </p:stCondLst>
                            <p:childTnLst>
                              <p:par>
                                <p:cTn id="12" presetID="16" presetClass="entr" presetSubtype="37" fill="hold" grpId="0"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arn(outVertical)">
                                      <p:cBhvr>
                                        <p:cTn id="14" dur="500"/>
                                        <p:tgtEl>
                                          <p:spTgt spid="4"/>
                                        </p:tgtEl>
                                      </p:cBhvr>
                                    </p:animEffect>
                                  </p:childTnLst>
                                </p:cTn>
                              </p:par>
                            </p:childTnLst>
                          </p:cTn>
                        </p:par>
                        <p:par>
                          <p:cTn id="15" fill="hold">
                            <p:stCondLst>
                              <p:cond delay="1000"/>
                            </p:stCondLst>
                            <p:childTnLst>
                              <p:par>
                                <p:cTn id="16" presetID="2" presetClass="entr" presetSubtype="8" fill="hold" grpId="0" nodeType="after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additive="base">
                                        <p:cTn id="18" dur="500" fill="hold"/>
                                        <p:tgtEl>
                                          <p:spTgt spid="9"/>
                                        </p:tgtEl>
                                        <p:attrNameLst>
                                          <p:attrName>ppt_x</p:attrName>
                                        </p:attrNameLst>
                                      </p:cBhvr>
                                      <p:tavLst>
                                        <p:tav tm="0">
                                          <p:val>
                                            <p:strVal val="0-#ppt_w/2"/>
                                          </p:val>
                                        </p:tav>
                                        <p:tav tm="100000">
                                          <p:val>
                                            <p:strVal val="#ppt_x"/>
                                          </p:val>
                                        </p:tav>
                                      </p:tavLst>
                                    </p:anim>
                                    <p:anim calcmode="lin" valueType="num">
                                      <p:cBhvr additive="base">
                                        <p:cTn id="19" dur="500" fill="hold"/>
                                        <p:tgtEl>
                                          <p:spTgt spid="9"/>
                                        </p:tgtEl>
                                        <p:attrNameLst>
                                          <p:attrName>ppt_y</p:attrName>
                                        </p:attrNameLst>
                                      </p:cBhvr>
                                      <p:tavLst>
                                        <p:tav tm="0">
                                          <p:val>
                                            <p:strVal val="#ppt_y"/>
                                          </p:val>
                                        </p:tav>
                                        <p:tav tm="100000">
                                          <p:val>
                                            <p:strVal val="#ppt_y"/>
                                          </p:val>
                                        </p:tav>
                                      </p:tavLst>
                                    </p:anim>
                                  </p:childTnLst>
                                </p:cTn>
                              </p:par>
                              <p:par>
                                <p:cTn id="20" presetID="8" presetClass="emph" presetSubtype="0" fill="hold" grpId="1" nodeType="withEffect">
                                  <p:stCondLst>
                                    <p:cond delay="0"/>
                                  </p:stCondLst>
                                  <p:childTnLst>
                                    <p:animRot by="21600000">
                                      <p:cBhvr>
                                        <p:cTn id="21" dur="500" fill="hold"/>
                                        <p:tgtEl>
                                          <p:spTgt spid="9"/>
                                        </p:tgtEl>
                                        <p:attrNameLst>
                                          <p:attrName>r</p:attrName>
                                        </p:attrNameLst>
                                      </p:cBhvr>
                                    </p:animRot>
                                  </p:childTnLst>
                                </p:cTn>
                              </p:par>
                            </p:childTnLst>
                          </p:cTn>
                        </p:par>
                        <p:par>
                          <p:cTn id="22" fill="hold">
                            <p:stCondLst>
                              <p:cond delay="1500"/>
                            </p:stCondLst>
                            <p:childTnLst>
                              <p:par>
                                <p:cTn id="23" presetID="16" presetClass="entr" presetSubtype="37" fill="hold" grpId="0" nodeType="after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barn(outVertical)">
                                      <p:cBhvr>
                                        <p:cTn id="25" dur="500"/>
                                        <p:tgtEl>
                                          <p:spTgt spid="8"/>
                                        </p:tgtEl>
                                      </p:cBhvr>
                                    </p:animEffect>
                                  </p:childTnLst>
                                </p:cTn>
                              </p:par>
                            </p:childTnLst>
                          </p:cTn>
                        </p:par>
                        <p:par>
                          <p:cTn id="26" fill="hold">
                            <p:stCondLst>
                              <p:cond delay="2000"/>
                            </p:stCondLst>
                            <p:childTnLst>
                              <p:par>
                                <p:cTn id="27" presetID="14" presetClass="entr" presetSubtype="10" fill="hold" grpId="0" nodeType="afterEffect">
                                  <p:stCondLst>
                                    <p:cond delay="0"/>
                                  </p:stCondLst>
                                  <p:childTnLst>
                                    <p:set>
                                      <p:cBhvr>
                                        <p:cTn id="28" dur="1" fill="hold">
                                          <p:stCondLst>
                                            <p:cond delay="0"/>
                                          </p:stCondLst>
                                        </p:cTn>
                                        <p:tgtEl>
                                          <p:spTgt spid="25"/>
                                        </p:tgtEl>
                                        <p:attrNameLst>
                                          <p:attrName>style.visibility</p:attrName>
                                        </p:attrNameLst>
                                      </p:cBhvr>
                                      <p:to>
                                        <p:strVal val="visible"/>
                                      </p:to>
                                    </p:set>
                                    <p:animEffect transition="in" filter="randombar(horizontal)">
                                      <p:cBhvr>
                                        <p:cTn id="29" dur="500"/>
                                        <p:tgtEl>
                                          <p:spTgt spid="25"/>
                                        </p:tgtEl>
                                      </p:cBhvr>
                                    </p:animEffect>
                                  </p:childTnLst>
                                </p:cTn>
                              </p:par>
                            </p:childTnLst>
                          </p:cTn>
                        </p:par>
                        <p:par>
                          <p:cTn id="30" fill="hold">
                            <p:stCondLst>
                              <p:cond delay="2500"/>
                            </p:stCondLst>
                            <p:childTnLst>
                              <p:par>
                                <p:cTn id="31" presetID="16" presetClass="entr" presetSubtype="42" fill="hold" nodeType="afterEffect">
                                  <p:stCondLst>
                                    <p:cond delay="0"/>
                                  </p:stCondLst>
                                  <p:childTnLst>
                                    <p:set>
                                      <p:cBhvr>
                                        <p:cTn id="32" dur="1" fill="hold">
                                          <p:stCondLst>
                                            <p:cond delay="0"/>
                                          </p:stCondLst>
                                        </p:cTn>
                                        <p:tgtEl>
                                          <p:spTgt spid="26"/>
                                        </p:tgtEl>
                                        <p:attrNameLst>
                                          <p:attrName>style.visibility</p:attrName>
                                        </p:attrNameLst>
                                      </p:cBhvr>
                                      <p:to>
                                        <p:strVal val="visible"/>
                                      </p:to>
                                    </p:set>
                                    <p:animEffect transition="in" filter="barn(outHorizontal)">
                                      <p:cBhvr>
                                        <p:cTn id="33" dur="500"/>
                                        <p:tgtEl>
                                          <p:spTgt spid="26"/>
                                        </p:tgtEl>
                                      </p:cBhvr>
                                    </p:animEffect>
                                  </p:childTnLst>
                                </p:cTn>
                              </p:par>
                            </p:childTnLst>
                          </p:cTn>
                        </p:par>
                        <p:par>
                          <p:cTn id="34" fill="hold">
                            <p:stCondLst>
                              <p:cond delay="3000"/>
                            </p:stCondLst>
                            <p:childTnLst>
                              <p:par>
                                <p:cTn id="35" presetID="10" presetClass="entr" presetSubtype="0" fill="hold" grpId="0" nodeType="after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fade">
                                      <p:cBhvr>
                                        <p:cTn id="37" dur="500"/>
                                        <p:tgtEl>
                                          <p:spTgt spid="20"/>
                                        </p:tgtEl>
                                      </p:cBhvr>
                                    </p:animEffect>
                                  </p:childTnLst>
                                </p:cTn>
                              </p:par>
                            </p:childTnLst>
                          </p:cTn>
                        </p:par>
                        <p:par>
                          <p:cTn id="38" fill="hold">
                            <p:stCondLst>
                              <p:cond delay="3500"/>
                            </p:stCondLst>
                            <p:childTnLst>
                              <p:par>
                                <p:cTn id="39" presetID="10" presetClass="entr" presetSubtype="0" fill="hold" grpId="0" nodeType="after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fade">
                                      <p:cBhvr>
                                        <p:cTn id="41" dur="500"/>
                                        <p:tgtEl>
                                          <p:spTgt spid="17"/>
                                        </p:tgtEl>
                                      </p:cBhvr>
                                    </p:animEffect>
                                  </p:childTnLst>
                                </p:cTn>
                              </p:par>
                            </p:childTnLst>
                          </p:cTn>
                        </p:par>
                        <p:par>
                          <p:cTn id="42" fill="hold">
                            <p:stCondLst>
                              <p:cond delay="4000"/>
                            </p:stCondLst>
                            <p:childTnLst>
                              <p:par>
                                <p:cTn id="43" presetID="10" presetClass="entr" presetSubtype="0" fill="hold" grpId="0" nodeType="afterEffect">
                                  <p:stCondLst>
                                    <p:cond delay="0"/>
                                  </p:stCondLst>
                                  <p:childTnLst>
                                    <p:set>
                                      <p:cBhvr>
                                        <p:cTn id="44" dur="1" fill="hold">
                                          <p:stCondLst>
                                            <p:cond delay="0"/>
                                          </p:stCondLst>
                                        </p:cTn>
                                        <p:tgtEl>
                                          <p:spTgt spid="19"/>
                                        </p:tgtEl>
                                        <p:attrNameLst>
                                          <p:attrName>style.visibility</p:attrName>
                                        </p:attrNameLst>
                                      </p:cBhvr>
                                      <p:to>
                                        <p:strVal val="visible"/>
                                      </p:to>
                                    </p:set>
                                    <p:animEffect transition="in" filter="fade">
                                      <p:cBhvr>
                                        <p:cTn id="45" dur="500"/>
                                        <p:tgtEl>
                                          <p:spTgt spid="19"/>
                                        </p:tgtEl>
                                      </p:cBhvr>
                                    </p:animEffect>
                                  </p:childTnLst>
                                </p:cTn>
                              </p:par>
                            </p:childTnLst>
                          </p:cTn>
                        </p:par>
                        <p:par>
                          <p:cTn id="46" fill="hold">
                            <p:stCondLst>
                              <p:cond delay="4500"/>
                            </p:stCondLst>
                            <p:childTnLst>
                              <p:par>
                                <p:cTn id="47" presetID="10" presetClass="entr" presetSubtype="0" fill="hold" grpId="0" nodeType="after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fade">
                                      <p:cBhvr>
                                        <p:cTn id="49" dur="500"/>
                                        <p:tgtEl>
                                          <p:spTgt spid="18"/>
                                        </p:tgtEl>
                                      </p:cBhvr>
                                    </p:animEffect>
                                  </p:childTnLst>
                                </p:cTn>
                              </p:par>
                            </p:childTnLst>
                          </p:cTn>
                        </p:par>
                        <p:par>
                          <p:cTn id="50" fill="hold">
                            <p:stCondLst>
                              <p:cond delay="5000"/>
                            </p:stCondLst>
                            <p:childTnLst>
                              <p:par>
                                <p:cTn id="51" presetID="22" presetClass="entr" presetSubtype="2" fill="hold" nodeType="afterEffect">
                                  <p:stCondLst>
                                    <p:cond delay="0"/>
                                  </p:stCondLst>
                                  <p:childTnLst>
                                    <p:set>
                                      <p:cBhvr>
                                        <p:cTn id="52" dur="1" fill="hold">
                                          <p:stCondLst>
                                            <p:cond delay="0"/>
                                          </p:stCondLst>
                                        </p:cTn>
                                        <p:tgtEl>
                                          <p:spTgt spid="21"/>
                                        </p:tgtEl>
                                        <p:attrNameLst>
                                          <p:attrName>style.visibility</p:attrName>
                                        </p:attrNameLst>
                                      </p:cBhvr>
                                      <p:to>
                                        <p:strVal val="visible"/>
                                      </p:to>
                                    </p:set>
                                    <p:animEffect transition="in" filter="wipe(right)">
                                      <p:cBhvr>
                                        <p:cTn id="53" dur="500"/>
                                        <p:tgtEl>
                                          <p:spTgt spid="21"/>
                                        </p:tgtEl>
                                      </p:cBhvr>
                                    </p:animEffect>
                                  </p:childTnLst>
                                </p:cTn>
                              </p:par>
                            </p:childTnLst>
                          </p:cTn>
                        </p:par>
                        <p:par>
                          <p:cTn id="54" fill="hold">
                            <p:stCondLst>
                              <p:cond delay="5500"/>
                            </p:stCondLst>
                            <p:childTnLst>
                              <p:par>
                                <p:cTn id="55" presetID="22" presetClass="entr" presetSubtype="8" fill="hold" nodeType="afterEffect">
                                  <p:stCondLst>
                                    <p:cond delay="0"/>
                                  </p:stCondLst>
                                  <p:childTnLst>
                                    <p:set>
                                      <p:cBhvr>
                                        <p:cTn id="56" dur="1" fill="hold">
                                          <p:stCondLst>
                                            <p:cond delay="0"/>
                                          </p:stCondLst>
                                        </p:cTn>
                                        <p:tgtEl>
                                          <p:spTgt spid="23"/>
                                        </p:tgtEl>
                                        <p:attrNameLst>
                                          <p:attrName>style.visibility</p:attrName>
                                        </p:attrNameLst>
                                      </p:cBhvr>
                                      <p:to>
                                        <p:strVal val="visible"/>
                                      </p:to>
                                    </p:set>
                                    <p:animEffect transition="in" filter="wipe(left)">
                                      <p:cBhvr>
                                        <p:cTn id="57" dur="500"/>
                                        <p:tgtEl>
                                          <p:spTgt spid="23"/>
                                        </p:tgtEl>
                                      </p:cBhvr>
                                    </p:animEffect>
                                  </p:childTnLst>
                                </p:cTn>
                              </p:par>
                            </p:childTnLst>
                          </p:cTn>
                        </p:par>
                        <p:par>
                          <p:cTn id="58" fill="hold">
                            <p:stCondLst>
                              <p:cond delay="6000"/>
                            </p:stCondLst>
                            <p:childTnLst>
                              <p:par>
                                <p:cTn id="59" presetID="22" presetClass="entr" presetSubtype="2" fill="hold" nodeType="afterEffect">
                                  <p:stCondLst>
                                    <p:cond delay="0"/>
                                  </p:stCondLst>
                                  <p:childTnLst>
                                    <p:set>
                                      <p:cBhvr>
                                        <p:cTn id="60" dur="1" fill="hold">
                                          <p:stCondLst>
                                            <p:cond delay="0"/>
                                          </p:stCondLst>
                                        </p:cTn>
                                        <p:tgtEl>
                                          <p:spTgt spid="22"/>
                                        </p:tgtEl>
                                        <p:attrNameLst>
                                          <p:attrName>style.visibility</p:attrName>
                                        </p:attrNameLst>
                                      </p:cBhvr>
                                      <p:to>
                                        <p:strVal val="visible"/>
                                      </p:to>
                                    </p:set>
                                    <p:animEffect transition="in" filter="wipe(right)">
                                      <p:cBhvr>
                                        <p:cTn id="61" dur="500"/>
                                        <p:tgtEl>
                                          <p:spTgt spid="22"/>
                                        </p:tgtEl>
                                      </p:cBhvr>
                                    </p:animEffect>
                                  </p:childTnLst>
                                </p:cTn>
                              </p:par>
                            </p:childTnLst>
                          </p:cTn>
                        </p:par>
                        <p:par>
                          <p:cTn id="62" fill="hold">
                            <p:stCondLst>
                              <p:cond delay="6500"/>
                            </p:stCondLst>
                            <p:childTnLst>
                              <p:par>
                                <p:cTn id="63" presetID="22" presetClass="entr" presetSubtype="8" fill="hold" nodeType="afterEffect">
                                  <p:stCondLst>
                                    <p:cond delay="0"/>
                                  </p:stCondLst>
                                  <p:childTnLst>
                                    <p:set>
                                      <p:cBhvr>
                                        <p:cTn id="64" dur="1" fill="hold">
                                          <p:stCondLst>
                                            <p:cond delay="0"/>
                                          </p:stCondLst>
                                        </p:cTn>
                                        <p:tgtEl>
                                          <p:spTgt spid="24"/>
                                        </p:tgtEl>
                                        <p:attrNameLst>
                                          <p:attrName>style.visibility</p:attrName>
                                        </p:attrNameLst>
                                      </p:cBhvr>
                                      <p:to>
                                        <p:strVal val="visible"/>
                                      </p:to>
                                    </p:set>
                                    <p:animEffect transition="in" filter="wipe(left)">
                                      <p:cBhvr>
                                        <p:cTn id="65" dur="500"/>
                                        <p:tgtEl>
                                          <p:spTgt spid="24"/>
                                        </p:tgtEl>
                                      </p:cBhvr>
                                    </p:animEffect>
                                  </p:childTnLst>
                                </p:cTn>
                              </p:par>
                            </p:childTnLst>
                          </p:cTn>
                        </p:par>
                        <p:par>
                          <p:cTn id="66" fill="hold">
                            <p:stCondLst>
                              <p:cond delay="7000"/>
                            </p:stCondLst>
                            <p:childTnLst>
                              <p:par>
                                <p:cTn id="67" presetID="2" presetClass="entr" presetSubtype="4" fill="hold" grpId="0" nodeType="afterEffect">
                                  <p:stCondLst>
                                    <p:cond delay="0"/>
                                  </p:stCondLst>
                                  <p:childTnLst>
                                    <p:set>
                                      <p:cBhvr>
                                        <p:cTn id="68" dur="1" fill="hold">
                                          <p:stCondLst>
                                            <p:cond delay="0"/>
                                          </p:stCondLst>
                                        </p:cTn>
                                        <p:tgtEl>
                                          <p:spTgt spid="27"/>
                                        </p:tgtEl>
                                        <p:attrNameLst>
                                          <p:attrName>style.visibility</p:attrName>
                                        </p:attrNameLst>
                                      </p:cBhvr>
                                      <p:to>
                                        <p:strVal val="visible"/>
                                      </p:to>
                                    </p:set>
                                    <p:anim calcmode="lin" valueType="num">
                                      <p:cBhvr additive="base">
                                        <p:cTn id="69" dur="500" fill="hold"/>
                                        <p:tgtEl>
                                          <p:spTgt spid="27"/>
                                        </p:tgtEl>
                                        <p:attrNameLst>
                                          <p:attrName>ppt_x</p:attrName>
                                        </p:attrNameLst>
                                      </p:cBhvr>
                                      <p:tavLst>
                                        <p:tav tm="0">
                                          <p:val>
                                            <p:strVal val="#ppt_x"/>
                                          </p:val>
                                        </p:tav>
                                        <p:tav tm="100000">
                                          <p:val>
                                            <p:strVal val="#ppt_x"/>
                                          </p:val>
                                        </p:tav>
                                      </p:tavLst>
                                    </p:anim>
                                    <p:anim calcmode="lin" valueType="num">
                                      <p:cBhvr additive="base">
                                        <p:cTn id="70" dur="500" fill="hold"/>
                                        <p:tgtEl>
                                          <p:spTgt spid="27"/>
                                        </p:tgtEl>
                                        <p:attrNameLst>
                                          <p:attrName>ppt_y</p:attrName>
                                        </p:attrNameLst>
                                      </p:cBhvr>
                                      <p:tavLst>
                                        <p:tav tm="0">
                                          <p:val>
                                            <p:strVal val="1+#ppt_h/2"/>
                                          </p:val>
                                        </p:tav>
                                        <p:tav tm="100000">
                                          <p:val>
                                            <p:strVal val="#ppt_y"/>
                                          </p:val>
                                        </p:tav>
                                      </p:tavLst>
                                    </p:anim>
                                  </p:childTnLst>
                                </p:cTn>
                              </p:par>
                            </p:childTnLst>
                          </p:cTn>
                        </p:par>
                        <p:par>
                          <p:cTn id="71" fill="hold">
                            <p:stCondLst>
                              <p:cond delay="7500"/>
                            </p:stCondLst>
                            <p:childTnLst>
                              <p:par>
                                <p:cTn id="72" presetID="2" presetClass="entr" presetSubtype="4" fill="hold" grpId="0" nodeType="afterEffect">
                                  <p:stCondLst>
                                    <p:cond delay="0"/>
                                  </p:stCondLst>
                                  <p:childTnLst>
                                    <p:set>
                                      <p:cBhvr>
                                        <p:cTn id="73" dur="1" fill="hold">
                                          <p:stCondLst>
                                            <p:cond delay="0"/>
                                          </p:stCondLst>
                                        </p:cTn>
                                        <p:tgtEl>
                                          <p:spTgt spid="28"/>
                                        </p:tgtEl>
                                        <p:attrNameLst>
                                          <p:attrName>style.visibility</p:attrName>
                                        </p:attrNameLst>
                                      </p:cBhvr>
                                      <p:to>
                                        <p:strVal val="visible"/>
                                      </p:to>
                                    </p:set>
                                    <p:anim calcmode="lin" valueType="num">
                                      <p:cBhvr additive="base">
                                        <p:cTn id="74" dur="500" fill="hold"/>
                                        <p:tgtEl>
                                          <p:spTgt spid="28"/>
                                        </p:tgtEl>
                                        <p:attrNameLst>
                                          <p:attrName>ppt_x</p:attrName>
                                        </p:attrNameLst>
                                      </p:cBhvr>
                                      <p:tavLst>
                                        <p:tav tm="0">
                                          <p:val>
                                            <p:strVal val="#ppt_x"/>
                                          </p:val>
                                        </p:tav>
                                        <p:tav tm="100000">
                                          <p:val>
                                            <p:strVal val="#ppt_x"/>
                                          </p:val>
                                        </p:tav>
                                      </p:tavLst>
                                    </p:anim>
                                    <p:anim calcmode="lin" valueType="num">
                                      <p:cBhvr additive="base">
                                        <p:cTn id="75" dur="500" fill="hold"/>
                                        <p:tgtEl>
                                          <p:spTgt spid="28"/>
                                        </p:tgtEl>
                                        <p:attrNameLst>
                                          <p:attrName>ppt_y</p:attrName>
                                        </p:attrNameLst>
                                      </p:cBhvr>
                                      <p:tavLst>
                                        <p:tav tm="0">
                                          <p:val>
                                            <p:strVal val="1+#ppt_h/2"/>
                                          </p:val>
                                        </p:tav>
                                        <p:tav tm="100000">
                                          <p:val>
                                            <p:strVal val="#ppt_y"/>
                                          </p:val>
                                        </p:tav>
                                      </p:tavLst>
                                    </p:anim>
                                  </p:childTnLst>
                                </p:cTn>
                              </p:par>
                            </p:childTnLst>
                          </p:cTn>
                        </p:par>
                        <p:par>
                          <p:cTn id="76" fill="hold">
                            <p:stCondLst>
                              <p:cond delay="8000"/>
                            </p:stCondLst>
                            <p:childTnLst>
                              <p:par>
                                <p:cTn id="77" presetID="2" presetClass="entr" presetSubtype="4" fill="hold" grpId="0" nodeType="afterEffect">
                                  <p:stCondLst>
                                    <p:cond delay="0"/>
                                  </p:stCondLst>
                                  <p:childTnLst>
                                    <p:set>
                                      <p:cBhvr>
                                        <p:cTn id="78" dur="1" fill="hold">
                                          <p:stCondLst>
                                            <p:cond delay="0"/>
                                          </p:stCondLst>
                                        </p:cTn>
                                        <p:tgtEl>
                                          <p:spTgt spid="29"/>
                                        </p:tgtEl>
                                        <p:attrNameLst>
                                          <p:attrName>style.visibility</p:attrName>
                                        </p:attrNameLst>
                                      </p:cBhvr>
                                      <p:to>
                                        <p:strVal val="visible"/>
                                      </p:to>
                                    </p:set>
                                    <p:anim calcmode="lin" valueType="num">
                                      <p:cBhvr additive="base">
                                        <p:cTn id="79" dur="500" fill="hold"/>
                                        <p:tgtEl>
                                          <p:spTgt spid="29"/>
                                        </p:tgtEl>
                                        <p:attrNameLst>
                                          <p:attrName>ppt_x</p:attrName>
                                        </p:attrNameLst>
                                      </p:cBhvr>
                                      <p:tavLst>
                                        <p:tav tm="0">
                                          <p:val>
                                            <p:strVal val="#ppt_x"/>
                                          </p:val>
                                        </p:tav>
                                        <p:tav tm="100000">
                                          <p:val>
                                            <p:strVal val="#ppt_x"/>
                                          </p:val>
                                        </p:tav>
                                      </p:tavLst>
                                    </p:anim>
                                    <p:anim calcmode="lin" valueType="num">
                                      <p:cBhvr additive="base">
                                        <p:cTn id="80" dur="500" fill="hold"/>
                                        <p:tgtEl>
                                          <p:spTgt spid="29"/>
                                        </p:tgtEl>
                                        <p:attrNameLst>
                                          <p:attrName>ppt_y</p:attrName>
                                        </p:attrNameLst>
                                      </p:cBhvr>
                                      <p:tavLst>
                                        <p:tav tm="0">
                                          <p:val>
                                            <p:strVal val="1+#ppt_h/2"/>
                                          </p:val>
                                        </p:tav>
                                        <p:tav tm="100000">
                                          <p:val>
                                            <p:strVal val="#ppt_y"/>
                                          </p:val>
                                        </p:tav>
                                      </p:tavLst>
                                    </p:anim>
                                  </p:childTnLst>
                                </p:cTn>
                              </p:par>
                            </p:childTnLst>
                          </p:cTn>
                        </p:par>
                        <p:par>
                          <p:cTn id="81" fill="hold">
                            <p:stCondLst>
                              <p:cond delay="8500"/>
                            </p:stCondLst>
                            <p:childTnLst>
                              <p:par>
                                <p:cTn id="82" presetID="2" presetClass="entr" presetSubtype="4" fill="hold" grpId="0" nodeType="afterEffect">
                                  <p:stCondLst>
                                    <p:cond delay="0"/>
                                  </p:stCondLst>
                                  <p:childTnLst>
                                    <p:set>
                                      <p:cBhvr>
                                        <p:cTn id="83" dur="1" fill="hold">
                                          <p:stCondLst>
                                            <p:cond delay="0"/>
                                          </p:stCondLst>
                                        </p:cTn>
                                        <p:tgtEl>
                                          <p:spTgt spid="30"/>
                                        </p:tgtEl>
                                        <p:attrNameLst>
                                          <p:attrName>style.visibility</p:attrName>
                                        </p:attrNameLst>
                                      </p:cBhvr>
                                      <p:to>
                                        <p:strVal val="visible"/>
                                      </p:to>
                                    </p:set>
                                    <p:anim calcmode="lin" valueType="num">
                                      <p:cBhvr additive="base">
                                        <p:cTn id="84" dur="500" fill="hold"/>
                                        <p:tgtEl>
                                          <p:spTgt spid="30"/>
                                        </p:tgtEl>
                                        <p:attrNameLst>
                                          <p:attrName>ppt_x</p:attrName>
                                        </p:attrNameLst>
                                      </p:cBhvr>
                                      <p:tavLst>
                                        <p:tav tm="0">
                                          <p:val>
                                            <p:strVal val="#ppt_x"/>
                                          </p:val>
                                        </p:tav>
                                        <p:tav tm="100000">
                                          <p:val>
                                            <p:strVal val="#ppt_x"/>
                                          </p:val>
                                        </p:tav>
                                      </p:tavLst>
                                    </p:anim>
                                    <p:anim calcmode="lin" valueType="num">
                                      <p:cBhvr additive="base">
                                        <p:cTn id="85"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animBg="1"/>
      <p:bldP spid="9" grpId="0" animBg="1"/>
      <p:bldP spid="9" grpId="1" animBg="1"/>
      <p:bldP spid="17" grpId="0" animBg="1"/>
      <p:bldP spid="18" grpId="0" animBg="1"/>
      <p:bldP spid="19" grpId="0" animBg="1"/>
      <p:bldP spid="20" grpId="0" animBg="1"/>
      <p:bldP spid="25" grpId="0"/>
      <p:bldP spid="27" grpId="0"/>
      <p:bldP spid="28" grpId="0"/>
      <p:bldP spid="29" grpId="0"/>
      <p:bldP spid="30"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人机料法环测（1）新"/>
</p:tagLst>
</file>

<file path=ppt/theme/theme1.xml><?xml version="1.0" encoding="utf-8"?>
<a:theme xmlns:a="http://schemas.openxmlformats.org/drawingml/2006/main" name="第一PPT，www.1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2406</TotalTime>
  <Words>2649</Words>
  <Application>Microsoft Office PowerPoint</Application>
  <PresentationFormat>宽屏</PresentationFormat>
  <Paragraphs>401</Paragraphs>
  <Slides>38</Slides>
  <Notes>38</Notes>
  <HiddenSlides>0</HiddenSlides>
  <MMClips>0</MMClips>
  <ScaleCrop>false</ScaleCrop>
  <HeadingPairs>
    <vt:vector size="8" baseType="variant">
      <vt:variant>
        <vt:lpstr>已用的字体</vt:lpstr>
      </vt:variant>
      <vt:variant>
        <vt:i4>14</vt:i4>
      </vt:variant>
      <vt:variant>
        <vt:lpstr>主题</vt:lpstr>
      </vt:variant>
      <vt:variant>
        <vt:i4>3</vt:i4>
      </vt:variant>
      <vt:variant>
        <vt:lpstr>嵌入 OLE 服务器</vt:lpstr>
      </vt:variant>
      <vt:variant>
        <vt:i4>1</vt:i4>
      </vt:variant>
      <vt:variant>
        <vt:lpstr>幻灯片标题</vt:lpstr>
      </vt:variant>
      <vt:variant>
        <vt:i4>38</vt:i4>
      </vt:variant>
    </vt:vector>
  </HeadingPairs>
  <TitlesOfParts>
    <vt:vector size="56" baseType="lpstr">
      <vt:lpstr>Arial Unicode MS</vt:lpstr>
      <vt:lpstr>Gill Sans</vt:lpstr>
      <vt:lpstr>맑은 고딕</vt:lpstr>
      <vt:lpstr>Meiryo</vt:lpstr>
      <vt:lpstr>黑体</vt:lpstr>
      <vt:lpstr>华文黑体</vt:lpstr>
      <vt:lpstr>宋体</vt:lpstr>
      <vt:lpstr>微软雅黑</vt:lpstr>
      <vt:lpstr>Agency FB</vt:lpstr>
      <vt:lpstr>Arial</vt:lpstr>
      <vt:lpstr>Calibri</vt:lpstr>
      <vt:lpstr>Calibri Light</vt:lpstr>
      <vt:lpstr>Lato Bold</vt:lpstr>
      <vt:lpstr>Roboto condensed</vt:lpstr>
      <vt:lpstr>第一PPT，www.1ppt.com</vt:lpstr>
      <vt:lpstr>自定义设计方案</vt:lpstr>
      <vt:lpstr>Office Theme</vt:lpstr>
      <vt:lpstr>AutoCAD.Drawing.16</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keywords/>
  <dc:description/>
  <cp:lastModifiedBy>kan</cp:lastModifiedBy>
  <cp:revision>1016</cp:revision>
  <dcterms:created xsi:type="dcterms:W3CDTF">2015-05-05T08:02:14Z</dcterms:created>
  <dcterms:modified xsi:type="dcterms:W3CDTF">2023-02-03T09:37:42Z</dcterms:modified>
</cp:coreProperties>
</file>