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37" r:id="rId7"/>
  </p:sldMasterIdLst>
  <p:notesMasterIdLst>
    <p:notesMasterId r:id="rId33"/>
  </p:notesMasterIdLst>
  <p:sldIdLst>
    <p:sldId id="256" r:id="rId8"/>
    <p:sldId id="257" r:id="rId9"/>
    <p:sldId id="258" r:id="rId10"/>
    <p:sldId id="261" r:id="rId11"/>
    <p:sldId id="260" r:id="rId12"/>
    <p:sldId id="262" r:id="rId13"/>
    <p:sldId id="267" r:id="rId14"/>
    <p:sldId id="268" r:id="rId15"/>
    <p:sldId id="266" r:id="rId16"/>
    <p:sldId id="265" r:id="rId17"/>
    <p:sldId id="271" r:id="rId18"/>
    <p:sldId id="273" r:id="rId19"/>
    <p:sldId id="269" r:id="rId20"/>
    <p:sldId id="274" r:id="rId21"/>
    <p:sldId id="272" r:id="rId22"/>
    <p:sldId id="275" r:id="rId23"/>
    <p:sldId id="277" r:id="rId24"/>
    <p:sldId id="270" r:id="rId25"/>
    <p:sldId id="276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2364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1B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2" y="114"/>
      </p:cViewPr>
      <p:guideLst>
        <p:guide pos="3840"/>
        <p:guide pos="7242"/>
        <p:guide orient="horz" pos="2160"/>
        <p:guide pos="438"/>
        <p:guide orient="horz" pos="731"/>
        <p:guide orient="horz" pos="3974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2"/>
            <c:bubble3D val="0"/>
            <c:spPr>
              <a:ln w="19050" cap="sq">
                <a:solidFill>
                  <a:srgbClr val="002060"/>
                </a:solidFill>
                <a:round/>
                <a:headEnd type="oval" w="sm" len="sm"/>
                <a:tailEnd type="oval" w="sm" len="sm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234-44B6-B9C3-74D088374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sq">
                <a:solidFill>
                  <a:srgbClr val="0070C0"/>
                </a:solidFill>
                <a:round/>
                <a:headEnd type="oval" w="sm" len="sm"/>
                <a:tailEnd type="oval" w="sm" len="sm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234-44B6-B9C3-74D0883741E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6234-44B6-B9C3-74D0883741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234-44B6-B9C3-74D0883741E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234-44B6-B9C3-74D0883741E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6234-44B6-B9C3-74D088374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80645792"/>
        <c:axId val="-780646880"/>
      </c:lineChart>
      <c:catAx>
        <c:axId val="-7806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206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46880"/>
        <c:crosses val="autoZero"/>
        <c:auto val="1"/>
        <c:lblAlgn val="ctr"/>
        <c:lblOffset val="100"/>
        <c:noMultiLvlLbl val="0"/>
      </c:catAx>
      <c:valAx>
        <c:axId val="-78064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rgbClr val="00206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45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BA3-BFD1-C0426E396272}"/>
                </c:ex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BA3-BFD1-C0426E3962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BA3-BFD1-C0426E396272}"/>
                </c:ex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BA3-BFD1-C0426E3962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BA3-BFD1-C0426E396272}"/>
                </c:ex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BA3-BFD1-C0426E3962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BA3-BFD1-C0426E396272}"/>
                </c:ex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BA3-BFD1-C0426E3962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1B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5-4F29-89B7-B973712830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35-4F29-89B7-B973712830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35-4F29-89B7-B97371283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633280"/>
        <c:axId val="-780634368"/>
      </c:barChart>
      <c:catAx>
        <c:axId val="-7806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4368"/>
        <c:crosses val="autoZero"/>
        <c:auto val="1"/>
        <c:lblAlgn val="ctr"/>
        <c:lblOffset val="100"/>
        <c:noMultiLvlLbl val="0"/>
      </c:catAx>
      <c:valAx>
        <c:axId val="-7806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DD-4812-8300-85F1720396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A-4D18-9D6E-45034E1E39C2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DD-4812-8300-85F1720396C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DD-4812-8300-85F172039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02-4A52-9B04-54D4F3D75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02-4A52-9B04-54D4F3D75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0633824"/>
        <c:axId val="-780632736"/>
      </c:radarChart>
      <c:catAx>
        <c:axId val="-780633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2736"/>
        <c:crosses val="autoZero"/>
        <c:auto val="1"/>
        <c:lblAlgn val="ctr"/>
        <c:lblOffset val="100"/>
        <c:noMultiLvlLbl val="0"/>
      </c:catAx>
      <c:valAx>
        <c:axId val="-780632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3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1FB8-5279-453F-85E8-9DD40D1B98C9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9D6B-C502-40C3-AA9A-AB716B98D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5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3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9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2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0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06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94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75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22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6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71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98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95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75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9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02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55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0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68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9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2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2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2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9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AB4968-F4CB-46FD-8A0C-90B7D138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8B62875-423E-4F2B-88B5-4B453C47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71BAE12-D5B7-4008-B38D-5631DFA6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F615C37-FFFB-4E89-8887-81790F55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="" xmlns:a16="http://schemas.microsoft.com/office/drawing/2014/main" id="{8716CA0F-905D-4D9F-907E-681E502C5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2344057" y="1995488"/>
            <a:ext cx="6573838" cy="3511551"/>
          </a:xfrm>
          <a:custGeom>
            <a:avLst/>
            <a:gdLst>
              <a:gd name="connsiteX0" fmla="*/ 0 w 6573838"/>
              <a:gd name="connsiteY0" fmla="*/ 1 h 3511551"/>
              <a:gd name="connsiteX1" fmla="*/ 0 w 6573838"/>
              <a:gd name="connsiteY1" fmla="*/ 3511551 h 3511551"/>
              <a:gd name="connsiteX2" fmla="*/ 2317750 w 6573838"/>
              <a:gd name="connsiteY2" fmla="*/ 3511551 h 3511551"/>
              <a:gd name="connsiteX3" fmla="*/ 6573838 w 6573838"/>
              <a:gd name="connsiteY3" fmla="*/ 0 h 3511551"/>
              <a:gd name="connsiteX4" fmla="*/ 2317750 w 6573838"/>
              <a:gd name="connsiteY4" fmla="*/ 0 h 3511551"/>
              <a:gd name="connsiteX5" fmla="*/ 2317750 w 6573838"/>
              <a:gd name="connsiteY5" fmla="*/ 3511550 h 3511551"/>
              <a:gd name="connsiteX6" fmla="*/ 6573838 w 6573838"/>
              <a:gd name="connsiteY6" fmla="*/ 3511550 h 35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838" h="3511551">
                <a:moveTo>
                  <a:pt x="0" y="1"/>
                </a:moveTo>
                <a:lnTo>
                  <a:pt x="0" y="3511551"/>
                </a:lnTo>
                <a:lnTo>
                  <a:pt x="2317750" y="3511551"/>
                </a:lnTo>
                <a:close/>
                <a:moveTo>
                  <a:pt x="6573838" y="0"/>
                </a:moveTo>
                <a:lnTo>
                  <a:pt x="2317750" y="0"/>
                </a:lnTo>
                <a:lnTo>
                  <a:pt x="2317750" y="3511550"/>
                </a:lnTo>
                <a:lnTo>
                  <a:pt x="6573838" y="3511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8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B078EE5-8888-48B5-B529-5D0E3D9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48EDEE3-266F-4C0D-8014-C07D028A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001598D-BEE2-47A3-A6C6-936E210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85C109-6E7F-4EE7-9547-378CA2CD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E0D97B8-5C88-489D-B394-16A0F3A7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44D6B5-C181-4298-A44C-F2F68F5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26A65F4-195B-4F7B-A2DE-866CC3A4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D57D620-4813-48B6-9BE3-8716D9A8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925260-270D-4C40-937E-DAE96783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BBB1381-30B5-41DD-94C4-4C9C7DCED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7F2485-D66D-4F7C-BE24-963E0B5B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9EFB9D-040C-4CF4-8F3D-B74C0AC5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E3F78E-8CDD-41FC-8483-2BFDE603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0033DD-BD13-4992-BB50-A226FD91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13B22DB-0992-44BE-9A7A-4FAE9ECD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3D084B-A27A-43D3-8A52-46A858A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A6EE1D-11DF-45D1-8EAD-EAEDE1F9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6194689-E290-4869-B561-ACBA64CC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714051-5552-4DCD-99F8-13E434A7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6CF2EE-3F3B-461D-A326-D5044188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00870CA-5B76-4510-8B59-5ED528707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D3D696-03B6-4478-93E6-BDCFB755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62E5983-5B1C-451C-A85D-4C86E64B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EA9D15-546D-4FC7-91DB-BECD7870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11DB8A-B9E7-4A4B-A2C3-9FC2BE4D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CCE2A4A-A294-4C3D-8A20-F4E406F0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128A93B-15CD-4A19-9765-F31D2385E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1AC3449-B40A-4CD7-B173-4D9A63E7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046D363-B48A-4518-A193-E4C6B994E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A5A789F-6AE6-4344-8AC0-13BA21B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1C9EB72-2D37-4159-BC33-02EED344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D96F454-9A28-42AC-AF16-AC28FAB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26847D2-FF16-45B1-9FC6-A0004C82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CAB4FC8-BC44-47BD-8380-31D9AAFF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EF8E738-2AA2-4C2D-BE9D-DA0D198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BEDC3D5-8D3B-47BA-B806-05D6E6E1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856A87E-9622-4648-BF56-6699171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FF22D26-14EA-4E7D-ADF6-3BA15B0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79E27CF-717B-46EE-8882-4FBBF4EA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40EE30-453E-4CC3-9FA1-A5F76DA5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A03809-8A39-4A66-90B7-3B26BE2E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C9916DE-EBF9-4E71-AB40-5900C6946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4FB564-C813-4605-AFCC-61F5E0C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1A300A5-6C61-4BB6-A5EE-035AEE8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33DF4E7-CD60-4A1E-B58D-EEF80D6A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3863BD-C10B-4669-9BB2-BBF1203B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3DC9E9D-5B87-4562-BED2-CC2D90440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32347CB-3B11-404C-915D-BE156CEED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5A02A7D-6AB2-4122-93EB-05385D96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CDD0E8C-EA6C-4E9D-9905-AFA6372E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BCCB704-BBF9-4860-ABBC-F9354A0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4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D79087-5D75-445D-B395-6FBD4C10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583A2BF-3A3A-4849-9B9D-45CA0A89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CC508B4-3EB3-479B-9BCD-BC45FCF1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F1D20D-506B-4586-BC45-9B8AAD9B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75B1D8-5A39-4F53-82D8-E4A3BB6B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A93DB20-550D-4D1C-9F1C-AD6758D4E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BEC163D-979A-4849-B1B9-48AE30F4B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EA5D424-6A14-441C-BE13-6E4D5285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611BC8-C917-4591-8A89-020F470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15B288E-F546-4830-A198-EC87E5CB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CEFC18-4CE9-4C8E-8ACA-FF234D477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0DBDE49-3B04-4116-AD15-A1BB98E18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A194E5-E5DF-4929-8737-43DE3681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49D699-C57B-4CCC-BC92-5FBF817B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C3470E-3D6F-4C0B-ACDD-58864BD0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CCE09C-2BCD-4DFA-A383-7E469F17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C2651D-94CE-46CA-A7E6-C131BBA6E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BD7722-3777-4C7B-9884-766EFBA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594F8D4-4D97-492E-8C03-AD599CA1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123E43F-A1B3-4D0E-B9FE-8724F1F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46AEA8-69FB-485A-A6D0-E9239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FB1D528-887B-412B-8B8C-4441B200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A57418-F816-4A26-8C05-FF222BF7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65DB5E-F6E8-4E1A-BD92-61DC5DE3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CB86CB-121B-451C-8219-63DA4D0D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A63EE7-FFD3-4617-B36A-63D6F2B6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D82208-45FC-4B37-8A1D-C938BF1FE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9C5EB85-D9F5-4238-A87C-205868F1C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635A684-B774-45AB-AFC7-92205C29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78E007-EAA1-491E-BB59-F834B57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091F0B0-476C-42FC-B405-0C209844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3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C22301-8C5D-4CC5-8F57-89E19AAC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2F24CCF-5D82-4EA6-8BF9-0F707193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BD1FBCD-58F4-414E-BC3B-FDB42910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B7C1B5E-51FC-448E-A32F-32045D094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A6E68BD-0BB0-4394-9EB9-03519562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205475B-B795-4928-A2D2-B107C09F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8BEAA93-AFF5-478C-8DAF-297B3151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7A2D653-EC33-423C-9B0F-43DA0D78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CE01F7-6B9B-411F-BCC0-A6F86D3C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3307A42-B131-47ED-8D08-45FA2994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64A2AC2-E339-4126-8E6B-FEFD07D6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073F1B6-CE21-4298-B1FD-CD3038ED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B3AE505-5568-4E21-81CD-F88E219B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791C6E-914F-4DE1-B714-906EF53B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6BF35A-F9D1-4548-80F8-71C6DFC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463D78B-4C2E-4898-A409-193E0188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D312BD-D512-4762-AB25-901CB9DE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C32ED9-DB75-4D1A-A799-8895A7E05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C95EAC4-27A9-4520-9ED5-50FC4941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A4DB333-E9FF-419D-BB97-16B2D1C4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974F1E6-A4B6-4C1A-8EBC-2249C6CC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ABBD14-46EE-49E0-A1B6-316931E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774F9AE-7733-4EA8-853C-FE5F8646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6FB200A-88C7-4F2F-99BA-35224A1A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F7FA795-E3CF-4B15-A0CB-0C88490A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4D2B61E-C123-468D-8640-393FEB62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CBEEEF4-48B8-4C6D-BD6C-9005A951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87CEBC-9D48-411C-B14D-58A75EC7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CA57A1F-C394-4B7A-B8D7-9EBE199B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D3550C-DA01-4B7C-B5A0-35AF3B05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9BC8BC-3107-432F-9E3B-49B1A440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270B260-5520-4AFC-9454-DA4A8DC4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60DD682-22AD-4207-8CA9-97405FA5B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CBAA5E3-684C-4474-830C-956B65B1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CBC17E-8028-4B37-933D-EACDC91F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91D11CC-D66C-474B-8F30-DCB78657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9DBB461-A85E-4454-B6A1-C6EB6285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EAE7CE-B2B4-4A1E-BC0F-FBBE70328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BAF242F-17E1-4858-AED8-BE2B2E9D9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BCBE38-124A-4B30-BEDE-63D944AC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CFDA26C-BDDF-4AF0-ADC7-C7430968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FC411B9-E1AA-40E1-8DEB-548C59DE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6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0E9083-765B-4455-A920-A7BF31BB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A9D7C5D-1B2E-4138-BBBB-D11A4D28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90D375-E174-4581-BA7A-505398C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393AFA-30E7-4419-9E04-929EEF84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FCBF63E-A9CC-4002-A522-E863D6D6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EDA0A4-8ACC-4CEF-86FA-CF44D85F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AA1CA6C-63BD-461A-B75F-275D7FD5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2586B21-FB1D-4A4E-BD31-15E458E8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064015D-F195-4736-B9EF-C20D4A26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E469163-C502-4197-B699-A78A9B9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761CC8-6CB8-4846-84D1-5080EFE9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0157C31-8500-481E-AC38-13E5CAD54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14D100E-7AA2-4DEF-B40A-9A0F98EB5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E085B7E-BF04-440D-B291-61202B48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272F51-2BDF-4D18-9F73-D91E94B0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FC0C5BA-CE85-442B-96A4-227FD31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43BDDF-2603-49AA-8864-5D688B39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5AE646-1511-4CBC-BA0E-E9002DB4E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8F0E74A-D9D1-42FB-B592-FB68EE40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16BA2D-9D17-4198-8E37-592BF1FE4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866046A-4353-4205-A2AD-A50ADC215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EAF3CB1-1CE1-480C-B1D3-A2455AFA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F6D3DF1-2754-4496-B331-932BEB04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0629C8B-A81C-454D-9CE5-3D92138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9812FB-16E6-49FB-8EBD-32AFBDFE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83F0920-86FD-4A63-B12E-487F9FD5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1A51486-212D-4ADF-8614-470509DE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2D8A0E0-89DB-4905-B779-5703F0D0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C2E19D2-4E9E-4C8E-911B-AE0D64DF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81EA290-4DBF-4F57-B7C8-55F0D4F6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EAD5228-9728-4FAE-A1AE-D9145456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AD79B69-D3DF-4D57-86EF-39D88340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E4331B6-DA2D-4174-AA6D-FC96E6EB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FABDB5C-A5C5-4A2A-9353-19C6AC22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A97D943-3DFA-4AEE-B480-EDD3FBBD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AAFEBDF-0B98-4B29-8816-6BDEAAB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69DDE2D-1467-443D-95AD-24636D2C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66544F-D299-41C6-AD4E-0279D412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D4C11A0-C6AC-4AF2-B5AE-F5D4BA898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0DDB2C9-AD50-4D06-BDD8-7E5E4AB4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D1EB0E4-4EC4-4A42-A098-1B90F04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7EE5A3F-B3A6-46EB-A5B0-1BF5200F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831B6AA-1C17-4EC6-91D0-57494533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E136D1D-9A0E-4793-BD5B-6055C658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5C7CF5F-FF98-4C3B-9806-4D3929AA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16F8F6-4B99-49F9-A9BF-51F974A7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5B49089-276B-4526-8EEF-FD78D22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ED2CBF9-0EB6-4552-A727-20803268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22FDB46-B1F9-4A11-A2BC-E162FAB7E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03D3A43-07A9-4C41-BA8A-C7C90DA1C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CA384C9-CCBC-4442-9E2D-E93032EF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37FC81-43A1-42AF-B144-EA3A12A3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80F0A9-006F-4497-8000-0938743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9A3FFD-E5ED-4BDB-9066-C5660C19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B95FB11-EB40-4BEA-83A3-A3B0B1B8C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EB1EC4A-02FB-4F58-83E6-6124D53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EF6004-DF30-42B6-9FF0-DBB42A3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43DC2D-F899-4CF3-AC74-FDBACB2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6B58A0-D5D5-4948-A71C-53801B44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D22657C-C4E2-4F0A-82E9-E5008661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219EB2F-1933-44C6-851B-4393883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E76340-BBC3-4A08-8432-7515907E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228A62D-0122-4881-A876-374F0023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C17B41-DBA2-49A3-9264-766782F9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8EF98CA-7C8E-49C8-A6B9-1506DF31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D8FC291-49BA-4B3F-9C72-6B78635D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66BC463-7ADB-4B25-AD33-CE6858D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9A6B9-7206-4769-B808-F7C012F2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83C286-2E36-4D8F-B3D8-1569FA0E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4AD50CA-F48A-49B8-BFAE-7BD6A3D71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2E25A94-7DFD-47FF-9A9A-4795A569F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57E8ECA-B58B-4459-B205-35BEC871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30260D2-60EC-48D3-8370-09DB07E7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7C30A1C-5E8C-4779-9FAD-8A7FBF97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78EC31-750B-4E88-A0EA-5A7FED55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740185F-27B2-4447-8DF5-478FCC1E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6785DE-A085-4AAE-B3F0-F6CC83857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572B07A-1621-4942-9BB8-1F3F25C9C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193E850-214C-47E9-A661-84417E216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F1F1919-37E5-484A-A222-472D50EC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EF1A3AC-4074-4EA2-8580-ED2B6664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11EE1C5-7C5C-432E-9F86-9241176A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0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BF97AD-B7EA-4177-AE99-65839DC8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3FD492D-1B16-40FC-A4FE-0F296802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8ED931F-8ABE-4A05-8398-A6C3B0D2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D3D4ED2-0541-4D6F-98C3-7D8A37D6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1CDC3B1-305E-4855-B500-BAC08CC2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457E8CF-5EA2-4A4D-A70D-F0785D7F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F487BEB-A460-4CE0-A8A2-A0D1AF84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47B2F-8CC4-4AC4-A028-EF5292A8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79708BF-76C9-4A04-9D87-74AB13E3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1F4C813-D377-438F-B16D-940C44A69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CB91392-9FF3-41B5-BE4E-E7B99EE9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1B2D285-076E-4F01-B877-FF274A2F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8A0A501-B03E-49AC-994D-B182B331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C300CB2-A1A0-46E4-8E0F-1087F6CB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2D561D9-7901-4249-AF8D-1CB0FA8E3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0BF7A93-1FC8-4526-A537-086C66D8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C3561FE-A38A-4497-A431-23C26AE6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BA0A425-4993-42BD-827A-D9C6BE64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4E78827-1EC2-45E5-A613-612EED95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1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8D9B06-C2F9-4604-B574-7245AFA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C0F6EC-E3C7-48BE-BA28-06E383F74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E25AA6-B4C8-4DA3-9121-656502C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B708BF-E08C-45DF-B23D-D779C19F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5FE25D-86F8-4723-AA12-6CF8006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EF4521-B3D5-4A31-B15E-B0DFF3AFC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D0FECB4-7836-4DAD-962C-C65CE0B5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F26D81-9A11-4F4C-A618-C12428A6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9E08468-B19A-4536-A0C8-897EC85F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DB3696-F329-48B9-AE69-93C1763D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7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7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8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13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13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15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51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20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8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18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05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90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25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7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9C89-1EF7-456A-BB8A-F38A54B3134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32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54" r:id="rId13"/>
    <p:sldLayoutId id="21474836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069AC04-D96E-4E42-BC91-3188379E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BD5606-4108-47EA-A87C-0B84A5C78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509BA5-D369-4775-907C-7BF1EAD7A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8B83-7438-4C47-A8A2-198295EA563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48BEB6-093D-4717-936A-8E4DA8BD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D01104A-6959-418B-A1D9-438C0FB59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CD3BB11-253B-4F8D-97C3-29D7C02997A6}"/>
              </a:ext>
            </a:extLst>
          </p:cNvPr>
          <p:cNvSpPr txBox="1"/>
          <p:nvPr/>
        </p:nvSpPr>
        <p:spPr>
          <a:xfrm flipH="1">
            <a:off x="1055325" y="401306"/>
            <a:ext cx="335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项目介绍概述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introduction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99AAF42-C07F-4F5E-AB03-BC178A69DC35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38D00F5-06D7-463D-856D-9FECEB54E835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D037D59-2406-4B2F-82BD-1C41310F32F9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EF7C5A0-3742-4116-98F5-5DAA984F2FAF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35B349E-74DC-4353-A9A1-BD98BA12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C08C071-61EF-4D8C-8BE4-EA73F3FE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C4966E0-9A21-47D5-B3D7-DCD6FD24E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806D-6D9F-4875-BB71-62FBA3FF92F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D1A0E91-09C2-4D8C-8BCE-44396D1D4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E111EB-471B-45C9-A4F9-35D41C4A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4B76DD4-1DF0-48C9-B48C-5930F0FCF48F}"/>
              </a:ext>
            </a:extLst>
          </p:cNvPr>
          <p:cNvSpPr txBox="1"/>
          <p:nvPr userDrawn="1"/>
        </p:nvSpPr>
        <p:spPr>
          <a:xfrm flipH="1">
            <a:off x="1055324" y="401306"/>
            <a:ext cx="389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项目运营展示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operation demonstration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8084DB8-0FA8-43BB-8374-3FE26A5FB52A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639C19F-43D8-4BA5-A5A4-A9FBF161E2B5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0427BAB4-C7F1-4987-A703-BBD63A2B6F4B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E50DFFB-FF0D-43BA-A8FE-776436DDFBAB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0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B2B3080-B7C6-4FF4-A322-0D96C68F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755081B-840D-44B2-A60D-6EBD2496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94987DE-5E17-4521-A387-062910A04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778-C868-4983-9AE1-40DCCCFF70B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ED480D-9EB3-4BED-92C6-0FFC6184E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450D2AA-2385-438C-807F-2CF809AFF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E406DB5-A7C0-4651-A423-90429E780E61}"/>
              </a:ext>
            </a:extLst>
          </p:cNvPr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投资回报分析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Return on investment analysis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27C7657-CE0C-48FC-AFBD-9C756C8AF1D5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A20427A-D3C7-4E26-AE1E-CE68E062BDF1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EC5D5551-D6BF-483F-9C0C-4463D5077DDA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7AECAEC5-555C-44AC-AAE7-0C0F06C82FF5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0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6BF4E42-FEFA-45AD-BD25-7331FA9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2B567F0-9E31-4D5D-B93A-18408812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7973EFC-B895-4A7B-ACD2-70B81FA2F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82E5-6889-4D71-9A08-95DA3A63756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7DCF9FF-490D-45B2-BD53-5F81066A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1AE72C-4A07-4ED4-A60C-9A2C73EE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A699B2A-0707-411B-937B-29F24461252F}"/>
              </a:ext>
            </a:extLst>
          </p:cNvPr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未来发展规划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Future development planning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0DE1250-AE33-47BE-9285-5C0A52817787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9110185-464E-4816-B69D-8C478E7675C4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E92A40A-1CF9-49BC-9475-D78043A1B985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52B2261-C9A9-426B-AF26-4F26B2D64EA2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2A5E3A8-E1D8-44DB-900B-5F3BB4A23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28066DE-507C-48FC-96F8-F7C450627F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03EC524D-F060-4EC0-94C1-917E5C85897D}"/>
              </a:ext>
            </a:extLst>
          </p:cNvPr>
          <p:cNvSpPr/>
          <p:nvPr/>
        </p:nvSpPr>
        <p:spPr>
          <a:xfrm flipH="1" flipV="1">
            <a:off x="3318531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8BD98536-ABFE-4501-8F6D-85761D3B12FE}"/>
              </a:ext>
            </a:extLst>
          </p:cNvPr>
          <p:cNvCxnSpPr>
            <a:cxnSpLocks/>
          </p:cNvCxnSpPr>
          <p:nvPr/>
        </p:nvCxnSpPr>
        <p:spPr>
          <a:xfrm flipH="1">
            <a:off x="4871545" y="-29935"/>
            <a:ext cx="318036" cy="55186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64DC8B84-0050-4364-B277-76E98EF61134}"/>
              </a:ext>
            </a:extLst>
          </p:cNvPr>
          <p:cNvCxnSpPr>
            <a:cxnSpLocks/>
          </p:cNvCxnSpPr>
          <p:nvPr/>
        </p:nvCxnSpPr>
        <p:spPr>
          <a:xfrm flipH="1">
            <a:off x="5963274" y="5860508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73579A5A-4ADF-43D5-90FC-9F8F2FECAB11}"/>
              </a:ext>
            </a:extLst>
          </p:cNvPr>
          <p:cNvCxnSpPr>
            <a:cxnSpLocks/>
          </p:cNvCxnSpPr>
          <p:nvPr/>
        </p:nvCxnSpPr>
        <p:spPr>
          <a:xfrm flipH="1">
            <a:off x="6071959" y="5670728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76413C8C-3E7D-402F-80EB-C3BC34FACCBA}"/>
              </a:ext>
            </a:extLst>
          </p:cNvPr>
          <p:cNvCxnSpPr>
            <a:cxnSpLocks/>
          </p:cNvCxnSpPr>
          <p:nvPr/>
        </p:nvCxnSpPr>
        <p:spPr>
          <a:xfrm flipH="1">
            <a:off x="239343" y="5860494"/>
            <a:ext cx="357481" cy="6203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1A45F34-C724-40CB-BFE5-B62DEB816743}"/>
              </a:ext>
            </a:extLst>
          </p:cNvPr>
          <p:cNvGrpSpPr/>
          <p:nvPr/>
        </p:nvGrpSpPr>
        <p:grpSpPr>
          <a:xfrm>
            <a:off x="10591787" y="196516"/>
            <a:ext cx="914955" cy="276999"/>
            <a:chOff x="10071042" y="196516"/>
            <a:chExt cx="914955" cy="276999"/>
          </a:xfrm>
        </p:grpSpPr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3C9CE060-938E-4C04-B544-ED8277371666}"/>
                </a:ext>
              </a:extLst>
            </p:cNvPr>
            <p:cNvSpPr/>
            <p:nvPr/>
          </p:nvSpPr>
          <p:spPr>
            <a:xfrm>
              <a:off x="10772275" y="324215"/>
              <a:ext cx="213722" cy="2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1A59003A-694A-4DD7-A218-CD0553833C0B}"/>
                </a:ext>
              </a:extLst>
            </p:cNvPr>
            <p:cNvSpPr txBox="1"/>
            <p:nvPr/>
          </p:nvSpPr>
          <p:spPr>
            <a:xfrm>
              <a:off x="10071042" y="196516"/>
              <a:ext cx="74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0F30EEF1-8F55-439B-ADA0-771AB20AAE06}"/>
              </a:ext>
            </a:extLst>
          </p:cNvPr>
          <p:cNvSpPr txBox="1"/>
          <p:nvPr/>
        </p:nvSpPr>
        <p:spPr>
          <a:xfrm>
            <a:off x="6263642" y="2169831"/>
            <a:ext cx="531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mtClean="0">
                <a:solidFill>
                  <a:schemeClr val="bg1"/>
                </a:solidFill>
                <a:cs typeface="+mn-ea"/>
                <a:sym typeface="+mn-lt"/>
              </a:rPr>
              <a:t>大气简约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商业计划书</a:t>
            </a:r>
            <a:r>
              <a:rPr lang="en-US" altLang="zh-CN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PPT</a:t>
            </a:r>
            <a:endParaRPr lang="zh-CN" altLang="en-US" sz="54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82BE108-71DD-4DF1-B193-8DBC98C888D7}"/>
              </a:ext>
            </a:extLst>
          </p:cNvPr>
          <p:cNvGrpSpPr/>
          <p:nvPr/>
        </p:nvGrpSpPr>
        <p:grpSpPr>
          <a:xfrm>
            <a:off x="6928818" y="3893238"/>
            <a:ext cx="4563096" cy="307778"/>
            <a:chOff x="6928818" y="3521332"/>
            <a:chExt cx="4563096" cy="307778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D5427390-EA01-471B-8E22-3B1DC442DB7B}"/>
                </a:ext>
              </a:extLst>
            </p:cNvPr>
            <p:cNvSpPr/>
            <p:nvPr/>
          </p:nvSpPr>
          <p:spPr>
            <a:xfrm>
              <a:off x="6928818" y="3521332"/>
              <a:ext cx="4563096" cy="30777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9360434-4C7A-4344-BCC6-2829E66F0787}"/>
                </a:ext>
              </a:extLst>
            </p:cNvPr>
            <p:cNvSpPr txBox="1"/>
            <p:nvPr/>
          </p:nvSpPr>
          <p:spPr>
            <a:xfrm>
              <a:off x="8634046" y="3521333"/>
              <a:ext cx="2857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2060"/>
                  </a:solidFill>
                  <a:cs typeface="+mn-ea"/>
                  <a:sym typeface="+mn-lt"/>
                </a:rPr>
                <a:t>Work plan business plan PPT</a:t>
              </a:r>
              <a:endParaRPr lang="zh-CN" altLang="en-US" sz="1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F4B5C9EB-AF68-44EE-AEDB-1BE5BD607DD5}"/>
              </a:ext>
            </a:extLst>
          </p:cNvPr>
          <p:cNvSpPr txBox="1"/>
          <p:nvPr/>
        </p:nvSpPr>
        <p:spPr>
          <a:xfrm>
            <a:off x="6837784" y="4193901"/>
            <a:ext cx="4741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Courage is invisible, just as the fission of radium is invisible, but its energy cannot be underestimated. Everyone hopes to live a quiet life.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99AB581D-4642-474D-B34A-1D539E7D1030}"/>
              </a:ext>
            </a:extLst>
          </p:cNvPr>
          <p:cNvSpPr txBox="1"/>
          <p:nvPr/>
        </p:nvSpPr>
        <p:spPr>
          <a:xfrm>
            <a:off x="10417454" y="1718651"/>
            <a:ext cx="116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5C7E4A15-D53B-42A5-BAAE-2AD2105ACCAD}"/>
              </a:ext>
            </a:extLst>
          </p:cNvPr>
          <p:cNvSpPr txBox="1"/>
          <p:nvPr/>
        </p:nvSpPr>
        <p:spPr>
          <a:xfrm>
            <a:off x="8778662" y="5080508"/>
            <a:ext cx="96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E568B0F6-1377-49B8-8514-DA052D520176}"/>
              </a:ext>
            </a:extLst>
          </p:cNvPr>
          <p:cNvGrpSpPr/>
          <p:nvPr/>
        </p:nvGrpSpPr>
        <p:grpSpPr>
          <a:xfrm>
            <a:off x="8515124" y="5102627"/>
            <a:ext cx="263539" cy="263539"/>
            <a:chOff x="8170864" y="5023541"/>
            <a:chExt cx="263539" cy="263539"/>
          </a:xfrm>
        </p:grpSpPr>
        <p:sp>
          <p:nvSpPr>
            <p:cNvPr id="60" name="Freeform 206">
              <a:extLst>
                <a:ext uri="{FF2B5EF4-FFF2-40B4-BE49-F238E27FC236}">
                  <a16:creationId xmlns="" xmlns:a16="http://schemas.microsoft.com/office/drawing/2014/main" id="{50860E24-9AAC-47E2-AD39-3E4D8FECB3A5}"/>
                </a:ext>
              </a:extLst>
            </p:cNvPr>
            <p:cNvSpPr/>
            <p:nvPr/>
          </p:nvSpPr>
          <p:spPr>
            <a:xfrm>
              <a:off x="8232002" y="5084445"/>
              <a:ext cx="141263" cy="14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" y="16369"/>
                  </a:moveTo>
                  <a:cubicBezTo>
                    <a:pt x="844" y="16706"/>
                    <a:pt x="0" y="17887"/>
                    <a:pt x="0" y="190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069"/>
                    <a:pt x="21600" y="19069"/>
                    <a:pt x="21600" y="19069"/>
                  </a:cubicBezTo>
                  <a:cubicBezTo>
                    <a:pt x="21600" y="17887"/>
                    <a:pt x="20756" y="16706"/>
                    <a:pt x="19744" y="16369"/>
                  </a:cubicBezTo>
                  <a:cubicBezTo>
                    <a:pt x="19575" y="16369"/>
                    <a:pt x="19575" y="16369"/>
                    <a:pt x="19575" y="16369"/>
                  </a:cubicBezTo>
                  <a:cubicBezTo>
                    <a:pt x="18394" y="16031"/>
                    <a:pt x="17381" y="15694"/>
                    <a:pt x="16875" y="15525"/>
                  </a:cubicBezTo>
                  <a:cubicBezTo>
                    <a:pt x="14850" y="14681"/>
                    <a:pt x="14344" y="14175"/>
                    <a:pt x="14344" y="13837"/>
                  </a:cubicBezTo>
                  <a:cubicBezTo>
                    <a:pt x="14006" y="13500"/>
                    <a:pt x="14175" y="12994"/>
                    <a:pt x="14513" y="12319"/>
                  </a:cubicBezTo>
                  <a:cubicBezTo>
                    <a:pt x="14681" y="12150"/>
                    <a:pt x="14850" y="11812"/>
                    <a:pt x="15019" y="11644"/>
                  </a:cubicBezTo>
                  <a:cubicBezTo>
                    <a:pt x="15019" y="11475"/>
                    <a:pt x="15019" y="11475"/>
                    <a:pt x="15019" y="11475"/>
                  </a:cubicBezTo>
                  <a:cubicBezTo>
                    <a:pt x="15525" y="10800"/>
                    <a:pt x="15863" y="10125"/>
                    <a:pt x="16031" y="9281"/>
                  </a:cubicBezTo>
                  <a:cubicBezTo>
                    <a:pt x="16369" y="8269"/>
                    <a:pt x="16538" y="7256"/>
                    <a:pt x="16538" y="6244"/>
                  </a:cubicBezTo>
                  <a:cubicBezTo>
                    <a:pt x="16538" y="5400"/>
                    <a:pt x="16369" y="4556"/>
                    <a:pt x="16200" y="3713"/>
                  </a:cubicBezTo>
                  <a:cubicBezTo>
                    <a:pt x="15863" y="3038"/>
                    <a:pt x="15356" y="2363"/>
                    <a:pt x="14850" y="1688"/>
                  </a:cubicBezTo>
                  <a:cubicBezTo>
                    <a:pt x="13669" y="675"/>
                    <a:pt x="12319" y="0"/>
                    <a:pt x="10800" y="0"/>
                  </a:cubicBezTo>
                  <a:cubicBezTo>
                    <a:pt x="9281" y="0"/>
                    <a:pt x="7931" y="675"/>
                    <a:pt x="6750" y="1688"/>
                  </a:cubicBezTo>
                  <a:cubicBezTo>
                    <a:pt x="6244" y="2363"/>
                    <a:pt x="5737" y="3038"/>
                    <a:pt x="5400" y="3713"/>
                  </a:cubicBezTo>
                  <a:cubicBezTo>
                    <a:pt x="5231" y="4556"/>
                    <a:pt x="5062" y="5400"/>
                    <a:pt x="5062" y="6244"/>
                  </a:cubicBezTo>
                  <a:cubicBezTo>
                    <a:pt x="5062" y="7256"/>
                    <a:pt x="5231" y="8269"/>
                    <a:pt x="5569" y="9281"/>
                  </a:cubicBezTo>
                  <a:cubicBezTo>
                    <a:pt x="5737" y="10125"/>
                    <a:pt x="6075" y="10800"/>
                    <a:pt x="6581" y="11475"/>
                  </a:cubicBezTo>
                  <a:cubicBezTo>
                    <a:pt x="6581" y="11644"/>
                    <a:pt x="6581" y="11644"/>
                    <a:pt x="6581" y="11644"/>
                  </a:cubicBezTo>
                  <a:cubicBezTo>
                    <a:pt x="6750" y="11812"/>
                    <a:pt x="6919" y="12150"/>
                    <a:pt x="7087" y="12319"/>
                  </a:cubicBezTo>
                  <a:cubicBezTo>
                    <a:pt x="7425" y="12994"/>
                    <a:pt x="7594" y="13500"/>
                    <a:pt x="7256" y="13837"/>
                  </a:cubicBezTo>
                  <a:cubicBezTo>
                    <a:pt x="7256" y="14175"/>
                    <a:pt x="6750" y="14681"/>
                    <a:pt x="4725" y="15525"/>
                  </a:cubicBezTo>
                  <a:cubicBezTo>
                    <a:pt x="4219" y="15694"/>
                    <a:pt x="3206" y="16031"/>
                    <a:pt x="2025" y="16369"/>
                  </a:cubicBezTo>
                  <a:lnTo>
                    <a:pt x="1856" y="16369"/>
                  </a:lnTo>
                  <a:close/>
                  <a:moveTo>
                    <a:pt x="5062" y="16200"/>
                  </a:moveTo>
                  <a:cubicBezTo>
                    <a:pt x="5737" y="15862"/>
                    <a:pt x="6244" y="15694"/>
                    <a:pt x="6750" y="15356"/>
                  </a:cubicBezTo>
                  <a:cubicBezTo>
                    <a:pt x="7425" y="15019"/>
                    <a:pt x="7762" y="14681"/>
                    <a:pt x="8100" y="14344"/>
                  </a:cubicBezTo>
                  <a:cubicBezTo>
                    <a:pt x="8269" y="13669"/>
                    <a:pt x="8269" y="12825"/>
                    <a:pt x="7762" y="11812"/>
                  </a:cubicBezTo>
                  <a:cubicBezTo>
                    <a:pt x="7594" y="11644"/>
                    <a:pt x="7425" y="11475"/>
                    <a:pt x="7256" y="11306"/>
                  </a:cubicBezTo>
                  <a:cubicBezTo>
                    <a:pt x="7256" y="11306"/>
                    <a:pt x="7256" y="11306"/>
                    <a:pt x="7256" y="11306"/>
                  </a:cubicBezTo>
                  <a:cubicBezTo>
                    <a:pt x="6412" y="9787"/>
                    <a:pt x="5906" y="8100"/>
                    <a:pt x="5737" y="6244"/>
                  </a:cubicBezTo>
                  <a:cubicBezTo>
                    <a:pt x="5737" y="5400"/>
                    <a:pt x="5906" y="4725"/>
                    <a:pt x="6244" y="4050"/>
                  </a:cubicBezTo>
                  <a:cubicBezTo>
                    <a:pt x="6412" y="3375"/>
                    <a:pt x="6750" y="2869"/>
                    <a:pt x="7256" y="2363"/>
                  </a:cubicBezTo>
                  <a:cubicBezTo>
                    <a:pt x="8269" y="1350"/>
                    <a:pt x="9450" y="844"/>
                    <a:pt x="10800" y="844"/>
                  </a:cubicBezTo>
                  <a:cubicBezTo>
                    <a:pt x="10800" y="844"/>
                    <a:pt x="10800" y="844"/>
                    <a:pt x="10800" y="844"/>
                  </a:cubicBezTo>
                  <a:cubicBezTo>
                    <a:pt x="12150" y="844"/>
                    <a:pt x="13331" y="1350"/>
                    <a:pt x="14344" y="2363"/>
                  </a:cubicBezTo>
                  <a:cubicBezTo>
                    <a:pt x="14850" y="2869"/>
                    <a:pt x="15188" y="3375"/>
                    <a:pt x="15356" y="4050"/>
                  </a:cubicBezTo>
                  <a:cubicBezTo>
                    <a:pt x="15694" y="4725"/>
                    <a:pt x="15863" y="5400"/>
                    <a:pt x="15863" y="6244"/>
                  </a:cubicBezTo>
                  <a:cubicBezTo>
                    <a:pt x="15694" y="8100"/>
                    <a:pt x="15188" y="9787"/>
                    <a:pt x="14344" y="11306"/>
                  </a:cubicBezTo>
                  <a:cubicBezTo>
                    <a:pt x="14344" y="11306"/>
                    <a:pt x="14344" y="11306"/>
                    <a:pt x="14344" y="11306"/>
                  </a:cubicBezTo>
                  <a:cubicBezTo>
                    <a:pt x="14175" y="11475"/>
                    <a:pt x="14006" y="11644"/>
                    <a:pt x="14006" y="11812"/>
                  </a:cubicBezTo>
                  <a:cubicBezTo>
                    <a:pt x="13331" y="12825"/>
                    <a:pt x="13331" y="13669"/>
                    <a:pt x="13500" y="14344"/>
                  </a:cubicBezTo>
                  <a:cubicBezTo>
                    <a:pt x="13838" y="14681"/>
                    <a:pt x="14175" y="15019"/>
                    <a:pt x="14850" y="15356"/>
                  </a:cubicBezTo>
                  <a:cubicBezTo>
                    <a:pt x="15356" y="15694"/>
                    <a:pt x="15863" y="15862"/>
                    <a:pt x="16538" y="16200"/>
                  </a:cubicBezTo>
                  <a:cubicBezTo>
                    <a:pt x="17213" y="16369"/>
                    <a:pt x="18056" y="16706"/>
                    <a:pt x="19406" y="17044"/>
                  </a:cubicBezTo>
                  <a:cubicBezTo>
                    <a:pt x="20250" y="17381"/>
                    <a:pt x="20756" y="18225"/>
                    <a:pt x="20756" y="19069"/>
                  </a:cubicBezTo>
                  <a:cubicBezTo>
                    <a:pt x="20756" y="20756"/>
                    <a:pt x="20756" y="20756"/>
                    <a:pt x="20756" y="20756"/>
                  </a:cubicBez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9069"/>
                    <a:pt x="844" y="19069"/>
                    <a:pt x="844" y="19069"/>
                  </a:cubicBezTo>
                  <a:cubicBezTo>
                    <a:pt x="844" y="18225"/>
                    <a:pt x="1350" y="17381"/>
                    <a:pt x="2194" y="17044"/>
                  </a:cubicBezTo>
                  <a:cubicBezTo>
                    <a:pt x="3544" y="16706"/>
                    <a:pt x="4387" y="16369"/>
                    <a:pt x="5062" y="1620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C301A80F-3B4B-479F-A07D-36E20F5C073A}"/>
                </a:ext>
              </a:extLst>
            </p:cNvPr>
            <p:cNvSpPr/>
            <p:nvPr/>
          </p:nvSpPr>
          <p:spPr>
            <a:xfrm>
              <a:off x="8170864" y="5023541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1DDEF951-8A43-4B26-A45F-98D4A5B3DCE3}"/>
              </a:ext>
            </a:extLst>
          </p:cNvPr>
          <p:cNvSpPr txBox="1"/>
          <p:nvPr/>
        </p:nvSpPr>
        <p:spPr>
          <a:xfrm>
            <a:off x="10469666" y="5080508"/>
            <a:ext cx="125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20XX.09.01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D3316E1A-275A-4A31-BDD4-5E156D0EE17D}"/>
              </a:ext>
            </a:extLst>
          </p:cNvPr>
          <p:cNvGrpSpPr/>
          <p:nvPr/>
        </p:nvGrpSpPr>
        <p:grpSpPr>
          <a:xfrm>
            <a:off x="10206128" y="5102627"/>
            <a:ext cx="263539" cy="263539"/>
            <a:chOff x="8114649" y="5598984"/>
            <a:chExt cx="263539" cy="263539"/>
          </a:xfrm>
        </p:grpSpPr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0F7AC82E-B215-4874-BA12-303A1073F578}"/>
                </a:ext>
              </a:extLst>
            </p:cNvPr>
            <p:cNvSpPr/>
            <p:nvPr/>
          </p:nvSpPr>
          <p:spPr>
            <a:xfrm>
              <a:off x="8114649" y="5598984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20">
              <a:extLst>
                <a:ext uri="{FF2B5EF4-FFF2-40B4-BE49-F238E27FC236}">
                  <a16:creationId xmlns="" xmlns:a16="http://schemas.microsoft.com/office/drawing/2014/main" id="{54EF2467-8989-4D57-A9D1-C38F9B5608D4}"/>
                </a:ext>
              </a:extLst>
            </p:cNvPr>
            <p:cNvSpPr/>
            <p:nvPr/>
          </p:nvSpPr>
          <p:spPr>
            <a:xfrm>
              <a:off x="8175787" y="5660122"/>
              <a:ext cx="141263" cy="14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363"/>
                    <a:pt x="21094" y="1856"/>
                    <a:pt x="20587" y="1856"/>
                  </a:cubicBez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lnTo>
                    <a:pt x="21600" y="2869"/>
                  </a:ln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8" name="直接连接符 77">
            <a:extLst>
              <a:ext uri="{FF2B5EF4-FFF2-40B4-BE49-F238E27FC236}">
                <a16:creationId xmlns="" xmlns:a16="http://schemas.microsoft.com/office/drawing/2014/main" id="{8BEA3969-B199-4B24-A319-59958E769B67}"/>
              </a:ext>
            </a:extLst>
          </p:cNvPr>
          <p:cNvCxnSpPr>
            <a:cxnSpLocks/>
          </p:cNvCxnSpPr>
          <p:nvPr/>
        </p:nvCxnSpPr>
        <p:spPr>
          <a:xfrm flipH="1">
            <a:off x="7099499" y="521928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2BDC61AC-04D7-45ED-8A14-CFB622453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7954" y="772790"/>
            <a:ext cx="7372971" cy="5302388"/>
          </a:xfrm>
          <a:custGeom>
            <a:avLst/>
            <a:gdLst>
              <a:gd name="connsiteX0" fmla="*/ 4340916 w 7372971"/>
              <a:gd name="connsiteY0" fmla="*/ 0 h 5302388"/>
              <a:gd name="connsiteX1" fmla="*/ 7372971 w 7372971"/>
              <a:gd name="connsiteY1" fmla="*/ 0 h 5302388"/>
              <a:gd name="connsiteX2" fmla="*/ 4340916 w 7372971"/>
              <a:gd name="connsiteY2" fmla="*/ 5283677 h 5302388"/>
              <a:gd name="connsiteX3" fmla="*/ 4340916 w 7372971"/>
              <a:gd name="connsiteY3" fmla="*/ 5302388 h 5302388"/>
              <a:gd name="connsiteX4" fmla="*/ 0 w 7372971"/>
              <a:gd name="connsiteY4" fmla="*/ 5302388 h 5302388"/>
              <a:gd name="connsiteX5" fmla="*/ 0 w 7372971"/>
              <a:gd name="connsiteY5" fmla="*/ 7 h 5302388"/>
              <a:gd name="connsiteX6" fmla="*/ 4340916 w 7372971"/>
              <a:gd name="connsiteY6" fmla="*/ 7 h 53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971" h="5302388">
                <a:moveTo>
                  <a:pt x="4340916" y="0"/>
                </a:moveTo>
                <a:lnTo>
                  <a:pt x="7372971" y="0"/>
                </a:lnTo>
                <a:lnTo>
                  <a:pt x="4340916" y="5283677"/>
                </a:lnTo>
                <a:lnTo>
                  <a:pt x="4340916" y="5302388"/>
                </a:lnTo>
                <a:lnTo>
                  <a:pt x="0" y="5302388"/>
                </a:lnTo>
                <a:lnTo>
                  <a:pt x="0" y="7"/>
                </a:lnTo>
                <a:lnTo>
                  <a:pt x="4340916" y="7"/>
                </a:lnTo>
                <a:close/>
              </a:path>
            </a:pathLst>
          </a:custGeom>
        </p:spPr>
      </p:pic>
      <p:sp>
        <p:nvSpPr>
          <p:cNvPr id="40" name="平行四边形 39">
            <a:extLst>
              <a:ext uri="{FF2B5EF4-FFF2-40B4-BE49-F238E27FC236}">
                <a16:creationId xmlns="" xmlns:a16="http://schemas.microsoft.com/office/drawing/2014/main" id="{FFDF1D6F-52F5-439F-A5E7-51E81DD96648}"/>
              </a:ext>
            </a:extLst>
          </p:cNvPr>
          <p:cNvSpPr/>
          <p:nvPr/>
        </p:nvSpPr>
        <p:spPr>
          <a:xfrm>
            <a:off x="4066493" y="2023293"/>
            <a:ext cx="2722753" cy="2811415"/>
          </a:xfrm>
          <a:prstGeom prst="parallelogram">
            <a:avLst>
              <a:gd name="adj" fmla="val 5865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4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AA97BFB-4D8F-411F-A319-2DB329725BBD}"/>
              </a:ext>
            </a:extLst>
          </p:cNvPr>
          <p:cNvSpPr/>
          <p:nvPr/>
        </p:nvSpPr>
        <p:spPr>
          <a:xfrm>
            <a:off x="0" y="1923393"/>
            <a:ext cx="12192000" cy="30112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CE185B9-0475-4C8A-BD7B-A0E5BF219E38}"/>
              </a:ext>
            </a:extLst>
          </p:cNvPr>
          <p:cNvSpPr/>
          <p:nvPr/>
        </p:nvSpPr>
        <p:spPr>
          <a:xfrm>
            <a:off x="695325" y="1196975"/>
            <a:ext cx="5180683" cy="511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67923C3D-F4D3-41CE-876E-7561F9738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10977"/>
              </p:ext>
            </p:extLst>
          </p:nvPr>
        </p:nvGraphicFramePr>
        <p:xfrm>
          <a:off x="945126" y="2409279"/>
          <a:ext cx="4681080" cy="272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46AD838-C85D-4513-94E7-14B7C280A09A}"/>
              </a:ext>
            </a:extLst>
          </p:cNvPr>
          <p:cNvGrpSpPr/>
          <p:nvPr/>
        </p:nvGrpSpPr>
        <p:grpSpPr>
          <a:xfrm>
            <a:off x="6732282" y="2482138"/>
            <a:ext cx="4902669" cy="672031"/>
            <a:chOff x="6265182" y="1857475"/>
            <a:chExt cx="4902669" cy="672031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CD9F4AA-A8AB-4C95-ACE0-6EFD1A3DCFF1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42A3B40B-1D0C-4027-9B56-2191F8B1BBF5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B1A1770-42A3-4096-B7D0-DE703DA5AC7B}"/>
              </a:ext>
            </a:extLst>
          </p:cNvPr>
          <p:cNvGrpSpPr/>
          <p:nvPr/>
        </p:nvGrpSpPr>
        <p:grpSpPr>
          <a:xfrm>
            <a:off x="6732282" y="3711134"/>
            <a:ext cx="4902669" cy="672031"/>
            <a:chOff x="6265182" y="1857475"/>
            <a:chExt cx="4902669" cy="672031"/>
          </a:xfrm>
        </p:grpSpPr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0E78F40D-D786-4753-9A89-E32405865318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00D7FEA8-B446-4931-A513-AA0B8E1B60D8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44DA4FA-E293-447B-AFA3-B6D91D0EB5DA}"/>
              </a:ext>
            </a:extLst>
          </p:cNvPr>
          <p:cNvGrpSpPr/>
          <p:nvPr/>
        </p:nvGrpSpPr>
        <p:grpSpPr>
          <a:xfrm>
            <a:off x="6252930" y="2482354"/>
            <a:ext cx="479352" cy="479352"/>
            <a:chOff x="6252930" y="2482354"/>
            <a:chExt cx="479352" cy="479352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F60EC4B-49B1-4401-9195-DE82C35042E7}"/>
                </a:ext>
              </a:extLst>
            </p:cNvPr>
            <p:cNvSpPr/>
            <p:nvPr/>
          </p:nvSpPr>
          <p:spPr>
            <a:xfrm>
              <a:off x="6252930" y="2482354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4">
              <a:extLst>
                <a:ext uri="{FF2B5EF4-FFF2-40B4-BE49-F238E27FC236}">
                  <a16:creationId xmlns="" xmlns:a16="http://schemas.microsoft.com/office/drawing/2014/main" id="{B0CEB012-3CB0-40DF-A9F1-F69763717C66}"/>
                </a:ext>
              </a:extLst>
            </p:cNvPr>
            <p:cNvSpPr/>
            <p:nvPr/>
          </p:nvSpPr>
          <p:spPr>
            <a:xfrm>
              <a:off x="6357659" y="2552318"/>
              <a:ext cx="269894" cy="33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33" extrusionOk="0">
                  <a:moveTo>
                    <a:pt x="18245" y="16410"/>
                  </a:moveTo>
                  <a:cubicBezTo>
                    <a:pt x="18245" y="4856"/>
                    <a:pt x="18245" y="4856"/>
                    <a:pt x="18245" y="4856"/>
                  </a:cubicBezTo>
                  <a:cubicBezTo>
                    <a:pt x="20761" y="2847"/>
                    <a:pt x="20761" y="2847"/>
                    <a:pt x="20761" y="2847"/>
                  </a:cubicBezTo>
                  <a:cubicBezTo>
                    <a:pt x="21600" y="2177"/>
                    <a:pt x="21600" y="1173"/>
                    <a:pt x="20761" y="503"/>
                  </a:cubicBezTo>
                  <a:cubicBezTo>
                    <a:pt x="19922" y="-167"/>
                    <a:pt x="18664" y="-167"/>
                    <a:pt x="17825" y="503"/>
                  </a:cubicBezTo>
                  <a:cubicBezTo>
                    <a:pt x="15309" y="2512"/>
                    <a:pt x="15309" y="2512"/>
                    <a:pt x="15309" y="2512"/>
                  </a:cubicBezTo>
                  <a:cubicBezTo>
                    <a:pt x="1258" y="2512"/>
                    <a:pt x="1258" y="2512"/>
                    <a:pt x="1258" y="2512"/>
                  </a:cubicBezTo>
                  <a:cubicBezTo>
                    <a:pt x="629" y="2512"/>
                    <a:pt x="0" y="2847"/>
                    <a:pt x="0" y="3517"/>
                  </a:cubicBezTo>
                  <a:cubicBezTo>
                    <a:pt x="0" y="20428"/>
                    <a:pt x="0" y="20428"/>
                    <a:pt x="0" y="20428"/>
                  </a:cubicBezTo>
                  <a:cubicBezTo>
                    <a:pt x="0" y="20931"/>
                    <a:pt x="629" y="21433"/>
                    <a:pt x="1258" y="21433"/>
                  </a:cubicBezTo>
                  <a:cubicBezTo>
                    <a:pt x="11953" y="21433"/>
                    <a:pt x="11953" y="21433"/>
                    <a:pt x="11953" y="21433"/>
                  </a:cubicBezTo>
                  <a:cubicBezTo>
                    <a:pt x="11953" y="21433"/>
                    <a:pt x="12163" y="21433"/>
                    <a:pt x="12163" y="21266"/>
                  </a:cubicBezTo>
                  <a:cubicBezTo>
                    <a:pt x="18035" y="16745"/>
                    <a:pt x="18035" y="16745"/>
                    <a:pt x="18035" y="16745"/>
                  </a:cubicBezTo>
                  <a:cubicBezTo>
                    <a:pt x="18035" y="16745"/>
                    <a:pt x="18245" y="16577"/>
                    <a:pt x="18245" y="16410"/>
                  </a:cubicBezTo>
                  <a:close/>
                  <a:moveTo>
                    <a:pt x="18454" y="1005"/>
                  </a:moveTo>
                  <a:cubicBezTo>
                    <a:pt x="18874" y="838"/>
                    <a:pt x="19083" y="838"/>
                    <a:pt x="19293" y="838"/>
                  </a:cubicBezTo>
                  <a:cubicBezTo>
                    <a:pt x="19503" y="838"/>
                    <a:pt x="19713" y="838"/>
                    <a:pt x="20132" y="1005"/>
                  </a:cubicBezTo>
                  <a:cubicBezTo>
                    <a:pt x="20132" y="1173"/>
                    <a:pt x="20342" y="1340"/>
                    <a:pt x="20342" y="1675"/>
                  </a:cubicBezTo>
                  <a:cubicBezTo>
                    <a:pt x="20342" y="1842"/>
                    <a:pt x="20132" y="2010"/>
                    <a:pt x="20132" y="2177"/>
                  </a:cubicBezTo>
                  <a:cubicBezTo>
                    <a:pt x="9856" y="10214"/>
                    <a:pt x="9856" y="10214"/>
                    <a:pt x="9856" y="10214"/>
                  </a:cubicBezTo>
                  <a:cubicBezTo>
                    <a:pt x="8388" y="10214"/>
                    <a:pt x="8388" y="10214"/>
                    <a:pt x="8388" y="10214"/>
                  </a:cubicBezTo>
                  <a:cubicBezTo>
                    <a:pt x="8388" y="9042"/>
                    <a:pt x="8388" y="9042"/>
                    <a:pt x="8388" y="9042"/>
                  </a:cubicBezTo>
                  <a:lnTo>
                    <a:pt x="18454" y="1005"/>
                  </a:lnTo>
                  <a:close/>
                  <a:moveTo>
                    <a:pt x="11953" y="20428"/>
                  </a:moveTo>
                  <a:cubicBezTo>
                    <a:pt x="11953" y="16410"/>
                    <a:pt x="11953" y="16410"/>
                    <a:pt x="11953" y="16410"/>
                  </a:cubicBezTo>
                  <a:cubicBezTo>
                    <a:pt x="16986" y="16410"/>
                    <a:pt x="16986" y="16410"/>
                    <a:pt x="16986" y="16410"/>
                  </a:cubicBezTo>
                  <a:lnTo>
                    <a:pt x="11953" y="20428"/>
                  </a:lnTo>
                  <a:close/>
                  <a:moveTo>
                    <a:pt x="17196" y="15740"/>
                  </a:moveTo>
                  <a:cubicBezTo>
                    <a:pt x="12163" y="15740"/>
                    <a:pt x="12163" y="15740"/>
                    <a:pt x="12163" y="15740"/>
                  </a:cubicBezTo>
                  <a:cubicBezTo>
                    <a:pt x="11534" y="15740"/>
                    <a:pt x="10905" y="16075"/>
                    <a:pt x="10905" y="16745"/>
                  </a:cubicBezTo>
                  <a:cubicBezTo>
                    <a:pt x="10905" y="20596"/>
                    <a:pt x="10905" y="20596"/>
                    <a:pt x="10905" y="20596"/>
                  </a:cubicBezTo>
                  <a:cubicBezTo>
                    <a:pt x="1049" y="20596"/>
                    <a:pt x="1049" y="20596"/>
                    <a:pt x="1049" y="20596"/>
                  </a:cubicBezTo>
                  <a:cubicBezTo>
                    <a:pt x="1049" y="3182"/>
                    <a:pt x="1049" y="3182"/>
                    <a:pt x="1049" y="3182"/>
                  </a:cubicBezTo>
                  <a:cubicBezTo>
                    <a:pt x="14260" y="3182"/>
                    <a:pt x="14260" y="3182"/>
                    <a:pt x="14260" y="3182"/>
                  </a:cubicBezTo>
                  <a:cubicBezTo>
                    <a:pt x="7550" y="8707"/>
                    <a:pt x="7550" y="8707"/>
                    <a:pt x="7550" y="8707"/>
                  </a:cubicBezTo>
                  <a:cubicBezTo>
                    <a:pt x="7550" y="8707"/>
                    <a:pt x="7550" y="8875"/>
                    <a:pt x="7550" y="8875"/>
                  </a:cubicBezTo>
                  <a:cubicBezTo>
                    <a:pt x="7550" y="10717"/>
                    <a:pt x="7550" y="10717"/>
                    <a:pt x="7550" y="10717"/>
                  </a:cubicBezTo>
                  <a:cubicBezTo>
                    <a:pt x="7550" y="10717"/>
                    <a:pt x="7550" y="10884"/>
                    <a:pt x="7550" y="10884"/>
                  </a:cubicBezTo>
                  <a:cubicBezTo>
                    <a:pt x="7759" y="11052"/>
                    <a:pt x="7759" y="11052"/>
                    <a:pt x="7969" y="11052"/>
                  </a:cubicBezTo>
                  <a:cubicBezTo>
                    <a:pt x="10066" y="11052"/>
                    <a:pt x="10066" y="11052"/>
                    <a:pt x="10066" y="11052"/>
                  </a:cubicBezTo>
                  <a:cubicBezTo>
                    <a:pt x="10276" y="11052"/>
                    <a:pt x="10276" y="11052"/>
                    <a:pt x="10485" y="10884"/>
                  </a:cubicBezTo>
                  <a:cubicBezTo>
                    <a:pt x="10485" y="10884"/>
                    <a:pt x="10485" y="10884"/>
                    <a:pt x="10485" y="10884"/>
                  </a:cubicBezTo>
                  <a:cubicBezTo>
                    <a:pt x="17196" y="5526"/>
                    <a:pt x="17196" y="5526"/>
                    <a:pt x="17196" y="5526"/>
                  </a:cubicBezTo>
                  <a:lnTo>
                    <a:pt x="17196" y="15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F610A12-6793-4715-97BB-9A37C458FBE3}"/>
              </a:ext>
            </a:extLst>
          </p:cNvPr>
          <p:cNvGrpSpPr/>
          <p:nvPr/>
        </p:nvGrpSpPr>
        <p:grpSpPr>
          <a:xfrm>
            <a:off x="6252930" y="3763248"/>
            <a:ext cx="479352" cy="479352"/>
            <a:chOff x="6252930" y="3763248"/>
            <a:chExt cx="479352" cy="479352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4F7C012C-5B31-4895-AE6D-106123CD15A6}"/>
                </a:ext>
              </a:extLst>
            </p:cNvPr>
            <p:cNvSpPr/>
            <p:nvPr/>
          </p:nvSpPr>
          <p:spPr>
            <a:xfrm>
              <a:off x="6252930" y="3763248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4B8967B9-F84A-4885-BE3F-10D091D9B4B7}"/>
                </a:ext>
              </a:extLst>
            </p:cNvPr>
            <p:cNvSpPr/>
            <p:nvPr/>
          </p:nvSpPr>
          <p:spPr>
            <a:xfrm>
              <a:off x="6338689" y="3830764"/>
              <a:ext cx="307835" cy="34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4" y="5231"/>
                  </a:moveTo>
                  <a:cubicBezTo>
                    <a:pt x="20463" y="5231"/>
                    <a:pt x="20463" y="5231"/>
                    <a:pt x="20463" y="5231"/>
                  </a:cubicBezTo>
                  <a:cubicBezTo>
                    <a:pt x="21221" y="4894"/>
                    <a:pt x="21600" y="4387"/>
                    <a:pt x="21600" y="3712"/>
                  </a:cubicBezTo>
                  <a:cubicBezTo>
                    <a:pt x="21600" y="2869"/>
                    <a:pt x="20653" y="2025"/>
                    <a:pt x="19705" y="2025"/>
                  </a:cubicBezTo>
                  <a:cubicBezTo>
                    <a:pt x="11179" y="2025"/>
                    <a:pt x="11179" y="2025"/>
                    <a:pt x="11179" y="2025"/>
                  </a:cubicBezTo>
                  <a:cubicBezTo>
                    <a:pt x="11179" y="337"/>
                    <a:pt x="11179" y="337"/>
                    <a:pt x="11179" y="337"/>
                  </a:cubicBezTo>
                  <a:cubicBezTo>
                    <a:pt x="11179" y="169"/>
                    <a:pt x="10989" y="0"/>
                    <a:pt x="10800" y="0"/>
                  </a:cubicBezTo>
                  <a:cubicBezTo>
                    <a:pt x="10611" y="0"/>
                    <a:pt x="10421" y="169"/>
                    <a:pt x="10421" y="337"/>
                  </a:cubicBezTo>
                  <a:cubicBezTo>
                    <a:pt x="10421" y="2025"/>
                    <a:pt x="10421" y="2025"/>
                    <a:pt x="10421" y="2025"/>
                  </a:cubicBezTo>
                  <a:cubicBezTo>
                    <a:pt x="1895" y="2025"/>
                    <a:pt x="1895" y="2025"/>
                    <a:pt x="1895" y="2025"/>
                  </a:cubicBezTo>
                  <a:cubicBezTo>
                    <a:pt x="947" y="2025"/>
                    <a:pt x="0" y="2869"/>
                    <a:pt x="0" y="3712"/>
                  </a:cubicBezTo>
                  <a:cubicBezTo>
                    <a:pt x="0" y="4387"/>
                    <a:pt x="379" y="4894"/>
                    <a:pt x="1137" y="5231"/>
                  </a:cubicBezTo>
                  <a:cubicBezTo>
                    <a:pt x="1326" y="5231"/>
                    <a:pt x="1326" y="5231"/>
                    <a:pt x="1326" y="5231"/>
                  </a:cubicBezTo>
                  <a:cubicBezTo>
                    <a:pt x="1326" y="14344"/>
                    <a:pt x="1326" y="14344"/>
                    <a:pt x="1326" y="14344"/>
                  </a:cubicBezTo>
                  <a:cubicBezTo>
                    <a:pt x="1326" y="14850"/>
                    <a:pt x="1705" y="15356"/>
                    <a:pt x="2463" y="15356"/>
                  </a:cubicBezTo>
                  <a:cubicBezTo>
                    <a:pt x="10421" y="15356"/>
                    <a:pt x="10421" y="15356"/>
                    <a:pt x="10421" y="15356"/>
                  </a:cubicBezTo>
                  <a:cubicBezTo>
                    <a:pt x="10421" y="17213"/>
                    <a:pt x="10421" y="17213"/>
                    <a:pt x="10421" y="17213"/>
                  </a:cubicBezTo>
                  <a:cubicBezTo>
                    <a:pt x="4737" y="20925"/>
                    <a:pt x="4737" y="20925"/>
                    <a:pt x="4737" y="20925"/>
                  </a:cubicBezTo>
                  <a:cubicBezTo>
                    <a:pt x="4547" y="21094"/>
                    <a:pt x="4547" y="21263"/>
                    <a:pt x="4737" y="21431"/>
                  </a:cubicBezTo>
                  <a:cubicBezTo>
                    <a:pt x="4926" y="21600"/>
                    <a:pt x="5116" y="21600"/>
                    <a:pt x="5305" y="21600"/>
                  </a:cubicBezTo>
                  <a:cubicBezTo>
                    <a:pt x="10421" y="18225"/>
                    <a:pt x="10421" y="18225"/>
                    <a:pt x="10421" y="18225"/>
                  </a:cubicBezTo>
                  <a:cubicBezTo>
                    <a:pt x="10421" y="21263"/>
                    <a:pt x="10421" y="21263"/>
                    <a:pt x="10421" y="21263"/>
                  </a:cubicBezTo>
                  <a:cubicBezTo>
                    <a:pt x="10421" y="21431"/>
                    <a:pt x="10611" y="21600"/>
                    <a:pt x="10800" y="21600"/>
                  </a:cubicBezTo>
                  <a:cubicBezTo>
                    <a:pt x="10989" y="21600"/>
                    <a:pt x="11179" y="21431"/>
                    <a:pt x="11179" y="21263"/>
                  </a:cubicBezTo>
                  <a:cubicBezTo>
                    <a:pt x="11179" y="18225"/>
                    <a:pt x="11179" y="18225"/>
                    <a:pt x="11179" y="18225"/>
                  </a:cubicBezTo>
                  <a:cubicBezTo>
                    <a:pt x="16295" y="21600"/>
                    <a:pt x="16295" y="21600"/>
                    <a:pt x="16295" y="21600"/>
                  </a:cubicBezTo>
                  <a:cubicBezTo>
                    <a:pt x="16484" y="21600"/>
                    <a:pt x="16674" y="21600"/>
                    <a:pt x="16863" y="21431"/>
                  </a:cubicBezTo>
                  <a:cubicBezTo>
                    <a:pt x="17053" y="21263"/>
                    <a:pt x="17053" y="21094"/>
                    <a:pt x="16863" y="20925"/>
                  </a:cubicBezTo>
                  <a:cubicBezTo>
                    <a:pt x="11179" y="17213"/>
                    <a:pt x="11179" y="17213"/>
                    <a:pt x="11179" y="17213"/>
                  </a:cubicBezTo>
                  <a:cubicBezTo>
                    <a:pt x="11179" y="15356"/>
                    <a:pt x="11179" y="15356"/>
                    <a:pt x="11179" y="15356"/>
                  </a:cubicBezTo>
                  <a:cubicBezTo>
                    <a:pt x="19137" y="15356"/>
                    <a:pt x="19137" y="15356"/>
                    <a:pt x="19137" y="15356"/>
                  </a:cubicBezTo>
                  <a:cubicBezTo>
                    <a:pt x="19895" y="15356"/>
                    <a:pt x="20274" y="14850"/>
                    <a:pt x="20274" y="14344"/>
                  </a:cubicBezTo>
                  <a:lnTo>
                    <a:pt x="20274" y="5231"/>
                  </a:lnTo>
                  <a:close/>
                  <a:moveTo>
                    <a:pt x="19516" y="14681"/>
                  </a:moveTo>
                  <a:cubicBezTo>
                    <a:pt x="2084" y="14681"/>
                    <a:pt x="2084" y="14681"/>
                    <a:pt x="2084" y="14681"/>
                  </a:cubicBezTo>
                  <a:cubicBezTo>
                    <a:pt x="2084" y="5400"/>
                    <a:pt x="2084" y="5400"/>
                    <a:pt x="2084" y="5400"/>
                  </a:cubicBezTo>
                  <a:cubicBezTo>
                    <a:pt x="19516" y="5400"/>
                    <a:pt x="19516" y="5400"/>
                    <a:pt x="19516" y="5400"/>
                  </a:cubicBezTo>
                  <a:lnTo>
                    <a:pt x="19516" y="14681"/>
                  </a:lnTo>
                  <a:close/>
                  <a:moveTo>
                    <a:pt x="19705" y="4556"/>
                  </a:moveTo>
                  <a:cubicBezTo>
                    <a:pt x="1895" y="4556"/>
                    <a:pt x="1895" y="4556"/>
                    <a:pt x="1895" y="4556"/>
                  </a:cubicBezTo>
                  <a:cubicBezTo>
                    <a:pt x="1326" y="4556"/>
                    <a:pt x="947" y="4219"/>
                    <a:pt x="947" y="3712"/>
                  </a:cubicBezTo>
                  <a:cubicBezTo>
                    <a:pt x="947" y="3206"/>
                    <a:pt x="1326" y="2869"/>
                    <a:pt x="1895" y="2869"/>
                  </a:cubicBezTo>
                  <a:cubicBezTo>
                    <a:pt x="19705" y="2869"/>
                    <a:pt x="19705" y="2869"/>
                    <a:pt x="19705" y="2869"/>
                  </a:cubicBezTo>
                  <a:cubicBezTo>
                    <a:pt x="20274" y="2869"/>
                    <a:pt x="20653" y="3206"/>
                    <a:pt x="20653" y="3712"/>
                  </a:cubicBezTo>
                  <a:cubicBezTo>
                    <a:pt x="20653" y="4219"/>
                    <a:pt x="20274" y="4556"/>
                    <a:pt x="19705" y="45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0992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5864193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0C4B7B33-9665-4CCA-B298-B80BD6B8BCFC}"/>
              </a:ext>
            </a:extLst>
          </p:cNvPr>
          <p:cNvGrpSpPr/>
          <p:nvPr/>
        </p:nvGrpSpPr>
        <p:grpSpPr>
          <a:xfrm>
            <a:off x="0" y="1541207"/>
            <a:ext cx="12192000" cy="2589353"/>
            <a:chOff x="0" y="1541207"/>
            <a:chExt cx="12192000" cy="2589353"/>
          </a:xfrm>
        </p:grpSpPr>
        <p:pic>
          <p:nvPicPr>
            <p:cNvPr id="49" name="图片 48">
              <a:extLst>
                <a:ext uri="{FF2B5EF4-FFF2-40B4-BE49-F238E27FC236}">
                  <a16:creationId xmlns="" xmlns:a16="http://schemas.microsoft.com/office/drawing/2014/main" id="{A7D5562C-F3A5-4C73-8A2C-767693AC5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541207"/>
              <a:ext cx="12192000" cy="2589353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F662FC04-1A83-4C07-8DF0-F1F1B87EFF4E}"/>
                </a:ext>
              </a:extLst>
            </p:cNvPr>
            <p:cNvSpPr/>
            <p:nvPr/>
          </p:nvSpPr>
          <p:spPr>
            <a:xfrm>
              <a:off x="0" y="1541207"/>
              <a:ext cx="12192000" cy="2589353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63B07C3-2D2B-49DE-A907-8BB9E7334213}"/>
              </a:ext>
            </a:extLst>
          </p:cNvPr>
          <p:cNvGrpSpPr/>
          <p:nvPr/>
        </p:nvGrpSpPr>
        <p:grpSpPr>
          <a:xfrm>
            <a:off x="691035" y="4447831"/>
            <a:ext cx="2044470" cy="1768107"/>
            <a:chOff x="2101861" y="4432065"/>
            <a:chExt cx="2044470" cy="1768107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4CB2C1F9-6289-4652-98DA-D9E35F6576CA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A679799D-F424-45D1-B81E-14B7560780D7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10BB33E-6645-463A-AE07-FF890A3651CC}"/>
              </a:ext>
            </a:extLst>
          </p:cNvPr>
          <p:cNvGrpSpPr/>
          <p:nvPr/>
        </p:nvGrpSpPr>
        <p:grpSpPr>
          <a:xfrm>
            <a:off x="1278162" y="2425935"/>
            <a:ext cx="870216" cy="870217"/>
            <a:chOff x="21656255" y="11387785"/>
            <a:chExt cx="870216" cy="870217"/>
          </a:xfrm>
          <a:solidFill>
            <a:srgbClr val="FF9900"/>
          </a:solidFill>
        </p:grpSpPr>
        <p:sp>
          <p:nvSpPr>
            <p:cNvPr id="9" name="Freeform 104">
              <a:extLst>
                <a:ext uri="{FF2B5EF4-FFF2-40B4-BE49-F238E27FC236}">
                  <a16:creationId xmlns="" xmlns:a16="http://schemas.microsoft.com/office/drawing/2014/main" id="{C0903A16-3564-4E18-B1E2-5F3923F6F2F2}"/>
                </a:ext>
              </a:extLst>
            </p:cNvPr>
            <p:cNvSpPr/>
            <p:nvPr/>
          </p:nvSpPr>
          <p:spPr>
            <a:xfrm>
              <a:off x="21656255" y="11387785"/>
              <a:ext cx="870216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 397">
              <a:extLst>
                <a:ext uri="{FF2B5EF4-FFF2-40B4-BE49-F238E27FC236}">
                  <a16:creationId xmlns="" xmlns:a16="http://schemas.microsoft.com/office/drawing/2014/main" id="{9A90D2EB-EE15-4F72-A982-B11FC4D154F8}"/>
                </a:ext>
              </a:extLst>
            </p:cNvPr>
            <p:cNvSpPr/>
            <p:nvPr/>
          </p:nvSpPr>
          <p:spPr>
            <a:xfrm>
              <a:off x="21961865" y="11545772"/>
              <a:ext cx="258994" cy="58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12051"/>
                  </a:moveTo>
                  <a:cubicBezTo>
                    <a:pt x="17486" y="12051"/>
                    <a:pt x="12857" y="11141"/>
                    <a:pt x="11829" y="10459"/>
                  </a:cubicBezTo>
                  <a:cubicBezTo>
                    <a:pt x="11829" y="9549"/>
                    <a:pt x="11829" y="9549"/>
                    <a:pt x="11829" y="9549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457" y="227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5657" y="0"/>
                    <a:pt x="5657" y="0"/>
                    <a:pt x="5657" y="0"/>
                  </a:cubicBezTo>
                  <a:cubicBezTo>
                    <a:pt x="5143" y="0"/>
                    <a:pt x="5143" y="0"/>
                    <a:pt x="4629" y="227"/>
                  </a:cubicBezTo>
                  <a:cubicBezTo>
                    <a:pt x="1543" y="6821"/>
                    <a:pt x="1543" y="6821"/>
                    <a:pt x="1543" y="6821"/>
                  </a:cubicBezTo>
                  <a:cubicBezTo>
                    <a:pt x="1029" y="6821"/>
                    <a:pt x="1543" y="7048"/>
                    <a:pt x="1543" y="7276"/>
                  </a:cubicBezTo>
                  <a:cubicBezTo>
                    <a:pt x="9771" y="9549"/>
                    <a:pt x="9771" y="9549"/>
                    <a:pt x="9771" y="9549"/>
                  </a:cubicBezTo>
                  <a:cubicBezTo>
                    <a:pt x="9771" y="10459"/>
                    <a:pt x="9771" y="10459"/>
                    <a:pt x="9771" y="10459"/>
                  </a:cubicBezTo>
                  <a:cubicBezTo>
                    <a:pt x="8743" y="11141"/>
                    <a:pt x="4114" y="12051"/>
                    <a:pt x="1029" y="12051"/>
                  </a:cubicBezTo>
                  <a:cubicBezTo>
                    <a:pt x="514" y="12051"/>
                    <a:pt x="0" y="12278"/>
                    <a:pt x="0" y="12505"/>
                  </a:cubicBezTo>
                  <a:cubicBezTo>
                    <a:pt x="0" y="19554"/>
                    <a:pt x="7200" y="20918"/>
                    <a:pt x="10286" y="21373"/>
                  </a:cubicBezTo>
                  <a:cubicBezTo>
                    <a:pt x="10286" y="21373"/>
                    <a:pt x="10800" y="21600"/>
                    <a:pt x="10800" y="21600"/>
                  </a:cubicBezTo>
                  <a:cubicBezTo>
                    <a:pt x="10800" y="21600"/>
                    <a:pt x="11314" y="21373"/>
                    <a:pt x="11314" y="21373"/>
                  </a:cubicBezTo>
                  <a:cubicBezTo>
                    <a:pt x="14400" y="20918"/>
                    <a:pt x="21600" y="19554"/>
                    <a:pt x="21600" y="12505"/>
                  </a:cubicBezTo>
                  <a:cubicBezTo>
                    <a:pt x="21600" y="12278"/>
                    <a:pt x="21086" y="12051"/>
                    <a:pt x="20571" y="12051"/>
                  </a:cubicBezTo>
                  <a:close/>
                  <a:moveTo>
                    <a:pt x="18000" y="6594"/>
                  </a:moveTo>
                  <a:cubicBezTo>
                    <a:pt x="12343" y="8185"/>
                    <a:pt x="12343" y="8185"/>
                    <a:pt x="12343" y="8185"/>
                  </a:cubicBezTo>
                  <a:cubicBezTo>
                    <a:pt x="15943" y="2274"/>
                    <a:pt x="15943" y="2274"/>
                    <a:pt x="15943" y="2274"/>
                  </a:cubicBezTo>
                  <a:lnTo>
                    <a:pt x="18000" y="6594"/>
                  </a:lnTo>
                  <a:close/>
                  <a:moveTo>
                    <a:pt x="3600" y="6594"/>
                  </a:moveTo>
                  <a:cubicBezTo>
                    <a:pt x="6686" y="909"/>
                    <a:pt x="6686" y="909"/>
                    <a:pt x="6686" y="909"/>
                  </a:cubicBezTo>
                  <a:cubicBezTo>
                    <a:pt x="14400" y="909"/>
                    <a:pt x="14400" y="909"/>
                    <a:pt x="14400" y="909"/>
                  </a:cubicBezTo>
                  <a:cubicBezTo>
                    <a:pt x="10286" y="8413"/>
                    <a:pt x="10286" y="8413"/>
                    <a:pt x="10286" y="8413"/>
                  </a:cubicBezTo>
                  <a:lnTo>
                    <a:pt x="3600" y="6594"/>
                  </a:lnTo>
                  <a:close/>
                  <a:moveTo>
                    <a:pt x="10800" y="11368"/>
                  </a:moveTo>
                  <a:cubicBezTo>
                    <a:pt x="12857" y="12051"/>
                    <a:pt x="16457" y="12733"/>
                    <a:pt x="19543" y="12960"/>
                  </a:cubicBezTo>
                  <a:cubicBezTo>
                    <a:pt x="19543" y="13187"/>
                    <a:pt x="19543" y="13415"/>
                    <a:pt x="19543" y="13415"/>
                  </a:cubicBezTo>
                  <a:cubicBezTo>
                    <a:pt x="19543" y="13415"/>
                    <a:pt x="19029" y="13415"/>
                    <a:pt x="19029" y="13642"/>
                  </a:cubicBezTo>
                  <a:cubicBezTo>
                    <a:pt x="14914" y="15916"/>
                    <a:pt x="7714" y="17053"/>
                    <a:pt x="4114" y="17507"/>
                  </a:cubicBezTo>
                  <a:cubicBezTo>
                    <a:pt x="3086" y="16371"/>
                    <a:pt x="2057" y="15006"/>
                    <a:pt x="2057" y="12960"/>
                  </a:cubicBezTo>
                  <a:cubicBezTo>
                    <a:pt x="5143" y="12733"/>
                    <a:pt x="8743" y="12051"/>
                    <a:pt x="10800" y="11368"/>
                  </a:cubicBezTo>
                  <a:close/>
                  <a:moveTo>
                    <a:pt x="10800" y="20463"/>
                  </a:moveTo>
                  <a:cubicBezTo>
                    <a:pt x="9257" y="20236"/>
                    <a:pt x="6686" y="19781"/>
                    <a:pt x="5143" y="18417"/>
                  </a:cubicBezTo>
                  <a:cubicBezTo>
                    <a:pt x="8743" y="17962"/>
                    <a:pt x="14400" y="16825"/>
                    <a:pt x="19029" y="15006"/>
                  </a:cubicBezTo>
                  <a:cubicBezTo>
                    <a:pt x="18000" y="18872"/>
                    <a:pt x="13371" y="20008"/>
                    <a:pt x="10800" y="204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0D695B4-74D8-4245-9FFC-26527A3D1581}"/>
              </a:ext>
            </a:extLst>
          </p:cNvPr>
          <p:cNvGrpSpPr/>
          <p:nvPr/>
        </p:nvGrpSpPr>
        <p:grpSpPr>
          <a:xfrm>
            <a:off x="4199982" y="2400771"/>
            <a:ext cx="870217" cy="870217"/>
            <a:chOff x="13935678" y="8077856"/>
            <a:chExt cx="870217" cy="870217"/>
          </a:xfrm>
          <a:solidFill>
            <a:srgbClr val="FF9900"/>
          </a:solidFill>
        </p:grpSpPr>
        <p:sp>
          <p:nvSpPr>
            <p:cNvPr id="12" name="Freeform 67">
              <a:extLst>
                <a:ext uri="{FF2B5EF4-FFF2-40B4-BE49-F238E27FC236}">
                  <a16:creationId xmlns="" xmlns:a16="http://schemas.microsoft.com/office/drawing/2014/main" id="{9AFDC6A7-6BE3-4B36-B750-45021A63B761}"/>
                </a:ext>
              </a:extLst>
            </p:cNvPr>
            <p:cNvSpPr/>
            <p:nvPr/>
          </p:nvSpPr>
          <p:spPr>
            <a:xfrm>
              <a:off x="13935678" y="8077856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 105">
              <a:extLst>
                <a:ext uri="{FF2B5EF4-FFF2-40B4-BE49-F238E27FC236}">
                  <a16:creationId xmlns="" xmlns:a16="http://schemas.microsoft.com/office/drawing/2014/main" id="{508CECF4-713F-4503-B621-DC21B13C96CA}"/>
                </a:ext>
              </a:extLst>
            </p:cNvPr>
            <p:cNvSpPr/>
            <p:nvPr/>
          </p:nvSpPr>
          <p:spPr>
            <a:xfrm>
              <a:off x="14083303" y="8321309"/>
              <a:ext cx="618995" cy="34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5" y="0"/>
                  </a:moveTo>
                  <a:cubicBezTo>
                    <a:pt x="3850" y="0"/>
                    <a:pt x="3208" y="1137"/>
                    <a:pt x="3208" y="2653"/>
                  </a:cubicBezTo>
                  <a:cubicBezTo>
                    <a:pt x="2352" y="3032"/>
                    <a:pt x="1497" y="4168"/>
                    <a:pt x="1497" y="5684"/>
                  </a:cubicBezTo>
                  <a:cubicBezTo>
                    <a:pt x="642" y="5684"/>
                    <a:pt x="0" y="6821"/>
                    <a:pt x="0" y="8716"/>
                  </a:cubicBezTo>
                  <a:cubicBezTo>
                    <a:pt x="0" y="18947"/>
                    <a:pt x="0" y="18947"/>
                    <a:pt x="0" y="18947"/>
                  </a:cubicBezTo>
                  <a:cubicBezTo>
                    <a:pt x="0" y="20463"/>
                    <a:pt x="642" y="21600"/>
                    <a:pt x="1711" y="21600"/>
                  </a:cubicBezTo>
                  <a:cubicBezTo>
                    <a:pt x="16681" y="21600"/>
                    <a:pt x="16681" y="21600"/>
                    <a:pt x="16681" y="21600"/>
                  </a:cubicBezTo>
                  <a:cubicBezTo>
                    <a:pt x="17537" y="21600"/>
                    <a:pt x="18392" y="20463"/>
                    <a:pt x="18392" y="18947"/>
                  </a:cubicBezTo>
                  <a:cubicBezTo>
                    <a:pt x="19248" y="18947"/>
                    <a:pt x="19889" y="17432"/>
                    <a:pt x="19889" y="15916"/>
                  </a:cubicBezTo>
                  <a:cubicBezTo>
                    <a:pt x="20745" y="15916"/>
                    <a:pt x="21600" y="14779"/>
                    <a:pt x="21600" y="13263"/>
                  </a:cubicBezTo>
                  <a:cubicBezTo>
                    <a:pt x="21600" y="3032"/>
                    <a:pt x="21600" y="3032"/>
                    <a:pt x="21600" y="3032"/>
                  </a:cubicBezTo>
                  <a:cubicBezTo>
                    <a:pt x="21600" y="1516"/>
                    <a:pt x="20745" y="0"/>
                    <a:pt x="19889" y="0"/>
                  </a:cubicBezTo>
                  <a:lnTo>
                    <a:pt x="4705" y="0"/>
                  </a:lnTo>
                  <a:close/>
                  <a:moveTo>
                    <a:pt x="17537" y="18947"/>
                  </a:moveTo>
                  <a:cubicBezTo>
                    <a:pt x="17537" y="19705"/>
                    <a:pt x="17109" y="20084"/>
                    <a:pt x="16681" y="20084"/>
                  </a:cubicBezTo>
                  <a:cubicBezTo>
                    <a:pt x="1711" y="20084"/>
                    <a:pt x="1711" y="20084"/>
                    <a:pt x="1711" y="20084"/>
                  </a:cubicBezTo>
                  <a:cubicBezTo>
                    <a:pt x="1283" y="20084"/>
                    <a:pt x="855" y="19705"/>
                    <a:pt x="855" y="18947"/>
                  </a:cubicBezTo>
                  <a:cubicBezTo>
                    <a:pt x="855" y="8716"/>
                    <a:pt x="855" y="8716"/>
                    <a:pt x="855" y="8716"/>
                  </a:cubicBezTo>
                  <a:cubicBezTo>
                    <a:pt x="855" y="7579"/>
                    <a:pt x="1283" y="7200"/>
                    <a:pt x="1711" y="7200"/>
                  </a:cubicBezTo>
                  <a:cubicBezTo>
                    <a:pt x="16681" y="7200"/>
                    <a:pt x="16681" y="7200"/>
                    <a:pt x="16681" y="7200"/>
                  </a:cubicBezTo>
                  <a:cubicBezTo>
                    <a:pt x="17109" y="7200"/>
                    <a:pt x="17537" y="7579"/>
                    <a:pt x="17537" y="8716"/>
                  </a:cubicBezTo>
                  <a:lnTo>
                    <a:pt x="17537" y="18947"/>
                  </a:lnTo>
                  <a:close/>
                  <a:moveTo>
                    <a:pt x="19034" y="15916"/>
                  </a:moveTo>
                  <a:cubicBezTo>
                    <a:pt x="19034" y="16674"/>
                    <a:pt x="18820" y="17432"/>
                    <a:pt x="18392" y="17432"/>
                  </a:cubicBezTo>
                  <a:cubicBezTo>
                    <a:pt x="18392" y="8716"/>
                    <a:pt x="18392" y="8716"/>
                    <a:pt x="18392" y="8716"/>
                  </a:cubicBezTo>
                  <a:cubicBezTo>
                    <a:pt x="18392" y="6821"/>
                    <a:pt x="17537" y="5684"/>
                    <a:pt x="16681" y="5684"/>
                  </a:cubicBezTo>
                  <a:cubicBezTo>
                    <a:pt x="2352" y="5684"/>
                    <a:pt x="2352" y="5684"/>
                    <a:pt x="2352" y="5684"/>
                  </a:cubicBezTo>
                  <a:cubicBezTo>
                    <a:pt x="2352" y="4926"/>
                    <a:pt x="2780" y="4168"/>
                    <a:pt x="3208" y="4168"/>
                  </a:cubicBezTo>
                  <a:cubicBezTo>
                    <a:pt x="18392" y="4168"/>
                    <a:pt x="18392" y="4168"/>
                    <a:pt x="18392" y="4168"/>
                  </a:cubicBezTo>
                  <a:cubicBezTo>
                    <a:pt x="18820" y="4168"/>
                    <a:pt x="19034" y="4926"/>
                    <a:pt x="19034" y="5684"/>
                  </a:cubicBezTo>
                  <a:lnTo>
                    <a:pt x="19034" y="15916"/>
                  </a:lnTo>
                  <a:close/>
                  <a:moveTo>
                    <a:pt x="20745" y="3032"/>
                  </a:moveTo>
                  <a:cubicBezTo>
                    <a:pt x="20745" y="13263"/>
                    <a:pt x="20745" y="13263"/>
                    <a:pt x="20745" y="13263"/>
                  </a:cubicBezTo>
                  <a:cubicBezTo>
                    <a:pt x="20745" y="14021"/>
                    <a:pt x="20317" y="14400"/>
                    <a:pt x="19889" y="14400"/>
                  </a:cubicBezTo>
                  <a:cubicBezTo>
                    <a:pt x="19889" y="5684"/>
                    <a:pt x="19889" y="5684"/>
                    <a:pt x="19889" y="5684"/>
                  </a:cubicBezTo>
                  <a:cubicBezTo>
                    <a:pt x="19889" y="4168"/>
                    <a:pt x="19248" y="2653"/>
                    <a:pt x="18392" y="2653"/>
                  </a:cubicBezTo>
                  <a:cubicBezTo>
                    <a:pt x="4063" y="2653"/>
                    <a:pt x="4063" y="2653"/>
                    <a:pt x="4063" y="2653"/>
                  </a:cubicBezTo>
                  <a:cubicBezTo>
                    <a:pt x="4063" y="2274"/>
                    <a:pt x="4277" y="1516"/>
                    <a:pt x="4705" y="1516"/>
                  </a:cubicBezTo>
                  <a:cubicBezTo>
                    <a:pt x="19889" y="1516"/>
                    <a:pt x="19889" y="1516"/>
                    <a:pt x="19889" y="1516"/>
                  </a:cubicBezTo>
                  <a:cubicBezTo>
                    <a:pt x="20317" y="1516"/>
                    <a:pt x="20745" y="2274"/>
                    <a:pt x="20745" y="303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 106">
              <a:extLst>
                <a:ext uri="{FF2B5EF4-FFF2-40B4-BE49-F238E27FC236}">
                  <a16:creationId xmlns="" xmlns:a16="http://schemas.microsoft.com/office/drawing/2014/main" id="{72F917EA-7DAA-4EC6-BFD3-18497D5FD647}"/>
                </a:ext>
              </a:extLst>
            </p:cNvPr>
            <p:cNvSpPr/>
            <p:nvPr/>
          </p:nvSpPr>
          <p:spPr>
            <a:xfrm>
              <a:off x="14303448" y="8450805"/>
              <a:ext cx="85469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040"/>
                  </a:moveTo>
                  <a:cubicBezTo>
                    <a:pt x="12343" y="5040"/>
                    <a:pt x="15429" y="5760"/>
                    <a:pt x="15429" y="7200"/>
                  </a:cubicBezTo>
                  <a:cubicBezTo>
                    <a:pt x="15429" y="7920"/>
                    <a:pt x="16971" y="8640"/>
                    <a:pt x="18514" y="8640"/>
                  </a:cubicBezTo>
                  <a:cubicBezTo>
                    <a:pt x="20057" y="8640"/>
                    <a:pt x="21600" y="7920"/>
                    <a:pt x="21600" y="7200"/>
                  </a:cubicBezTo>
                  <a:cubicBezTo>
                    <a:pt x="21600" y="5040"/>
                    <a:pt x="18514" y="2880"/>
                    <a:pt x="13886" y="2880"/>
                  </a:cubicBezTo>
                  <a:cubicBezTo>
                    <a:pt x="13886" y="1440"/>
                    <a:pt x="13886" y="1440"/>
                    <a:pt x="13886" y="1440"/>
                  </a:cubicBezTo>
                  <a:cubicBezTo>
                    <a:pt x="13886" y="720"/>
                    <a:pt x="12343" y="0"/>
                    <a:pt x="10800" y="0"/>
                  </a:cubicBezTo>
                  <a:cubicBezTo>
                    <a:pt x="9257" y="0"/>
                    <a:pt x="7714" y="720"/>
                    <a:pt x="7714" y="1440"/>
                  </a:cubicBezTo>
                  <a:cubicBezTo>
                    <a:pt x="7714" y="2880"/>
                    <a:pt x="7714" y="2880"/>
                    <a:pt x="7714" y="2880"/>
                  </a:cubicBezTo>
                  <a:cubicBezTo>
                    <a:pt x="3086" y="2880"/>
                    <a:pt x="0" y="5040"/>
                    <a:pt x="0" y="7200"/>
                  </a:cubicBezTo>
                  <a:cubicBezTo>
                    <a:pt x="0" y="10080"/>
                    <a:pt x="4629" y="12240"/>
                    <a:pt x="10800" y="12240"/>
                  </a:cubicBezTo>
                  <a:cubicBezTo>
                    <a:pt x="12343" y="12240"/>
                    <a:pt x="15429" y="12960"/>
                    <a:pt x="15429" y="14400"/>
                  </a:cubicBezTo>
                  <a:cubicBezTo>
                    <a:pt x="15429" y="15840"/>
                    <a:pt x="12343" y="16560"/>
                    <a:pt x="10800" y="16560"/>
                  </a:cubicBezTo>
                  <a:cubicBezTo>
                    <a:pt x="7714" y="16560"/>
                    <a:pt x="6171" y="15840"/>
                    <a:pt x="6171" y="14400"/>
                  </a:cubicBezTo>
                  <a:cubicBezTo>
                    <a:pt x="6171" y="13680"/>
                    <a:pt x="4629" y="12960"/>
                    <a:pt x="3086" y="12960"/>
                  </a:cubicBezTo>
                  <a:cubicBezTo>
                    <a:pt x="1543" y="12960"/>
                    <a:pt x="0" y="13680"/>
                    <a:pt x="0" y="14400"/>
                  </a:cubicBezTo>
                  <a:cubicBezTo>
                    <a:pt x="0" y="16560"/>
                    <a:pt x="3086" y="18720"/>
                    <a:pt x="7714" y="19440"/>
                  </a:cubicBezTo>
                  <a:cubicBezTo>
                    <a:pt x="7714" y="20160"/>
                    <a:pt x="7714" y="20160"/>
                    <a:pt x="7714" y="20160"/>
                  </a:cubicBezTo>
                  <a:cubicBezTo>
                    <a:pt x="7714" y="21600"/>
                    <a:pt x="9257" y="21600"/>
                    <a:pt x="10800" y="21600"/>
                  </a:cubicBezTo>
                  <a:cubicBezTo>
                    <a:pt x="12343" y="21600"/>
                    <a:pt x="13886" y="21600"/>
                    <a:pt x="13886" y="20160"/>
                  </a:cubicBezTo>
                  <a:cubicBezTo>
                    <a:pt x="13886" y="19440"/>
                    <a:pt x="13886" y="19440"/>
                    <a:pt x="13886" y="19440"/>
                  </a:cubicBezTo>
                  <a:cubicBezTo>
                    <a:pt x="18514" y="18720"/>
                    <a:pt x="21600" y="16560"/>
                    <a:pt x="21600" y="14400"/>
                  </a:cubicBezTo>
                  <a:cubicBezTo>
                    <a:pt x="21600" y="11520"/>
                    <a:pt x="16971" y="9360"/>
                    <a:pt x="10800" y="9360"/>
                  </a:cubicBezTo>
                  <a:cubicBezTo>
                    <a:pt x="7714" y="9360"/>
                    <a:pt x="6171" y="8640"/>
                    <a:pt x="6171" y="7200"/>
                  </a:cubicBezTo>
                  <a:cubicBezTo>
                    <a:pt x="6171" y="5760"/>
                    <a:pt x="7714" y="5040"/>
                    <a:pt x="10800" y="504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 107">
              <a:extLst>
                <a:ext uri="{FF2B5EF4-FFF2-40B4-BE49-F238E27FC236}">
                  <a16:creationId xmlns="" xmlns:a16="http://schemas.microsoft.com/office/drawing/2014/main" id="{C0D857C1-07BE-4309-9CAC-81C59C72FC34}"/>
                </a:ext>
              </a:extLst>
            </p:cNvPr>
            <p:cNvSpPr/>
            <p:nvPr/>
          </p:nvSpPr>
          <p:spPr>
            <a:xfrm>
              <a:off x="14168772" y="8505195"/>
              <a:ext cx="7510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0"/>
                    <a:pt x="0" y="54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lose/>
                  <a:moveTo>
                    <a:pt x="10800" y="14400"/>
                  </a:moveTo>
                  <a:cubicBezTo>
                    <a:pt x="9000" y="14400"/>
                    <a:pt x="7200" y="12600"/>
                    <a:pt x="7200" y="10800"/>
                  </a:cubicBezTo>
                  <a:cubicBezTo>
                    <a:pt x="7200" y="9000"/>
                    <a:pt x="9000" y="7200"/>
                    <a:pt x="10800" y="7200"/>
                  </a:cubicBezTo>
                  <a:cubicBezTo>
                    <a:pt x="12600" y="7200"/>
                    <a:pt x="14400" y="9000"/>
                    <a:pt x="14400" y="10800"/>
                  </a:cubicBezTo>
                  <a:cubicBezTo>
                    <a:pt x="14400" y="12600"/>
                    <a:pt x="12600" y="14400"/>
                    <a:pt x="10800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 108">
              <a:extLst>
                <a:ext uri="{FF2B5EF4-FFF2-40B4-BE49-F238E27FC236}">
                  <a16:creationId xmlns="" xmlns:a16="http://schemas.microsoft.com/office/drawing/2014/main" id="{FE22AAF7-3969-45F4-B44D-4D20E9B6BC8A}"/>
                </a:ext>
              </a:extLst>
            </p:cNvPr>
            <p:cNvSpPr/>
            <p:nvPr/>
          </p:nvSpPr>
          <p:spPr>
            <a:xfrm>
              <a:off x="14451073" y="8505195"/>
              <a:ext cx="6733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cubicBezTo>
                    <a:pt x="3927" y="0"/>
                    <a:pt x="0" y="5400"/>
                    <a:pt x="0" y="10800"/>
                  </a:cubicBezTo>
                  <a:cubicBezTo>
                    <a:pt x="0" y="16200"/>
                    <a:pt x="3927" y="21600"/>
                    <a:pt x="9818" y="21600"/>
                  </a:cubicBezTo>
                  <a:cubicBezTo>
                    <a:pt x="17673" y="21600"/>
                    <a:pt x="21600" y="16200"/>
                    <a:pt x="21600" y="10800"/>
                  </a:cubicBezTo>
                  <a:cubicBezTo>
                    <a:pt x="21600" y="5400"/>
                    <a:pt x="17673" y="0"/>
                    <a:pt x="9818" y="0"/>
                  </a:cubicBezTo>
                  <a:close/>
                  <a:moveTo>
                    <a:pt x="9818" y="14400"/>
                  </a:moveTo>
                  <a:cubicBezTo>
                    <a:pt x="7855" y="14400"/>
                    <a:pt x="7855" y="12600"/>
                    <a:pt x="7855" y="10800"/>
                  </a:cubicBezTo>
                  <a:cubicBezTo>
                    <a:pt x="7855" y="9000"/>
                    <a:pt x="7855" y="7200"/>
                    <a:pt x="9818" y="7200"/>
                  </a:cubicBezTo>
                  <a:cubicBezTo>
                    <a:pt x="11782" y="7200"/>
                    <a:pt x="13745" y="9000"/>
                    <a:pt x="13745" y="10800"/>
                  </a:cubicBezTo>
                  <a:cubicBezTo>
                    <a:pt x="13745" y="12600"/>
                    <a:pt x="11782" y="14400"/>
                    <a:pt x="9818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54FB67B3-040A-4C05-95F3-0157FB117E9F}"/>
              </a:ext>
            </a:extLst>
          </p:cNvPr>
          <p:cNvGrpSpPr/>
          <p:nvPr/>
        </p:nvGrpSpPr>
        <p:grpSpPr>
          <a:xfrm>
            <a:off x="7121802" y="2425935"/>
            <a:ext cx="870217" cy="870217"/>
            <a:chOff x="8592416" y="2318567"/>
            <a:chExt cx="870217" cy="870217"/>
          </a:xfrm>
          <a:solidFill>
            <a:srgbClr val="FF9900"/>
          </a:solidFill>
        </p:grpSpPr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A6CADFE5-19C9-41D5-8BAB-998F110592CD}"/>
                </a:ext>
              </a:extLst>
            </p:cNvPr>
            <p:cNvSpPr/>
            <p:nvPr/>
          </p:nvSpPr>
          <p:spPr>
            <a:xfrm>
              <a:off x="859241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 134">
              <a:extLst>
                <a:ext uri="{FF2B5EF4-FFF2-40B4-BE49-F238E27FC236}">
                  <a16:creationId xmlns="" xmlns:a16="http://schemas.microsoft.com/office/drawing/2014/main" id="{0F6CE270-5E39-4F8F-8D6A-183C1561C70F}"/>
                </a:ext>
              </a:extLst>
            </p:cNvPr>
            <p:cNvSpPr/>
            <p:nvPr/>
          </p:nvSpPr>
          <p:spPr>
            <a:xfrm>
              <a:off x="8910976" y="2454779"/>
              <a:ext cx="233095" cy="21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5684" y="13423"/>
                  </a:moveTo>
                  <a:cubicBezTo>
                    <a:pt x="4547" y="14040"/>
                    <a:pt x="2842" y="14657"/>
                    <a:pt x="1705" y="15275"/>
                  </a:cubicBezTo>
                  <a:cubicBezTo>
                    <a:pt x="1137" y="15892"/>
                    <a:pt x="0" y="17126"/>
                    <a:pt x="0" y="18360"/>
                  </a:cubicBezTo>
                  <a:cubicBezTo>
                    <a:pt x="0" y="18977"/>
                    <a:pt x="568" y="20212"/>
                    <a:pt x="1705" y="20829"/>
                  </a:cubicBezTo>
                  <a:cubicBezTo>
                    <a:pt x="2274" y="20829"/>
                    <a:pt x="4547" y="21446"/>
                    <a:pt x="6253" y="21446"/>
                  </a:cubicBezTo>
                  <a:cubicBezTo>
                    <a:pt x="15347" y="21446"/>
                    <a:pt x="15347" y="21446"/>
                    <a:pt x="15347" y="21446"/>
                  </a:cubicBezTo>
                  <a:cubicBezTo>
                    <a:pt x="17053" y="21446"/>
                    <a:pt x="19326" y="20829"/>
                    <a:pt x="19895" y="20829"/>
                  </a:cubicBezTo>
                  <a:cubicBezTo>
                    <a:pt x="21032" y="20212"/>
                    <a:pt x="21600" y="18977"/>
                    <a:pt x="21600" y="18360"/>
                  </a:cubicBezTo>
                  <a:cubicBezTo>
                    <a:pt x="21600" y="17126"/>
                    <a:pt x="20463" y="15892"/>
                    <a:pt x="19895" y="15275"/>
                  </a:cubicBezTo>
                  <a:cubicBezTo>
                    <a:pt x="18758" y="14657"/>
                    <a:pt x="17053" y="14040"/>
                    <a:pt x="15916" y="13423"/>
                  </a:cubicBezTo>
                  <a:cubicBezTo>
                    <a:pt x="15347" y="13423"/>
                    <a:pt x="14211" y="13423"/>
                    <a:pt x="14211" y="12806"/>
                  </a:cubicBezTo>
                  <a:cubicBezTo>
                    <a:pt x="14211" y="12806"/>
                    <a:pt x="13642" y="12806"/>
                    <a:pt x="13642" y="12806"/>
                  </a:cubicBezTo>
                  <a:cubicBezTo>
                    <a:pt x="13642" y="12806"/>
                    <a:pt x="13642" y="12806"/>
                    <a:pt x="13642" y="12806"/>
                  </a:cubicBezTo>
                  <a:cubicBezTo>
                    <a:pt x="14211" y="12189"/>
                    <a:pt x="14779" y="11572"/>
                    <a:pt x="15347" y="10955"/>
                  </a:cubicBezTo>
                  <a:cubicBezTo>
                    <a:pt x="15347" y="10337"/>
                    <a:pt x="15916" y="9103"/>
                    <a:pt x="15916" y="8486"/>
                  </a:cubicBezTo>
                  <a:cubicBezTo>
                    <a:pt x="15916" y="8486"/>
                    <a:pt x="15916" y="8486"/>
                    <a:pt x="15916" y="8486"/>
                  </a:cubicBezTo>
                  <a:cubicBezTo>
                    <a:pt x="16484" y="7869"/>
                    <a:pt x="16484" y="7252"/>
                    <a:pt x="16484" y="6635"/>
                  </a:cubicBezTo>
                  <a:cubicBezTo>
                    <a:pt x="16484" y="6017"/>
                    <a:pt x="16484" y="4783"/>
                    <a:pt x="15916" y="4783"/>
                  </a:cubicBezTo>
                  <a:cubicBezTo>
                    <a:pt x="15916" y="4166"/>
                    <a:pt x="15347" y="4166"/>
                    <a:pt x="15347" y="3549"/>
                  </a:cubicBezTo>
                  <a:cubicBezTo>
                    <a:pt x="15347" y="2315"/>
                    <a:pt x="14211" y="463"/>
                    <a:pt x="12505" y="463"/>
                  </a:cubicBezTo>
                  <a:cubicBezTo>
                    <a:pt x="11937" y="-154"/>
                    <a:pt x="9663" y="-154"/>
                    <a:pt x="9095" y="463"/>
                  </a:cubicBezTo>
                  <a:cubicBezTo>
                    <a:pt x="7389" y="463"/>
                    <a:pt x="6253" y="2315"/>
                    <a:pt x="6253" y="3549"/>
                  </a:cubicBezTo>
                  <a:cubicBezTo>
                    <a:pt x="6253" y="4166"/>
                    <a:pt x="5684" y="4166"/>
                    <a:pt x="5684" y="4783"/>
                  </a:cubicBezTo>
                  <a:cubicBezTo>
                    <a:pt x="5116" y="4783"/>
                    <a:pt x="5116" y="6017"/>
                    <a:pt x="5116" y="6635"/>
                  </a:cubicBezTo>
                  <a:cubicBezTo>
                    <a:pt x="5116" y="7252"/>
                    <a:pt x="5116" y="7869"/>
                    <a:pt x="5684" y="8486"/>
                  </a:cubicBezTo>
                  <a:cubicBezTo>
                    <a:pt x="5684" y="8486"/>
                    <a:pt x="5684" y="8486"/>
                    <a:pt x="5684" y="8486"/>
                  </a:cubicBezTo>
                  <a:cubicBezTo>
                    <a:pt x="5684" y="9103"/>
                    <a:pt x="6253" y="10337"/>
                    <a:pt x="6253" y="10955"/>
                  </a:cubicBezTo>
                  <a:cubicBezTo>
                    <a:pt x="6821" y="11572"/>
                    <a:pt x="7389" y="12189"/>
                    <a:pt x="7958" y="12806"/>
                  </a:cubicBezTo>
                  <a:cubicBezTo>
                    <a:pt x="7958" y="12806"/>
                    <a:pt x="7389" y="12806"/>
                    <a:pt x="7389" y="12806"/>
                  </a:cubicBezTo>
                  <a:cubicBezTo>
                    <a:pt x="7389" y="13423"/>
                    <a:pt x="6253" y="13423"/>
                    <a:pt x="5684" y="13423"/>
                  </a:cubicBezTo>
                  <a:close/>
                  <a:moveTo>
                    <a:pt x="9095" y="10955"/>
                  </a:moveTo>
                  <a:cubicBezTo>
                    <a:pt x="9095" y="10337"/>
                    <a:pt x="8526" y="10337"/>
                    <a:pt x="8526" y="9720"/>
                  </a:cubicBezTo>
                  <a:cubicBezTo>
                    <a:pt x="8526" y="9103"/>
                    <a:pt x="7958" y="8486"/>
                    <a:pt x="7958" y="8486"/>
                  </a:cubicBezTo>
                  <a:cubicBezTo>
                    <a:pt x="7958" y="7869"/>
                    <a:pt x="7958" y="7252"/>
                    <a:pt x="7389" y="6635"/>
                  </a:cubicBezTo>
                  <a:cubicBezTo>
                    <a:pt x="7389" y="6635"/>
                    <a:pt x="7389" y="6635"/>
                    <a:pt x="7389" y="6635"/>
                  </a:cubicBezTo>
                  <a:cubicBezTo>
                    <a:pt x="7958" y="6017"/>
                    <a:pt x="8526" y="4166"/>
                    <a:pt x="8526" y="4166"/>
                  </a:cubicBezTo>
                  <a:cubicBezTo>
                    <a:pt x="8526" y="3549"/>
                    <a:pt x="9095" y="2932"/>
                    <a:pt x="9663" y="2932"/>
                  </a:cubicBezTo>
                  <a:cubicBezTo>
                    <a:pt x="10232" y="2315"/>
                    <a:pt x="11368" y="2315"/>
                    <a:pt x="11937" y="2932"/>
                  </a:cubicBezTo>
                  <a:cubicBezTo>
                    <a:pt x="12505" y="2932"/>
                    <a:pt x="13074" y="3549"/>
                    <a:pt x="13074" y="4166"/>
                  </a:cubicBezTo>
                  <a:cubicBezTo>
                    <a:pt x="13074" y="4166"/>
                    <a:pt x="13642" y="6017"/>
                    <a:pt x="14211" y="6635"/>
                  </a:cubicBezTo>
                  <a:cubicBezTo>
                    <a:pt x="14211" y="6635"/>
                    <a:pt x="14211" y="6635"/>
                    <a:pt x="14211" y="6635"/>
                  </a:cubicBezTo>
                  <a:cubicBezTo>
                    <a:pt x="13642" y="7252"/>
                    <a:pt x="13642" y="7869"/>
                    <a:pt x="13642" y="8486"/>
                  </a:cubicBezTo>
                  <a:cubicBezTo>
                    <a:pt x="13642" y="8486"/>
                    <a:pt x="13074" y="9103"/>
                    <a:pt x="13074" y="9720"/>
                  </a:cubicBezTo>
                  <a:cubicBezTo>
                    <a:pt x="13074" y="10337"/>
                    <a:pt x="12505" y="10337"/>
                    <a:pt x="12505" y="10955"/>
                  </a:cubicBezTo>
                  <a:cubicBezTo>
                    <a:pt x="11368" y="11572"/>
                    <a:pt x="11368" y="12806"/>
                    <a:pt x="11368" y="13423"/>
                  </a:cubicBezTo>
                  <a:cubicBezTo>
                    <a:pt x="11937" y="14040"/>
                    <a:pt x="12505" y="14657"/>
                    <a:pt x="13074" y="15275"/>
                  </a:cubicBezTo>
                  <a:cubicBezTo>
                    <a:pt x="13642" y="15892"/>
                    <a:pt x="14779" y="15892"/>
                    <a:pt x="15916" y="15892"/>
                  </a:cubicBezTo>
                  <a:cubicBezTo>
                    <a:pt x="16484" y="15892"/>
                    <a:pt x="17621" y="16509"/>
                    <a:pt x="18758" y="17126"/>
                  </a:cubicBezTo>
                  <a:cubicBezTo>
                    <a:pt x="19326" y="17743"/>
                    <a:pt x="19326" y="18360"/>
                    <a:pt x="19326" y="18360"/>
                  </a:cubicBezTo>
                  <a:cubicBezTo>
                    <a:pt x="19326" y="18360"/>
                    <a:pt x="19326" y="18360"/>
                    <a:pt x="19326" y="18360"/>
                  </a:cubicBezTo>
                  <a:cubicBezTo>
                    <a:pt x="18758" y="18360"/>
                    <a:pt x="17621" y="18977"/>
                    <a:pt x="15347" y="18977"/>
                  </a:cubicBezTo>
                  <a:cubicBezTo>
                    <a:pt x="6253" y="18977"/>
                    <a:pt x="6253" y="18977"/>
                    <a:pt x="6253" y="18977"/>
                  </a:cubicBezTo>
                  <a:cubicBezTo>
                    <a:pt x="3979" y="18977"/>
                    <a:pt x="2842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7743"/>
                    <a:pt x="2842" y="17126"/>
                  </a:cubicBezTo>
                  <a:cubicBezTo>
                    <a:pt x="3979" y="16509"/>
                    <a:pt x="5116" y="15892"/>
                    <a:pt x="5684" y="15892"/>
                  </a:cubicBezTo>
                  <a:cubicBezTo>
                    <a:pt x="6821" y="15892"/>
                    <a:pt x="7958" y="15892"/>
                    <a:pt x="8526" y="15275"/>
                  </a:cubicBezTo>
                  <a:cubicBezTo>
                    <a:pt x="9095" y="14657"/>
                    <a:pt x="9663" y="14040"/>
                    <a:pt x="10232" y="13423"/>
                  </a:cubicBezTo>
                  <a:cubicBezTo>
                    <a:pt x="10232" y="12806"/>
                    <a:pt x="10232" y="11572"/>
                    <a:pt x="9095" y="109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 135">
              <a:extLst>
                <a:ext uri="{FF2B5EF4-FFF2-40B4-BE49-F238E27FC236}">
                  <a16:creationId xmlns="" xmlns:a16="http://schemas.microsoft.com/office/drawing/2014/main" id="{983285A7-9F18-425F-9669-F3E24C0AD3F1}"/>
                </a:ext>
              </a:extLst>
            </p:cNvPr>
            <p:cNvSpPr/>
            <p:nvPr/>
          </p:nvSpPr>
          <p:spPr>
            <a:xfrm>
              <a:off x="9058603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385" y="15275"/>
                  </a:moveTo>
                  <a:cubicBezTo>
                    <a:pt x="18277" y="14657"/>
                    <a:pt x="17169" y="14040"/>
                    <a:pt x="16062" y="14040"/>
                  </a:cubicBezTo>
                  <a:cubicBezTo>
                    <a:pt x="14954" y="13423"/>
                    <a:pt x="13846" y="13423"/>
                    <a:pt x="13846" y="13423"/>
                  </a:cubicBezTo>
                  <a:cubicBezTo>
                    <a:pt x="13846" y="13423"/>
                    <a:pt x="13846" y="12806"/>
                    <a:pt x="13292" y="12806"/>
                  </a:cubicBezTo>
                  <a:cubicBezTo>
                    <a:pt x="13292" y="12806"/>
                    <a:pt x="13292" y="12806"/>
                    <a:pt x="13292" y="12806"/>
                  </a:cubicBezTo>
                  <a:cubicBezTo>
                    <a:pt x="14400" y="12189"/>
                    <a:pt x="14954" y="11572"/>
                    <a:pt x="14954" y="10955"/>
                  </a:cubicBezTo>
                  <a:cubicBezTo>
                    <a:pt x="15508" y="10337"/>
                    <a:pt x="15508" y="9103"/>
                    <a:pt x="15508" y="9103"/>
                  </a:cubicBezTo>
                  <a:cubicBezTo>
                    <a:pt x="15508" y="8486"/>
                    <a:pt x="15508" y="8486"/>
                    <a:pt x="15508" y="8486"/>
                  </a:cubicBezTo>
                  <a:cubicBezTo>
                    <a:pt x="16062" y="8486"/>
                    <a:pt x="16615" y="7252"/>
                    <a:pt x="16615" y="6635"/>
                  </a:cubicBezTo>
                  <a:cubicBezTo>
                    <a:pt x="16615" y="6017"/>
                    <a:pt x="16062" y="5400"/>
                    <a:pt x="15508" y="4783"/>
                  </a:cubicBezTo>
                  <a:cubicBezTo>
                    <a:pt x="15508" y="4166"/>
                    <a:pt x="15508" y="4166"/>
                    <a:pt x="14954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092" y="3549"/>
                  </a:cubicBezTo>
                  <a:cubicBezTo>
                    <a:pt x="6092" y="4166"/>
                    <a:pt x="6092" y="4166"/>
                    <a:pt x="5538" y="4783"/>
                  </a:cubicBezTo>
                  <a:cubicBezTo>
                    <a:pt x="4985" y="5400"/>
                    <a:pt x="4985" y="6017"/>
                    <a:pt x="4985" y="6635"/>
                  </a:cubicBezTo>
                  <a:cubicBezTo>
                    <a:pt x="4985" y="7252"/>
                    <a:pt x="4985" y="8486"/>
                    <a:pt x="5538" y="8486"/>
                  </a:cubicBezTo>
                  <a:cubicBezTo>
                    <a:pt x="5538" y="8486"/>
                    <a:pt x="5538" y="8486"/>
                    <a:pt x="5538" y="9103"/>
                  </a:cubicBezTo>
                  <a:cubicBezTo>
                    <a:pt x="6092" y="9103"/>
                    <a:pt x="6092" y="10337"/>
                    <a:pt x="6092" y="10955"/>
                  </a:cubicBezTo>
                  <a:cubicBezTo>
                    <a:pt x="6646" y="11572"/>
                    <a:pt x="7200" y="12189"/>
                    <a:pt x="7754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200" y="13423"/>
                    <a:pt x="6646" y="13423"/>
                    <a:pt x="5538" y="14040"/>
                  </a:cubicBezTo>
                  <a:cubicBezTo>
                    <a:pt x="4431" y="14040"/>
                    <a:pt x="2769" y="14657"/>
                    <a:pt x="2215" y="15275"/>
                  </a:cubicBezTo>
                  <a:cubicBezTo>
                    <a:pt x="1108" y="15892"/>
                    <a:pt x="0" y="17126"/>
                    <a:pt x="0" y="18360"/>
                  </a:cubicBezTo>
                  <a:cubicBezTo>
                    <a:pt x="0" y="19595"/>
                    <a:pt x="554" y="20212"/>
                    <a:pt x="1662" y="20829"/>
                  </a:cubicBezTo>
                  <a:cubicBezTo>
                    <a:pt x="2769" y="21446"/>
                    <a:pt x="4985" y="21446"/>
                    <a:pt x="6092" y="21446"/>
                  </a:cubicBezTo>
                  <a:cubicBezTo>
                    <a:pt x="14954" y="21446"/>
                    <a:pt x="14954" y="21446"/>
                    <a:pt x="14954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ubicBezTo>
                    <a:pt x="20492" y="20212"/>
                    <a:pt x="21600" y="19595"/>
                    <a:pt x="21600" y="18360"/>
                  </a:cubicBezTo>
                  <a:cubicBezTo>
                    <a:pt x="21600" y="17126"/>
                    <a:pt x="19938" y="15892"/>
                    <a:pt x="19385" y="15275"/>
                  </a:cubicBezTo>
                  <a:close/>
                  <a:moveTo>
                    <a:pt x="18831" y="18360"/>
                  </a:moveTo>
                  <a:cubicBezTo>
                    <a:pt x="18831" y="18360"/>
                    <a:pt x="17169" y="18977"/>
                    <a:pt x="14954" y="18977"/>
                  </a:cubicBezTo>
                  <a:cubicBezTo>
                    <a:pt x="6092" y="18977"/>
                    <a:pt x="6092" y="18977"/>
                    <a:pt x="6092" y="18977"/>
                  </a:cubicBezTo>
                  <a:cubicBezTo>
                    <a:pt x="4431" y="18977"/>
                    <a:pt x="2769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769" y="17743"/>
                    <a:pt x="3323" y="17126"/>
                  </a:cubicBezTo>
                  <a:cubicBezTo>
                    <a:pt x="3877" y="17126"/>
                    <a:pt x="4985" y="16509"/>
                    <a:pt x="5538" y="15892"/>
                  </a:cubicBezTo>
                  <a:cubicBezTo>
                    <a:pt x="6646" y="15892"/>
                    <a:pt x="7754" y="15892"/>
                    <a:pt x="8308" y="15275"/>
                  </a:cubicBezTo>
                  <a:cubicBezTo>
                    <a:pt x="8862" y="15275"/>
                    <a:pt x="9969" y="14657"/>
                    <a:pt x="9969" y="13423"/>
                  </a:cubicBezTo>
                  <a:cubicBezTo>
                    <a:pt x="10523" y="12806"/>
                    <a:pt x="9969" y="11572"/>
                    <a:pt x="8862" y="10955"/>
                  </a:cubicBezTo>
                  <a:cubicBezTo>
                    <a:pt x="8862" y="10955"/>
                    <a:pt x="8308" y="10337"/>
                    <a:pt x="8308" y="9720"/>
                  </a:cubicBezTo>
                  <a:cubicBezTo>
                    <a:pt x="8308" y="9720"/>
                    <a:pt x="8308" y="9103"/>
                    <a:pt x="7754" y="8486"/>
                  </a:cubicBezTo>
                  <a:cubicBezTo>
                    <a:pt x="7754" y="7869"/>
                    <a:pt x="7754" y="7252"/>
                    <a:pt x="7200" y="6635"/>
                  </a:cubicBezTo>
                  <a:cubicBezTo>
                    <a:pt x="7200" y="6635"/>
                    <a:pt x="7200" y="6635"/>
                    <a:pt x="7200" y="6635"/>
                  </a:cubicBezTo>
                  <a:cubicBezTo>
                    <a:pt x="7754" y="6017"/>
                    <a:pt x="8308" y="4783"/>
                    <a:pt x="8308" y="4166"/>
                  </a:cubicBezTo>
                  <a:cubicBezTo>
                    <a:pt x="8308" y="3549"/>
                    <a:pt x="8862" y="2932"/>
                    <a:pt x="9415" y="2932"/>
                  </a:cubicBezTo>
                  <a:cubicBezTo>
                    <a:pt x="9969" y="2315"/>
                    <a:pt x="11077" y="2315"/>
                    <a:pt x="12185" y="2932"/>
                  </a:cubicBezTo>
                  <a:cubicBezTo>
                    <a:pt x="12185" y="2932"/>
                    <a:pt x="12738" y="3549"/>
                    <a:pt x="13292" y="4166"/>
                  </a:cubicBezTo>
                  <a:cubicBezTo>
                    <a:pt x="13292" y="4783"/>
                    <a:pt x="13292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292" y="7869"/>
                    <a:pt x="13292" y="8486"/>
                  </a:cubicBezTo>
                  <a:cubicBezTo>
                    <a:pt x="13292" y="9103"/>
                    <a:pt x="13292" y="9720"/>
                    <a:pt x="12738" y="9720"/>
                  </a:cubicBezTo>
                  <a:cubicBezTo>
                    <a:pt x="12738" y="10337"/>
                    <a:pt x="12738" y="10955"/>
                    <a:pt x="12185" y="10955"/>
                  </a:cubicBezTo>
                  <a:cubicBezTo>
                    <a:pt x="11631" y="11572"/>
                    <a:pt x="11077" y="12806"/>
                    <a:pt x="11077" y="13423"/>
                  </a:cubicBezTo>
                  <a:cubicBezTo>
                    <a:pt x="11631" y="14657"/>
                    <a:pt x="12185" y="15275"/>
                    <a:pt x="12738" y="15275"/>
                  </a:cubicBezTo>
                  <a:cubicBezTo>
                    <a:pt x="13292" y="15892"/>
                    <a:pt x="14400" y="15892"/>
                    <a:pt x="15508" y="15892"/>
                  </a:cubicBezTo>
                  <a:cubicBezTo>
                    <a:pt x="16062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8831" y="18360"/>
                    <a:pt x="18831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 136">
              <a:extLst>
                <a:ext uri="{FF2B5EF4-FFF2-40B4-BE49-F238E27FC236}">
                  <a16:creationId xmlns="" xmlns:a16="http://schemas.microsoft.com/office/drawing/2014/main" id="{E42A1E94-D0C3-40E6-8C0E-531FBE0F3C04}"/>
                </a:ext>
              </a:extLst>
            </p:cNvPr>
            <p:cNvSpPr/>
            <p:nvPr/>
          </p:nvSpPr>
          <p:spPr>
            <a:xfrm>
              <a:off x="8758171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938" y="20829"/>
                  </a:moveTo>
                  <a:cubicBezTo>
                    <a:pt x="21046" y="20212"/>
                    <a:pt x="21600" y="19595"/>
                    <a:pt x="21600" y="18360"/>
                  </a:cubicBezTo>
                  <a:cubicBezTo>
                    <a:pt x="21600" y="17126"/>
                    <a:pt x="20492" y="15892"/>
                    <a:pt x="19938" y="15275"/>
                  </a:cubicBezTo>
                  <a:cubicBezTo>
                    <a:pt x="18831" y="14657"/>
                    <a:pt x="17169" y="14040"/>
                    <a:pt x="16062" y="14040"/>
                  </a:cubicBezTo>
                  <a:cubicBezTo>
                    <a:pt x="15508" y="13423"/>
                    <a:pt x="14400" y="13423"/>
                    <a:pt x="13846" y="13423"/>
                  </a:cubicBezTo>
                  <a:cubicBezTo>
                    <a:pt x="13846" y="13423"/>
                    <a:pt x="13846" y="12806"/>
                    <a:pt x="13846" y="12806"/>
                  </a:cubicBezTo>
                  <a:cubicBezTo>
                    <a:pt x="13846" y="12806"/>
                    <a:pt x="13846" y="12806"/>
                    <a:pt x="13846" y="12806"/>
                  </a:cubicBezTo>
                  <a:cubicBezTo>
                    <a:pt x="14400" y="12189"/>
                    <a:pt x="14954" y="11572"/>
                    <a:pt x="15508" y="10955"/>
                  </a:cubicBezTo>
                  <a:cubicBezTo>
                    <a:pt x="15508" y="10337"/>
                    <a:pt x="15508" y="9103"/>
                    <a:pt x="16062" y="9103"/>
                  </a:cubicBezTo>
                  <a:cubicBezTo>
                    <a:pt x="16062" y="8486"/>
                    <a:pt x="16062" y="8486"/>
                    <a:pt x="16062" y="8486"/>
                  </a:cubicBezTo>
                  <a:cubicBezTo>
                    <a:pt x="16615" y="8486"/>
                    <a:pt x="16615" y="7252"/>
                    <a:pt x="16615" y="6635"/>
                  </a:cubicBezTo>
                  <a:cubicBezTo>
                    <a:pt x="16615" y="6017"/>
                    <a:pt x="16615" y="5400"/>
                    <a:pt x="16062" y="4783"/>
                  </a:cubicBezTo>
                  <a:cubicBezTo>
                    <a:pt x="15508" y="4166"/>
                    <a:pt x="15508" y="4166"/>
                    <a:pt x="15508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646" y="3549"/>
                  </a:cubicBezTo>
                  <a:cubicBezTo>
                    <a:pt x="6092" y="4166"/>
                    <a:pt x="6092" y="4166"/>
                    <a:pt x="6092" y="4783"/>
                  </a:cubicBezTo>
                  <a:cubicBezTo>
                    <a:pt x="5538" y="5400"/>
                    <a:pt x="4985" y="6017"/>
                    <a:pt x="4985" y="6635"/>
                  </a:cubicBezTo>
                  <a:cubicBezTo>
                    <a:pt x="4985" y="7252"/>
                    <a:pt x="5538" y="8486"/>
                    <a:pt x="6092" y="8486"/>
                  </a:cubicBezTo>
                  <a:cubicBezTo>
                    <a:pt x="6092" y="8486"/>
                    <a:pt x="6092" y="8486"/>
                    <a:pt x="6092" y="9103"/>
                  </a:cubicBezTo>
                  <a:cubicBezTo>
                    <a:pt x="6092" y="9103"/>
                    <a:pt x="6092" y="10337"/>
                    <a:pt x="6646" y="10955"/>
                  </a:cubicBezTo>
                  <a:cubicBezTo>
                    <a:pt x="6646" y="11572"/>
                    <a:pt x="7200" y="12189"/>
                    <a:pt x="8308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754" y="13423"/>
                    <a:pt x="6646" y="13423"/>
                    <a:pt x="5538" y="14040"/>
                  </a:cubicBezTo>
                  <a:cubicBezTo>
                    <a:pt x="4431" y="14040"/>
                    <a:pt x="3323" y="14657"/>
                    <a:pt x="2215" y="15275"/>
                  </a:cubicBezTo>
                  <a:cubicBezTo>
                    <a:pt x="1662" y="15892"/>
                    <a:pt x="554" y="17126"/>
                    <a:pt x="0" y="18360"/>
                  </a:cubicBezTo>
                  <a:cubicBezTo>
                    <a:pt x="0" y="19595"/>
                    <a:pt x="1108" y="20212"/>
                    <a:pt x="2215" y="20829"/>
                  </a:cubicBezTo>
                  <a:cubicBezTo>
                    <a:pt x="2769" y="21446"/>
                    <a:pt x="4985" y="21446"/>
                    <a:pt x="6646" y="21446"/>
                  </a:cubicBezTo>
                  <a:cubicBezTo>
                    <a:pt x="15508" y="21446"/>
                    <a:pt x="15508" y="21446"/>
                    <a:pt x="15508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lose/>
                  <a:moveTo>
                    <a:pt x="2769" y="18360"/>
                  </a:moveTo>
                  <a:cubicBezTo>
                    <a:pt x="2769" y="18360"/>
                    <a:pt x="2769" y="18360"/>
                    <a:pt x="2769" y="18360"/>
                  </a:cubicBezTo>
                  <a:cubicBezTo>
                    <a:pt x="2769" y="18360"/>
                    <a:pt x="2215" y="18360"/>
                    <a:pt x="2215" y="18360"/>
                  </a:cubicBezTo>
                  <a:cubicBezTo>
                    <a:pt x="2769" y="18360"/>
                    <a:pt x="2769" y="17743"/>
                    <a:pt x="3323" y="17126"/>
                  </a:cubicBezTo>
                  <a:cubicBezTo>
                    <a:pt x="3877" y="17126"/>
                    <a:pt x="5538" y="16509"/>
                    <a:pt x="6092" y="15892"/>
                  </a:cubicBezTo>
                  <a:cubicBezTo>
                    <a:pt x="7200" y="15892"/>
                    <a:pt x="8308" y="15892"/>
                    <a:pt x="8862" y="15275"/>
                  </a:cubicBezTo>
                  <a:cubicBezTo>
                    <a:pt x="9415" y="15275"/>
                    <a:pt x="9969" y="14657"/>
                    <a:pt x="10523" y="13423"/>
                  </a:cubicBezTo>
                  <a:cubicBezTo>
                    <a:pt x="10523" y="12806"/>
                    <a:pt x="9969" y="11572"/>
                    <a:pt x="9415" y="10955"/>
                  </a:cubicBezTo>
                  <a:cubicBezTo>
                    <a:pt x="8862" y="10955"/>
                    <a:pt x="8862" y="10337"/>
                    <a:pt x="8862" y="9720"/>
                  </a:cubicBezTo>
                  <a:cubicBezTo>
                    <a:pt x="8308" y="9720"/>
                    <a:pt x="8308" y="9103"/>
                    <a:pt x="8308" y="8486"/>
                  </a:cubicBezTo>
                  <a:cubicBezTo>
                    <a:pt x="8308" y="7869"/>
                    <a:pt x="7754" y="7252"/>
                    <a:pt x="7200" y="6635"/>
                  </a:cubicBezTo>
                  <a:cubicBezTo>
                    <a:pt x="7754" y="6635"/>
                    <a:pt x="7754" y="6635"/>
                    <a:pt x="7754" y="6635"/>
                  </a:cubicBezTo>
                  <a:cubicBezTo>
                    <a:pt x="8308" y="6017"/>
                    <a:pt x="8308" y="4783"/>
                    <a:pt x="8308" y="4166"/>
                  </a:cubicBezTo>
                  <a:cubicBezTo>
                    <a:pt x="8862" y="3549"/>
                    <a:pt x="9415" y="2932"/>
                    <a:pt x="9969" y="2932"/>
                  </a:cubicBezTo>
                  <a:cubicBezTo>
                    <a:pt x="10523" y="2315"/>
                    <a:pt x="11631" y="2315"/>
                    <a:pt x="12185" y="2932"/>
                  </a:cubicBezTo>
                  <a:cubicBezTo>
                    <a:pt x="12738" y="2932"/>
                    <a:pt x="13292" y="3549"/>
                    <a:pt x="13292" y="4166"/>
                  </a:cubicBezTo>
                  <a:cubicBezTo>
                    <a:pt x="13292" y="4783"/>
                    <a:pt x="13846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846" y="7869"/>
                    <a:pt x="13846" y="8486"/>
                  </a:cubicBezTo>
                  <a:cubicBezTo>
                    <a:pt x="13292" y="9103"/>
                    <a:pt x="13292" y="9720"/>
                    <a:pt x="13292" y="9720"/>
                  </a:cubicBezTo>
                  <a:cubicBezTo>
                    <a:pt x="13292" y="10337"/>
                    <a:pt x="12738" y="10955"/>
                    <a:pt x="12738" y="10955"/>
                  </a:cubicBezTo>
                  <a:cubicBezTo>
                    <a:pt x="11631" y="11572"/>
                    <a:pt x="11077" y="12806"/>
                    <a:pt x="11631" y="13423"/>
                  </a:cubicBezTo>
                  <a:cubicBezTo>
                    <a:pt x="11631" y="14657"/>
                    <a:pt x="12738" y="15275"/>
                    <a:pt x="13292" y="15275"/>
                  </a:cubicBezTo>
                  <a:cubicBezTo>
                    <a:pt x="13846" y="15892"/>
                    <a:pt x="14954" y="15892"/>
                    <a:pt x="16062" y="15892"/>
                  </a:cubicBezTo>
                  <a:cubicBezTo>
                    <a:pt x="16615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9385" y="18360"/>
                    <a:pt x="19385" y="18360"/>
                  </a:cubicBezTo>
                  <a:cubicBezTo>
                    <a:pt x="18831" y="18360"/>
                    <a:pt x="17169" y="18977"/>
                    <a:pt x="15508" y="18977"/>
                  </a:cubicBezTo>
                  <a:cubicBezTo>
                    <a:pt x="6646" y="18977"/>
                    <a:pt x="6646" y="18977"/>
                    <a:pt x="6646" y="18977"/>
                  </a:cubicBezTo>
                  <a:cubicBezTo>
                    <a:pt x="4431" y="18977"/>
                    <a:pt x="2769" y="18360"/>
                    <a:pt x="2769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 137">
              <a:extLst>
                <a:ext uri="{FF2B5EF4-FFF2-40B4-BE49-F238E27FC236}">
                  <a16:creationId xmlns="" xmlns:a16="http://schemas.microsoft.com/office/drawing/2014/main" id="{1A1F1660-6F3A-4E2C-A243-B7BF8EA3E581}"/>
                </a:ext>
              </a:extLst>
            </p:cNvPr>
            <p:cNvSpPr/>
            <p:nvPr/>
          </p:nvSpPr>
          <p:spPr>
            <a:xfrm>
              <a:off x="9158544" y="2516932"/>
              <a:ext cx="204148" cy="26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7" extrusionOk="0">
                  <a:moveTo>
                    <a:pt x="1747" y="368"/>
                  </a:moveTo>
                  <a:cubicBezTo>
                    <a:pt x="1112" y="-123"/>
                    <a:pt x="476" y="-123"/>
                    <a:pt x="476" y="368"/>
                  </a:cubicBezTo>
                  <a:cubicBezTo>
                    <a:pt x="-159" y="859"/>
                    <a:pt x="-159" y="1841"/>
                    <a:pt x="476" y="1841"/>
                  </a:cubicBezTo>
                  <a:cubicBezTo>
                    <a:pt x="8100" y="5277"/>
                    <a:pt x="12547" y="11659"/>
                    <a:pt x="12547" y="18041"/>
                  </a:cubicBezTo>
                  <a:cubicBezTo>
                    <a:pt x="8735" y="15095"/>
                    <a:pt x="8735" y="15095"/>
                    <a:pt x="8735" y="15095"/>
                  </a:cubicBezTo>
                  <a:cubicBezTo>
                    <a:pt x="8100" y="15095"/>
                    <a:pt x="7465" y="15095"/>
                    <a:pt x="6829" y="15095"/>
                  </a:cubicBezTo>
                  <a:cubicBezTo>
                    <a:pt x="6829" y="15586"/>
                    <a:pt x="6829" y="16077"/>
                    <a:pt x="6829" y="16568"/>
                  </a:cubicBezTo>
                  <a:cubicBezTo>
                    <a:pt x="13182" y="21477"/>
                    <a:pt x="13182" y="21477"/>
                    <a:pt x="13182" y="21477"/>
                  </a:cubicBezTo>
                  <a:cubicBezTo>
                    <a:pt x="13182" y="21477"/>
                    <a:pt x="13817" y="21477"/>
                    <a:pt x="13817" y="21477"/>
                  </a:cubicBezTo>
                  <a:cubicBezTo>
                    <a:pt x="14453" y="21477"/>
                    <a:pt x="14453" y="21477"/>
                    <a:pt x="15088" y="21477"/>
                  </a:cubicBezTo>
                  <a:cubicBezTo>
                    <a:pt x="20806" y="16568"/>
                    <a:pt x="20806" y="16568"/>
                    <a:pt x="20806" y="16568"/>
                  </a:cubicBezTo>
                  <a:cubicBezTo>
                    <a:pt x="21441" y="16077"/>
                    <a:pt x="21441" y="15586"/>
                    <a:pt x="20806" y="15095"/>
                  </a:cubicBezTo>
                  <a:cubicBezTo>
                    <a:pt x="20170" y="15095"/>
                    <a:pt x="19535" y="15095"/>
                    <a:pt x="18900" y="15095"/>
                  </a:cubicBezTo>
                  <a:cubicBezTo>
                    <a:pt x="15088" y="18041"/>
                    <a:pt x="15088" y="18041"/>
                    <a:pt x="15088" y="18041"/>
                  </a:cubicBezTo>
                  <a:cubicBezTo>
                    <a:pt x="15088" y="10677"/>
                    <a:pt x="10006" y="4295"/>
                    <a:pt x="1747" y="36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 138">
              <a:extLst>
                <a:ext uri="{FF2B5EF4-FFF2-40B4-BE49-F238E27FC236}">
                  <a16:creationId xmlns="" xmlns:a16="http://schemas.microsoft.com/office/drawing/2014/main" id="{43C00F5A-9DFC-434D-8B70-454BAB176ED4}"/>
                </a:ext>
              </a:extLst>
            </p:cNvPr>
            <p:cNvSpPr/>
            <p:nvPr/>
          </p:nvSpPr>
          <p:spPr>
            <a:xfrm>
              <a:off x="8865360" y="2937561"/>
              <a:ext cx="296841" cy="12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extrusionOk="0">
                  <a:moveTo>
                    <a:pt x="20020" y="6171"/>
                  </a:moveTo>
                  <a:cubicBezTo>
                    <a:pt x="14730" y="13371"/>
                    <a:pt x="8558" y="13371"/>
                    <a:pt x="3269" y="6171"/>
                  </a:cubicBezTo>
                  <a:cubicBezTo>
                    <a:pt x="6795" y="4114"/>
                    <a:pt x="6795" y="4114"/>
                    <a:pt x="6795" y="4114"/>
                  </a:cubicBezTo>
                  <a:cubicBezTo>
                    <a:pt x="7236" y="4114"/>
                    <a:pt x="7677" y="3086"/>
                    <a:pt x="7236" y="2057"/>
                  </a:cubicBezTo>
                  <a:cubicBezTo>
                    <a:pt x="7236" y="1029"/>
                    <a:pt x="6795" y="0"/>
                    <a:pt x="6354" y="0"/>
                  </a:cubicBezTo>
                  <a:cubicBezTo>
                    <a:pt x="624" y="4114"/>
                    <a:pt x="624" y="4114"/>
                    <a:pt x="624" y="4114"/>
                  </a:cubicBezTo>
                  <a:cubicBezTo>
                    <a:pt x="183" y="4114"/>
                    <a:pt x="-258" y="5143"/>
                    <a:pt x="183" y="6171"/>
                  </a:cubicBezTo>
                  <a:cubicBezTo>
                    <a:pt x="1505" y="19543"/>
                    <a:pt x="1505" y="19543"/>
                    <a:pt x="1505" y="19543"/>
                  </a:cubicBezTo>
                  <a:cubicBezTo>
                    <a:pt x="1505" y="20571"/>
                    <a:pt x="1946" y="21600"/>
                    <a:pt x="2387" y="21600"/>
                  </a:cubicBezTo>
                  <a:cubicBezTo>
                    <a:pt x="2387" y="21600"/>
                    <a:pt x="2387" y="20571"/>
                    <a:pt x="2828" y="20571"/>
                  </a:cubicBezTo>
                  <a:cubicBezTo>
                    <a:pt x="3269" y="20571"/>
                    <a:pt x="3269" y="19543"/>
                    <a:pt x="3269" y="18514"/>
                  </a:cubicBezTo>
                  <a:cubicBezTo>
                    <a:pt x="2387" y="10286"/>
                    <a:pt x="2387" y="10286"/>
                    <a:pt x="2387" y="10286"/>
                  </a:cubicBezTo>
                  <a:cubicBezTo>
                    <a:pt x="5032" y="13371"/>
                    <a:pt x="8558" y="15429"/>
                    <a:pt x="11644" y="15429"/>
                  </a:cubicBezTo>
                  <a:cubicBezTo>
                    <a:pt x="14730" y="15429"/>
                    <a:pt x="17815" y="13371"/>
                    <a:pt x="20901" y="10286"/>
                  </a:cubicBezTo>
                  <a:cubicBezTo>
                    <a:pt x="21342" y="9257"/>
                    <a:pt x="21342" y="8229"/>
                    <a:pt x="21342" y="7200"/>
                  </a:cubicBezTo>
                  <a:cubicBezTo>
                    <a:pt x="20901" y="6171"/>
                    <a:pt x="20460" y="6171"/>
                    <a:pt x="20020" y="617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 139">
              <a:extLst>
                <a:ext uri="{FF2B5EF4-FFF2-40B4-BE49-F238E27FC236}">
                  <a16:creationId xmlns="" xmlns:a16="http://schemas.microsoft.com/office/drawing/2014/main" id="{D6238046-9E89-4B27-80F7-0E7E3EA311E6}"/>
                </a:ext>
              </a:extLst>
            </p:cNvPr>
            <p:cNvSpPr/>
            <p:nvPr/>
          </p:nvSpPr>
          <p:spPr>
            <a:xfrm>
              <a:off x="8750401" y="2479142"/>
              <a:ext cx="173527" cy="2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21600"/>
                  </a:moveTo>
                  <a:cubicBezTo>
                    <a:pt x="2314" y="21600"/>
                    <a:pt x="3086" y="21120"/>
                    <a:pt x="3086" y="20640"/>
                  </a:cubicBezTo>
                  <a:cubicBezTo>
                    <a:pt x="3086" y="13920"/>
                    <a:pt x="9257" y="8160"/>
                    <a:pt x="17743" y="4800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6200" y="9120"/>
                    <a:pt x="16200" y="9600"/>
                    <a:pt x="16971" y="10080"/>
                  </a:cubicBezTo>
                  <a:cubicBezTo>
                    <a:pt x="16971" y="10080"/>
                    <a:pt x="17743" y="10080"/>
                    <a:pt x="17743" y="10080"/>
                  </a:cubicBezTo>
                  <a:cubicBezTo>
                    <a:pt x="18514" y="10080"/>
                    <a:pt x="19286" y="9600"/>
                    <a:pt x="19286" y="9120"/>
                  </a:cubicBezTo>
                  <a:cubicBezTo>
                    <a:pt x="21600" y="2880"/>
                    <a:pt x="21600" y="2880"/>
                    <a:pt x="21600" y="2880"/>
                  </a:cubicBezTo>
                  <a:cubicBezTo>
                    <a:pt x="21600" y="2400"/>
                    <a:pt x="21600" y="1920"/>
                    <a:pt x="20829" y="192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029" y="0"/>
                    <a:pt x="9257" y="480"/>
                    <a:pt x="8486" y="960"/>
                  </a:cubicBezTo>
                  <a:cubicBezTo>
                    <a:pt x="8486" y="1440"/>
                    <a:pt x="9257" y="1920"/>
                    <a:pt x="10029" y="1920"/>
                  </a:cubicBezTo>
                  <a:cubicBezTo>
                    <a:pt x="16200" y="3360"/>
                    <a:pt x="16200" y="3360"/>
                    <a:pt x="16200" y="3360"/>
                  </a:cubicBezTo>
                  <a:cubicBezTo>
                    <a:pt x="6943" y="6720"/>
                    <a:pt x="771" y="13440"/>
                    <a:pt x="0" y="20640"/>
                  </a:cubicBezTo>
                  <a:cubicBezTo>
                    <a:pt x="0" y="21120"/>
                    <a:pt x="771" y="21600"/>
                    <a:pt x="1543" y="21600"/>
                  </a:cubicBezTo>
                  <a:cubicBezTo>
                    <a:pt x="1543" y="21600"/>
                    <a:pt x="1543" y="21600"/>
                    <a:pt x="15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5740AD3A-E58D-43B9-BCEA-682298582442}"/>
              </a:ext>
            </a:extLst>
          </p:cNvPr>
          <p:cNvGrpSpPr/>
          <p:nvPr/>
        </p:nvGrpSpPr>
        <p:grpSpPr>
          <a:xfrm>
            <a:off x="10043622" y="2425935"/>
            <a:ext cx="870217" cy="870217"/>
            <a:chOff x="9695726" y="2318567"/>
            <a:chExt cx="870217" cy="870217"/>
          </a:xfrm>
          <a:solidFill>
            <a:srgbClr val="FF9900"/>
          </a:solidFill>
        </p:grpSpPr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40587F58-8282-406E-9EC5-193D6785746F}"/>
                </a:ext>
              </a:extLst>
            </p:cNvPr>
            <p:cNvSpPr/>
            <p:nvPr/>
          </p:nvSpPr>
          <p:spPr>
            <a:xfrm>
              <a:off x="969572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 142">
              <a:extLst>
                <a:ext uri="{FF2B5EF4-FFF2-40B4-BE49-F238E27FC236}">
                  <a16:creationId xmlns="" xmlns:a16="http://schemas.microsoft.com/office/drawing/2014/main" id="{8810EA92-1FC6-43FA-9D83-C779D2835117}"/>
                </a:ext>
              </a:extLst>
            </p:cNvPr>
            <p:cNvSpPr/>
            <p:nvPr/>
          </p:nvSpPr>
          <p:spPr>
            <a:xfrm>
              <a:off x="9939179" y="2797704"/>
              <a:ext cx="25901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21600" y="21600"/>
                    <a:pt x="21600" y="20661"/>
                    <a:pt x="21600" y="19722"/>
                  </a:cubicBez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216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 143">
              <a:extLst>
                <a:ext uri="{FF2B5EF4-FFF2-40B4-BE49-F238E27FC236}">
                  <a16:creationId xmlns="" xmlns:a16="http://schemas.microsoft.com/office/drawing/2014/main" id="{49AE1DB8-5F86-43C8-871F-EC7504D2643D}"/>
                </a:ext>
              </a:extLst>
            </p:cNvPr>
            <p:cNvSpPr/>
            <p:nvPr/>
          </p:nvSpPr>
          <p:spPr>
            <a:xfrm>
              <a:off x="10045366" y="2717416"/>
              <a:ext cx="23311" cy="2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400"/>
                  </a:moveTo>
                  <a:cubicBezTo>
                    <a:pt x="21600" y="1200"/>
                    <a:pt x="21600" y="1200"/>
                    <a:pt x="21600" y="1200"/>
                  </a:cubicBezTo>
                  <a:cubicBezTo>
                    <a:pt x="21600" y="600"/>
                    <a:pt x="16200" y="0"/>
                    <a:pt x="10800" y="0"/>
                  </a:cubicBezTo>
                  <a:cubicBezTo>
                    <a:pt x="5400" y="0"/>
                    <a:pt x="0" y="600"/>
                    <a:pt x="0" y="1200"/>
                  </a:cubicBezTo>
                  <a:cubicBezTo>
                    <a:pt x="0" y="20400"/>
                    <a:pt x="0" y="20400"/>
                    <a:pt x="0" y="20400"/>
                  </a:cubicBezTo>
                  <a:cubicBezTo>
                    <a:pt x="0" y="21000"/>
                    <a:pt x="5400" y="21600"/>
                    <a:pt x="10800" y="21600"/>
                  </a:cubicBezTo>
                  <a:cubicBezTo>
                    <a:pt x="16200" y="21600"/>
                    <a:pt x="21600" y="21000"/>
                    <a:pt x="21600" y="20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 144">
              <a:extLst>
                <a:ext uri="{FF2B5EF4-FFF2-40B4-BE49-F238E27FC236}">
                  <a16:creationId xmlns="" xmlns:a16="http://schemas.microsoft.com/office/drawing/2014/main" id="{A8ECE34D-CC3C-4853-BF7F-AEEA432981D7}"/>
                </a:ext>
              </a:extLst>
            </p:cNvPr>
            <p:cNvSpPr/>
            <p:nvPr/>
          </p:nvSpPr>
          <p:spPr>
            <a:xfrm>
              <a:off x="10141194" y="2797704"/>
              <a:ext cx="25900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22"/>
                  </a:move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162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ubicBezTo>
                    <a:pt x="16200" y="21600"/>
                    <a:pt x="21600" y="20661"/>
                    <a:pt x="21600" y="1972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 145">
              <a:extLst>
                <a:ext uri="{FF2B5EF4-FFF2-40B4-BE49-F238E27FC236}">
                  <a16:creationId xmlns="" xmlns:a16="http://schemas.microsoft.com/office/drawing/2014/main" id="{85D4C92E-597C-42CF-BD47-B8AEAE7753B1}"/>
                </a:ext>
              </a:extLst>
            </p:cNvPr>
            <p:cNvSpPr/>
            <p:nvPr/>
          </p:nvSpPr>
          <p:spPr>
            <a:xfrm>
              <a:off x="10239611" y="2644898"/>
              <a:ext cx="25900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00"/>
                  </a:moveTo>
                  <a:cubicBezTo>
                    <a:pt x="21600" y="900"/>
                    <a:pt x="21600" y="900"/>
                    <a:pt x="21600" y="900"/>
                  </a:cubicBezTo>
                  <a:cubicBezTo>
                    <a:pt x="21600" y="450"/>
                    <a:pt x="16200" y="0"/>
                    <a:pt x="10800" y="0"/>
                  </a:cubicBezTo>
                  <a:cubicBezTo>
                    <a:pt x="5400" y="0"/>
                    <a:pt x="0" y="450"/>
                    <a:pt x="0" y="900"/>
                  </a:cubicBezTo>
                  <a:cubicBezTo>
                    <a:pt x="0" y="20700"/>
                    <a:pt x="0" y="20700"/>
                    <a:pt x="0" y="20700"/>
                  </a:cubicBezTo>
                  <a:cubicBezTo>
                    <a:pt x="0" y="21150"/>
                    <a:pt x="5400" y="21600"/>
                    <a:pt x="10800" y="21600"/>
                  </a:cubicBezTo>
                  <a:cubicBezTo>
                    <a:pt x="16200" y="21600"/>
                    <a:pt x="21600" y="21150"/>
                    <a:pt x="21600" y="20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 146">
              <a:extLst>
                <a:ext uri="{FF2B5EF4-FFF2-40B4-BE49-F238E27FC236}">
                  <a16:creationId xmlns="" xmlns:a16="http://schemas.microsoft.com/office/drawing/2014/main" id="{2C53BF14-EAFF-4F9D-93E5-BF342526E45B}"/>
                </a:ext>
              </a:extLst>
            </p:cNvPr>
            <p:cNvSpPr/>
            <p:nvPr/>
          </p:nvSpPr>
          <p:spPr>
            <a:xfrm>
              <a:off x="9940719" y="2520581"/>
              <a:ext cx="374002" cy="22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20449" y="1168"/>
                  </a:move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095" y="1168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19741" y="584"/>
                  </a:cubicBezTo>
                  <a:cubicBezTo>
                    <a:pt x="19741" y="584"/>
                    <a:pt x="19741" y="0"/>
                    <a:pt x="19741" y="0"/>
                  </a:cubicBezTo>
                  <a:cubicBezTo>
                    <a:pt x="19741" y="0"/>
                    <a:pt x="19741" y="0"/>
                    <a:pt x="19741" y="0"/>
                  </a:cubicBezTo>
                  <a:cubicBezTo>
                    <a:pt x="19741" y="0"/>
                    <a:pt x="19386" y="0"/>
                    <a:pt x="19386" y="0"/>
                  </a:cubicBezTo>
                  <a:cubicBezTo>
                    <a:pt x="19386" y="0"/>
                    <a:pt x="19386" y="0"/>
                    <a:pt x="19386" y="0"/>
                  </a:cubicBezTo>
                  <a:cubicBezTo>
                    <a:pt x="15137" y="1751"/>
                    <a:pt x="15137" y="1751"/>
                    <a:pt x="15137" y="1751"/>
                  </a:cubicBezTo>
                  <a:cubicBezTo>
                    <a:pt x="14783" y="2335"/>
                    <a:pt x="14783" y="2919"/>
                    <a:pt x="14783" y="3503"/>
                  </a:cubicBezTo>
                  <a:cubicBezTo>
                    <a:pt x="14783" y="4086"/>
                    <a:pt x="15137" y="4670"/>
                    <a:pt x="15491" y="4086"/>
                  </a:cubicBezTo>
                  <a:cubicBezTo>
                    <a:pt x="17970" y="3503"/>
                    <a:pt x="17970" y="3503"/>
                    <a:pt x="17970" y="3503"/>
                  </a:cubicBezTo>
                  <a:cubicBezTo>
                    <a:pt x="11950" y="18681"/>
                    <a:pt x="11950" y="18681"/>
                    <a:pt x="11950" y="18681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5931" y="11676"/>
                  </a:cubicBezTo>
                  <a:cubicBezTo>
                    <a:pt x="265" y="19265"/>
                    <a:pt x="265" y="19265"/>
                    <a:pt x="265" y="19265"/>
                  </a:cubicBezTo>
                  <a:cubicBezTo>
                    <a:pt x="-89" y="19849"/>
                    <a:pt x="-89" y="20432"/>
                    <a:pt x="265" y="21016"/>
                  </a:cubicBezTo>
                  <a:cubicBezTo>
                    <a:pt x="265" y="21016"/>
                    <a:pt x="619" y="21600"/>
                    <a:pt x="619" y="21600"/>
                  </a:cubicBezTo>
                  <a:cubicBezTo>
                    <a:pt x="973" y="21600"/>
                    <a:pt x="973" y="21600"/>
                    <a:pt x="1327" y="21016"/>
                  </a:cubicBezTo>
                  <a:cubicBezTo>
                    <a:pt x="6639" y="14011"/>
                    <a:pt x="6639" y="14011"/>
                    <a:pt x="6639" y="14011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600"/>
                    <a:pt x="12304" y="21600"/>
                    <a:pt x="12304" y="21600"/>
                  </a:cubicBezTo>
                  <a:cubicBezTo>
                    <a:pt x="12304" y="21600"/>
                    <a:pt x="12659" y="21600"/>
                    <a:pt x="12659" y="21600"/>
                  </a:cubicBezTo>
                  <a:cubicBezTo>
                    <a:pt x="12659" y="21016"/>
                    <a:pt x="12659" y="21016"/>
                    <a:pt x="12659" y="21016"/>
                  </a:cubicBezTo>
                  <a:cubicBezTo>
                    <a:pt x="12659" y="21016"/>
                    <a:pt x="12659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9386" y="4086"/>
                    <a:pt x="19386" y="4086"/>
                    <a:pt x="19386" y="4086"/>
                  </a:cubicBezTo>
                  <a:cubicBezTo>
                    <a:pt x="20095" y="8757"/>
                    <a:pt x="20095" y="8757"/>
                    <a:pt x="20095" y="8757"/>
                  </a:cubicBezTo>
                  <a:cubicBezTo>
                    <a:pt x="20095" y="9341"/>
                    <a:pt x="20449" y="9341"/>
                    <a:pt x="20803" y="9341"/>
                  </a:cubicBezTo>
                  <a:cubicBezTo>
                    <a:pt x="20803" y="9341"/>
                    <a:pt x="20803" y="9341"/>
                    <a:pt x="20803" y="9341"/>
                  </a:cubicBezTo>
                  <a:cubicBezTo>
                    <a:pt x="21157" y="9341"/>
                    <a:pt x="21511" y="8757"/>
                    <a:pt x="21511" y="8173"/>
                  </a:cubicBezTo>
                  <a:lnTo>
                    <a:pt x="20449" y="11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 147">
              <a:extLst>
                <a:ext uri="{FF2B5EF4-FFF2-40B4-BE49-F238E27FC236}">
                  <a16:creationId xmlns="" xmlns:a16="http://schemas.microsoft.com/office/drawing/2014/main" id="{7EE29678-FAC4-4237-9D7E-B55B02FB5A69}"/>
                </a:ext>
              </a:extLst>
            </p:cNvPr>
            <p:cNvSpPr/>
            <p:nvPr/>
          </p:nvSpPr>
          <p:spPr>
            <a:xfrm>
              <a:off x="9921049" y="2963460"/>
              <a:ext cx="362591" cy="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8" y="0"/>
                  </a:moveTo>
                  <a:cubicBezTo>
                    <a:pt x="732" y="0"/>
                    <a:pt x="732" y="0"/>
                    <a:pt x="732" y="0"/>
                  </a:cubicBezTo>
                  <a:cubicBezTo>
                    <a:pt x="366" y="0"/>
                    <a:pt x="0" y="5400"/>
                    <a:pt x="0" y="10800"/>
                  </a:cubicBezTo>
                  <a:cubicBezTo>
                    <a:pt x="0" y="16200"/>
                    <a:pt x="366" y="21600"/>
                    <a:pt x="732" y="21600"/>
                  </a:cubicBezTo>
                  <a:cubicBezTo>
                    <a:pt x="20868" y="21600"/>
                    <a:pt x="20868" y="21600"/>
                    <a:pt x="20868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0868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A9BF3889-F1A8-4D8F-94F1-41FCC4D8D53F}"/>
              </a:ext>
            </a:extLst>
          </p:cNvPr>
          <p:cNvGrpSpPr/>
          <p:nvPr/>
        </p:nvGrpSpPr>
        <p:grpSpPr>
          <a:xfrm>
            <a:off x="3612855" y="4447831"/>
            <a:ext cx="2044470" cy="1768107"/>
            <a:chOff x="2101861" y="4432065"/>
            <a:chExt cx="2044470" cy="1768107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775FDE3B-4A16-490A-954E-94F00AD5E0C6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9D3AA58A-4B48-4A4A-8C0E-614A3F54DCBC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B5ABB21D-016C-4392-A528-84F7AB9AD22B}"/>
              </a:ext>
            </a:extLst>
          </p:cNvPr>
          <p:cNvGrpSpPr/>
          <p:nvPr/>
        </p:nvGrpSpPr>
        <p:grpSpPr>
          <a:xfrm>
            <a:off x="6534675" y="4447831"/>
            <a:ext cx="2044470" cy="1768107"/>
            <a:chOff x="2101861" y="4432065"/>
            <a:chExt cx="2044470" cy="1768107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886B3368-5F72-4288-BE7E-38AED8B1D9CF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7D198D68-5FC7-4711-86A4-0D6CC953B2F6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ECDA0B2-DAC1-4CF1-82A5-BD0ACD1C1DE1}"/>
              </a:ext>
            </a:extLst>
          </p:cNvPr>
          <p:cNvGrpSpPr/>
          <p:nvPr/>
        </p:nvGrpSpPr>
        <p:grpSpPr>
          <a:xfrm>
            <a:off x="9456495" y="4447831"/>
            <a:ext cx="2044470" cy="1768107"/>
            <a:chOff x="2101861" y="4432065"/>
            <a:chExt cx="2044470" cy="1768107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343FFF5D-F806-48C1-B011-F3FFA9223C27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4C0F955F-ED91-4651-BA23-BA9B52FE49DC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546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1F02D30C-A6E8-43C0-B79B-2D7C44E557FD}"/>
              </a:ext>
            </a:extLst>
          </p:cNvPr>
          <p:cNvGrpSpPr/>
          <p:nvPr/>
        </p:nvGrpSpPr>
        <p:grpSpPr>
          <a:xfrm>
            <a:off x="4487459" y="2299896"/>
            <a:ext cx="3217082" cy="2877379"/>
            <a:chOff x="4487459" y="2299896"/>
            <a:chExt cx="3217082" cy="2877379"/>
          </a:xfrm>
        </p:grpSpPr>
        <p:sp>
          <p:nvSpPr>
            <p:cNvPr id="2" name="弧形 1">
              <a:extLst>
                <a:ext uri="{FF2B5EF4-FFF2-40B4-BE49-F238E27FC236}">
                  <a16:creationId xmlns="" xmlns:a16="http://schemas.microsoft.com/office/drawing/2014/main" id="{45034060-7B1C-459B-BC58-AEE4DDC31DB4}"/>
                </a:ext>
              </a:extLst>
            </p:cNvPr>
            <p:cNvSpPr/>
            <p:nvPr/>
          </p:nvSpPr>
          <p:spPr>
            <a:xfrm>
              <a:off x="4487459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弧形 30">
              <a:extLst>
                <a:ext uri="{FF2B5EF4-FFF2-40B4-BE49-F238E27FC236}">
                  <a16:creationId xmlns="" xmlns:a16="http://schemas.microsoft.com/office/drawing/2014/main" id="{DD7E9E05-3649-4CA2-B6EC-898082312D43}"/>
                </a:ext>
              </a:extLst>
            </p:cNvPr>
            <p:cNvSpPr/>
            <p:nvPr/>
          </p:nvSpPr>
          <p:spPr>
            <a:xfrm flipH="1">
              <a:off x="4741694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6171453A-C399-4332-A5F9-4021FF07C414}"/>
              </a:ext>
            </a:extLst>
          </p:cNvPr>
          <p:cNvGrpSpPr/>
          <p:nvPr/>
        </p:nvGrpSpPr>
        <p:grpSpPr>
          <a:xfrm>
            <a:off x="7945556" y="3414714"/>
            <a:ext cx="3792134" cy="856697"/>
            <a:chOff x="7932980" y="3429000"/>
            <a:chExt cx="3792134" cy="856697"/>
          </a:xfrm>
        </p:grpSpPr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E3F60AA5-8378-4475-82AE-46B611C71DFD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A99ADD8D-5427-41B4-AF74-80AFE94CC73D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BE8782F-C790-4631-A286-40B7A07DC0FE}"/>
              </a:ext>
            </a:extLst>
          </p:cNvPr>
          <p:cNvGrpSpPr/>
          <p:nvPr/>
        </p:nvGrpSpPr>
        <p:grpSpPr>
          <a:xfrm>
            <a:off x="7248259" y="2234713"/>
            <a:ext cx="3792134" cy="856697"/>
            <a:chOff x="7932980" y="3429000"/>
            <a:chExt cx="3792134" cy="856697"/>
          </a:xfrm>
        </p:grpSpPr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35A26AA6-1CD4-40D8-B70E-847BE2965BC0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391728AE-AC22-4EC7-ACAB-DEF270FC9D35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F03B1354-3EB1-4DAD-91DD-BCCE6203BD71}"/>
              </a:ext>
            </a:extLst>
          </p:cNvPr>
          <p:cNvGrpSpPr/>
          <p:nvPr/>
        </p:nvGrpSpPr>
        <p:grpSpPr>
          <a:xfrm>
            <a:off x="7248259" y="4702414"/>
            <a:ext cx="3792134" cy="856697"/>
            <a:chOff x="7932980" y="3429000"/>
            <a:chExt cx="3792134" cy="856697"/>
          </a:xfrm>
        </p:grpSpPr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62C68C5F-4883-448D-888F-B3A9470B0A42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A230F9CA-CC40-4E7B-8F65-3280E9B57CFD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56F67598-3CC9-4644-84C8-DEA0B703B968}"/>
              </a:ext>
            </a:extLst>
          </p:cNvPr>
          <p:cNvGrpSpPr/>
          <p:nvPr/>
        </p:nvGrpSpPr>
        <p:grpSpPr>
          <a:xfrm>
            <a:off x="454311" y="3461020"/>
            <a:ext cx="3792132" cy="856697"/>
            <a:chOff x="1090904" y="3429000"/>
            <a:chExt cx="3792132" cy="856697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FF8964B6-0775-4F22-9495-622D57A901C0}"/>
                </a:ext>
              </a:extLst>
            </p:cNvPr>
            <p:cNvSpPr txBox="1"/>
            <p:nvPr/>
          </p:nvSpPr>
          <p:spPr>
            <a:xfrm>
              <a:off x="1090904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C3B61E29-24BE-45C2-B54D-FA54A8245CFE}"/>
                </a:ext>
              </a:extLst>
            </p:cNvPr>
            <p:cNvSpPr txBox="1"/>
            <p:nvPr/>
          </p:nvSpPr>
          <p:spPr>
            <a:xfrm>
              <a:off x="3656566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FD8E2E9E-2372-43E5-8029-4723B900EE88}"/>
              </a:ext>
            </a:extLst>
          </p:cNvPr>
          <p:cNvGrpSpPr/>
          <p:nvPr/>
        </p:nvGrpSpPr>
        <p:grpSpPr>
          <a:xfrm>
            <a:off x="1151606" y="2234713"/>
            <a:ext cx="3792132" cy="856697"/>
            <a:chOff x="393607" y="2248999"/>
            <a:chExt cx="3792132" cy="856697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DA325D8E-52B0-426B-929F-54EEB564E222}"/>
                </a:ext>
              </a:extLst>
            </p:cNvPr>
            <p:cNvSpPr txBox="1"/>
            <p:nvPr/>
          </p:nvSpPr>
          <p:spPr>
            <a:xfrm>
              <a:off x="393607" y="2459365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5C395A9B-F9D9-42AE-9F17-E8A01E00A1D1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9BBE7A55-5066-4C9D-B1A2-C9E27C9D1A7C}"/>
              </a:ext>
            </a:extLst>
          </p:cNvPr>
          <p:cNvGrpSpPr/>
          <p:nvPr/>
        </p:nvGrpSpPr>
        <p:grpSpPr>
          <a:xfrm>
            <a:off x="1151606" y="4702414"/>
            <a:ext cx="3792132" cy="856697"/>
            <a:chOff x="393607" y="4716700"/>
            <a:chExt cx="3792132" cy="856697"/>
          </a:xfrm>
        </p:grpSpPr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9A344069-3CB9-40F8-BBAF-6E9DFE8CCA48}"/>
                </a:ext>
              </a:extLst>
            </p:cNvPr>
            <p:cNvSpPr txBox="1"/>
            <p:nvPr/>
          </p:nvSpPr>
          <p:spPr>
            <a:xfrm>
              <a:off x="393607" y="49270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B424D226-8F9C-4630-B2C7-AE0350EEC268}"/>
                </a:ext>
              </a:extLst>
            </p:cNvPr>
            <p:cNvSpPr txBox="1"/>
            <p:nvPr/>
          </p:nvSpPr>
          <p:spPr>
            <a:xfrm>
              <a:off x="2959269" y="47167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C2BA488A-1725-4B75-97BC-99F47558AE82}"/>
              </a:ext>
            </a:extLst>
          </p:cNvPr>
          <p:cNvGrpSpPr/>
          <p:nvPr/>
        </p:nvGrpSpPr>
        <p:grpSpPr>
          <a:xfrm>
            <a:off x="6467245" y="2234713"/>
            <a:ext cx="540000" cy="540000"/>
            <a:chOff x="6467245" y="2234713"/>
            <a:chExt cx="540000" cy="540000"/>
          </a:xfrm>
        </p:grpSpPr>
        <p:sp>
          <p:nvSpPr>
            <p:cNvPr id="4" name="椭圆 3">
              <a:extLst>
                <a:ext uri="{FF2B5EF4-FFF2-40B4-BE49-F238E27FC236}">
                  <a16:creationId xmlns="" xmlns:a16="http://schemas.microsoft.com/office/drawing/2014/main" id="{906B121E-D0F4-4B37-9BD0-91A23E197816}"/>
                </a:ext>
              </a:extLst>
            </p:cNvPr>
            <p:cNvSpPr/>
            <p:nvPr/>
          </p:nvSpPr>
          <p:spPr>
            <a:xfrm>
              <a:off x="646724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="" xmlns:a16="http://schemas.microsoft.com/office/drawing/2014/main" id="{A5F7FF20-E750-4A1B-982F-F7C13C070CD0}"/>
                </a:ext>
              </a:extLst>
            </p:cNvPr>
            <p:cNvSpPr/>
            <p:nvPr/>
          </p:nvSpPr>
          <p:spPr>
            <a:xfrm>
              <a:off x="6622635" y="2393133"/>
              <a:ext cx="229220" cy="22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531"/>
                    <a:pt x="21431" y="2362"/>
                    <a:pt x="21263" y="2362"/>
                  </a:cubicBezTo>
                  <a:cubicBezTo>
                    <a:pt x="18056" y="2362"/>
                    <a:pt x="18056" y="2362"/>
                    <a:pt x="18056" y="2362"/>
                  </a:cubicBezTo>
                  <a:cubicBezTo>
                    <a:pt x="18056" y="337"/>
                    <a:pt x="18056" y="337"/>
                    <a:pt x="18056" y="337"/>
                  </a:cubicBezTo>
                  <a:cubicBezTo>
                    <a:pt x="18056" y="169"/>
                    <a:pt x="17888" y="0"/>
                    <a:pt x="17719" y="0"/>
                  </a:cubicBezTo>
                  <a:cubicBezTo>
                    <a:pt x="3881" y="0"/>
                    <a:pt x="3881" y="0"/>
                    <a:pt x="3881" y="0"/>
                  </a:cubicBezTo>
                  <a:cubicBezTo>
                    <a:pt x="3712" y="0"/>
                    <a:pt x="3544" y="169"/>
                    <a:pt x="3544" y="337"/>
                  </a:cubicBezTo>
                  <a:cubicBezTo>
                    <a:pt x="3544" y="2362"/>
                    <a:pt x="3544" y="2362"/>
                    <a:pt x="3544" y="2362"/>
                  </a:cubicBezTo>
                  <a:cubicBezTo>
                    <a:pt x="337" y="2362"/>
                    <a:pt x="337" y="2362"/>
                    <a:pt x="337" y="2362"/>
                  </a:cubicBezTo>
                  <a:cubicBezTo>
                    <a:pt x="169" y="2362"/>
                    <a:pt x="0" y="2531"/>
                    <a:pt x="0" y="2869"/>
                  </a:cubicBezTo>
                  <a:cubicBezTo>
                    <a:pt x="169" y="6075"/>
                    <a:pt x="1856" y="9112"/>
                    <a:pt x="4556" y="10969"/>
                  </a:cubicBezTo>
                  <a:cubicBezTo>
                    <a:pt x="4556" y="10969"/>
                    <a:pt x="4556" y="10969"/>
                    <a:pt x="4556" y="10969"/>
                  </a:cubicBezTo>
                  <a:cubicBezTo>
                    <a:pt x="5569" y="12656"/>
                    <a:pt x="7087" y="13838"/>
                    <a:pt x="8944" y="14175"/>
                  </a:cubicBezTo>
                  <a:cubicBezTo>
                    <a:pt x="9112" y="14344"/>
                    <a:pt x="9112" y="14344"/>
                    <a:pt x="9112" y="14344"/>
                  </a:cubicBezTo>
                  <a:cubicBezTo>
                    <a:pt x="9112" y="18225"/>
                    <a:pt x="9112" y="18225"/>
                    <a:pt x="9112" y="18225"/>
                  </a:cubicBezTo>
                  <a:cubicBezTo>
                    <a:pt x="6412" y="18225"/>
                    <a:pt x="6412" y="18225"/>
                    <a:pt x="6412" y="18225"/>
                  </a:cubicBezTo>
                  <a:cubicBezTo>
                    <a:pt x="5906" y="18225"/>
                    <a:pt x="5400" y="18731"/>
                    <a:pt x="5400" y="19238"/>
                  </a:cubicBezTo>
                  <a:cubicBezTo>
                    <a:pt x="5400" y="20756"/>
                    <a:pt x="5400" y="20756"/>
                    <a:pt x="5400" y="20756"/>
                  </a:cubicBezTo>
                  <a:cubicBezTo>
                    <a:pt x="4556" y="20756"/>
                    <a:pt x="4556" y="20756"/>
                    <a:pt x="4556" y="20756"/>
                  </a:cubicBezTo>
                  <a:cubicBezTo>
                    <a:pt x="4387" y="20756"/>
                    <a:pt x="4219" y="20925"/>
                    <a:pt x="4219" y="21094"/>
                  </a:cubicBezTo>
                  <a:cubicBezTo>
                    <a:pt x="4219" y="21431"/>
                    <a:pt x="4387" y="21600"/>
                    <a:pt x="4556" y="21600"/>
                  </a:cubicBezTo>
                  <a:cubicBezTo>
                    <a:pt x="17044" y="21600"/>
                    <a:pt x="17044" y="21600"/>
                    <a:pt x="17044" y="21600"/>
                  </a:cubicBezTo>
                  <a:cubicBezTo>
                    <a:pt x="17213" y="21600"/>
                    <a:pt x="17381" y="21431"/>
                    <a:pt x="17381" y="21094"/>
                  </a:cubicBezTo>
                  <a:cubicBezTo>
                    <a:pt x="17381" y="20925"/>
                    <a:pt x="17213" y="20756"/>
                    <a:pt x="17044" y="20756"/>
                  </a:cubicBezTo>
                  <a:cubicBezTo>
                    <a:pt x="16200" y="20756"/>
                    <a:pt x="16200" y="20756"/>
                    <a:pt x="16200" y="20756"/>
                  </a:cubicBezTo>
                  <a:cubicBezTo>
                    <a:pt x="16200" y="19238"/>
                    <a:pt x="16200" y="19238"/>
                    <a:pt x="16200" y="19238"/>
                  </a:cubicBezTo>
                  <a:cubicBezTo>
                    <a:pt x="16200" y="18731"/>
                    <a:pt x="15694" y="18225"/>
                    <a:pt x="15188" y="18225"/>
                  </a:cubicBezTo>
                  <a:cubicBezTo>
                    <a:pt x="12488" y="18225"/>
                    <a:pt x="12488" y="18225"/>
                    <a:pt x="12488" y="18225"/>
                  </a:cubicBezTo>
                  <a:cubicBezTo>
                    <a:pt x="12488" y="14344"/>
                    <a:pt x="12488" y="14344"/>
                    <a:pt x="12488" y="14344"/>
                  </a:cubicBezTo>
                  <a:cubicBezTo>
                    <a:pt x="12656" y="14175"/>
                    <a:pt x="12656" y="14175"/>
                    <a:pt x="12656" y="14175"/>
                  </a:cubicBezTo>
                  <a:cubicBezTo>
                    <a:pt x="14513" y="13838"/>
                    <a:pt x="16031" y="12656"/>
                    <a:pt x="17044" y="10969"/>
                  </a:cubicBezTo>
                  <a:cubicBezTo>
                    <a:pt x="17044" y="10969"/>
                    <a:pt x="17044" y="10969"/>
                    <a:pt x="17044" y="10969"/>
                  </a:cubicBezTo>
                  <a:cubicBezTo>
                    <a:pt x="19744" y="9112"/>
                    <a:pt x="21431" y="6075"/>
                    <a:pt x="21600" y="2869"/>
                  </a:cubicBezTo>
                  <a:close/>
                  <a:moveTo>
                    <a:pt x="3206" y="8775"/>
                  </a:moveTo>
                  <a:cubicBezTo>
                    <a:pt x="2531" y="7931"/>
                    <a:pt x="2025" y="7087"/>
                    <a:pt x="1519" y="6075"/>
                  </a:cubicBezTo>
                  <a:cubicBezTo>
                    <a:pt x="1181" y="5231"/>
                    <a:pt x="1012" y="4387"/>
                    <a:pt x="844" y="3544"/>
                  </a:cubicBezTo>
                  <a:cubicBezTo>
                    <a:pt x="844" y="3206"/>
                    <a:pt x="844" y="3206"/>
                    <a:pt x="844" y="3206"/>
                  </a:cubicBezTo>
                  <a:cubicBezTo>
                    <a:pt x="3544" y="3206"/>
                    <a:pt x="3544" y="3206"/>
                    <a:pt x="3544" y="3206"/>
                  </a:cubicBezTo>
                  <a:cubicBezTo>
                    <a:pt x="3544" y="7256"/>
                    <a:pt x="3544" y="7256"/>
                    <a:pt x="3544" y="7256"/>
                  </a:cubicBezTo>
                  <a:cubicBezTo>
                    <a:pt x="3544" y="7594"/>
                    <a:pt x="3544" y="8100"/>
                    <a:pt x="3712" y="8606"/>
                  </a:cubicBezTo>
                  <a:cubicBezTo>
                    <a:pt x="3881" y="9450"/>
                    <a:pt x="3881" y="9450"/>
                    <a:pt x="3881" y="9450"/>
                  </a:cubicBezTo>
                  <a:lnTo>
                    <a:pt x="3206" y="8775"/>
                  </a:lnTo>
                  <a:close/>
                  <a:moveTo>
                    <a:pt x="15356" y="19069"/>
                  </a:moveTo>
                  <a:cubicBezTo>
                    <a:pt x="15356" y="20756"/>
                    <a:pt x="15356" y="20756"/>
                    <a:pt x="15356" y="20756"/>
                  </a:cubicBezTo>
                  <a:cubicBezTo>
                    <a:pt x="6244" y="20756"/>
                    <a:pt x="6244" y="20756"/>
                    <a:pt x="6244" y="20756"/>
                  </a:cubicBezTo>
                  <a:cubicBezTo>
                    <a:pt x="6244" y="19069"/>
                    <a:pt x="6244" y="19069"/>
                    <a:pt x="6244" y="19069"/>
                  </a:cubicBezTo>
                  <a:lnTo>
                    <a:pt x="15356" y="19069"/>
                  </a:lnTo>
                  <a:close/>
                  <a:moveTo>
                    <a:pt x="9956" y="18225"/>
                  </a:moveTo>
                  <a:cubicBezTo>
                    <a:pt x="9956" y="14344"/>
                    <a:pt x="9956" y="14344"/>
                    <a:pt x="9956" y="14344"/>
                  </a:cubicBezTo>
                  <a:cubicBezTo>
                    <a:pt x="10125" y="14513"/>
                    <a:pt x="10125" y="14513"/>
                    <a:pt x="10125" y="14513"/>
                  </a:cubicBezTo>
                  <a:cubicBezTo>
                    <a:pt x="10631" y="14513"/>
                    <a:pt x="10969" y="14513"/>
                    <a:pt x="11475" y="14513"/>
                  </a:cubicBezTo>
                  <a:cubicBezTo>
                    <a:pt x="11644" y="14344"/>
                    <a:pt x="11644" y="14344"/>
                    <a:pt x="11644" y="14344"/>
                  </a:cubicBezTo>
                  <a:cubicBezTo>
                    <a:pt x="11644" y="18225"/>
                    <a:pt x="11644" y="18225"/>
                    <a:pt x="11644" y="18225"/>
                  </a:cubicBezTo>
                  <a:lnTo>
                    <a:pt x="9956" y="18225"/>
                  </a:lnTo>
                  <a:close/>
                  <a:moveTo>
                    <a:pt x="17381" y="7256"/>
                  </a:moveTo>
                  <a:cubicBezTo>
                    <a:pt x="17381" y="8100"/>
                    <a:pt x="17213" y="8944"/>
                    <a:pt x="16875" y="9787"/>
                  </a:cubicBezTo>
                  <a:cubicBezTo>
                    <a:pt x="16538" y="10462"/>
                    <a:pt x="16031" y="11138"/>
                    <a:pt x="15356" y="11813"/>
                  </a:cubicBezTo>
                  <a:cubicBezTo>
                    <a:pt x="14850" y="12319"/>
                    <a:pt x="14175" y="12825"/>
                    <a:pt x="13331" y="13163"/>
                  </a:cubicBezTo>
                  <a:cubicBezTo>
                    <a:pt x="12488" y="13500"/>
                    <a:pt x="11644" y="13669"/>
                    <a:pt x="10800" y="13669"/>
                  </a:cubicBezTo>
                  <a:cubicBezTo>
                    <a:pt x="9956" y="13669"/>
                    <a:pt x="9112" y="13500"/>
                    <a:pt x="8269" y="13163"/>
                  </a:cubicBezTo>
                  <a:cubicBezTo>
                    <a:pt x="7425" y="12825"/>
                    <a:pt x="6750" y="12319"/>
                    <a:pt x="6244" y="11813"/>
                  </a:cubicBezTo>
                  <a:cubicBezTo>
                    <a:pt x="5569" y="11138"/>
                    <a:pt x="5062" y="10462"/>
                    <a:pt x="4725" y="9787"/>
                  </a:cubicBezTo>
                  <a:cubicBezTo>
                    <a:pt x="4387" y="8944"/>
                    <a:pt x="4219" y="8100"/>
                    <a:pt x="4219" y="7256"/>
                  </a:cubicBezTo>
                  <a:cubicBezTo>
                    <a:pt x="4219" y="675"/>
                    <a:pt x="4219" y="675"/>
                    <a:pt x="4219" y="675"/>
                  </a:cubicBezTo>
                  <a:cubicBezTo>
                    <a:pt x="17381" y="675"/>
                    <a:pt x="17381" y="675"/>
                    <a:pt x="17381" y="675"/>
                  </a:cubicBezTo>
                  <a:lnTo>
                    <a:pt x="17381" y="7256"/>
                  </a:lnTo>
                  <a:close/>
                  <a:moveTo>
                    <a:pt x="17719" y="9450"/>
                  </a:moveTo>
                  <a:cubicBezTo>
                    <a:pt x="17888" y="8606"/>
                    <a:pt x="17888" y="8606"/>
                    <a:pt x="17888" y="8606"/>
                  </a:cubicBezTo>
                  <a:cubicBezTo>
                    <a:pt x="18056" y="8100"/>
                    <a:pt x="18056" y="7594"/>
                    <a:pt x="18056" y="7256"/>
                  </a:cubicBezTo>
                  <a:cubicBezTo>
                    <a:pt x="18056" y="3206"/>
                    <a:pt x="18056" y="3206"/>
                    <a:pt x="18056" y="3206"/>
                  </a:cubicBezTo>
                  <a:cubicBezTo>
                    <a:pt x="20756" y="3206"/>
                    <a:pt x="20756" y="3206"/>
                    <a:pt x="20756" y="3206"/>
                  </a:cubicBezTo>
                  <a:cubicBezTo>
                    <a:pt x="20756" y="3544"/>
                    <a:pt x="20756" y="3544"/>
                    <a:pt x="20756" y="3544"/>
                  </a:cubicBezTo>
                  <a:cubicBezTo>
                    <a:pt x="20588" y="4387"/>
                    <a:pt x="20419" y="5231"/>
                    <a:pt x="20081" y="6075"/>
                  </a:cubicBezTo>
                  <a:cubicBezTo>
                    <a:pt x="19575" y="7087"/>
                    <a:pt x="19069" y="7931"/>
                    <a:pt x="18394" y="8775"/>
                  </a:cubicBezTo>
                  <a:lnTo>
                    <a:pt x="17719" y="94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15F3D37E-CFA3-40B0-893F-00EEC0970034}"/>
              </a:ext>
            </a:extLst>
          </p:cNvPr>
          <p:cNvGrpSpPr/>
          <p:nvPr/>
        </p:nvGrpSpPr>
        <p:grpSpPr>
          <a:xfrm>
            <a:off x="5184755" y="2234713"/>
            <a:ext cx="540000" cy="540000"/>
            <a:chOff x="5184755" y="2234713"/>
            <a:chExt cx="540000" cy="540000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A688D11D-0995-425C-ACCC-C7F012102D3F}"/>
                </a:ext>
              </a:extLst>
            </p:cNvPr>
            <p:cNvSpPr/>
            <p:nvPr/>
          </p:nvSpPr>
          <p:spPr>
            <a:xfrm flipH="1">
              <a:off x="518475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="" xmlns:a16="http://schemas.microsoft.com/office/drawing/2014/main" id="{E9348A85-5E6D-4B94-907B-664A44242B0A}"/>
                </a:ext>
              </a:extLst>
            </p:cNvPr>
            <p:cNvSpPr/>
            <p:nvPr/>
          </p:nvSpPr>
          <p:spPr>
            <a:xfrm>
              <a:off x="5339959" y="2393134"/>
              <a:ext cx="229593" cy="22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extrusionOk="0">
                  <a:moveTo>
                    <a:pt x="19786" y="1350"/>
                  </a:moveTo>
                  <a:cubicBezTo>
                    <a:pt x="18797" y="506"/>
                    <a:pt x="17643" y="0"/>
                    <a:pt x="16489" y="0"/>
                  </a:cubicBezTo>
                  <a:cubicBezTo>
                    <a:pt x="15169" y="0"/>
                    <a:pt x="14015" y="506"/>
                    <a:pt x="13191" y="1350"/>
                  </a:cubicBezTo>
                  <a:cubicBezTo>
                    <a:pt x="1319" y="13500"/>
                    <a:pt x="1319" y="13500"/>
                    <a:pt x="1319" y="13500"/>
                  </a:cubicBezTo>
                  <a:cubicBezTo>
                    <a:pt x="495" y="14344"/>
                    <a:pt x="0" y="15525"/>
                    <a:pt x="0" y="16875"/>
                  </a:cubicBezTo>
                  <a:cubicBezTo>
                    <a:pt x="0" y="18056"/>
                    <a:pt x="495" y="19238"/>
                    <a:pt x="1319" y="20250"/>
                  </a:cubicBezTo>
                  <a:cubicBezTo>
                    <a:pt x="2308" y="21094"/>
                    <a:pt x="3463" y="21600"/>
                    <a:pt x="4617" y="21600"/>
                  </a:cubicBezTo>
                  <a:cubicBezTo>
                    <a:pt x="5936" y="21600"/>
                    <a:pt x="7090" y="21094"/>
                    <a:pt x="7915" y="20250"/>
                  </a:cubicBezTo>
                  <a:cubicBezTo>
                    <a:pt x="19786" y="8100"/>
                    <a:pt x="19786" y="8100"/>
                    <a:pt x="19786" y="8100"/>
                  </a:cubicBezTo>
                  <a:cubicBezTo>
                    <a:pt x="21600" y="6244"/>
                    <a:pt x="21600" y="3206"/>
                    <a:pt x="19786" y="1350"/>
                  </a:cubicBezTo>
                  <a:close/>
                  <a:moveTo>
                    <a:pt x="7420" y="19744"/>
                  </a:moveTo>
                  <a:cubicBezTo>
                    <a:pt x="6760" y="20419"/>
                    <a:pt x="5771" y="20756"/>
                    <a:pt x="4617" y="20756"/>
                  </a:cubicBezTo>
                  <a:cubicBezTo>
                    <a:pt x="3627" y="20756"/>
                    <a:pt x="2638" y="20419"/>
                    <a:pt x="1814" y="19744"/>
                  </a:cubicBezTo>
                  <a:cubicBezTo>
                    <a:pt x="1154" y="18900"/>
                    <a:pt x="824" y="17888"/>
                    <a:pt x="824" y="16875"/>
                  </a:cubicBezTo>
                  <a:cubicBezTo>
                    <a:pt x="824" y="15694"/>
                    <a:pt x="1154" y="14681"/>
                    <a:pt x="1814" y="14006"/>
                  </a:cubicBezTo>
                  <a:cubicBezTo>
                    <a:pt x="7585" y="8269"/>
                    <a:pt x="7585" y="8269"/>
                    <a:pt x="7585" y="8269"/>
                  </a:cubicBezTo>
                  <a:cubicBezTo>
                    <a:pt x="13026" y="13838"/>
                    <a:pt x="13026" y="13838"/>
                    <a:pt x="13026" y="13838"/>
                  </a:cubicBezTo>
                  <a:lnTo>
                    <a:pt x="7420" y="19744"/>
                  </a:lnTo>
                  <a:close/>
                  <a:moveTo>
                    <a:pt x="13521" y="13331"/>
                  </a:moveTo>
                  <a:cubicBezTo>
                    <a:pt x="8079" y="7762"/>
                    <a:pt x="8079" y="7762"/>
                    <a:pt x="8079" y="7762"/>
                  </a:cubicBezTo>
                  <a:cubicBezTo>
                    <a:pt x="13685" y="1856"/>
                    <a:pt x="13685" y="1856"/>
                    <a:pt x="13685" y="1856"/>
                  </a:cubicBezTo>
                  <a:cubicBezTo>
                    <a:pt x="14510" y="1181"/>
                    <a:pt x="15334" y="844"/>
                    <a:pt x="16489" y="844"/>
                  </a:cubicBezTo>
                  <a:cubicBezTo>
                    <a:pt x="17478" y="844"/>
                    <a:pt x="18467" y="1181"/>
                    <a:pt x="19292" y="1856"/>
                  </a:cubicBezTo>
                  <a:cubicBezTo>
                    <a:pt x="19951" y="2700"/>
                    <a:pt x="20281" y="3712"/>
                    <a:pt x="20281" y="4725"/>
                  </a:cubicBezTo>
                  <a:cubicBezTo>
                    <a:pt x="20281" y="5906"/>
                    <a:pt x="19951" y="6919"/>
                    <a:pt x="19292" y="7594"/>
                  </a:cubicBezTo>
                  <a:lnTo>
                    <a:pt x="13521" y="1333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6745C2A5-C404-43B8-8642-312F77053BB5}"/>
              </a:ext>
            </a:extLst>
          </p:cNvPr>
          <p:cNvGrpSpPr/>
          <p:nvPr/>
        </p:nvGrpSpPr>
        <p:grpSpPr>
          <a:xfrm>
            <a:off x="6467244" y="4702414"/>
            <a:ext cx="540000" cy="540000"/>
            <a:chOff x="6467244" y="4702414"/>
            <a:chExt cx="540000" cy="540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201417D9-0C3F-4D4C-9F3E-261D2D33C1ED}"/>
                </a:ext>
              </a:extLst>
            </p:cNvPr>
            <p:cNvSpPr/>
            <p:nvPr/>
          </p:nvSpPr>
          <p:spPr>
            <a:xfrm>
              <a:off x="6467244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">
              <a:extLst>
                <a:ext uri="{FF2B5EF4-FFF2-40B4-BE49-F238E27FC236}">
                  <a16:creationId xmlns="" xmlns:a16="http://schemas.microsoft.com/office/drawing/2014/main" id="{463ABA9F-E7E5-4FB8-8F8E-3D16ACB60BBD}"/>
                </a:ext>
              </a:extLst>
            </p:cNvPr>
            <p:cNvSpPr/>
            <p:nvPr/>
          </p:nvSpPr>
          <p:spPr>
            <a:xfrm>
              <a:off x="6622634" y="4897291"/>
              <a:ext cx="229220" cy="15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20595"/>
                  </a:moveTo>
                  <a:cubicBezTo>
                    <a:pt x="19913" y="20595"/>
                    <a:pt x="19913" y="20595"/>
                    <a:pt x="19913" y="20595"/>
                  </a:cubicBezTo>
                  <a:cubicBezTo>
                    <a:pt x="19913" y="1507"/>
                    <a:pt x="19913" y="1507"/>
                    <a:pt x="19913" y="1507"/>
                  </a:cubicBezTo>
                  <a:cubicBezTo>
                    <a:pt x="19913" y="753"/>
                    <a:pt x="19575" y="0"/>
                    <a:pt x="18900" y="0"/>
                  </a:cubicBezTo>
                  <a:cubicBezTo>
                    <a:pt x="17719" y="0"/>
                    <a:pt x="17719" y="0"/>
                    <a:pt x="17719" y="0"/>
                  </a:cubicBezTo>
                  <a:cubicBezTo>
                    <a:pt x="17044" y="0"/>
                    <a:pt x="16706" y="753"/>
                    <a:pt x="16706" y="1507"/>
                  </a:cubicBezTo>
                  <a:cubicBezTo>
                    <a:pt x="16706" y="20595"/>
                    <a:pt x="16706" y="20595"/>
                    <a:pt x="16706" y="20595"/>
                  </a:cubicBezTo>
                  <a:cubicBezTo>
                    <a:pt x="15019" y="20595"/>
                    <a:pt x="15019" y="20595"/>
                    <a:pt x="15019" y="20595"/>
                  </a:cubicBezTo>
                  <a:cubicBezTo>
                    <a:pt x="15019" y="7033"/>
                    <a:pt x="15019" y="7033"/>
                    <a:pt x="15019" y="7033"/>
                  </a:cubicBezTo>
                  <a:cubicBezTo>
                    <a:pt x="15019" y="6279"/>
                    <a:pt x="14513" y="5526"/>
                    <a:pt x="14006" y="5526"/>
                  </a:cubicBezTo>
                  <a:cubicBezTo>
                    <a:pt x="12656" y="5526"/>
                    <a:pt x="12656" y="5526"/>
                    <a:pt x="12656" y="5526"/>
                  </a:cubicBezTo>
                  <a:cubicBezTo>
                    <a:pt x="12150" y="5526"/>
                    <a:pt x="11644" y="6279"/>
                    <a:pt x="11644" y="7033"/>
                  </a:cubicBezTo>
                  <a:cubicBezTo>
                    <a:pt x="11644" y="20595"/>
                    <a:pt x="11644" y="20595"/>
                    <a:pt x="11644" y="20595"/>
                  </a:cubicBezTo>
                  <a:cubicBezTo>
                    <a:pt x="9956" y="20595"/>
                    <a:pt x="9956" y="20595"/>
                    <a:pt x="9956" y="20595"/>
                  </a:cubicBezTo>
                  <a:cubicBezTo>
                    <a:pt x="9956" y="12558"/>
                    <a:pt x="9956" y="12558"/>
                    <a:pt x="9956" y="12558"/>
                  </a:cubicBezTo>
                  <a:cubicBezTo>
                    <a:pt x="9956" y="11805"/>
                    <a:pt x="9450" y="11051"/>
                    <a:pt x="8944" y="11051"/>
                  </a:cubicBezTo>
                  <a:cubicBezTo>
                    <a:pt x="7594" y="11051"/>
                    <a:pt x="7594" y="11051"/>
                    <a:pt x="7594" y="11051"/>
                  </a:cubicBezTo>
                  <a:cubicBezTo>
                    <a:pt x="7087" y="11051"/>
                    <a:pt x="6581" y="11805"/>
                    <a:pt x="6581" y="12558"/>
                  </a:cubicBezTo>
                  <a:cubicBezTo>
                    <a:pt x="6581" y="20595"/>
                    <a:pt x="6581" y="20595"/>
                    <a:pt x="6581" y="20595"/>
                  </a:cubicBezTo>
                  <a:cubicBezTo>
                    <a:pt x="4894" y="20595"/>
                    <a:pt x="4894" y="20595"/>
                    <a:pt x="4894" y="20595"/>
                  </a:cubicBezTo>
                  <a:cubicBezTo>
                    <a:pt x="4894" y="18335"/>
                    <a:pt x="4894" y="18335"/>
                    <a:pt x="4894" y="18335"/>
                  </a:cubicBezTo>
                  <a:cubicBezTo>
                    <a:pt x="4894" y="17330"/>
                    <a:pt x="4556" y="16828"/>
                    <a:pt x="3881" y="16828"/>
                  </a:cubicBezTo>
                  <a:cubicBezTo>
                    <a:pt x="2700" y="16828"/>
                    <a:pt x="2700" y="16828"/>
                    <a:pt x="2700" y="16828"/>
                  </a:cubicBezTo>
                  <a:cubicBezTo>
                    <a:pt x="2194" y="16828"/>
                    <a:pt x="1687" y="17330"/>
                    <a:pt x="1687" y="18335"/>
                  </a:cubicBezTo>
                  <a:cubicBezTo>
                    <a:pt x="1687" y="20595"/>
                    <a:pt x="1687" y="20595"/>
                    <a:pt x="1687" y="20595"/>
                  </a:cubicBezTo>
                  <a:cubicBezTo>
                    <a:pt x="337" y="20595"/>
                    <a:pt x="337" y="20595"/>
                    <a:pt x="337" y="20595"/>
                  </a:cubicBezTo>
                  <a:cubicBezTo>
                    <a:pt x="169" y="20595"/>
                    <a:pt x="0" y="20847"/>
                    <a:pt x="0" y="21098"/>
                  </a:cubicBezTo>
                  <a:cubicBezTo>
                    <a:pt x="0" y="21349"/>
                    <a:pt x="169" y="21600"/>
                    <a:pt x="337" y="21600"/>
                  </a:cubicBezTo>
                  <a:cubicBezTo>
                    <a:pt x="21263" y="21600"/>
                    <a:pt x="21263" y="21600"/>
                    <a:pt x="21263" y="21600"/>
                  </a:cubicBezTo>
                  <a:cubicBezTo>
                    <a:pt x="21431" y="21600"/>
                    <a:pt x="21600" y="21349"/>
                    <a:pt x="21600" y="21098"/>
                  </a:cubicBezTo>
                  <a:cubicBezTo>
                    <a:pt x="21600" y="20847"/>
                    <a:pt x="21431" y="20595"/>
                    <a:pt x="21263" y="20595"/>
                  </a:cubicBezTo>
                  <a:close/>
                  <a:moveTo>
                    <a:pt x="4219" y="20595"/>
                  </a:moveTo>
                  <a:cubicBezTo>
                    <a:pt x="2362" y="20595"/>
                    <a:pt x="2362" y="20595"/>
                    <a:pt x="2362" y="20595"/>
                  </a:cubicBezTo>
                  <a:cubicBezTo>
                    <a:pt x="2362" y="17833"/>
                    <a:pt x="2362" y="17833"/>
                    <a:pt x="2362" y="17833"/>
                  </a:cubicBezTo>
                  <a:cubicBezTo>
                    <a:pt x="4219" y="17833"/>
                    <a:pt x="4219" y="17833"/>
                    <a:pt x="4219" y="17833"/>
                  </a:cubicBezTo>
                  <a:lnTo>
                    <a:pt x="4219" y="20595"/>
                  </a:lnTo>
                  <a:close/>
                  <a:moveTo>
                    <a:pt x="9112" y="20595"/>
                  </a:moveTo>
                  <a:cubicBezTo>
                    <a:pt x="7425" y="20595"/>
                    <a:pt x="7425" y="20595"/>
                    <a:pt x="7425" y="20595"/>
                  </a:cubicBezTo>
                  <a:cubicBezTo>
                    <a:pt x="7425" y="12307"/>
                    <a:pt x="7425" y="12307"/>
                    <a:pt x="7425" y="12307"/>
                  </a:cubicBezTo>
                  <a:cubicBezTo>
                    <a:pt x="9112" y="12307"/>
                    <a:pt x="9112" y="12307"/>
                    <a:pt x="9112" y="12307"/>
                  </a:cubicBezTo>
                  <a:lnTo>
                    <a:pt x="9112" y="20595"/>
                  </a:lnTo>
                  <a:close/>
                  <a:moveTo>
                    <a:pt x="14175" y="20595"/>
                  </a:moveTo>
                  <a:cubicBezTo>
                    <a:pt x="12488" y="20595"/>
                    <a:pt x="12488" y="20595"/>
                    <a:pt x="12488" y="20595"/>
                  </a:cubicBezTo>
                  <a:cubicBezTo>
                    <a:pt x="12488" y="6781"/>
                    <a:pt x="12488" y="6781"/>
                    <a:pt x="12488" y="6781"/>
                  </a:cubicBezTo>
                  <a:cubicBezTo>
                    <a:pt x="14175" y="6781"/>
                    <a:pt x="14175" y="6781"/>
                    <a:pt x="14175" y="6781"/>
                  </a:cubicBezTo>
                  <a:lnTo>
                    <a:pt x="14175" y="20595"/>
                  </a:lnTo>
                  <a:close/>
                  <a:moveTo>
                    <a:pt x="19238" y="20595"/>
                  </a:moveTo>
                  <a:cubicBezTo>
                    <a:pt x="17381" y="20595"/>
                    <a:pt x="17381" y="20595"/>
                    <a:pt x="17381" y="20595"/>
                  </a:cubicBezTo>
                  <a:cubicBezTo>
                    <a:pt x="17381" y="1005"/>
                    <a:pt x="17381" y="1005"/>
                    <a:pt x="17381" y="1005"/>
                  </a:cubicBezTo>
                  <a:cubicBezTo>
                    <a:pt x="19238" y="1005"/>
                    <a:pt x="19238" y="1005"/>
                    <a:pt x="19238" y="1005"/>
                  </a:cubicBezTo>
                  <a:lnTo>
                    <a:pt x="19238" y="2059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29895635-4E03-404B-A871-7FA009EF1116}"/>
              </a:ext>
            </a:extLst>
          </p:cNvPr>
          <p:cNvGrpSpPr/>
          <p:nvPr/>
        </p:nvGrpSpPr>
        <p:grpSpPr>
          <a:xfrm>
            <a:off x="5184756" y="4702414"/>
            <a:ext cx="540000" cy="540000"/>
            <a:chOff x="5184756" y="4702414"/>
            <a:chExt cx="540000" cy="540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0115E7CB-A74A-4871-A958-C7641D4577CC}"/>
                </a:ext>
              </a:extLst>
            </p:cNvPr>
            <p:cNvSpPr/>
            <p:nvPr/>
          </p:nvSpPr>
          <p:spPr>
            <a:xfrm flipH="1">
              <a:off x="5184756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AA2FE30-1CFA-4135-A720-2159E4E1979B}"/>
                </a:ext>
              </a:extLst>
            </p:cNvPr>
            <p:cNvGrpSpPr/>
            <p:nvPr/>
          </p:nvGrpSpPr>
          <p:grpSpPr>
            <a:xfrm>
              <a:off x="5340146" y="4861203"/>
              <a:ext cx="229221" cy="222423"/>
              <a:chOff x="16376714" y="5473947"/>
              <a:chExt cx="553988" cy="552159"/>
            </a:xfrm>
            <a:solidFill>
              <a:schemeClr val="bg1"/>
            </a:solidFill>
          </p:grpSpPr>
          <p:sp>
            <p:nvSpPr>
              <p:cNvPr id="52" name="Freeform 109">
                <a:extLst>
                  <a:ext uri="{FF2B5EF4-FFF2-40B4-BE49-F238E27FC236}">
                    <a16:creationId xmlns="" xmlns:a16="http://schemas.microsoft.com/office/drawing/2014/main" id="{053DAD26-F9C7-4DC1-A7C6-DDB5E393CA1D}"/>
                  </a:ext>
                </a:extLst>
              </p:cNvPr>
              <p:cNvSpPr/>
              <p:nvPr/>
            </p:nvSpPr>
            <p:spPr>
              <a:xfrm>
                <a:off x="16376714" y="5473947"/>
                <a:ext cx="522906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cubicBezTo>
                      <a:pt x="11782" y="0"/>
                      <a:pt x="11603" y="0"/>
                      <a:pt x="11425" y="0"/>
                    </a:cubicBezTo>
                    <a:cubicBezTo>
                      <a:pt x="7319" y="0"/>
                      <a:pt x="3570" y="2025"/>
                      <a:pt x="1607" y="5400"/>
                    </a:cubicBezTo>
                    <a:cubicBezTo>
                      <a:pt x="536" y="7087"/>
                      <a:pt x="0" y="8944"/>
                      <a:pt x="0" y="10800"/>
                    </a:cubicBezTo>
                    <a:cubicBezTo>
                      <a:pt x="0" y="16706"/>
                      <a:pt x="5177" y="21600"/>
                      <a:pt x="11425" y="21600"/>
                    </a:cubicBezTo>
                    <a:cubicBezTo>
                      <a:pt x="15531" y="21600"/>
                      <a:pt x="19279" y="19575"/>
                      <a:pt x="21243" y="16200"/>
                    </a:cubicBezTo>
                    <a:cubicBezTo>
                      <a:pt x="21421" y="16031"/>
                      <a:pt x="21421" y="16031"/>
                      <a:pt x="21600" y="15863"/>
                    </a:cubicBezTo>
                    <a:cubicBezTo>
                      <a:pt x="11782" y="10631"/>
                      <a:pt x="11782" y="10631"/>
                      <a:pt x="11782" y="10631"/>
                    </a:cubicBezTo>
                    <a:lnTo>
                      <a:pt x="11782" y="0"/>
                    </a:lnTo>
                    <a:close/>
                    <a:moveTo>
                      <a:pt x="20350" y="16200"/>
                    </a:moveTo>
                    <a:cubicBezTo>
                      <a:pt x="20172" y="16369"/>
                      <a:pt x="20172" y="16369"/>
                      <a:pt x="20172" y="16369"/>
                    </a:cubicBezTo>
                    <a:cubicBezTo>
                      <a:pt x="19458" y="17550"/>
                      <a:pt x="18208" y="18731"/>
                      <a:pt x="16780" y="19406"/>
                    </a:cubicBezTo>
                    <a:cubicBezTo>
                      <a:pt x="16066" y="19913"/>
                      <a:pt x="15174" y="20250"/>
                      <a:pt x="14281" y="20419"/>
                    </a:cubicBezTo>
                    <a:cubicBezTo>
                      <a:pt x="13388" y="20756"/>
                      <a:pt x="12317" y="20756"/>
                      <a:pt x="11425" y="20756"/>
                    </a:cubicBezTo>
                    <a:cubicBezTo>
                      <a:pt x="9997" y="20756"/>
                      <a:pt x="8569" y="20588"/>
                      <a:pt x="7319" y="20081"/>
                    </a:cubicBezTo>
                    <a:cubicBezTo>
                      <a:pt x="6069" y="19575"/>
                      <a:pt x="4820" y="18731"/>
                      <a:pt x="3927" y="17888"/>
                    </a:cubicBezTo>
                    <a:cubicBezTo>
                      <a:pt x="2856" y="17044"/>
                      <a:pt x="2142" y="15863"/>
                      <a:pt x="1607" y="14681"/>
                    </a:cubicBezTo>
                    <a:cubicBezTo>
                      <a:pt x="1071" y="13500"/>
                      <a:pt x="893" y="12150"/>
                      <a:pt x="893" y="10800"/>
                    </a:cubicBezTo>
                    <a:cubicBezTo>
                      <a:pt x="893" y="9956"/>
                      <a:pt x="893" y="8944"/>
                      <a:pt x="1250" y="8100"/>
                    </a:cubicBezTo>
                    <a:cubicBezTo>
                      <a:pt x="1428" y="7256"/>
                      <a:pt x="1785" y="6581"/>
                      <a:pt x="2142" y="5737"/>
                    </a:cubicBezTo>
                    <a:cubicBezTo>
                      <a:pt x="3213" y="4219"/>
                      <a:pt x="4463" y="3037"/>
                      <a:pt x="6069" y="2194"/>
                    </a:cubicBezTo>
                    <a:cubicBezTo>
                      <a:pt x="6783" y="1687"/>
                      <a:pt x="7676" y="1350"/>
                      <a:pt x="8569" y="1181"/>
                    </a:cubicBezTo>
                    <a:cubicBezTo>
                      <a:pt x="9283" y="1012"/>
                      <a:pt x="9997" y="844"/>
                      <a:pt x="10711" y="844"/>
                    </a:cubicBezTo>
                    <a:cubicBezTo>
                      <a:pt x="11068" y="844"/>
                      <a:pt x="11068" y="844"/>
                      <a:pt x="11068" y="844"/>
                    </a:cubicBezTo>
                    <a:cubicBezTo>
                      <a:pt x="11068" y="10800"/>
                      <a:pt x="11068" y="10800"/>
                      <a:pt x="11068" y="10800"/>
                    </a:cubicBezTo>
                    <a:cubicBezTo>
                      <a:pt x="11068" y="10969"/>
                      <a:pt x="11068" y="11138"/>
                      <a:pt x="11246" y="11138"/>
                    </a:cubicBezTo>
                    <a:cubicBezTo>
                      <a:pt x="11425" y="11306"/>
                      <a:pt x="11425" y="11306"/>
                      <a:pt x="11425" y="11306"/>
                    </a:cubicBezTo>
                    <a:lnTo>
                      <a:pt x="20350" y="16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="" xmlns:a16="http://schemas.microsoft.com/office/drawing/2014/main" id="{A2166DC7-B0AF-4196-B85E-A3B440B6F260}"/>
                  </a:ext>
                </a:extLst>
              </p:cNvPr>
              <p:cNvSpPr/>
              <p:nvPr/>
            </p:nvSpPr>
            <p:spPr>
              <a:xfrm>
                <a:off x="16709471" y="5481260"/>
                <a:ext cx="221231" cy="3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" y="0"/>
                    </a:moveTo>
                    <a:cubicBezTo>
                      <a:pt x="847" y="0"/>
                      <a:pt x="847" y="0"/>
                      <a:pt x="847" y="0"/>
                    </a:cubicBezTo>
                    <a:cubicBezTo>
                      <a:pt x="424" y="0"/>
                      <a:pt x="0" y="267"/>
                      <a:pt x="0" y="533"/>
                    </a:cubicBezTo>
                    <a:cubicBezTo>
                      <a:pt x="0" y="800"/>
                      <a:pt x="0" y="1067"/>
                      <a:pt x="424" y="1067"/>
                    </a:cubicBezTo>
                    <a:cubicBezTo>
                      <a:pt x="1694" y="1333"/>
                      <a:pt x="2965" y="1600"/>
                      <a:pt x="4235" y="1867"/>
                    </a:cubicBezTo>
                    <a:cubicBezTo>
                      <a:pt x="7200" y="2667"/>
                      <a:pt x="10165" y="3733"/>
                      <a:pt x="12282" y="5333"/>
                    </a:cubicBezTo>
                    <a:cubicBezTo>
                      <a:pt x="14400" y="6667"/>
                      <a:pt x="16518" y="8533"/>
                      <a:pt x="17788" y="10400"/>
                    </a:cubicBezTo>
                    <a:cubicBezTo>
                      <a:pt x="19059" y="12267"/>
                      <a:pt x="19482" y="14400"/>
                      <a:pt x="19482" y="16533"/>
                    </a:cubicBezTo>
                    <a:cubicBezTo>
                      <a:pt x="19482" y="17867"/>
                      <a:pt x="19482" y="19467"/>
                      <a:pt x="18635" y="20800"/>
                    </a:cubicBezTo>
                    <a:cubicBezTo>
                      <a:pt x="18635" y="20800"/>
                      <a:pt x="18635" y="20800"/>
                      <a:pt x="18635" y="20800"/>
                    </a:cubicBezTo>
                    <a:cubicBezTo>
                      <a:pt x="18635" y="21067"/>
                      <a:pt x="18635" y="21067"/>
                      <a:pt x="18635" y="21067"/>
                    </a:cubicBezTo>
                    <a:cubicBezTo>
                      <a:pt x="18635" y="21333"/>
                      <a:pt x="19059" y="21600"/>
                      <a:pt x="19482" y="21600"/>
                    </a:cubicBezTo>
                    <a:cubicBezTo>
                      <a:pt x="19906" y="21600"/>
                      <a:pt x="20329" y="21600"/>
                      <a:pt x="20753" y="21333"/>
                    </a:cubicBezTo>
                    <a:cubicBezTo>
                      <a:pt x="21176" y="19733"/>
                      <a:pt x="21600" y="18133"/>
                      <a:pt x="21600" y="16533"/>
                    </a:cubicBezTo>
                    <a:cubicBezTo>
                      <a:pt x="21600" y="8800"/>
                      <a:pt x="13129" y="1867"/>
                      <a:pt x="12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647E34B9-2C57-4A5D-920B-CDC18C4CFC95}"/>
              </a:ext>
            </a:extLst>
          </p:cNvPr>
          <p:cNvGrpSpPr/>
          <p:nvPr/>
        </p:nvGrpSpPr>
        <p:grpSpPr>
          <a:xfrm>
            <a:off x="7164541" y="3468585"/>
            <a:ext cx="540000" cy="540000"/>
            <a:chOff x="7164541" y="3468585"/>
            <a:chExt cx="540000" cy="540000"/>
          </a:xfrm>
        </p:grpSpPr>
        <p:sp>
          <p:nvSpPr>
            <p:cNvPr id="3" name="椭圆 2">
              <a:extLst>
                <a:ext uri="{FF2B5EF4-FFF2-40B4-BE49-F238E27FC236}">
                  <a16:creationId xmlns="" xmlns:a16="http://schemas.microsoft.com/office/drawing/2014/main" id="{5CDF759F-9B0A-478E-ACB8-479379E1E81C}"/>
                </a:ext>
              </a:extLst>
            </p:cNvPr>
            <p:cNvSpPr/>
            <p:nvPr/>
          </p:nvSpPr>
          <p:spPr>
            <a:xfrm>
              <a:off x="7164541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D32EB629-4F49-4956-9E1B-B3A599A09B84}"/>
                </a:ext>
              </a:extLst>
            </p:cNvPr>
            <p:cNvGrpSpPr/>
            <p:nvPr/>
          </p:nvGrpSpPr>
          <p:grpSpPr>
            <a:xfrm>
              <a:off x="7319931" y="3637316"/>
              <a:ext cx="229221" cy="202538"/>
              <a:chOff x="16416659" y="4606938"/>
              <a:chExt cx="553988" cy="502794"/>
            </a:xfrm>
            <a:solidFill>
              <a:schemeClr val="bg1"/>
            </a:solidFill>
          </p:grpSpPr>
          <p:sp>
            <p:nvSpPr>
              <p:cNvPr id="56" name="Oval 198">
                <a:extLst>
                  <a:ext uri="{FF2B5EF4-FFF2-40B4-BE49-F238E27FC236}">
                    <a16:creationId xmlns="" xmlns:a16="http://schemas.microsoft.com/office/drawing/2014/main" id="{B449D9C8-EEB7-4549-99E8-7EEA807AFB85}"/>
                  </a:ext>
                </a:extLst>
              </p:cNvPr>
              <p:cNvSpPr/>
              <p:nvPr/>
            </p:nvSpPr>
            <p:spPr>
              <a:xfrm>
                <a:off x="16789640" y="4875704"/>
                <a:ext cx="32912" cy="310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 199">
                <a:extLst>
                  <a:ext uri="{FF2B5EF4-FFF2-40B4-BE49-F238E27FC236}">
                    <a16:creationId xmlns="" xmlns:a16="http://schemas.microsoft.com/office/drawing/2014/main" id="{C1E9DBCD-5037-4081-B66C-D0DF080DF5EE}"/>
                  </a:ext>
                </a:extLst>
              </p:cNvPr>
              <p:cNvSpPr/>
              <p:nvPr/>
            </p:nvSpPr>
            <p:spPr>
              <a:xfrm>
                <a:off x="16416659" y="4606938"/>
                <a:ext cx="553988" cy="502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7" y="2793"/>
                    </a:moveTo>
                    <a:cubicBezTo>
                      <a:pt x="1688" y="2793"/>
                      <a:pt x="1688" y="2793"/>
                      <a:pt x="1688" y="2793"/>
                    </a:cubicBezTo>
                    <a:cubicBezTo>
                      <a:pt x="1181" y="2793"/>
                      <a:pt x="844" y="2421"/>
                      <a:pt x="844" y="1862"/>
                    </a:cubicBezTo>
                    <a:cubicBezTo>
                      <a:pt x="844" y="1303"/>
                      <a:pt x="1181" y="931"/>
                      <a:pt x="1688" y="931"/>
                    </a:cubicBezTo>
                    <a:cubicBezTo>
                      <a:pt x="21262" y="931"/>
                      <a:pt x="21262" y="931"/>
                      <a:pt x="21262" y="931"/>
                    </a:cubicBezTo>
                    <a:cubicBezTo>
                      <a:pt x="21431" y="931"/>
                      <a:pt x="21600" y="745"/>
                      <a:pt x="21600" y="559"/>
                    </a:cubicBezTo>
                    <a:cubicBezTo>
                      <a:pt x="21600" y="186"/>
                      <a:pt x="21431" y="0"/>
                      <a:pt x="21262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675" y="0"/>
                      <a:pt x="0" y="931"/>
                      <a:pt x="0" y="1862"/>
                    </a:cubicBezTo>
                    <a:cubicBezTo>
                      <a:pt x="0" y="20483"/>
                      <a:pt x="0" y="20483"/>
                      <a:pt x="0" y="20483"/>
                    </a:cubicBezTo>
                    <a:cubicBezTo>
                      <a:pt x="0" y="21041"/>
                      <a:pt x="506" y="21600"/>
                      <a:pt x="1013" y="21600"/>
                    </a:cubicBezTo>
                    <a:cubicBezTo>
                      <a:pt x="20587" y="21600"/>
                      <a:pt x="20587" y="21600"/>
                      <a:pt x="20587" y="21600"/>
                    </a:cubicBezTo>
                    <a:cubicBezTo>
                      <a:pt x="21094" y="21600"/>
                      <a:pt x="21600" y="21041"/>
                      <a:pt x="21600" y="20483"/>
                    </a:cubicBezTo>
                    <a:cubicBezTo>
                      <a:pt x="21600" y="3910"/>
                      <a:pt x="21600" y="3910"/>
                      <a:pt x="21600" y="3910"/>
                    </a:cubicBezTo>
                    <a:cubicBezTo>
                      <a:pt x="21600" y="3352"/>
                      <a:pt x="21094" y="2793"/>
                      <a:pt x="20587" y="2793"/>
                    </a:cubicBezTo>
                    <a:close/>
                    <a:moveTo>
                      <a:pt x="20756" y="14524"/>
                    </a:moveTo>
                    <a:cubicBezTo>
                      <a:pt x="12825" y="14524"/>
                      <a:pt x="12825" y="14524"/>
                      <a:pt x="12825" y="14524"/>
                    </a:cubicBezTo>
                    <a:cubicBezTo>
                      <a:pt x="12825" y="9869"/>
                      <a:pt x="12825" y="9869"/>
                      <a:pt x="12825" y="9869"/>
                    </a:cubicBezTo>
                    <a:cubicBezTo>
                      <a:pt x="20756" y="9869"/>
                      <a:pt x="20756" y="9869"/>
                      <a:pt x="20756" y="9869"/>
                    </a:cubicBezTo>
                    <a:lnTo>
                      <a:pt x="20756" y="14524"/>
                    </a:lnTo>
                    <a:close/>
                    <a:moveTo>
                      <a:pt x="20756" y="9124"/>
                    </a:moveTo>
                    <a:cubicBezTo>
                      <a:pt x="13162" y="9124"/>
                      <a:pt x="13162" y="9124"/>
                      <a:pt x="13162" y="9124"/>
                    </a:cubicBezTo>
                    <a:cubicBezTo>
                      <a:pt x="12487" y="9124"/>
                      <a:pt x="12150" y="9497"/>
                      <a:pt x="12150" y="10241"/>
                    </a:cubicBezTo>
                    <a:cubicBezTo>
                      <a:pt x="12150" y="14338"/>
                      <a:pt x="12150" y="14338"/>
                      <a:pt x="12150" y="14338"/>
                    </a:cubicBezTo>
                    <a:cubicBezTo>
                      <a:pt x="12150" y="14897"/>
                      <a:pt x="12487" y="15455"/>
                      <a:pt x="13162" y="15455"/>
                    </a:cubicBezTo>
                    <a:cubicBezTo>
                      <a:pt x="20756" y="15455"/>
                      <a:pt x="20756" y="15455"/>
                      <a:pt x="20756" y="15455"/>
                    </a:cubicBezTo>
                    <a:cubicBezTo>
                      <a:pt x="20756" y="20855"/>
                      <a:pt x="20756" y="20855"/>
                      <a:pt x="20756" y="20855"/>
                    </a:cubicBezTo>
                    <a:cubicBezTo>
                      <a:pt x="844" y="20855"/>
                      <a:pt x="844" y="20855"/>
                      <a:pt x="844" y="20855"/>
                    </a:cubicBezTo>
                    <a:cubicBezTo>
                      <a:pt x="844" y="3352"/>
                      <a:pt x="844" y="3352"/>
                      <a:pt x="844" y="3352"/>
                    </a:cubicBezTo>
                    <a:cubicBezTo>
                      <a:pt x="1013" y="3538"/>
                      <a:pt x="1013" y="3538"/>
                      <a:pt x="1013" y="3538"/>
                    </a:cubicBezTo>
                    <a:cubicBezTo>
                      <a:pt x="1181" y="3724"/>
                      <a:pt x="1519" y="3724"/>
                      <a:pt x="1688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20756" y="3724"/>
                      <a:pt x="20756" y="3724"/>
                      <a:pt x="20756" y="3724"/>
                    </a:cubicBezTo>
                    <a:lnTo>
                      <a:pt x="20756" y="912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8D1CC549-61BD-4AE4-89E5-248DFF170FB6}"/>
              </a:ext>
            </a:extLst>
          </p:cNvPr>
          <p:cNvGrpSpPr/>
          <p:nvPr/>
        </p:nvGrpSpPr>
        <p:grpSpPr>
          <a:xfrm>
            <a:off x="4487459" y="3468585"/>
            <a:ext cx="540000" cy="540000"/>
            <a:chOff x="4487459" y="3468585"/>
            <a:chExt cx="540000" cy="540000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9341C4C8-BF98-46C3-987B-5C2D9003D775}"/>
                </a:ext>
              </a:extLst>
            </p:cNvPr>
            <p:cNvSpPr/>
            <p:nvPr/>
          </p:nvSpPr>
          <p:spPr>
            <a:xfrm flipH="1">
              <a:off x="4487459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FC84E9D4-F56E-4357-9E5E-D4419EBD39F2}"/>
                </a:ext>
              </a:extLst>
            </p:cNvPr>
            <p:cNvGrpSpPr/>
            <p:nvPr/>
          </p:nvGrpSpPr>
          <p:grpSpPr>
            <a:xfrm>
              <a:off x="4668192" y="3627006"/>
              <a:ext cx="178534" cy="223159"/>
              <a:chOff x="17584968" y="3473368"/>
              <a:chExt cx="431489" cy="553988"/>
            </a:xfrm>
            <a:solidFill>
              <a:schemeClr val="bg1"/>
            </a:solidFill>
          </p:grpSpPr>
          <p:sp>
            <p:nvSpPr>
              <p:cNvPr id="59" name="Freeform 223">
                <a:extLst>
                  <a:ext uri="{FF2B5EF4-FFF2-40B4-BE49-F238E27FC236}">
                    <a16:creationId xmlns="" xmlns:a16="http://schemas.microsoft.com/office/drawing/2014/main" id="{07CE89A3-928C-40A1-BDC9-AA957A437E6D}"/>
                  </a:ext>
                </a:extLst>
              </p:cNvPr>
              <p:cNvSpPr/>
              <p:nvPr/>
            </p:nvSpPr>
            <p:spPr>
              <a:xfrm>
                <a:off x="17584968" y="3473368"/>
                <a:ext cx="431489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12" y="4219"/>
                    </a:moveTo>
                    <a:cubicBezTo>
                      <a:pt x="17712" y="4219"/>
                      <a:pt x="17712" y="4219"/>
                      <a:pt x="17712" y="4219"/>
                    </a:cubicBezTo>
                    <a:cubicBezTo>
                      <a:pt x="17712" y="1013"/>
                      <a:pt x="17712" y="1013"/>
                      <a:pt x="17712" y="1013"/>
                    </a:cubicBezTo>
                    <a:cubicBezTo>
                      <a:pt x="17712" y="506"/>
                      <a:pt x="17064" y="0"/>
                      <a:pt x="16416" y="0"/>
                    </a:cubicBezTo>
                    <a:cubicBezTo>
                      <a:pt x="5184" y="0"/>
                      <a:pt x="5184" y="0"/>
                      <a:pt x="5184" y="0"/>
                    </a:cubicBezTo>
                    <a:cubicBezTo>
                      <a:pt x="4536" y="0"/>
                      <a:pt x="3888" y="506"/>
                      <a:pt x="3888" y="1013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1296" y="5906"/>
                      <a:pt x="0" y="8269"/>
                      <a:pt x="0" y="10800"/>
                    </a:cubicBezTo>
                    <a:cubicBezTo>
                      <a:pt x="0" y="13331"/>
                      <a:pt x="1296" y="15694"/>
                      <a:pt x="3888" y="17381"/>
                    </a:cubicBezTo>
                    <a:cubicBezTo>
                      <a:pt x="3888" y="17381"/>
                      <a:pt x="3888" y="17381"/>
                      <a:pt x="3888" y="17381"/>
                    </a:cubicBezTo>
                    <a:cubicBezTo>
                      <a:pt x="3888" y="20587"/>
                      <a:pt x="3888" y="20587"/>
                      <a:pt x="3888" y="20587"/>
                    </a:cubicBezTo>
                    <a:cubicBezTo>
                      <a:pt x="3888" y="21094"/>
                      <a:pt x="4536" y="21600"/>
                      <a:pt x="5184" y="21600"/>
                    </a:cubicBezTo>
                    <a:cubicBezTo>
                      <a:pt x="16416" y="21600"/>
                      <a:pt x="16416" y="21600"/>
                      <a:pt x="16416" y="21600"/>
                    </a:cubicBezTo>
                    <a:cubicBezTo>
                      <a:pt x="17064" y="21600"/>
                      <a:pt x="17712" y="21094"/>
                      <a:pt x="17712" y="20587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20304" y="15694"/>
                      <a:pt x="21600" y="13331"/>
                      <a:pt x="21600" y="10800"/>
                    </a:cubicBezTo>
                    <a:cubicBezTo>
                      <a:pt x="21600" y="8269"/>
                      <a:pt x="20304" y="5906"/>
                      <a:pt x="17712" y="4219"/>
                    </a:cubicBezTo>
                    <a:close/>
                    <a:moveTo>
                      <a:pt x="4968" y="844"/>
                    </a:moveTo>
                    <a:cubicBezTo>
                      <a:pt x="16632" y="844"/>
                      <a:pt x="16632" y="844"/>
                      <a:pt x="16632" y="844"/>
                    </a:cubicBezTo>
                    <a:cubicBezTo>
                      <a:pt x="16632" y="3713"/>
                      <a:pt x="16632" y="3713"/>
                      <a:pt x="16632" y="3713"/>
                    </a:cubicBezTo>
                    <a:cubicBezTo>
                      <a:pt x="16200" y="3375"/>
                      <a:pt x="16200" y="3375"/>
                      <a:pt x="16200" y="3375"/>
                    </a:cubicBezTo>
                    <a:cubicBezTo>
                      <a:pt x="12960" y="1856"/>
                      <a:pt x="8640" y="1856"/>
                      <a:pt x="5400" y="3375"/>
                    </a:cubicBezTo>
                    <a:cubicBezTo>
                      <a:pt x="4968" y="3713"/>
                      <a:pt x="4968" y="3713"/>
                      <a:pt x="4968" y="3713"/>
                    </a:cubicBezTo>
                    <a:lnTo>
                      <a:pt x="4968" y="844"/>
                    </a:lnTo>
                    <a:close/>
                    <a:moveTo>
                      <a:pt x="16632" y="20756"/>
                    </a:moveTo>
                    <a:cubicBezTo>
                      <a:pt x="4968" y="20756"/>
                      <a:pt x="4968" y="20756"/>
                      <a:pt x="4968" y="20756"/>
                    </a:cubicBezTo>
                    <a:cubicBezTo>
                      <a:pt x="4968" y="17887"/>
                      <a:pt x="4968" y="17887"/>
                      <a:pt x="4968" y="17887"/>
                    </a:cubicBezTo>
                    <a:cubicBezTo>
                      <a:pt x="5400" y="18225"/>
                      <a:pt x="5400" y="18225"/>
                      <a:pt x="5400" y="18225"/>
                    </a:cubicBezTo>
                    <a:cubicBezTo>
                      <a:pt x="8640" y="19744"/>
                      <a:pt x="12960" y="19744"/>
                      <a:pt x="16200" y="18225"/>
                    </a:cubicBezTo>
                    <a:cubicBezTo>
                      <a:pt x="16632" y="17887"/>
                      <a:pt x="16632" y="17887"/>
                      <a:pt x="16632" y="17887"/>
                    </a:cubicBezTo>
                    <a:lnTo>
                      <a:pt x="16632" y="20756"/>
                    </a:lnTo>
                    <a:close/>
                    <a:moveTo>
                      <a:pt x="17712" y="16200"/>
                    </a:moveTo>
                    <a:cubicBezTo>
                      <a:pt x="16848" y="17044"/>
                      <a:pt x="15768" y="17550"/>
                      <a:pt x="14688" y="17887"/>
                    </a:cubicBezTo>
                    <a:cubicBezTo>
                      <a:pt x="13392" y="18394"/>
                      <a:pt x="12096" y="18562"/>
                      <a:pt x="10800" y="18562"/>
                    </a:cubicBezTo>
                    <a:cubicBezTo>
                      <a:pt x="9504" y="18562"/>
                      <a:pt x="8208" y="18394"/>
                      <a:pt x="6912" y="17887"/>
                    </a:cubicBezTo>
                    <a:cubicBezTo>
                      <a:pt x="5832" y="17550"/>
                      <a:pt x="4752" y="17044"/>
                      <a:pt x="3888" y="16200"/>
                    </a:cubicBezTo>
                    <a:cubicBezTo>
                      <a:pt x="2808" y="15525"/>
                      <a:pt x="2160" y="14681"/>
                      <a:pt x="1728" y="13837"/>
                    </a:cubicBezTo>
                    <a:cubicBezTo>
                      <a:pt x="1080" y="12825"/>
                      <a:pt x="864" y="11812"/>
                      <a:pt x="864" y="10800"/>
                    </a:cubicBezTo>
                    <a:cubicBezTo>
                      <a:pt x="864" y="9787"/>
                      <a:pt x="1080" y="8775"/>
                      <a:pt x="1728" y="7762"/>
                    </a:cubicBezTo>
                    <a:cubicBezTo>
                      <a:pt x="2160" y="6919"/>
                      <a:pt x="2808" y="6075"/>
                      <a:pt x="3888" y="5400"/>
                    </a:cubicBezTo>
                    <a:cubicBezTo>
                      <a:pt x="4752" y="4556"/>
                      <a:pt x="5832" y="4050"/>
                      <a:pt x="6912" y="3713"/>
                    </a:cubicBezTo>
                    <a:cubicBezTo>
                      <a:pt x="9288" y="2869"/>
                      <a:pt x="12312" y="2869"/>
                      <a:pt x="14688" y="3713"/>
                    </a:cubicBezTo>
                    <a:cubicBezTo>
                      <a:pt x="15768" y="4050"/>
                      <a:pt x="16848" y="4556"/>
                      <a:pt x="17712" y="5400"/>
                    </a:cubicBezTo>
                    <a:cubicBezTo>
                      <a:pt x="18792" y="6075"/>
                      <a:pt x="19440" y="6919"/>
                      <a:pt x="19872" y="7762"/>
                    </a:cubicBezTo>
                    <a:cubicBezTo>
                      <a:pt x="20520" y="8775"/>
                      <a:pt x="20736" y="9787"/>
                      <a:pt x="20736" y="10800"/>
                    </a:cubicBezTo>
                    <a:cubicBezTo>
                      <a:pt x="20736" y="11812"/>
                      <a:pt x="20520" y="12825"/>
                      <a:pt x="19872" y="13837"/>
                    </a:cubicBezTo>
                    <a:cubicBezTo>
                      <a:pt x="19440" y="14681"/>
                      <a:pt x="18792" y="15525"/>
                      <a:pt x="17712" y="16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 224">
                <a:extLst>
                  <a:ext uri="{FF2B5EF4-FFF2-40B4-BE49-F238E27FC236}">
                    <a16:creationId xmlns="" xmlns:a16="http://schemas.microsoft.com/office/drawing/2014/main" id="{2CDBE5CD-B80E-4A43-8E68-635CACFAF2CD}"/>
                  </a:ext>
                </a:extLst>
              </p:cNvPr>
              <p:cNvSpPr/>
              <p:nvPr/>
            </p:nvSpPr>
            <p:spPr>
              <a:xfrm>
                <a:off x="17791569" y="3612321"/>
                <a:ext cx="129814" cy="212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0" y="19837"/>
                    </a:moveTo>
                    <a:cubicBezTo>
                      <a:pt x="2880" y="13665"/>
                      <a:pt x="2880" y="13665"/>
                      <a:pt x="2880" y="13665"/>
                    </a:cubicBezTo>
                    <a:cubicBezTo>
                      <a:pt x="2880" y="882"/>
                      <a:pt x="2880" y="882"/>
                      <a:pt x="2880" y="882"/>
                    </a:cubicBezTo>
                    <a:cubicBezTo>
                      <a:pt x="2880" y="441"/>
                      <a:pt x="2160" y="0"/>
                      <a:pt x="1440" y="0"/>
                    </a:cubicBezTo>
                    <a:cubicBezTo>
                      <a:pt x="720" y="0"/>
                      <a:pt x="0" y="441"/>
                      <a:pt x="0" y="882"/>
                    </a:cubicBezTo>
                    <a:cubicBezTo>
                      <a:pt x="0" y="14106"/>
                      <a:pt x="0" y="14106"/>
                      <a:pt x="0" y="14106"/>
                    </a:cubicBezTo>
                    <a:cubicBezTo>
                      <a:pt x="0" y="14547"/>
                      <a:pt x="0" y="14988"/>
                      <a:pt x="720" y="14988"/>
                    </a:cubicBez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160" y="21600"/>
                      <a:pt x="20880" y="21600"/>
                      <a:pt x="21600" y="21159"/>
                    </a:cubicBezTo>
                    <a:cubicBezTo>
                      <a:pt x="21600" y="20718"/>
                      <a:pt x="21600" y="20718"/>
                      <a:pt x="21600" y="20278"/>
                    </a:cubicBezTo>
                    <a:cubicBezTo>
                      <a:pt x="21600" y="20278"/>
                      <a:pt x="20880" y="19837"/>
                      <a:pt x="20880" y="1983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5639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2E09D594-4C66-4E09-9798-53A23E1B2548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939810" y="4338183"/>
            <a:ext cx="3680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投资回报分析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Return on investment analysis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9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37B4F73-16CD-4A32-AA1E-FBEC5428E73F}"/>
              </a:ext>
            </a:extLst>
          </p:cNvPr>
          <p:cNvSpPr/>
          <p:nvPr/>
        </p:nvSpPr>
        <p:spPr>
          <a:xfrm>
            <a:off x="0" y="4114800"/>
            <a:ext cx="12192000" cy="274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34E818F-590F-4843-86F4-C552137897F8}"/>
              </a:ext>
            </a:extLst>
          </p:cNvPr>
          <p:cNvSpPr txBox="1"/>
          <p:nvPr/>
        </p:nvSpPr>
        <p:spPr>
          <a:xfrm>
            <a:off x="5041895" y="4495266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A3542D2-65FC-4A9E-BD85-81C4A89EF71A}"/>
              </a:ext>
            </a:extLst>
          </p:cNvPr>
          <p:cNvSpPr txBox="1"/>
          <p:nvPr/>
        </p:nvSpPr>
        <p:spPr>
          <a:xfrm>
            <a:off x="695325" y="5298888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103FAEE-FF1D-4961-86D2-8B485613C374}"/>
              </a:ext>
            </a:extLst>
          </p:cNvPr>
          <p:cNvCxnSpPr>
            <a:cxnSpLocks/>
          </p:cNvCxnSpPr>
          <p:nvPr/>
        </p:nvCxnSpPr>
        <p:spPr>
          <a:xfrm>
            <a:off x="5734012" y="5185209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3863DF1-FC97-4681-8659-AB408CD46748}"/>
              </a:ext>
            </a:extLst>
          </p:cNvPr>
          <p:cNvGrpSpPr/>
          <p:nvPr/>
        </p:nvGrpSpPr>
        <p:grpSpPr>
          <a:xfrm>
            <a:off x="695325" y="993756"/>
            <a:ext cx="2772861" cy="1877735"/>
            <a:chOff x="695325" y="1276956"/>
            <a:chExt cx="2772861" cy="1877735"/>
          </a:xfrm>
        </p:grpSpPr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864C7CFA-9695-4E59-B66C-1D018B0690E5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13" name="图表 12">
              <a:extLst>
                <a:ext uri="{FF2B5EF4-FFF2-40B4-BE49-F238E27FC236}">
                  <a16:creationId xmlns="" xmlns:a16="http://schemas.microsoft.com/office/drawing/2014/main" id="{50C6A4DF-96C5-412D-9DC8-5F8B0109B2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7024B7B3-84C2-4F88-BEB6-C29AF664A036}"/>
              </a:ext>
            </a:extLst>
          </p:cNvPr>
          <p:cNvGrpSpPr/>
          <p:nvPr/>
        </p:nvGrpSpPr>
        <p:grpSpPr>
          <a:xfrm>
            <a:off x="1058569" y="2704737"/>
            <a:ext cx="2046372" cy="1041363"/>
            <a:chOff x="1058569" y="2704737"/>
            <a:chExt cx="2046372" cy="1041363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1EC8B22A-C88D-45CA-B85D-E2A1B5C8D39F}"/>
                </a:ext>
              </a:extLst>
            </p:cNvPr>
            <p:cNvSpPr txBox="1"/>
            <p:nvPr/>
          </p:nvSpPr>
          <p:spPr>
            <a:xfrm>
              <a:off x="1058569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9C2964FF-E100-4E94-BCB0-2EC80C66A112}"/>
                </a:ext>
              </a:extLst>
            </p:cNvPr>
            <p:cNvSpPr txBox="1"/>
            <p:nvPr/>
          </p:nvSpPr>
          <p:spPr>
            <a:xfrm>
              <a:off x="1468520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38578B5F-5642-44A3-BE6C-2418B418BA9B}"/>
              </a:ext>
            </a:extLst>
          </p:cNvPr>
          <p:cNvGrpSpPr/>
          <p:nvPr/>
        </p:nvGrpSpPr>
        <p:grpSpPr>
          <a:xfrm>
            <a:off x="8723814" y="993756"/>
            <a:ext cx="2772861" cy="1877735"/>
            <a:chOff x="695325" y="1276956"/>
            <a:chExt cx="2772861" cy="1877735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E8249CF8-63B9-4A37-92F5-9D760E18490E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4" name="图表 43">
              <a:extLst>
                <a:ext uri="{FF2B5EF4-FFF2-40B4-BE49-F238E27FC236}">
                  <a16:creationId xmlns="" xmlns:a16="http://schemas.microsoft.com/office/drawing/2014/main" id="{5AE626EC-A163-47E7-951D-F3F01519F8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13510C04-03F7-49EA-9547-E68745358118}"/>
              </a:ext>
            </a:extLst>
          </p:cNvPr>
          <p:cNvGrpSpPr/>
          <p:nvPr/>
        </p:nvGrpSpPr>
        <p:grpSpPr>
          <a:xfrm>
            <a:off x="9087058" y="2704737"/>
            <a:ext cx="2046372" cy="1041363"/>
            <a:chOff x="9087058" y="2704737"/>
            <a:chExt cx="2046372" cy="1041363"/>
          </a:xfrm>
        </p:grpSpPr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F95542BF-BF5C-4A36-B23E-8220548D98CC}"/>
                </a:ext>
              </a:extLst>
            </p:cNvPr>
            <p:cNvSpPr txBox="1"/>
            <p:nvPr/>
          </p:nvSpPr>
          <p:spPr>
            <a:xfrm>
              <a:off x="9087058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BE180C0A-0CC0-4F75-A925-6F3EBE3DC26E}"/>
                </a:ext>
              </a:extLst>
            </p:cNvPr>
            <p:cNvSpPr txBox="1"/>
            <p:nvPr/>
          </p:nvSpPr>
          <p:spPr>
            <a:xfrm>
              <a:off x="9497009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0144F547-A21F-46D6-87F1-92B0094C9F9B}"/>
              </a:ext>
            </a:extLst>
          </p:cNvPr>
          <p:cNvGrpSpPr/>
          <p:nvPr/>
        </p:nvGrpSpPr>
        <p:grpSpPr>
          <a:xfrm>
            <a:off x="3371488" y="993756"/>
            <a:ext cx="2772861" cy="1877735"/>
            <a:chOff x="695325" y="1276956"/>
            <a:chExt cx="2772861" cy="1877735"/>
          </a:xfrm>
        </p:grpSpPr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84E74EF3-78E6-44A0-AE70-461C0B53B293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0" name="图表 49">
              <a:extLst>
                <a:ext uri="{FF2B5EF4-FFF2-40B4-BE49-F238E27FC236}">
                  <a16:creationId xmlns="" xmlns:a16="http://schemas.microsoft.com/office/drawing/2014/main" id="{1911C427-F092-41A2-A9B0-9BAC32CC50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ED83B9B-3DB6-4EBE-9BF2-05E344523D8B}"/>
              </a:ext>
            </a:extLst>
          </p:cNvPr>
          <p:cNvGrpSpPr/>
          <p:nvPr/>
        </p:nvGrpSpPr>
        <p:grpSpPr>
          <a:xfrm>
            <a:off x="3734732" y="2704737"/>
            <a:ext cx="2046372" cy="1041363"/>
            <a:chOff x="3734732" y="2704737"/>
            <a:chExt cx="2046372" cy="1041363"/>
          </a:xfrm>
        </p:grpSpPr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7BE8B64B-C9EE-4D41-AE1C-CF9E8C9F3CDE}"/>
                </a:ext>
              </a:extLst>
            </p:cNvPr>
            <p:cNvSpPr txBox="1"/>
            <p:nvPr/>
          </p:nvSpPr>
          <p:spPr>
            <a:xfrm>
              <a:off x="3734732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13BA0798-6C6E-458B-B45C-35A5678F1AA7}"/>
                </a:ext>
              </a:extLst>
            </p:cNvPr>
            <p:cNvSpPr txBox="1"/>
            <p:nvPr/>
          </p:nvSpPr>
          <p:spPr>
            <a:xfrm>
              <a:off x="4144683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B7C5F633-2E47-44DF-9C90-C5BFD70E194F}"/>
              </a:ext>
            </a:extLst>
          </p:cNvPr>
          <p:cNvGrpSpPr/>
          <p:nvPr/>
        </p:nvGrpSpPr>
        <p:grpSpPr>
          <a:xfrm>
            <a:off x="6047651" y="993756"/>
            <a:ext cx="2772861" cy="1877735"/>
            <a:chOff x="695325" y="1276956"/>
            <a:chExt cx="2772861" cy="1877735"/>
          </a:xfrm>
        </p:grpSpPr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CF0AA458-12E2-4469-BB5D-FC73137D1D5A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6" name="图表 55">
              <a:extLst>
                <a:ext uri="{FF2B5EF4-FFF2-40B4-BE49-F238E27FC236}">
                  <a16:creationId xmlns="" xmlns:a16="http://schemas.microsoft.com/office/drawing/2014/main" id="{98D3D4BD-3B8B-4FE6-8206-B0FB2E08DE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F6BE0C86-7408-4BAB-BF7F-D502C8B932B7}"/>
              </a:ext>
            </a:extLst>
          </p:cNvPr>
          <p:cNvGrpSpPr/>
          <p:nvPr/>
        </p:nvGrpSpPr>
        <p:grpSpPr>
          <a:xfrm>
            <a:off x="6410895" y="2704737"/>
            <a:ext cx="2046372" cy="1041363"/>
            <a:chOff x="6410895" y="2704737"/>
            <a:chExt cx="2046372" cy="1041363"/>
          </a:xfrm>
        </p:grpSpPr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1491E289-D29F-4259-9355-1B52DC3B48C3}"/>
                </a:ext>
              </a:extLst>
            </p:cNvPr>
            <p:cNvSpPr txBox="1"/>
            <p:nvPr/>
          </p:nvSpPr>
          <p:spPr>
            <a:xfrm>
              <a:off x="6410895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A3269A3B-AB98-4FCD-9A87-9C674E5608B9}"/>
                </a:ext>
              </a:extLst>
            </p:cNvPr>
            <p:cNvSpPr txBox="1"/>
            <p:nvPr/>
          </p:nvSpPr>
          <p:spPr>
            <a:xfrm>
              <a:off x="6820846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5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B95CD257-8E47-49EA-A2F2-4CA364DB714E}"/>
              </a:ext>
            </a:extLst>
          </p:cNvPr>
          <p:cNvSpPr/>
          <p:nvPr/>
        </p:nvSpPr>
        <p:spPr>
          <a:xfrm>
            <a:off x="9169703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0013635-6D37-4201-931D-FDC3A0E7EFBA}"/>
              </a:ext>
            </a:extLst>
          </p:cNvPr>
          <p:cNvSpPr/>
          <p:nvPr/>
        </p:nvSpPr>
        <p:spPr>
          <a:xfrm>
            <a:off x="348185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BA637CB-781D-4472-A4D3-FE7FADC157FA}"/>
              </a:ext>
            </a:extLst>
          </p:cNvPr>
          <p:cNvSpPr/>
          <p:nvPr/>
        </p:nvSpPr>
        <p:spPr>
          <a:xfrm>
            <a:off x="1482196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687E9EB-AF37-4FF8-A806-413A00703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595" y="2017986"/>
            <a:ext cx="2208751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BB8F63E-F8EF-46B3-B316-E6959CADD4C4}"/>
              </a:ext>
            </a:extLst>
          </p:cNvPr>
          <p:cNvSpPr txBox="1"/>
          <p:nvPr/>
        </p:nvSpPr>
        <p:spPr>
          <a:xfrm>
            <a:off x="2299229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28AEE932-0F87-45C9-BCB2-FF5D253DF5FB}"/>
              </a:ext>
            </a:extLst>
          </p:cNvPr>
          <p:cNvSpPr txBox="1"/>
          <p:nvPr/>
        </p:nvSpPr>
        <p:spPr>
          <a:xfrm>
            <a:off x="2001128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9457BA14-C98A-43B8-8757-19010736D178}"/>
              </a:ext>
            </a:extLst>
          </p:cNvPr>
          <p:cNvCxnSpPr>
            <a:cxnSpLocks/>
          </p:cNvCxnSpPr>
          <p:nvPr/>
        </p:nvCxnSpPr>
        <p:spPr>
          <a:xfrm>
            <a:off x="2792457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DD5505E-02A5-4E89-BF2D-57CCE77E526C}"/>
              </a:ext>
            </a:extLst>
          </p:cNvPr>
          <p:cNvSpPr/>
          <p:nvPr/>
        </p:nvSpPr>
        <p:spPr>
          <a:xfrm>
            <a:off x="7628290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A900FEF-580C-4254-B82D-FE42DAD30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56" y="2017986"/>
            <a:ext cx="2208717" cy="14724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02682293-EA6F-4CE7-803F-B9682834B800}"/>
              </a:ext>
            </a:extLst>
          </p:cNvPr>
          <p:cNvSpPr txBox="1"/>
          <p:nvPr/>
        </p:nvSpPr>
        <p:spPr>
          <a:xfrm>
            <a:off x="8445323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E887BDD4-2E74-4791-B7E3-1F7D60A4794E}"/>
              </a:ext>
            </a:extLst>
          </p:cNvPr>
          <p:cNvSpPr txBox="1"/>
          <p:nvPr/>
        </p:nvSpPr>
        <p:spPr>
          <a:xfrm>
            <a:off x="8147222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1D389628-6913-475E-80AE-A8421A4DD04D}"/>
              </a:ext>
            </a:extLst>
          </p:cNvPr>
          <p:cNvCxnSpPr>
            <a:cxnSpLocks/>
          </p:cNvCxnSpPr>
          <p:nvPr/>
        </p:nvCxnSpPr>
        <p:spPr>
          <a:xfrm>
            <a:off x="8938551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38F7F30-A786-4ADC-BEEF-0ECC8706D5AD}"/>
              </a:ext>
            </a:extLst>
          </p:cNvPr>
          <p:cNvSpPr/>
          <p:nvPr/>
        </p:nvSpPr>
        <p:spPr>
          <a:xfrm>
            <a:off x="4436534" y="1337733"/>
            <a:ext cx="3318934" cy="49709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D87B4633-D32C-4633-915E-704CE1C3451F}"/>
              </a:ext>
            </a:extLst>
          </p:cNvPr>
          <p:cNvSpPr txBox="1"/>
          <p:nvPr/>
        </p:nvSpPr>
        <p:spPr>
          <a:xfrm>
            <a:off x="5041895" y="3849021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4F64A09B-B629-4A5B-8FAE-7ED04BD381C3}"/>
              </a:ext>
            </a:extLst>
          </p:cNvPr>
          <p:cNvSpPr txBox="1"/>
          <p:nvPr/>
        </p:nvSpPr>
        <p:spPr>
          <a:xfrm>
            <a:off x="4729142" y="4652643"/>
            <a:ext cx="273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7BED7E9A-E23F-4CCF-8013-5094C8298384}"/>
              </a:ext>
            </a:extLst>
          </p:cNvPr>
          <p:cNvCxnSpPr>
            <a:cxnSpLocks/>
          </p:cNvCxnSpPr>
          <p:nvPr/>
        </p:nvCxnSpPr>
        <p:spPr>
          <a:xfrm>
            <a:off x="5734012" y="4538964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5550469-48B2-497B-828E-407151F062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643" y="1734525"/>
            <a:ext cx="2208717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3532949"/>
      </p:ext>
    </p:extLst>
  </p:cSld>
  <p:clrMapOvr>
    <a:masterClrMapping/>
  </p:clrMapOvr>
  <p:transition spd="slow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6" grpId="0" animBg="1"/>
      <p:bldP spid="31" grpId="0"/>
      <p:bldP spid="32" grpId="0"/>
      <p:bldP spid="5" grpId="0" animBg="1"/>
      <p:bldP spid="35" grpId="0"/>
      <p:bldP spid="36" grpId="0"/>
      <p:bldP spid="2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1C9C9905-9E8A-461B-A5F6-56CB9F75E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229524"/>
              </p:ext>
            </p:extLst>
          </p:nvPr>
        </p:nvGraphicFramePr>
        <p:xfrm>
          <a:off x="695324" y="1196975"/>
          <a:ext cx="540067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47125D-96C1-445F-B1F3-119944BC30BC}"/>
              </a:ext>
            </a:extLst>
          </p:cNvPr>
          <p:cNvGrpSpPr/>
          <p:nvPr/>
        </p:nvGrpSpPr>
        <p:grpSpPr>
          <a:xfrm>
            <a:off x="6484799" y="1875932"/>
            <a:ext cx="2044470" cy="1777516"/>
            <a:chOff x="6484799" y="1875932"/>
            <a:chExt cx="2044470" cy="1777516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5B93E1F1-06E1-4051-8AEA-C5F094772BF1}"/>
                </a:ext>
              </a:extLst>
            </p:cNvPr>
            <p:cNvGrpSpPr/>
            <p:nvPr/>
          </p:nvGrpSpPr>
          <p:grpSpPr>
            <a:xfrm>
              <a:off x="6484799" y="2439339"/>
              <a:ext cx="2044470" cy="1214109"/>
              <a:chOff x="2101861" y="4432065"/>
              <a:chExt cx="2044470" cy="1214109"/>
            </a:xfrm>
          </p:grpSpPr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D5890991-4E75-4D5B-8B62-A895FE74D75B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EAFA6035-5670-444F-8C12-8AF07D401A55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" name="Freeform 40">
              <a:extLst>
                <a:ext uri="{FF2B5EF4-FFF2-40B4-BE49-F238E27FC236}">
                  <a16:creationId xmlns="" xmlns:a16="http://schemas.microsoft.com/office/drawing/2014/main" id="{9E9E6275-3B9F-44AA-8E1B-D680E6CB5133}"/>
                </a:ext>
              </a:extLst>
            </p:cNvPr>
            <p:cNvSpPr/>
            <p:nvPr/>
          </p:nvSpPr>
          <p:spPr>
            <a:xfrm>
              <a:off x="7261545" y="1875932"/>
              <a:ext cx="490979" cy="44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2" y="7364"/>
                  </a:moveTo>
                  <a:cubicBezTo>
                    <a:pt x="16908" y="6480"/>
                    <a:pt x="16908" y="6480"/>
                    <a:pt x="16908" y="6480"/>
                  </a:cubicBezTo>
                  <a:cubicBezTo>
                    <a:pt x="16200" y="6971"/>
                    <a:pt x="16200" y="6971"/>
                    <a:pt x="16200" y="6971"/>
                  </a:cubicBezTo>
                  <a:cubicBezTo>
                    <a:pt x="16820" y="8051"/>
                    <a:pt x="17174" y="9425"/>
                    <a:pt x="17174" y="10800"/>
                  </a:cubicBezTo>
                  <a:cubicBezTo>
                    <a:pt x="17174" y="15316"/>
                    <a:pt x="13810" y="19047"/>
                    <a:pt x="9738" y="19047"/>
                  </a:cubicBezTo>
                  <a:cubicBezTo>
                    <a:pt x="5754" y="19047"/>
                    <a:pt x="2390" y="15316"/>
                    <a:pt x="2390" y="10800"/>
                  </a:cubicBezTo>
                  <a:cubicBezTo>
                    <a:pt x="2390" y="6284"/>
                    <a:pt x="5754" y="2651"/>
                    <a:pt x="9738" y="2651"/>
                  </a:cubicBezTo>
                  <a:cubicBezTo>
                    <a:pt x="12128" y="2651"/>
                    <a:pt x="14164" y="3829"/>
                    <a:pt x="15492" y="5695"/>
                  </a:cubicBezTo>
                  <a:cubicBezTo>
                    <a:pt x="14341" y="6578"/>
                    <a:pt x="14341" y="6578"/>
                    <a:pt x="14341" y="6578"/>
                  </a:cubicBezTo>
                  <a:cubicBezTo>
                    <a:pt x="13279" y="5105"/>
                    <a:pt x="11597" y="4124"/>
                    <a:pt x="9738" y="4124"/>
                  </a:cubicBezTo>
                  <a:cubicBezTo>
                    <a:pt x="6462" y="4124"/>
                    <a:pt x="3807" y="7167"/>
                    <a:pt x="3807" y="10800"/>
                  </a:cubicBezTo>
                  <a:cubicBezTo>
                    <a:pt x="3807" y="14531"/>
                    <a:pt x="6462" y="17476"/>
                    <a:pt x="9738" y="17476"/>
                  </a:cubicBezTo>
                  <a:cubicBezTo>
                    <a:pt x="13102" y="17476"/>
                    <a:pt x="15757" y="14531"/>
                    <a:pt x="15757" y="10800"/>
                  </a:cubicBezTo>
                  <a:cubicBezTo>
                    <a:pt x="15757" y="9720"/>
                    <a:pt x="15580" y="8640"/>
                    <a:pt x="15138" y="7756"/>
                  </a:cubicBezTo>
                  <a:cubicBezTo>
                    <a:pt x="13190" y="9131"/>
                    <a:pt x="13190" y="9131"/>
                    <a:pt x="13190" y="9131"/>
                  </a:cubicBezTo>
                  <a:cubicBezTo>
                    <a:pt x="13367" y="9622"/>
                    <a:pt x="13544" y="10211"/>
                    <a:pt x="13544" y="10800"/>
                  </a:cubicBezTo>
                  <a:cubicBezTo>
                    <a:pt x="13544" y="13156"/>
                    <a:pt x="11862" y="15022"/>
                    <a:pt x="9738" y="15022"/>
                  </a:cubicBezTo>
                  <a:cubicBezTo>
                    <a:pt x="7702" y="15022"/>
                    <a:pt x="6020" y="13156"/>
                    <a:pt x="6020" y="10800"/>
                  </a:cubicBezTo>
                  <a:cubicBezTo>
                    <a:pt x="6020" y="8542"/>
                    <a:pt x="7702" y="6676"/>
                    <a:pt x="9738" y="6676"/>
                  </a:cubicBezTo>
                  <a:cubicBezTo>
                    <a:pt x="10800" y="6676"/>
                    <a:pt x="11774" y="7167"/>
                    <a:pt x="12482" y="7953"/>
                  </a:cubicBezTo>
                  <a:cubicBezTo>
                    <a:pt x="11154" y="8836"/>
                    <a:pt x="11154" y="8836"/>
                    <a:pt x="11154" y="8836"/>
                  </a:cubicBezTo>
                  <a:cubicBezTo>
                    <a:pt x="10800" y="8542"/>
                    <a:pt x="10269" y="8345"/>
                    <a:pt x="9738" y="8345"/>
                  </a:cubicBezTo>
                  <a:cubicBezTo>
                    <a:pt x="8498" y="8345"/>
                    <a:pt x="7525" y="9425"/>
                    <a:pt x="7525" y="10800"/>
                  </a:cubicBezTo>
                  <a:cubicBezTo>
                    <a:pt x="7525" y="12175"/>
                    <a:pt x="8498" y="13353"/>
                    <a:pt x="9738" y="13353"/>
                  </a:cubicBezTo>
                  <a:cubicBezTo>
                    <a:pt x="11066" y="13353"/>
                    <a:pt x="12039" y="12175"/>
                    <a:pt x="12039" y="10800"/>
                  </a:cubicBezTo>
                  <a:cubicBezTo>
                    <a:pt x="12039" y="10604"/>
                    <a:pt x="11951" y="10309"/>
                    <a:pt x="11951" y="10113"/>
                  </a:cubicBezTo>
                  <a:cubicBezTo>
                    <a:pt x="10092" y="11389"/>
                    <a:pt x="10092" y="11389"/>
                    <a:pt x="10092" y="11389"/>
                  </a:cubicBezTo>
                  <a:cubicBezTo>
                    <a:pt x="9826" y="10996"/>
                    <a:pt x="9826" y="10996"/>
                    <a:pt x="9826" y="10996"/>
                  </a:cubicBezTo>
                  <a:cubicBezTo>
                    <a:pt x="16997" y="5695"/>
                    <a:pt x="16997" y="5695"/>
                    <a:pt x="16997" y="5695"/>
                  </a:cubicBezTo>
                  <a:cubicBezTo>
                    <a:pt x="18767" y="6578"/>
                    <a:pt x="18767" y="6578"/>
                    <a:pt x="18767" y="6578"/>
                  </a:cubicBezTo>
                  <a:cubicBezTo>
                    <a:pt x="21600" y="4516"/>
                    <a:pt x="21600" y="4516"/>
                    <a:pt x="21600" y="4516"/>
                  </a:cubicBezTo>
                  <a:cubicBezTo>
                    <a:pt x="19830" y="3633"/>
                    <a:pt x="19830" y="3633"/>
                    <a:pt x="19830" y="3633"/>
                  </a:cubicBezTo>
                  <a:cubicBezTo>
                    <a:pt x="20361" y="3338"/>
                    <a:pt x="20361" y="3338"/>
                    <a:pt x="20361" y="3338"/>
                  </a:cubicBezTo>
                  <a:cubicBezTo>
                    <a:pt x="19918" y="2553"/>
                    <a:pt x="19918" y="2553"/>
                    <a:pt x="19918" y="2553"/>
                  </a:cubicBezTo>
                  <a:cubicBezTo>
                    <a:pt x="19387" y="2847"/>
                    <a:pt x="19387" y="2847"/>
                    <a:pt x="19387" y="2847"/>
                  </a:cubicBezTo>
                  <a:cubicBezTo>
                    <a:pt x="19387" y="785"/>
                    <a:pt x="19387" y="785"/>
                    <a:pt x="19387" y="785"/>
                  </a:cubicBezTo>
                  <a:cubicBezTo>
                    <a:pt x="16554" y="2847"/>
                    <a:pt x="16554" y="2847"/>
                    <a:pt x="16554" y="2847"/>
                  </a:cubicBezTo>
                  <a:cubicBezTo>
                    <a:pt x="16554" y="4909"/>
                    <a:pt x="16554" y="4909"/>
                    <a:pt x="16554" y="4909"/>
                  </a:cubicBezTo>
                  <a:cubicBezTo>
                    <a:pt x="15934" y="5400"/>
                    <a:pt x="15934" y="5400"/>
                    <a:pt x="15934" y="5400"/>
                  </a:cubicBezTo>
                  <a:cubicBezTo>
                    <a:pt x="15934" y="3044"/>
                    <a:pt x="15934" y="3044"/>
                    <a:pt x="15934" y="3044"/>
                  </a:cubicBezTo>
                  <a:cubicBezTo>
                    <a:pt x="16200" y="2749"/>
                    <a:pt x="16200" y="2749"/>
                    <a:pt x="16200" y="2749"/>
                  </a:cubicBezTo>
                  <a:cubicBezTo>
                    <a:pt x="14518" y="1080"/>
                    <a:pt x="12216" y="0"/>
                    <a:pt x="9738" y="0"/>
                  </a:cubicBezTo>
                  <a:cubicBezTo>
                    <a:pt x="4426" y="0"/>
                    <a:pt x="0" y="4909"/>
                    <a:pt x="0" y="10800"/>
                  </a:cubicBezTo>
                  <a:cubicBezTo>
                    <a:pt x="0" y="16789"/>
                    <a:pt x="4426" y="21600"/>
                    <a:pt x="9738" y="21600"/>
                  </a:cubicBezTo>
                  <a:cubicBezTo>
                    <a:pt x="15138" y="21600"/>
                    <a:pt x="19475" y="16789"/>
                    <a:pt x="19475" y="10800"/>
                  </a:cubicBezTo>
                  <a:cubicBezTo>
                    <a:pt x="19475" y="9524"/>
                    <a:pt x="19298" y="8247"/>
                    <a:pt x="18856" y="7069"/>
                  </a:cubicBezTo>
                  <a:lnTo>
                    <a:pt x="18502" y="7364"/>
                  </a:lnTo>
                  <a:close/>
                </a:path>
              </a:pathLst>
            </a:custGeom>
            <a:solidFill>
              <a:srgbClr val="FF9F1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A4B43C9B-B8A8-4419-BD74-3B5F2F8AE82C}"/>
              </a:ext>
            </a:extLst>
          </p:cNvPr>
          <p:cNvGrpSpPr/>
          <p:nvPr/>
        </p:nvGrpSpPr>
        <p:grpSpPr>
          <a:xfrm>
            <a:off x="9282862" y="1897892"/>
            <a:ext cx="2044470" cy="1755556"/>
            <a:chOff x="9282862" y="1897892"/>
            <a:chExt cx="2044470" cy="1755556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2D79B00C-2189-4DD3-8BAD-11533F072450}"/>
                </a:ext>
              </a:extLst>
            </p:cNvPr>
            <p:cNvGrpSpPr/>
            <p:nvPr/>
          </p:nvGrpSpPr>
          <p:grpSpPr>
            <a:xfrm>
              <a:off x="10044643" y="1897892"/>
              <a:ext cx="520908" cy="420883"/>
              <a:chOff x="-1920514" y="4215008"/>
              <a:chExt cx="1018077" cy="822585"/>
            </a:xfrm>
            <a:solidFill>
              <a:srgbClr val="FF9F1B"/>
            </a:solidFill>
          </p:grpSpPr>
          <p:sp>
            <p:nvSpPr>
              <p:cNvPr id="14" name="Freeform 45">
                <a:extLst>
                  <a:ext uri="{FF2B5EF4-FFF2-40B4-BE49-F238E27FC236}">
                    <a16:creationId xmlns="" xmlns:a16="http://schemas.microsoft.com/office/drawing/2014/main" id="{BDFFE0D5-6346-46F7-9018-6FCE20581901}"/>
                  </a:ext>
                </a:extLst>
              </p:cNvPr>
              <p:cNvSpPr/>
              <p:nvPr/>
            </p:nvSpPr>
            <p:spPr>
              <a:xfrm>
                <a:off x="-1819337" y="4525771"/>
                <a:ext cx="354357" cy="68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cubicBezTo>
                      <a:pt x="2160" y="21600"/>
                      <a:pt x="2160" y="21600"/>
                      <a:pt x="2160" y="21600"/>
                    </a:cubicBezTo>
                    <a:cubicBezTo>
                      <a:pt x="960" y="21600"/>
                      <a:pt x="0" y="16800"/>
                      <a:pt x="0" y="10800"/>
                    </a:cubicBezTo>
                    <a:cubicBezTo>
                      <a:pt x="0" y="4800"/>
                      <a:pt x="960" y="0"/>
                      <a:pt x="2160" y="0"/>
                    </a:cubicBezTo>
                    <a:cubicBezTo>
                      <a:pt x="19440" y="0"/>
                      <a:pt x="19440" y="0"/>
                      <a:pt x="19440" y="0"/>
                    </a:cubicBezTo>
                    <a:cubicBezTo>
                      <a:pt x="20640" y="0"/>
                      <a:pt x="21600" y="4800"/>
                      <a:pt x="21600" y="10800"/>
                    </a:cubicBezTo>
                    <a:cubicBezTo>
                      <a:pt x="21600" y="16800"/>
                      <a:pt x="20640" y="21600"/>
                      <a:pt x="1944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="" xmlns:a16="http://schemas.microsoft.com/office/drawing/2014/main" id="{722CAB69-0798-4F0D-9DA8-A1B92F0A2662}"/>
                  </a:ext>
                </a:extLst>
              </p:cNvPr>
              <p:cNvSpPr/>
              <p:nvPr/>
            </p:nvSpPr>
            <p:spPr>
              <a:xfrm>
                <a:off x="-1775435" y="4532041"/>
                <a:ext cx="65856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21600"/>
                    </a:moveTo>
                    <a:cubicBezTo>
                      <a:pt x="5082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5082" y="0"/>
                      <a:pt x="11435" y="0"/>
                    </a:cubicBezTo>
                    <a:cubicBezTo>
                      <a:pt x="16518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518" y="21600"/>
                      <a:pt x="1143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="" xmlns:a16="http://schemas.microsoft.com/office/drawing/2014/main" id="{9D830270-4F77-44BE-9D12-609E8ED4806E}"/>
                  </a:ext>
                </a:extLst>
              </p:cNvPr>
              <p:cNvSpPr/>
              <p:nvPr/>
            </p:nvSpPr>
            <p:spPr>
              <a:xfrm>
                <a:off x="-1693901" y="4532041"/>
                <a:ext cx="72127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00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4800" y="0"/>
                      <a:pt x="10800" y="0"/>
                    </a:cubicBezTo>
                    <a:cubicBezTo>
                      <a:pt x="16800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800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="" xmlns:a16="http://schemas.microsoft.com/office/drawing/2014/main" id="{78D1516F-1605-43C0-B096-072E45FE1B84}"/>
                  </a:ext>
                </a:extLst>
              </p:cNvPr>
              <p:cNvSpPr/>
              <p:nvPr/>
            </p:nvSpPr>
            <p:spPr>
              <a:xfrm>
                <a:off x="-1521427" y="4409742"/>
                <a:ext cx="200697" cy="30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8" y="21600"/>
                    </a:moveTo>
                    <a:cubicBezTo>
                      <a:pt x="4659" y="21600"/>
                      <a:pt x="0" y="18189"/>
                      <a:pt x="0" y="14211"/>
                    </a:cubicBezTo>
                    <a:cubicBezTo>
                      <a:pt x="0" y="7389"/>
                      <a:pt x="0" y="7389"/>
                      <a:pt x="0" y="7389"/>
                    </a:cubicBezTo>
                    <a:cubicBezTo>
                      <a:pt x="0" y="3411"/>
                      <a:pt x="4659" y="0"/>
                      <a:pt x="10588" y="0"/>
                    </a:cubicBezTo>
                    <a:cubicBezTo>
                      <a:pt x="16941" y="0"/>
                      <a:pt x="21600" y="3411"/>
                      <a:pt x="21600" y="7389"/>
                    </a:cubicBezTo>
                    <a:cubicBezTo>
                      <a:pt x="21600" y="14211"/>
                      <a:pt x="21600" y="14211"/>
                      <a:pt x="21600" y="14211"/>
                    </a:cubicBezTo>
                    <a:cubicBezTo>
                      <a:pt x="21600" y="18189"/>
                      <a:pt x="16941" y="21600"/>
                      <a:pt x="10588" y="21600"/>
                    </a:cubicBezTo>
                    <a:close/>
                    <a:moveTo>
                      <a:pt x="10588" y="5116"/>
                    </a:moveTo>
                    <a:cubicBezTo>
                      <a:pt x="8894" y="5116"/>
                      <a:pt x="7200" y="6253"/>
                      <a:pt x="7200" y="7389"/>
                    </a:cubicBezTo>
                    <a:cubicBezTo>
                      <a:pt x="7200" y="14211"/>
                      <a:pt x="7200" y="14211"/>
                      <a:pt x="7200" y="14211"/>
                    </a:cubicBezTo>
                    <a:cubicBezTo>
                      <a:pt x="7200" y="15632"/>
                      <a:pt x="8894" y="16484"/>
                      <a:pt x="10588" y="16484"/>
                    </a:cubicBezTo>
                    <a:cubicBezTo>
                      <a:pt x="12706" y="16484"/>
                      <a:pt x="14400" y="15632"/>
                      <a:pt x="14400" y="14211"/>
                    </a:cubicBezTo>
                    <a:cubicBezTo>
                      <a:pt x="14400" y="7389"/>
                      <a:pt x="14400" y="7389"/>
                      <a:pt x="14400" y="7389"/>
                    </a:cubicBezTo>
                    <a:cubicBezTo>
                      <a:pt x="14400" y="6253"/>
                      <a:pt x="12706" y="5116"/>
                      <a:pt x="10588" y="51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 49">
                <a:extLst>
                  <a:ext uri="{FF2B5EF4-FFF2-40B4-BE49-F238E27FC236}">
                    <a16:creationId xmlns="" xmlns:a16="http://schemas.microsoft.com/office/drawing/2014/main" id="{7D5AC92A-2208-42D7-9F16-C36CF298B292}"/>
                  </a:ext>
                </a:extLst>
              </p:cNvPr>
              <p:cNvSpPr/>
              <p:nvPr/>
            </p:nvSpPr>
            <p:spPr>
              <a:xfrm>
                <a:off x="-1920514" y="4215008"/>
                <a:ext cx="1018077" cy="82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0679" extrusionOk="0">
                    <a:moveTo>
                      <a:pt x="19898" y="17075"/>
                    </a:moveTo>
                    <a:cubicBezTo>
                      <a:pt x="15753" y="13706"/>
                      <a:pt x="15753" y="13706"/>
                      <a:pt x="15753" y="13706"/>
                    </a:cubicBezTo>
                    <a:cubicBezTo>
                      <a:pt x="15354" y="13409"/>
                      <a:pt x="14956" y="13409"/>
                      <a:pt x="14557" y="13508"/>
                    </a:cubicBezTo>
                    <a:cubicBezTo>
                      <a:pt x="14398" y="13508"/>
                      <a:pt x="14239" y="13607"/>
                      <a:pt x="14159" y="13706"/>
                    </a:cubicBezTo>
                    <a:cubicBezTo>
                      <a:pt x="13441" y="13112"/>
                      <a:pt x="13441" y="13112"/>
                      <a:pt x="13441" y="13112"/>
                    </a:cubicBezTo>
                    <a:cubicBezTo>
                      <a:pt x="14239" y="11229"/>
                      <a:pt x="14557" y="9049"/>
                      <a:pt x="14159" y="6770"/>
                    </a:cubicBezTo>
                    <a:cubicBezTo>
                      <a:pt x="13202" y="2014"/>
                      <a:pt x="9297" y="-859"/>
                      <a:pt x="5471" y="231"/>
                    </a:cubicBezTo>
                    <a:cubicBezTo>
                      <a:pt x="1645" y="1420"/>
                      <a:pt x="-746" y="6275"/>
                      <a:pt x="210" y="11031"/>
                    </a:cubicBezTo>
                    <a:cubicBezTo>
                      <a:pt x="1167" y="15787"/>
                      <a:pt x="4993" y="18660"/>
                      <a:pt x="8898" y="17570"/>
                    </a:cubicBezTo>
                    <a:cubicBezTo>
                      <a:pt x="10413" y="17075"/>
                      <a:pt x="11688" y="16084"/>
                      <a:pt x="12644" y="14697"/>
                    </a:cubicBezTo>
                    <a:cubicBezTo>
                      <a:pt x="13362" y="15291"/>
                      <a:pt x="13362" y="15291"/>
                      <a:pt x="13362" y="15291"/>
                    </a:cubicBezTo>
                    <a:cubicBezTo>
                      <a:pt x="13282" y="15886"/>
                      <a:pt x="13521" y="16580"/>
                      <a:pt x="13999" y="16976"/>
                    </a:cubicBezTo>
                    <a:cubicBezTo>
                      <a:pt x="18224" y="20345"/>
                      <a:pt x="18224" y="20345"/>
                      <a:pt x="18224" y="20345"/>
                    </a:cubicBezTo>
                    <a:cubicBezTo>
                      <a:pt x="18543" y="20642"/>
                      <a:pt x="19021" y="20741"/>
                      <a:pt x="19419" y="20642"/>
                    </a:cubicBezTo>
                    <a:cubicBezTo>
                      <a:pt x="19818" y="20543"/>
                      <a:pt x="20137" y="20246"/>
                      <a:pt x="20376" y="19750"/>
                    </a:cubicBezTo>
                    <a:cubicBezTo>
                      <a:pt x="20854" y="18858"/>
                      <a:pt x="20615" y="17669"/>
                      <a:pt x="19898" y="17075"/>
                    </a:cubicBezTo>
                    <a:close/>
                    <a:moveTo>
                      <a:pt x="8579" y="15985"/>
                    </a:moveTo>
                    <a:cubicBezTo>
                      <a:pt x="5391" y="16877"/>
                      <a:pt x="2283" y="14499"/>
                      <a:pt x="1486" y="10635"/>
                    </a:cubicBezTo>
                    <a:cubicBezTo>
                      <a:pt x="768" y="6671"/>
                      <a:pt x="2681" y="2807"/>
                      <a:pt x="5790" y="1816"/>
                    </a:cubicBezTo>
                    <a:cubicBezTo>
                      <a:pt x="8898" y="924"/>
                      <a:pt x="12086" y="3302"/>
                      <a:pt x="12804" y="7167"/>
                    </a:cubicBezTo>
                    <a:cubicBezTo>
                      <a:pt x="13601" y="11130"/>
                      <a:pt x="11688" y="14994"/>
                      <a:pt x="8579" y="15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FBE7D754-AE25-4333-957D-B1A8E6E37D6E}"/>
                </a:ext>
              </a:extLst>
            </p:cNvPr>
            <p:cNvGrpSpPr/>
            <p:nvPr/>
          </p:nvGrpSpPr>
          <p:grpSpPr>
            <a:xfrm>
              <a:off x="9282862" y="2439339"/>
              <a:ext cx="2044470" cy="1214109"/>
              <a:chOff x="2101861" y="4432065"/>
              <a:chExt cx="2044470" cy="121410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D1C25B1B-E0B3-42E8-A695-1992DF0F49E2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69990E37-B43A-42DB-B697-1B958B1FC666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F579F751-99B4-40A5-89B9-C00EBB0F7D2A}"/>
              </a:ext>
            </a:extLst>
          </p:cNvPr>
          <p:cNvGrpSpPr/>
          <p:nvPr/>
        </p:nvGrpSpPr>
        <p:grpSpPr>
          <a:xfrm>
            <a:off x="6484799" y="4465510"/>
            <a:ext cx="2044470" cy="1700034"/>
            <a:chOff x="6484799" y="4465510"/>
            <a:chExt cx="2044470" cy="1700034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6698A161-DEAB-41F5-BA30-3EF97C7E88AA}"/>
                </a:ext>
              </a:extLst>
            </p:cNvPr>
            <p:cNvGrpSpPr/>
            <p:nvPr/>
          </p:nvGrpSpPr>
          <p:grpSpPr>
            <a:xfrm>
              <a:off x="7236676" y="4465510"/>
              <a:ext cx="540717" cy="462291"/>
              <a:chOff x="4527702" y="8994411"/>
              <a:chExt cx="1056794" cy="903515"/>
            </a:xfrm>
            <a:solidFill>
              <a:srgbClr val="FF9F1B"/>
            </a:solidFill>
          </p:grpSpPr>
          <p:sp>
            <p:nvSpPr>
              <p:cNvPr id="24" name="Freeform 212">
                <a:extLst>
                  <a:ext uri="{FF2B5EF4-FFF2-40B4-BE49-F238E27FC236}">
                    <a16:creationId xmlns="" xmlns:a16="http://schemas.microsoft.com/office/drawing/2014/main" id="{763ECC0C-B878-468B-9F59-EDF568B52AE1}"/>
                  </a:ext>
                </a:extLst>
              </p:cNvPr>
              <p:cNvSpPr/>
              <p:nvPr/>
            </p:nvSpPr>
            <p:spPr>
              <a:xfrm>
                <a:off x="4882057" y="8994411"/>
                <a:ext cx="702439" cy="627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7" y="21600"/>
                    </a:moveTo>
                    <a:cubicBezTo>
                      <a:pt x="3017" y="15758"/>
                      <a:pt x="3017" y="15758"/>
                      <a:pt x="3017" y="15758"/>
                    </a:cubicBezTo>
                    <a:cubicBezTo>
                      <a:pt x="1086" y="13992"/>
                      <a:pt x="0" y="11683"/>
                      <a:pt x="0" y="9374"/>
                    </a:cubicBezTo>
                    <a:cubicBezTo>
                      <a:pt x="0" y="4211"/>
                      <a:pt x="4827" y="0"/>
                      <a:pt x="10860" y="0"/>
                    </a:cubicBezTo>
                    <a:cubicBezTo>
                      <a:pt x="16773" y="0"/>
                      <a:pt x="21600" y="4211"/>
                      <a:pt x="21600" y="9374"/>
                    </a:cubicBezTo>
                    <a:cubicBezTo>
                      <a:pt x="21600" y="14400"/>
                      <a:pt x="16773" y="18611"/>
                      <a:pt x="10860" y="18611"/>
                    </a:cubicBezTo>
                    <a:cubicBezTo>
                      <a:pt x="9533" y="18611"/>
                      <a:pt x="8206" y="18475"/>
                      <a:pt x="6999" y="18068"/>
                    </a:cubicBezTo>
                    <a:cubicBezTo>
                      <a:pt x="6516" y="18340"/>
                      <a:pt x="4706" y="19291"/>
                      <a:pt x="3379" y="20242"/>
                    </a:cubicBezTo>
                    <a:cubicBezTo>
                      <a:pt x="1207" y="21600"/>
                      <a:pt x="1207" y="21600"/>
                      <a:pt x="1207" y="21600"/>
                    </a:cubicBezTo>
                    <a:close/>
                    <a:moveTo>
                      <a:pt x="10860" y="2038"/>
                    </a:moveTo>
                    <a:cubicBezTo>
                      <a:pt x="5792" y="2038"/>
                      <a:pt x="1810" y="5298"/>
                      <a:pt x="1810" y="9374"/>
                    </a:cubicBezTo>
                    <a:cubicBezTo>
                      <a:pt x="1810" y="11275"/>
                      <a:pt x="2775" y="13177"/>
                      <a:pt x="4585" y="14536"/>
                    </a:cubicBezTo>
                    <a:cubicBezTo>
                      <a:pt x="5189" y="14943"/>
                      <a:pt x="5189" y="14943"/>
                      <a:pt x="5189" y="14943"/>
                    </a:cubicBezTo>
                    <a:cubicBezTo>
                      <a:pt x="4585" y="17117"/>
                      <a:pt x="4585" y="17117"/>
                      <a:pt x="4585" y="17117"/>
                    </a:cubicBezTo>
                    <a:cubicBezTo>
                      <a:pt x="6516" y="15894"/>
                      <a:pt x="6878" y="15894"/>
                      <a:pt x="6999" y="15894"/>
                    </a:cubicBezTo>
                    <a:cubicBezTo>
                      <a:pt x="7240" y="15894"/>
                      <a:pt x="7240" y="15894"/>
                      <a:pt x="7240" y="15894"/>
                    </a:cubicBezTo>
                    <a:cubicBezTo>
                      <a:pt x="7361" y="16030"/>
                      <a:pt x="7361" y="16030"/>
                      <a:pt x="7361" y="16030"/>
                    </a:cubicBezTo>
                    <a:cubicBezTo>
                      <a:pt x="8447" y="16302"/>
                      <a:pt x="9654" y="16574"/>
                      <a:pt x="10860" y="16574"/>
                    </a:cubicBezTo>
                    <a:cubicBezTo>
                      <a:pt x="15808" y="16574"/>
                      <a:pt x="19790" y="13313"/>
                      <a:pt x="19790" y="9374"/>
                    </a:cubicBezTo>
                    <a:cubicBezTo>
                      <a:pt x="19790" y="5298"/>
                      <a:pt x="15808" y="2038"/>
                      <a:pt x="10860" y="20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 213">
                <a:extLst>
                  <a:ext uri="{FF2B5EF4-FFF2-40B4-BE49-F238E27FC236}">
                    <a16:creationId xmlns="" xmlns:a16="http://schemas.microsoft.com/office/drawing/2014/main" id="{6E9C6D9D-ED92-4797-AA65-A5A36EE27417}"/>
                  </a:ext>
                </a:extLst>
              </p:cNvPr>
              <p:cNvSpPr/>
              <p:nvPr/>
            </p:nvSpPr>
            <p:spPr>
              <a:xfrm>
                <a:off x="5073348" y="9176294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 214">
                <a:extLst>
                  <a:ext uri="{FF2B5EF4-FFF2-40B4-BE49-F238E27FC236}">
                    <a16:creationId xmlns="" xmlns:a16="http://schemas.microsoft.com/office/drawing/2014/main" id="{CF8F9DC9-23A9-4309-A0D5-C2F87EE69B0E}"/>
                  </a:ext>
                </a:extLst>
              </p:cNvPr>
              <p:cNvSpPr/>
              <p:nvPr/>
            </p:nvSpPr>
            <p:spPr>
              <a:xfrm>
                <a:off x="5073348" y="9239010"/>
                <a:ext cx="335541" cy="3135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 215">
                <a:extLst>
                  <a:ext uri="{FF2B5EF4-FFF2-40B4-BE49-F238E27FC236}">
                    <a16:creationId xmlns="" xmlns:a16="http://schemas.microsoft.com/office/drawing/2014/main" id="{5B605227-DFF1-4DC5-97CC-94E44F9B26DA}"/>
                  </a:ext>
                </a:extLst>
              </p:cNvPr>
              <p:cNvSpPr/>
              <p:nvPr/>
            </p:nvSpPr>
            <p:spPr>
              <a:xfrm>
                <a:off x="5073348" y="9301729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 216">
                <a:extLst>
                  <a:ext uri="{FF2B5EF4-FFF2-40B4-BE49-F238E27FC236}">
                    <a16:creationId xmlns="" xmlns:a16="http://schemas.microsoft.com/office/drawing/2014/main" id="{1DF0E45C-20AE-4F2B-AFAC-2315EC815A95}"/>
                  </a:ext>
                </a:extLst>
              </p:cNvPr>
              <p:cNvSpPr/>
              <p:nvPr/>
            </p:nvSpPr>
            <p:spPr>
              <a:xfrm>
                <a:off x="4527702" y="9371140"/>
                <a:ext cx="495442" cy="526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0974" extrusionOk="0">
                    <a:moveTo>
                      <a:pt x="20409" y="14479"/>
                    </a:moveTo>
                    <a:cubicBezTo>
                      <a:pt x="18198" y="13539"/>
                      <a:pt x="15817" y="12913"/>
                      <a:pt x="13436" y="12757"/>
                    </a:cubicBezTo>
                    <a:cubicBezTo>
                      <a:pt x="13606" y="12131"/>
                      <a:pt x="13606" y="11661"/>
                      <a:pt x="13776" y="11192"/>
                    </a:cubicBezTo>
                    <a:cubicBezTo>
                      <a:pt x="14287" y="10879"/>
                      <a:pt x="14627" y="10409"/>
                      <a:pt x="14627" y="9939"/>
                    </a:cubicBezTo>
                    <a:cubicBezTo>
                      <a:pt x="14627" y="9470"/>
                      <a:pt x="14797" y="9000"/>
                      <a:pt x="14797" y="8531"/>
                    </a:cubicBezTo>
                    <a:cubicBezTo>
                      <a:pt x="14967" y="8687"/>
                      <a:pt x="14967" y="8687"/>
                      <a:pt x="15137" y="8687"/>
                    </a:cubicBezTo>
                    <a:cubicBezTo>
                      <a:pt x="15307" y="8687"/>
                      <a:pt x="15647" y="8531"/>
                      <a:pt x="15647" y="8374"/>
                    </a:cubicBezTo>
                    <a:cubicBezTo>
                      <a:pt x="15817" y="6026"/>
                      <a:pt x="15817" y="6026"/>
                      <a:pt x="15817" y="6026"/>
                    </a:cubicBezTo>
                    <a:cubicBezTo>
                      <a:pt x="15817" y="5870"/>
                      <a:pt x="15647" y="5557"/>
                      <a:pt x="15477" y="5557"/>
                    </a:cubicBezTo>
                    <a:cubicBezTo>
                      <a:pt x="15307" y="5557"/>
                      <a:pt x="15307" y="5557"/>
                      <a:pt x="15137" y="5713"/>
                    </a:cubicBezTo>
                    <a:cubicBezTo>
                      <a:pt x="15307" y="5244"/>
                      <a:pt x="15307" y="4774"/>
                      <a:pt x="15307" y="4305"/>
                    </a:cubicBezTo>
                    <a:cubicBezTo>
                      <a:pt x="15477" y="3835"/>
                      <a:pt x="15647" y="2270"/>
                      <a:pt x="14457" y="1174"/>
                    </a:cubicBezTo>
                    <a:cubicBezTo>
                      <a:pt x="12756" y="-391"/>
                      <a:pt x="8844" y="-391"/>
                      <a:pt x="7143" y="1174"/>
                    </a:cubicBezTo>
                    <a:cubicBezTo>
                      <a:pt x="5783" y="2270"/>
                      <a:pt x="6123" y="3835"/>
                      <a:pt x="6293" y="4305"/>
                    </a:cubicBezTo>
                    <a:cubicBezTo>
                      <a:pt x="6293" y="4774"/>
                      <a:pt x="6293" y="5244"/>
                      <a:pt x="6293" y="5713"/>
                    </a:cubicBezTo>
                    <a:cubicBezTo>
                      <a:pt x="6293" y="5557"/>
                      <a:pt x="6123" y="5557"/>
                      <a:pt x="6123" y="5557"/>
                    </a:cubicBezTo>
                    <a:cubicBezTo>
                      <a:pt x="5783" y="5557"/>
                      <a:pt x="5613" y="5870"/>
                      <a:pt x="5783" y="6026"/>
                    </a:cubicBezTo>
                    <a:cubicBezTo>
                      <a:pt x="5953" y="8374"/>
                      <a:pt x="5953" y="8374"/>
                      <a:pt x="5953" y="8374"/>
                    </a:cubicBezTo>
                    <a:cubicBezTo>
                      <a:pt x="5953" y="8531"/>
                      <a:pt x="6123" y="8687"/>
                      <a:pt x="6463" y="8687"/>
                    </a:cubicBezTo>
                    <a:cubicBezTo>
                      <a:pt x="6633" y="8687"/>
                      <a:pt x="6633" y="8687"/>
                      <a:pt x="6803" y="8531"/>
                    </a:cubicBezTo>
                    <a:cubicBezTo>
                      <a:pt x="6803" y="9000"/>
                      <a:pt x="6803" y="9470"/>
                      <a:pt x="6973" y="9939"/>
                    </a:cubicBezTo>
                    <a:cubicBezTo>
                      <a:pt x="6973" y="10409"/>
                      <a:pt x="7313" y="10879"/>
                      <a:pt x="7824" y="11192"/>
                    </a:cubicBezTo>
                    <a:cubicBezTo>
                      <a:pt x="7994" y="11661"/>
                      <a:pt x="7994" y="12131"/>
                      <a:pt x="8164" y="12757"/>
                    </a:cubicBezTo>
                    <a:cubicBezTo>
                      <a:pt x="5783" y="12913"/>
                      <a:pt x="3402" y="13539"/>
                      <a:pt x="1191" y="14479"/>
                    </a:cubicBezTo>
                    <a:cubicBezTo>
                      <a:pt x="510" y="14948"/>
                      <a:pt x="0" y="15731"/>
                      <a:pt x="0" y="16513"/>
                    </a:cubicBezTo>
                    <a:cubicBezTo>
                      <a:pt x="170" y="17296"/>
                      <a:pt x="170" y="18079"/>
                      <a:pt x="340" y="18861"/>
                    </a:cubicBezTo>
                    <a:cubicBezTo>
                      <a:pt x="340" y="19487"/>
                      <a:pt x="1020" y="20113"/>
                      <a:pt x="1701" y="20270"/>
                    </a:cubicBezTo>
                    <a:cubicBezTo>
                      <a:pt x="7824" y="21209"/>
                      <a:pt x="13776" y="21209"/>
                      <a:pt x="19899" y="20270"/>
                    </a:cubicBezTo>
                    <a:cubicBezTo>
                      <a:pt x="20580" y="20113"/>
                      <a:pt x="21260" y="19487"/>
                      <a:pt x="21260" y="18861"/>
                    </a:cubicBezTo>
                    <a:cubicBezTo>
                      <a:pt x="21260" y="18079"/>
                      <a:pt x="21430" y="17296"/>
                      <a:pt x="21430" y="16513"/>
                    </a:cubicBezTo>
                    <a:cubicBezTo>
                      <a:pt x="21600" y="15731"/>
                      <a:pt x="21090" y="14948"/>
                      <a:pt x="20409" y="144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3BF71817-5C07-45B8-8C6F-1C2FCDE18C46}"/>
                </a:ext>
              </a:extLst>
            </p:cNvPr>
            <p:cNvGrpSpPr/>
            <p:nvPr/>
          </p:nvGrpSpPr>
          <p:grpSpPr>
            <a:xfrm>
              <a:off x="6484799" y="4951435"/>
              <a:ext cx="2044470" cy="1214109"/>
              <a:chOff x="2101861" y="4432065"/>
              <a:chExt cx="2044470" cy="121410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97D57FB2-09D7-40A8-83F1-5CAABB44CEAD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4E03FF7D-B353-4F18-AC72-8D856EE578D5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C88C9F89-61B9-485E-9C83-04E42B6F2B45}"/>
              </a:ext>
            </a:extLst>
          </p:cNvPr>
          <p:cNvGrpSpPr/>
          <p:nvPr/>
        </p:nvGrpSpPr>
        <p:grpSpPr>
          <a:xfrm>
            <a:off x="9282862" y="4489770"/>
            <a:ext cx="2044470" cy="1675774"/>
            <a:chOff x="9282862" y="4489770"/>
            <a:chExt cx="2044470" cy="1675774"/>
          </a:xfrm>
        </p:grpSpPr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640FCB03-5BD5-4E99-9FF2-74998F35211C}"/>
                </a:ext>
              </a:extLst>
            </p:cNvPr>
            <p:cNvGrpSpPr/>
            <p:nvPr/>
          </p:nvGrpSpPr>
          <p:grpSpPr>
            <a:xfrm>
              <a:off x="10090896" y="4489770"/>
              <a:ext cx="428403" cy="438031"/>
              <a:chOff x="6772999" y="4234131"/>
              <a:chExt cx="837283" cy="856100"/>
            </a:xfrm>
          </p:grpSpPr>
          <p:sp>
            <p:nvSpPr>
              <p:cNvPr id="34" name="Freeform 345">
                <a:extLst>
                  <a:ext uri="{FF2B5EF4-FFF2-40B4-BE49-F238E27FC236}">
                    <a16:creationId xmlns="" xmlns:a16="http://schemas.microsoft.com/office/drawing/2014/main" id="{429BAC74-9C22-4B0F-8DFE-68B2431031E5}"/>
                  </a:ext>
                </a:extLst>
              </p:cNvPr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close/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 346">
                <a:extLst>
                  <a:ext uri="{FF2B5EF4-FFF2-40B4-BE49-F238E27FC236}">
                    <a16:creationId xmlns="" xmlns:a16="http://schemas.microsoft.com/office/drawing/2014/main" id="{A402EE2D-142B-4E62-90F4-C691BBBD970C}"/>
                  </a:ext>
                </a:extLst>
              </p:cNvPr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 347">
                <a:extLst>
                  <a:ext uri="{FF2B5EF4-FFF2-40B4-BE49-F238E27FC236}">
                    <a16:creationId xmlns="" xmlns:a16="http://schemas.microsoft.com/office/drawing/2014/main" id="{1BB56670-087A-4D6A-8722-99D44E1AE1F5}"/>
                  </a:ext>
                </a:extLst>
              </p:cNvPr>
              <p:cNvSpPr/>
              <p:nvPr/>
            </p:nvSpPr>
            <p:spPr>
              <a:xfrm>
                <a:off x="7020733" y="4234131"/>
                <a:ext cx="589549" cy="671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15284"/>
                    </a:moveTo>
                    <a:cubicBezTo>
                      <a:pt x="20736" y="16042"/>
                      <a:pt x="20160" y="16800"/>
                      <a:pt x="19440" y="17179"/>
                    </a:cubicBezTo>
                    <a:cubicBezTo>
                      <a:pt x="19440" y="17305"/>
                      <a:pt x="19440" y="17558"/>
                      <a:pt x="19440" y="17684"/>
                    </a:cubicBezTo>
                    <a:cubicBezTo>
                      <a:pt x="19440" y="18695"/>
                      <a:pt x="18576" y="19579"/>
                      <a:pt x="17568" y="19832"/>
                    </a:cubicBezTo>
                    <a:cubicBezTo>
                      <a:pt x="17568" y="20084"/>
                      <a:pt x="17568" y="20337"/>
                      <a:pt x="17424" y="20589"/>
                    </a:cubicBezTo>
                    <a:cubicBezTo>
                      <a:pt x="16992" y="21347"/>
                      <a:pt x="15840" y="21600"/>
                      <a:pt x="14688" y="21600"/>
                    </a:cubicBezTo>
                    <a:cubicBezTo>
                      <a:pt x="14400" y="21600"/>
                      <a:pt x="13968" y="21600"/>
                      <a:pt x="13680" y="21600"/>
                    </a:cubicBezTo>
                    <a:cubicBezTo>
                      <a:pt x="12528" y="21474"/>
                      <a:pt x="10224" y="21347"/>
                      <a:pt x="7776" y="21095"/>
                    </a:cubicBezTo>
                    <a:cubicBezTo>
                      <a:pt x="7056" y="21095"/>
                      <a:pt x="6336" y="20968"/>
                      <a:pt x="5760" y="20968"/>
                    </a:cubicBezTo>
                    <a:cubicBezTo>
                      <a:pt x="4464" y="20968"/>
                      <a:pt x="3600" y="21095"/>
                      <a:pt x="3024" y="21221"/>
                    </a:cubicBezTo>
                    <a:cubicBezTo>
                      <a:pt x="0" y="12126"/>
                      <a:pt x="0" y="12126"/>
                      <a:pt x="0" y="12126"/>
                    </a:cubicBezTo>
                    <a:cubicBezTo>
                      <a:pt x="2016" y="10737"/>
                      <a:pt x="5328" y="7453"/>
                      <a:pt x="6480" y="5684"/>
                    </a:cubicBezTo>
                    <a:cubicBezTo>
                      <a:pt x="7200" y="3789"/>
                      <a:pt x="6912" y="1516"/>
                      <a:pt x="6912" y="1011"/>
                    </a:cubicBezTo>
                    <a:cubicBezTo>
                      <a:pt x="6768" y="126"/>
                      <a:pt x="8784" y="0"/>
                      <a:pt x="9072" y="0"/>
                    </a:cubicBezTo>
                    <a:cubicBezTo>
                      <a:pt x="10224" y="0"/>
                      <a:pt x="11520" y="1768"/>
                      <a:pt x="11232" y="5053"/>
                    </a:cubicBezTo>
                    <a:cubicBezTo>
                      <a:pt x="11088" y="5432"/>
                      <a:pt x="10944" y="6063"/>
                      <a:pt x="10944" y="6568"/>
                    </a:cubicBezTo>
                    <a:cubicBezTo>
                      <a:pt x="10944" y="7074"/>
                      <a:pt x="10944" y="7453"/>
                      <a:pt x="10800" y="7832"/>
                    </a:cubicBezTo>
                    <a:cubicBezTo>
                      <a:pt x="10800" y="9095"/>
                      <a:pt x="15984" y="9221"/>
                      <a:pt x="17712" y="9221"/>
                    </a:cubicBezTo>
                    <a:cubicBezTo>
                      <a:pt x="18144" y="9221"/>
                      <a:pt x="18288" y="9095"/>
                      <a:pt x="18288" y="9095"/>
                    </a:cubicBezTo>
                    <a:cubicBezTo>
                      <a:pt x="20160" y="9095"/>
                      <a:pt x="21600" y="10484"/>
                      <a:pt x="21600" y="12000"/>
                    </a:cubicBezTo>
                    <a:cubicBezTo>
                      <a:pt x="21600" y="12884"/>
                      <a:pt x="21168" y="13642"/>
                      <a:pt x="20592" y="14147"/>
                    </a:cubicBezTo>
                    <a:cubicBezTo>
                      <a:pt x="20736" y="14526"/>
                      <a:pt x="20736" y="14905"/>
                      <a:pt x="20736" y="15284"/>
                    </a:cubicBez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1DE9CDD9-B3F3-43F2-B325-3207E406EA70}"/>
                </a:ext>
              </a:extLst>
            </p:cNvPr>
            <p:cNvGrpSpPr/>
            <p:nvPr/>
          </p:nvGrpSpPr>
          <p:grpSpPr>
            <a:xfrm>
              <a:off x="9282862" y="4951435"/>
              <a:ext cx="2044470" cy="1214109"/>
              <a:chOff x="2101861" y="4432065"/>
              <a:chExt cx="2044470" cy="1214109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75A243A3-4917-4044-87B1-4E57CE042895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55B6AF56-FF44-4F8A-B596-504798322DC0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3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4F3D8D9-B5DF-4884-BB93-7D5FB2AE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00" y="0"/>
            <a:ext cx="52197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677B6368-A524-4BCD-AB36-E47EAFD614B7}"/>
              </a:ext>
            </a:extLst>
          </p:cNvPr>
          <p:cNvGrpSpPr/>
          <p:nvPr/>
        </p:nvGrpSpPr>
        <p:grpSpPr>
          <a:xfrm>
            <a:off x="1193331" y="1562197"/>
            <a:ext cx="4902669" cy="672031"/>
            <a:chOff x="6265182" y="1857475"/>
            <a:chExt cx="4902669" cy="672031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C967871-7631-4214-8DEF-3CE575BA0491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AF82419F-BA5F-4665-AB5D-42EDC11C2E6A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EFE8E780-ADEF-44AB-BB10-8C2B4B1940DF}"/>
              </a:ext>
            </a:extLst>
          </p:cNvPr>
          <p:cNvGrpSpPr/>
          <p:nvPr/>
        </p:nvGrpSpPr>
        <p:grpSpPr>
          <a:xfrm>
            <a:off x="1193331" y="5566354"/>
            <a:ext cx="4902669" cy="672031"/>
            <a:chOff x="6265182" y="1857475"/>
            <a:chExt cx="4902669" cy="672031"/>
          </a:xfrm>
        </p:grpSpPr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199E5A60-414B-4F77-9978-E3DA11F1D727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4B34724E-3138-4CE1-89C1-1CC6AC1CAAC5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0E55B494-970C-443C-B584-2B2E60CF0EB4}"/>
              </a:ext>
            </a:extLst>
          </p:cNvPr>
          <p:cNvGrpSpPr/>
          <p:nvPr/>
        </p:nvGrpSpPr>
        <p:grpSpPr>
          <a:xfrm>
            <a:off x="1193331" y="4231635"/>
            <a:ext cx="4902669" cy="672031"/>
            <a:chOff x="6265182" y="1857475"/>
            <a:chExt cx="4902669" cy="672031"/>
          </a:xfrm>
        </p:grpSpPr>
        <p:sp>
          <p:nvSpPr>
            <p:cNvPr id="57" name="文本框 56">
              <a:extLst>
                <a:ext uri="{FF2B5EF4-FFF2-40B4-BE49-F238E27FC236}">
                  <a16:creationId xmlns="" xmlns:a16="http://schemas.microsoft.com/office/drawing/2014/main" id="{7A7AC3B5-5C2D-4130-9BE4-38CEB087C80D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B51C1493-091D-4163-BAD4-17053BC341C6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218959CC-CB9E-499C-A335-823A551A8AE6}"/>
              </a:ext>
            </a:extLst>
          </p:cNvPr>
          <p:cNvGrpSpPr/>
          <p:nvPr/>
        </p:nvGrpSpPr>
        <p:grpSpPr>
          <a:xfrm>
            <a:off x="1193331" y="2896916"/>
            <a:ext cx="4902669" cy="672031"/>
            <a:chOff x="6265182" y="1857475"/>
            <a:chExt cx="4902669" cy="672031"/>
          </a:xfrm>
        </p:grpSpPr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931BF8BD-9644-46CF-9323-824AE68D7A9C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CA2EB221-9601-4DEA-B560-DB63685F8AC8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="" xmlns:a16="http://schemas.microsoft.com/office/drawing/2014/main" id="{D1A36891-7783-47DC-B07F-747DFC1423DC}"/>
              </a:ext>
            </a:extLst>
          </p:cNvPr>
          <p:cNvGrpSpPr/>
          <p:nvPr/>
        </p:nvGrpSpPr>
        <p:grpSpPr>
          <a:xfrm>
            <a:off x="8734096" y="0"/>
            <a:ext cx="3457903" cy="6857999"/>
            <a:chOff x="8734096" y="0"/>
            <a:chExt cx="3457903" cy="6857999"/>
          </a:xfrm>
        </p:grpSpPr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AE2CD73B-8A45-4B41-AC03-75D1C351620C}"/>
                </a:ext>
              </a:extLst>
            </p:cNvPr>
            <p:cNvSpPr/>
            <p:nvPr/>
          </p:nvSpPr>
          <p:spPr>
            <a:xfrm>
              <a:off x="8734096" y="0"/>
              <a:ext cx="3457903" cy="6857999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E1ABC1BD-9161-4B2D-82C3-C13BD7AE8E00}"/>
                </a:ext>
              </a:extLst>
            </p:cNvPr>
            <p:cNvGrpSpPr/>
            <p:nvPr/>
          </p:nvGrpSpPr>
          <p:grpSpPr>
            <a:xfrm>
              <a:off x="10189595" y="1276371"/>
              <a:ext cx="546905" cy="545099"/>
              <a:chOff x="19696979" y="5473947"/>
              <a:chExt cx="553988" cy="552159"/>
            </a:xfrm>
            <a:solidFill>
              <a:srgbClr val="FF9900"/>
            </a:solidFill>
          </p:grpSpPr>
          <p:sp>
            <p:nvSpPr>
              <p:cNvPr id="74" name="Freeform 105">
                <a:extLst>
                  <a:ext uri="{FF2B5EF4-FFF2-40B4-BE49-F238E27FC236}">
                    <a16:creationId xmlns="" xmlns:a16="http://schemas.microsoft.com/office/drawing/2014/main" id="{7AF326FF-6240-4360-AD95-64B092B3F780}"/>
                  </a:ext>
                </a:extLst>
              </p:cNvPr>
              <p:cNvSpPr/>
              <p:nvPr/>
            </p:nvSpPr>
            <p:spPr>
              <a:xfrm>
                <a:off x="19696979" y="5473947"/>
                <a:ext cx="553987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20756"/>
                    </a:moveTo>
                    <a:cubicBezTo>
                      <a:pt x="844" y="20756"/>
                      <a:pt x="844" y="20756"/>
                      <a:pt x="844" y="20756"/>
                    </a:cubicBezTo>
                    <a:cubicBezTo>
                      <a:pt x="844" y="337"/>
                      <a:pt x="844" y="337"/>
                      <a:pt x="844" y="337"/>
                    </a:cubicBezTo>
                    <a:cubicBezTo>
                      <a:pt x="844" y="169"/>
                      <a:pt x="675" y="0"/>
                      <a:pt x="337" y="0"/>
                    </a:cubicBezTo>
                    <a:cubicBezTo>
                      <a:pt x="169" y="0"/>
                      <a:pt x="0" y="169"/>
                      <a:pt x="0" y="337"/>
                    </a:cubicBezTo>
                    <a:cubicBezTo>
                      <a:pt x="0" y="21263"/>
                      <a:pt x="0" y="21263"/>
                      <a:pt x="0" y="21263"/>
                    </a:cubicBezTo>
                    <a:cubicBezTo>
                      <a:pt x="0" y="21431"/>
                      <a:pt x="169" y="21600"/>
                      <a:pt x="337" y="21600"/>
                    </a:cubicBezTo>
                    <a:cubicBezTo>
                      <a:pt x="21263" y="21600"/>
                      <a:pt x="21263" y="21600"/>
                      <a:pt x="21263" y="21600"/>
                    </a:cubicBezTo>
                    <a:cubicBezTo>
                      <a:pt x="21431" y="21600"/>
                      <a:pt x="21600" y="21431"/>
                      <a:pt x="21600" y="21263"/>
                    </a:cubicBezTo>
                    <a:cubicBezTo>
                      <a:pt x="21600" y="20925"/>
                      <a:pt x="21431" y="20756"/>
                      <a:pt x="21263" y="207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 106">
                <a:extLst>
                  <a:ext uri="{FF2B5EF4-FFF2-40B4-BE49-F238E27FC236}">
                    <a16:creationId xmlns="" xmlns:a16="http://schemas.microsoft.com/office/drawing/2014/main" id="{923C6A39-8F7F-4660-BC12-A9622ECE7813}"/>
                  </a:ext>
                </a:extLst>
              </p:cNvPr>
              <p:cNvSpPr/>
              <p:nvPr/>
            </p:nvSpPr>
            <p:spPr>
              <a:xfrm>
                <a:off x="19762799" y="5577417"/>
                <a:ext cx="488168" cy="31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2" extrusionOk="0">
                    <a:moveTo>
                      <a:pt x="382" y="14425"/>
                    </a:moveTo>
                    <a:cubicBezTo>
                      <a:pt x="3058" y="14425"/>
                      <a:pt x="3058" y="14425"/>
                      <a:pt x="3058" y="14425"/>
                    </a:cubicBezTo>
                    <a:cubicBezTo>
                      <a:pt x="6690" y="21230"/>
                      <a:pt x="6690" y="21230"/>
                      <a:pt x="6690" y="21230"/>
                    </a:cubicBezTo>
                    <a:cubicBezTo>
                      <a:pt x="6881" y="21526"/>
                      <a:pt x="7264" y="21526"/>
                      <a:pt x="7455" y="21230"/>
                    </a:cubicBezTo>
                    <a:cubicBezTo>
                      <a:pt x="17777" y="1701"/>
                      <a:pt x="17777" y="1701"/>
                      <a:pt x="17777" y="1701"/>
                    </a:cubicBezTo>
                    <a:cubicBezTo>
                      <a:pt x="20835" y="7323"/>
                      <a:pt x="20835" y="7323"/>
                      <a:pt x="20835" y="7323"/>
                    </a:cubicBezTo>
                    <a:cubicBezTo>
                      <a:pt x="20835" y="7323"/>
                      <a:pt x="21027" y="7619"/>
                      <a:pt x="21218" y="7619"/>
                    </a:cubicBezTo>
                    <a:cubicBezTo>
                      <a:pt x="21409" y="7619"/>
                      <a:pt x="21600" y="7323"/>
                      <a:pt x="21600" y="6731"/>
                    </a:cubicBezTo>
                    <a:cubicBezTo>
                      <a:pt x="21600" y="6731"/>
                      <a:pt x="21409" y="6436"/>
                      <a:pt x="21409" y="6436"/>
                    </a:cubicBezTo>
                    <a:cubicBezTo>
                      <a:pt x="18159" y="222"/>
                      <a:pt x="18159" y="222"/>
                      <a:pt x="18159" y="222"/>
                    </a:cubicBezTo>
                    <a:cubicBezTo>
                      <a:pt x="17968" y="-74"/>
                      <a:pt x="17586" y="-74"/>
                      <a:pt x="17395" y="222"/>
                    </a:cubicBezTo>
                    <a:cubicBezTo>
                      <a:pt x="7073" y="19751"/>
                      <a:pt x="7073" y="19751"/>
                      <a:pt x="7073" y="19751"/>
                    </a:cubicBezTo>
                    <a:cubicBezTo>
                      <a:pt x="3632" y="13241"/>
                      <a:pt x="3632" y="13241"/>
                      <a:pt x="3632" y="13241"/>
                    </a:cubicBezTo>
                    <a:cubicBezTo>
                      <a:pt x="3632" y="12945"/>
                      <a:pt x="3441" y="12945"/>
                      <a:pt x="3250" y="12945"/>
                    </a:cubicBezTo>
                    <a:cubicBezTo>
                      <a:pt x="382" y="12945"/>
                      <a:pt x="382" y="12945"/>
                      <a:pt x="382" y="12945"/>
                    </a:cubicBezTo>
                    <a:cubicBezTo>
                      <a:pt x="191" y="12945"/>
                      <a:pt x="0" y="13241"/>
                      <a:pt x="0" y="13537"/>
                    </a:cubicBezTo>
                    <a:cubicBezTo>
                      <a:pt x="0" y="14129"/>
                      <a:pt x="191" y="14425"/>
                      <a:pt x="382" y="144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="" xmlns:a16="http://schemas.microsoft.com/office/drawing/2014/main" id="{B4F8751B-2AA4-4144-B8D2-104DC1AF077D}"/>
                </a:ext>
              </a:extLst>
            </p:cNvPr>
            <p:cNvGrpSpPr/>
            <p:nvPr/>
          </p:nvGrpSpPr>
          <p:grpSpPr>
            <a:xfrm>
              <a:off x="9938233" y="2904186"/>
              <a:ext cx="1049629" cy="1049629"/>
              <a:chOff x="9998753" y="2991990"/>
              <a:chExt cx="1049629" cy="1049629"/>
            </a:xfrm>
          </p:grpSpPr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E2E3FDF5-3B52-4F41-80B4-F48946B6F470}"/>
                  </a:ext>
                </a:extLst>
              </p:cNvPr>
              <p:cNvSpPr/>
              <p:nvPr/>
            </p:nvSpPr>
            <p:spPr>
              <a:xfrm>
                <a:off x="9998753" y="2991990"/>
                <a:ext cx="1049629" cy="1049629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96">
                <a:extLst>
                  <a:ext uri="{FF2B5EF4-FFF2-40B4-BE49-F238E27FC236}">
                    <a16:creationId xmlns="" xmlns:a16="http://schemas.microsoft.com/office/drawing/2014/main" id="{18C0D01E-8397-4DE1-9581-59EF04007FAA}"/>
                  </a:ext>
                </a:extLst>
              </p:cNvPr>
              <p:cNvSpPr/>
              <p:nvPr/>
            </p:nvSpPr>
            <p:spPr>
              <a:xfrm>
                <a:off x="10251917" y="3244255"/>
                <a:ext cx="543300" cy="545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3375" y="4050"/>
                    </a:moveTo>
                    <a:cubicBezTo>
                      <a:pt x="3544" y="3881"/>
                      <a:pt x="3544" y="3881"/>
                      <a:pt x="3713" y="3712"/>
                    </a:cubicBezTo>
                    <a:cubicBezTo>
                      <a:pt x="4556" y="2869"/>
                      <a:pt x="5738" y="2025"/>
                      <a:pt x="6919" y="1519"/>
                    </a:cubicBezTo>
                    <a:cubicBezTo>
                      <a:pt x="7256" y="1350"/>
                      <a:pt x="7763" y="1181"/>
                      <a:pt x="8100" y="1181"/>
                    </a:cubicBezTo>
                    <a:cubicBezTo>
                      <a:pt x="9113" y="844"/>
                      <a:pt x="9113" y="844"/>
                      <a:pt x="9113" y="844"/>
                    </a:cubicBezTo>
                    <a:cubicBezTo>
                      <a:pt x="8269" y="1519"/>
                      <a:pt x="8269" y="1519"/>
                      <a:pt x="8269" y="1519"/>
                    </a:cubicBezTo>
                    <a:cubicBezTo>
                      <a:pt x="7256" y="2531"/>
                      <a:pt x="6244" y="3712"/>
                      <a:pt x="5569" y="5062"/>
                    </a:cubicBezTo>
                    <a:cubicBezTo>
                      <a:pt x="5400" y="5231"/>
                      <a:pt x="5400" y="5231"/>
                      <a:pt x="5400" y="5231"/>
                    </a:cubicBezTo>
                    <a:cubicBezTo>
                      <a:pt x="5231" y="5062"/>
                      <a:pt x="5231" y="5062"/>
                      <a:pt x="5231" y="5062"/>
                    </a:cubicBezTo>
                    <a:cubicBezTo>
                      <a:pt x="4556" y="4894"/>
                      <a:pt x="4050" y="4725"/>
                      <a:pt x="3544" y="4387"/>
                    </a:cubicBezTo>
                    <a:cubicBezTo>
                      <a:pt x="3206" y="4219"/>
                      <a:pt x="3206" y="4219"/>
                      <a:pt x="3206" y="4219"/>
                    </a:cubicBezTo>
                    <a:lnTo>
                      <a:pt x="3375" y="4050"/>
                    </a:lnTo>
                    <a:close/>
                    <a:moveTo>
                      <a:pt x="844" y="10125"/>
                    </a:moveTo>
                    <a:cubicBezTo>
                      <a:pt x="844" y="9112"/>
                      <a:pt x="1181" y="7931"/>
                      <a:pt x="1519" y="6919"/>
                    </a:cubicBezTo>
                    <a:cubicBezTo>
                      <a:pt x="1856" y="6244"/>
                      <a:pt x="2194" y="5569"/>
                      <a:pt x="2531" y="5062"/>
                    </a:cubicBezTo>
                    <a:cubicBezTo>
                      <a:pt x="2700" y="4894"/>
                      <a:pt x="2700" y="4894"/>
                      <a:pt x="2700" y="4894"/>
                    </a:cubicBezTo>
                    <a:cubicBezTo>
                      <a:pt x="2869" y="5062"/>
                      <a:pt x="2869" y="5062"/>
                      <a:pt x="2869" y="5062"/>
                    </a:cubicBezTo>
                    <a:cubicBezTo>
                      <a:pt x="3544" y="5231"/>
                      <a:pt x="4219" y="5569"/>
                      <a:pt x="4894" y="5737"/>
                    </a:cubicBezTo>
                    <a:cubicBezTo>
                      <a:pt x="5063" y="5906"/>
                      <a:pt x="5063" y="5906"/>
                      <a:pt x="5063" y="5906"/>
                    </a:cubicBezTo>
                    <a:cubicBezTo>
                      <a:pt x="4894" y="6075"/>
                      <a:pt x="4894" y="6075"/>
                      <a:pt x="4894" y="6075"/>
                    </a:cubicBezTo>
                    <a:cubicBezTo>
                      <a:pt x="4388" y="7425"/>
                      <a:pt x="4050" y="8775"/>
                      <a:pt x="4050" y="10125"/>
                    </a:cubicBezTo>
                    <a:cubicBezTo>
                      <a:pt x="4050" y="10462"/>
                      <a:pt x="4050" y="10462"/>
                      <a:pt x="4050" y="10462"/>
                    </a:cubicBezTo>
                    <a:cubicBezTo>
                      <a:pt x="844" y="10462"/>
                      <a:pt x="844" y="10462"/>
                      <a:pt x="844" y="10462"/>
                    </a:cubicBezTo>
                    <a:lnTo>
                      <a:pt x="844" y="10125"/>
                    </a:lnTo>
                    <a:close/>
                    <a:moveTo>
                      <a:pt x="2869" y="16538"/>
                    </a:moveTo>
                    <a:cubicBezTo>
                      <a:pt x="2700" y="16706"/>
                      <a:pt x="2700" y="16706"/>
                      <a:pt x="2700" y="16706"/>
                    </a:cubicBezTo>
                    <a:cubicBezTo>
                      <a:pt x="2531" y="16538"/>
                      <a:pt x="2531" y="16538"/>
                      <a:pt x="2531" y="16538"/>
                    </a:cubicBezTo>
                    <a:cubicBezTo>
                      <a:pt x="2194" y="16031"/>
                      <a:pt x="1856" y="15356"/>
                      <a:pt x="1519" y="14681"/>
                    </a:cubicBezTo>
                    <a:cubicBezTo>
                      <a:pt x="1181" y="13669"/>
                      <a:pt x="844" y="12488"/>
                      <a:pt x="844" y="11475"/>
                    </a:cubicBezTo>
                    <a:cubicBezTo>
                      <a:pt x="844" y="11138"/>
                      <a:pt x="844" y="11138"/>
                      <a:pt x="844" y="11138"/>
                    </a:cubicBezTo>
                    <a:cubicBezTo>
                      <a:pt x="4050" y="11138"/>
                      <a:pt x="4050" y="11138"/>
                      <a:pt x="4050" y="11138"/>
                    </a:cubicBezTo>
                    <a:cubicBezTo>
                      <a:pt x="4050" y="11475"/>
                      <a:pt x="4050" y="11475"/>
                      <a:pt x="4050" y="11475"/>
                    </a:cubicBezTo>
                    <a:cubicBezTo>
                      <a:pt x="4050" y="12825"/>
                      <a:pt x="4388" y="14175"/>
                      <a:pt x="4894" y="15525"/>
                    </a:cubicBezTo>
                    <a:cubicBezTo>
                      <a:pt x="5063" y="15694"/>
                      <a:pt x="5063" y="15694"/>
                      <a:pt x="5063" y="15694"/>
                    </a:cubicBezTo>
                    <a:cubicBezTo>
                      <a:pt x="4894" y="15863"/>
                      <a:pt x="4894" y="15863"/>
                      <a:pt x="4894" y="15863"/>
                    </a:cubicBezTo>
                    <a:cubicBezTo>
                      <a:pt x="4219" y="16031"/>
                      <a:pt x="3544" y="16369"/>
                      <a:pt x="2869" y="16538"/>
                    </a:cubicBezTo>
                    <a:close/>
                    <a:moveTo>
                      <a:pt x="8100" y="20419"/>
                    </a:moveTo>
                    <a:cubicBezTo>
                      <a:pt x="7763" y="20419"/>
                      <a:pt x="7256" y="20250"/>
                      <a:pt x="6919" y="20081"/>
                    </a:cubicBezTo>
                    <a:cubicBezTo>
                      <a:pt x="5738" y="19575"/>
                      <a:pt x="4556" y="18900"/>
                      <a:pt x="3713" y="17888"/>
                    </a:cubicBezTo>
                    <a:cubicBezTo>
                      <a:pt x="3544" y="17719"/>
                      <a:pt x="3544" y="17719"/>
                      <a:pt x="3375" y="17550"/>
                    </a:cubicBezTo>
                    <a:cubicBezTo>
                      <a:pt x="3206" y="17381"/>
                      <a:pt x="3206" y="17381"/>
                      <a:pt x="3206" y="17381"/>
                    </a:cubicBezTo>
                    <a:cubicBezTo>
                      <a:pt x="3544" y="17213"/>
                      <a:pt x="3544" y="17213"/>
                      <a:pt x="3544" y="17213"/>
                    </a:cubicBezTo>
                    <a:cubicBezTo>
                      <a:pt x="4050" y="16875"/>
                      <a:pt x="4556" y="16706"/>
                      <a:pt x="5231" y="16538"/>
                    </a:cubicBezTo>
                    <a:cubicBezTo>
                      <a:pt x="5400" y="16369"/>
                      <a:pt x="5400" y="16369"/>
                      <a:pt x="5400" y="16369"/>
                    </a:cubicBezTo>
                    <a:cubicBezTo>
                      <a:pt x="5569" y="16538"/>
                      <a:pt x="5569" y="16538"/>
                      <a:pt x="5569" y="16538"/>
                    </a:cubicBezTo>
                    <a:cubicBezTo>
                      <a:pt x="6244" y="17888"/>
                      <a:pt x="7256" y="19069"/>
                      <a:pt x="8269" y="20081"/>
                    </a:cubicBezTo>
                    <a:cubicBezTo>
                      <a:pt x="9113" y="20756"/>
                      <a:pt x="9113" y="20756"/>
                      <a:pt x="9113" y="20756"/>
                    </a:cubicBezTo>
                    <a:lnTo>
                      <a:pt x="8100" y="20419"/>
                    </a:lnTo>
                    <a:close/>
                    <a:moveTo>
                      <a:pt x="10463" y="20588"/>
                    </a:moveTo>
                    <a:cubicBezTo>
                      <a:pt x="10125" y="20419"/>
                      <a:pt x="10125" y="20419"/>
                      <a:pt x="10125" y="20419"/>
                    </a:cubicBezTo>
                    <a:cubicBezTo>
                      <a:pt x="9281" y="19913"/>
                      <a:pt x="8775" y="19406"/>
                      <a:pt x="8100" y="18900"/>
                    </a:cubicBezTo>
                    <a:cubicBezTo>
                      <a:pt x="7425" y="18056"/>
                      <a:pt x="6750" y="17381"/>
                      <a:pt x="6244" y="16369"/>
                    </a:cubicBezTo>
                    <a:cubicBezTo>
                      <a:pt x="6075" y="16200"/>
                      <a:pt x="6075" y="16200"/>
                      <a:pt x="6075" y="16200"/>
                    </a:cubicBezTo>
                    <a:cubicBezTo>
                      <a:pt x="6413" y="16031"/>
                      <a:pt x="6413" y="16031"/>
                      <a:pt x="6413" y="16031"/>
                    </a:cubicBezTo>
                    <a:cubicBezTo>
                      <a:pt x="7594" y="15863"/>
                      <a:pt x="8944" y="15694"/>
                      <a:pt x="10125" y="15525"/>
                    </a:cubicBezTo>
                    <a:cubicBezTo>
                      <a:pt x="10463" y="15525"/>
                      <a:pt x="10463" y="15525"/>
                      <a:pt x="10463" y="15525"/>
                    </a:cubicBezTo>
                    <a:lnTo>
                      <a:pt x="10463" y="20588"/>
                    </a:lnTo>
                    <a:close/>
                    <a:moveTo>
                      <a:pt x="10463" y="14850"/>
                    </a:moveTo>
                    <a:cubicBezTo>
                      <a:pt x="10125" y="14850"/>
                      <a:pt x="10125" y="14850"/>
                      <a:pt x="10125" y="14850"/>
                    </a:cubicBezTo>
                    <a:cubicBezTo>
                      <a:pt x="8775" y="14850"/>
                      <a:pt x="7425" y="15019"/>
                      <a:pt x="6075" y="15356"/>
                    </a:cubicBezTo>
                    <a:cubicBezTo>
                      <a:pt x="5738" y="15525"/>
                      <a:pt x="5738" y="15525"/>
                      <a:pt x="5738" y="15525"/>
                    </a:cubicBezTo>
                    <a:cubicBezTo>
                      <a:pt x="5738" y="15188"/>
                      <a:pt x="5738" y="15188"/>
                      <a:pt x="5738" y="15188"/>
                    </a:cubicBezTo>
                    <a:cubicBezTo>
                      <a:pt x="5231" y="14006"/>
                      <a:pt x="4894" y="12825"/>
                      <a:pt x="4894" y="11475"/>
                    </a:cubicBezTo>
                    <a:cubicBezTo>
                      <a:pt x="4894" y="11138"/>
                      <a:pt x="4894" y="11138"/>
                      <a:pt x="4894" y="11138"/>
                    </a:cubicBezTo>
                    <a:cubicBezTo>
                      <a:pt x="10463" y="11138"/>
                      <a:pt x="10463" y="11138"/>
                      <a:pt x="10463" y="11138"/>
                    </a:cubicBezTo>
                    <a:lnTo>
                      <a:pt x="10463" y="14850"/>
                    </a:lnTo>
                    <a:close/>
                    <a:moveTo>
                      <a:pt x="10463" y="10462"/>
                    </a:moveTo>
                    <a:cubicBezTo>
                      <a:pt x="4894" y="10462"/>
                      <a:pt x="4894" y="10462"/>
                      <a:pt x="4894" y="10462"/>
                    </a:cubicBezTo>
                    <a:cubicBezTo>
                      <a:pt x="4894" y="10125"/>
                      <a:pt x="4894" y="10125"/>
                      <a:pt x="4894" y="10125"/>
                    </a:cubicBezTo>
                    <a:cubicBezTo>
                      <a:pt x="4894" y="8775"/>
                      <a:pt x="5231" y="7594"/>
                      <a:pt x="5738" y="6412"/>
                    </a:cubicBezTo>
                    <a:cubicBezTo>
                      <a:pt x="5738" y="6244"/>
                      <a:pt x="5738" y="6244"/>
                      <a:pt x="5738" y="6244"/>
                    </a:cubicBezTo>
                    <a:cubicBezTo>
                      <a:pt x="6075" y="6244"/>
                      <a:pt x="6075" y="6244"/>
                      <a:pt x="6075" y="6244"/>
                    </a:cubicBezTo>
                    <a:cubicBezTo>
                      <a:pt x="7425" y="6581"/>
                      <a:pt x="8775" y="6750"/>
                      <a:pt x="10125" y="6750"/>
                    </a:cubicBezTo>
                    <a:cubicBezTo>
                      <a:pt x="10463" y="6750"/>
                      <a:pt x="10463" y="6750"/>
                      <a:pt x="10463" y="6750"/>
                    </a:cubicBezTo>
                    <a:lnTo>
                      <a:pt x="10463" y="10462"/>
                    </a:lnTo>
                    <a:close/>
                    <a:moveTo>
                      <a:pt x="10463" y="6075"/>
                    </a:moveTo>
                    <a:cubicBezTo>
                      <a:pt x="10125" y="6075"/>
                      <a:pt x="10125" y="6075"/>
                      <a:pt x="10125" y="6075"/>
                    </a:cubicBezTo>
                    <a:cubicBezTo>
                      <a:pt x="8944" y="5906"/>
                      <a:pt x="7594" y="5737"/>
                      <a:pt x="6413" y="5569"/>
                    </a:cubicBezTo>
                    <a:cubicBezTo>
                      <a:pt x="6075" y="5400"/>
                      <a:pt x="6075" y="5400"/>
                      <a:pt x="6075" y="5400"/>
                    </a:cubicBezTo>
                    <a:cubicBezTo>
                      <a:pt x="6244" y="5231"/>
                      <a:pt x="6244" y="5231"/>
                      <a:pt x="6244" y="5231"/>
                    </a:cubicBezTo>
                    <a:cubicBezTo>
                      <a:pt x="6750" y="4219"/>
                      <a:pt x="7425" y="3544"/>
                      <a:pt x="8100" y="2869"/>
                    </a:cubicBezTo>
                    <a:cubicBezTo>
                      <a:pt x="8775" y="2194"/>
                      <a:pt x="9281" y="1687"/>
                      <a:pt x="10125" y="1181"/>
                    </a:cubicBezTo>
                    <a:cubicBezTo>
                      <a:pt x="10463" y="1012"/>
                      <a:pt x="10463" y="1012"/>
                      <a:pt x="10463" y="1012"/>
                    </a:cubicBezTo>
                    <a:lnTo>
                      <a:pt x="10463" y="6075"/>
                    </a:lnTo>
                    <a:close/>
                    <a:moveTo>
                      <a:pt x="18731" y="5062"/>
                    </a:moveTo>
                    <a:cubicBezTo>
                      <a:pt x="18900" y="4894"/>
                      <a:pt x="18900" y="4894"/>
                      <a:pt x="18900" y="4894"/>
                    </a:cubicBezTo>
                    <a:cubicBezTo>
                      <a:pt x="19069" y="5062"/>
                      <a:pt x="19069" y="5062"/>
                      <a:pt x="19069" y="5062"/>
                    </a:cubicBezTo>
                    <a:cubicBezTo>
                      <a:pt x="19406" y="5569"/>
                      <a:pt x="19744" y="6244"/>
                      <a:pt x="20081" y="6919"/>
                    </a:cubicBezTo>
                    <a:cubicBezTo>
                      <a:pt x="20419" y="7931"/>
                      <a:pt x="20756" y="9112"/>
                      <a:pt x="20756" y="10125"/>
                    </a:cubicBezTo>
                    <a:cubicBezTo>
                      <a:pt x="20756" y="10462"/>
                      <a:pt x="20756" y="10462"/>
                      <a:pt x="20756" y="10462"/>
                    </a:cubicBezTo>
                    <a:cubicBezTo>
                      <a:pt x="17550" y="10462"/>
                      <a:pt x="17550" y="10462"/>
                      <a:pt x="17550" y="10462"/>
                    </a:cubicBezTo>
                    <a:cubicBezTo>
                      <a:pt x="17550" y="10125"/>
                      <a:pt x="17550" y="10125"/>
                      <a:pt x="17550" y="10125"/>
                    </a:cubicBezTo>
                    <a:cubicBezTo>
                      <a:pt x="17550" y="8775"/>
                      <a:pt x="17212" y="7425"/>
                      <a:pt x="16537" y="6075"/>
                    </a:cubicBezTo>
                    <a:cubicBezTo>
                      <a:pt x="16537" y="5906"/>
                      <a:pt x="16537" y="5906"/>
                      <a:pt x="16537" y="5906"/>
                    </a:cubicBezTo>
                    <a:cubicBezTo>
                      <a:pt x="16706" y="5737"/>
                      <a:pt x="16706" y="5737"/>
                      <a:pt x="16706" y="5737"/>
                    </a:cubicBezTo>
                    <a:cubicBezTo>
                      <a:pt x="17381" y="5569"/>
                      <a:pt x="18056" y="5231"/>
                      <a:pt x="18731" y="5062"/>
                    </a:cubicBezTo>
                    <a:close/>
                    <a:moveTo>
                      <a:pt x="13500" y="1181"/>
                    </a:moveTo>
                    <a:cubicBezTo>
                      <a:pt x="13837" y="1181"/>
                      <a:pt x="14344" y="1350"/>
                      <a:pt x="14681" y="1519"/>
                    </a:cubicBezTo>
                    <a:cubicBezTo>
                      <a:pt x="15862" y="2025"/>
                      <a:pt x="17044" y="2869"/>
                      <a:pt x="17887" y="3712"/>
                    </a:cubicBezTo>
                    <a:cubicBezTo>
                      <a:pt x="18056" y="3881"/>
                      <a:pt x="18056" y="3881"/>
                      <a:pt x="18225" y="4050"/>
                    </a:cubicBezTo>
                    <a:cubicBezTo>
                      <a:pt x="18394" y="4219"/>
                      <a:pt x="18394" y="4219"/>
                      <a:pt x="18394" y="4219"/>
                    </a:cubicBezTo>
                    <a:cubicBezTo>
                      <a:pt x="18056" y="4387"/>
                      <a:pt x="18056" y="4387"/>
                      <a:pt x="18056" y="4387"/>
                    </a:cubicBezTo>
                    <a:cubicBezTo>
                      <a:pt x="17550" y="4725"/>
                      <a:pt x="17044" y="4894"/>
                      <a:pt x="16369" y="5062"/>
                    </a:cubicBezTo>
                    <a:cubicBezTo>
                      <a:pt x="16200" y="5231"/>
                      <a:pt x="16200" y="5231"/>
                      <a:pt x="16200" y="5231"/>
                    </a:cubicBezTo>
                    <a:cubicBezTo>
                      <a:pt x="16031" y="5062"/>
                      <a:pt x="16031" y="5062"/>
                      <a:pt x="16031" y="5062"/>
                    </a:cubicBezTo>
                    <a:cubicBezTo>
                      <a:pt x="15356" y="3712"/>
                      <a:pt x="14344" y="2531"/>
                      <a:pt x="13331" y="1519"/>
                    </a:cubicBezTo>
                    <a:cubicBezTo>
                      <a:pt x="12487" y="844"/>
                      <a:pt x="12487" y="844"/>
                      <a:pt x="12487" y="844"/>
                    </a:cubicBezTo>
                    <a:lnTo>
                      <a:pt x="13500" y="1181"/>
                    </a:lnTo>
                    <a:close/>
                    <a:moveTo>
                      <a:pt x="11137" y="1012"/>
                    </a:moveTo>
                    <a:cubicBezTo>
                      <a:pt x="11475" y="1181"/>
                      <a:pt x="11475" y="1181"/>
                      <a:pt x="11475" y="1181"/>
                    </a:cubicBezTo>
                    <a:cubicBezTo>
                      <a:pt x="12319" y="1687"/>
                      <a:pt x="12825" y="2194"/>
                      <a:pt x="13500" y="2700"/>
                    </a:cubicBezTo>
                    <a:cubicBezTo>
                      <a:pt x="14175" y="3544"/>
                      <a:pt x="14850" y="4219"/>
                      <a:pt x="15356" y="5231"/>
                    </a:cubicBezTo>
                    <a:cubicBezTo>
                      <a:pt x="15356" y="5400"/>
                      <a:pt x="15356" y="5400"/>
                      <a:pt x="15356" y="5400"/>
                    </a:cubicBezTo>
                    <a:cubicBezTo>
                      <a:pt x="15187" y="5569"/>
                      <a:pt x="15187" y="5569"/>
                      <a:pt x="15187" y="5569"/>
                    </a:cubicBezTo>
                    <a:cubicBezTo>
                      <a:pt x="14006" y="5737"/>
                      <a:pt x="12656" y="5906"/>
                      <a:pt x="11475" y="6075"/>
                    </a:cubicBezTo>
                    <a:cubicBezTo>
                      <a:pt x="11137" y="6075"/>
                      <a:pt x="11137" y="6075"/>
                      <a:pt x="11137" y="6075"/>
                    </a:cubicBezTo>
                    <a:lnTo>
                      <a:pt x="11137" y="1012"/>
                    </a:lnTo>
                    <a:close/>
                    <a:moveTo>
                      <a:pt x="11137" y="6750"/>
                    </a:moveTo>
                    <a:cubicBezTo>
                      <a:pt x="11475" y="6750"/>
                      <a:pt x="11475" y="6750"/>
                      <a:pt x="11475" y="6750"/>
                    </a:cubicBezTo>
                    <a:cubicBezTo>
                      <a:pt x="12825" y="6750"/>
                      <a:pt x="14175" y="6581"/>
                      <a:pt x="15525" y="6244"/>
                    </a:cubicBezTo>
                    <a:cubicBezTo>
                      <a:pt x="15862" y="6075"/>
                      <a:pt x="15862" y="6075"/>
                      <a:pt x="15862" y="6075"/>
                    </a:cubicBezTo>
                    <a:cubicBezTo>
                      <a:pt x="15862" y="6412"/>
                      <a:pt x="15862" y="6412"/>
                      <a:pt x="15862" y="6412"/>
                    </a:cubicBezTo>
                    <a:cubicBezTo>
                      <a:pt x="16369" y="7594"/>
                      <a:pt x="16706" y="8775"/>
                      <a:pt x="16706" y="10125"/>
                    </a:cubicBezTo>
                    <a:cubicBezTo>
                      <a:pt x="16706" y="10462"/>
                      <a:pt x="16706" y="10462"/>
                      <a:pt x="16706" y="10462"/>
                    </a:cubicBezTo>
                    <a:cubicBezTo>
                      <a:pt x="11137" y="10462"/>
                      <a:pt x="11137" y="10462"/>
                      <a:pt x="11137" y="10462"/>
                    </a:cubicBezTo>
                    <a:lnTo>
                      <a:pt x="11137" y="6750"/>
                    </a:lnTo>
                    <a:close/>
                    <a:moveTo>
                      <a:pt x="11137" y="11138"/>
                    </a:moveTo>
                    <a:cubicBezTo>
                      <a:pt x="16706" y="11138"/>
                      <a:pt x="16706" y="11138"/>
                      <a:pt x="16706" y="11138"/>
                    </a:cubicBezTo>
                    <a:cubicBezTo>
                      <a:pt x="16706" y="11475"/>
                      <a:pt x="16706" y="11475"/>
                      <a:pt x="16706" y="11475"/>
                    </a:cubicBezTo>
                    <a:cubicBezTo>
                      <a:pt x="16706" y="12825"/>
                      <a:pt x="16369" y="14006"/>
                      <a:pt x="15862" y="15188"/>
                    </a:cubicBezTo>
                    <a:cubicBezTo>
                      <a:pt x="15862" y="15356"/>
                      <a:pt x="15862" y="15356"/>
                      <a:pt x="15862" y="15356"/>
                    </a:cubicBezTo>
                    <a:cubicBezTo>
                      <a:pt x="15525" y="15356"/>
                      <a:pt x="15525" y="15356"/>
                      <a:pt x="15525" y="15356"/>
                    </a:cubicBezTo>
                    <a:cubicBezTo>
                      <a:pt x="14175" y="15019"/>
                      <a:pt x="12825" y="14850"/>
                      <a:pt x="11475" y="14850"/>
                    </a:cubicBezTo>
                    <a:cubicBezTo>
                      <a:pt x="11137" y="14850"/>
                      <a:pt x="11137" y="14850"/>
                      <a:pt x="11137" y="14850"/>
                    </a:cubicBezTo>
                    <a:lnTo>
                      <a:pt x="11137" y="11138"/>
                    </a:lnTo>
                    <a:close/>
                    <a:moveTo>
                      <a:pt x="11137" y="20588"/>
                    </a:moveTo>
                    <a:cubicBezTo>
                      <a:pt x="11137" y="15525"/>
                      <a:pt x="11137" y="15525"/>
                      <a:pt x="11137" y="15525"/>
                    </a:cubicBezTo>
                    <a:cubicBezTo>
                      <a:pt x="11475" y="15525"/>
                      <a:pt x="11475" y="15525"/>
                      <a:pt x="11475" y="15525"/>
                    </a:cubicBezTo>
                    <a:cubicBezTo>
                      <a:pt x="12656" y="15694"/>
                      <a:pt x="14006" y="15863"/>
                      <a:pt x="15187" y="16031"/>
                    </a:cubicBezTo>
                    <a:cubicBezTo>
                      <a:pt x="15356" y="16200"/>
                      <a:pt x="15356" y="16200"/>
                      <a:pt x="15356" y="16200"/>
                    </a:cubicBezTo>
                    <a:cubicBezTo>
                      <a:pt x="15356" y="16369"/>
                      <a:pt x="15356" y="16369"/>
                      <a:pt x="15356" y="16369"/>
                    </a:cubicBezTo>
                    <a:cubicBezTo>
                      <a:pt x="14850" y="17381"/>
                      <a:pt x="14175" y="18056"/>
                      <a:pt x="13500" y="18900"/>
                    </a:cubicBezTo>
                    <a:cubicBezTo>
                      <a:pt x="12825" y="19406"/>
                      <a:pt x="12319" y="19913"/>
                      <a:pt x="11475" y="20419"/>
                    </a:cubicBezTo>
                    <a:lnTo>
                      <a:pt x="11137" y="20588"/>
                    </a:lnTo>
                    <a:close/>
                    <a:moveTo>
                      <a:pt x="18225" y="17550"/>
                    </a:moveTo>
                    <a:cubicBezTo>
                      <a:pt x="18056" y="17719"/>
                      <a:pt x="18056" y="17719"/>
                      <a:pt x="17887" y="17888"/>
                    </a:cubicBezTo>
                    <a:cubicBezTo>
                      <a:pt x="17044" y="18900"/>
                      <a:pt x="15862" y="19575"/>
                      <a:pt x="14681" y="20081"/>
                    </a:cubicBezTo>
                    <a:cubicBezTo>
                      <a:pt x="14344" y="20250"/>
                      <a:pt x="13837" y="20419"/>
                      <a:pt x="13500" y="20419"/>
                    </a:cubicBezTo>
                    <a:cubicBezTo>
                      <a:pt x="12487" y="20756"/>
                      <a:pt x="12487" y="20756"/>
                      <a:pt x="12487" y="20756"/>
                    </a:cubicBezTo>
                    <a:cubicBezTo>
                      <a:pt x="13331" y="20081"/>
                      <a:pt x="13331" y="20081"/>
                      <a:pt x="13331" y="20081"/>
                    </a:cubicBezTo>
                    <a:cubicBezTo>
                      <a:pt x="14344" y="19069"/>
                      <a:pt x="15356" y="17888"/>
                      <a:pt x="16031" y="16538"/>
                    </a:cubicBezTo>
                    <a:cubicBezTo>
                      <a:pt x="16200" y="16369"/>
                      <a:pt x="16200" y="16369"/>
                      <a:pt x="16200" y="16369"/>
                    </a:cubicBezTo>
                    <a:cubicBezTo>
                      <a:pt x="16369" y="16538"/>
                      <a:pt x="16369" y="16538"/>
                      <a:pt x="16369" y="16538"/>
                    </a:cubicBezTo>
                    <a:cubicBezTo>
                      <a:pt x="17044" y="16706"/>
                      <a:pt x="17550" y="16875"/>
                      <a:pt x="18056" y="17213"/>
                    </a:cubicBezTo>
                    <a:cubicBezTo>
                      <a:pt x="18394" y="17381"/>
                      <a:pt x="18394" y="17381"/>
                      <a:pt x="18394" y="17381"/>
                    </a:cubicBezTo>
                    <a:lnTo>
                      <a:pt x="18225" y="17550"/>
                    </a:lnTo>
                    <a:close/>
                    <a:moveTo>
                      <a:pt x="20756" y="11475"/>
                    </a:moveTo>
                    <a:cubicBezTo>
                      <a:pt x="20756" y="12488"/>
                      <a:pt x="20419" y="13669"/>
                      <a:pt x="20081" y="14681"/>
                    </a:cubicBezTo>
                    <a:cubicBezTo>
                      <a:pt x="19744" y="15356"/>
                      <a:pt x="19406" y="16031"/>
                      <a:pt x="19069" y="16538"/>
                    </a:cubicBezTo>
                    <a:cubicBezTo>
                      <a:pt x="18900" y="16706"/>
                      <a:pt x="18900" y="16706"/>
                      <a:pt x="18900" y="16706"/>
                    </a:cubicBezTo>
                    <a:cubicBezTo>
                      <a:pt x="18731" y="16538"/>
                      <a:pt x="18731" y="16538"/>
                      <a:pt x="18731" y="16538"/>
                    </a:cubicBezTo>
                    <a:cubicBezTo>
                      <a:pt x="18056" y="16369"/>
                      <a:pt x="17381" y="16031"/>
                      <a:pt x="16706" y="15863"/>
                    </a:cubicBezTo>
                    <a:cubicBezTo>
                      <a:pt x="16537" y="15694"/>
                      <a:pt x="16537" y="15694"/>
                      <a:pt x="16537" y="15694"/>
                    </a:cubicBezTo>
                    <a:cubicBezTo>
                      <a:pt x="16537" y="15525"/>
                      <a:pt x="16537" y="15525"/>
                      <a:pt x="16537" y="15525"/>
                    </a:cubicBezTo>
                    <a:cubicBezTo>
                      <a:pt x="17212" y="14175"/>
                      <a:pt x="17550" y="12825"/>
                      <a:pt x="17550" y="11475"/>
                    </a:cubicBezTo>
                    <a:cubicBezTo>
                      <a:pt x="17550" y="11138"/>
                      <a:pt x="17550" y="11138"/>
                      <a:pt x="17550" y="11138"/>
                    </a:cubicBezTo>
                    <a:cubicBezTo>
                      <a:pt x="20756" y="11138"/>
                      <a:pt x="20756" y="11138"/>
                      <a:pt x="20756" y="11138"/>
                    </a:cubicBezTo>
                    <a:lnTo>
                      <a:pt x="20756" y="11475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miter lim="400000"/>
              </a:ln>
            </p:spPr>
            <p:txBody>
              <a:bodyPr tIns="91439" bIns="91439"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="" xmlns:a16="http://schemas.microsoft.com/office/drawing/2014/main" id="{8960CE43-0A1E-42D7-8553-4F7B0F7798D0}"/>
                </a:ext>
              </a:extLst>
            </p:cNvPr>
            <p:cNvSpPr/>
            <p:nvPr/>
          </p:nvSpPr>
          <p:spPr>
            <a:xfrm>
              <a:off x="9938233" y="4983457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="" xmlns:a16="http://schemas.microsoft.com/office/drawing/2014/main" id="{016DDE94-9914-4140-A9BC-F2D26D4B9A4F}"/>
                </a:ext>
              </a:extLst>
            </p:cNvPr>
            <p:cNvSpPr/>
            <p:nvPr/>
          </p:nvSpPr>
          <p:spPr>
            <a:xfrm>
              <a:off x="9938233" y="1024106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14">
              <a:extLst>
                <a:ext uri="{FF2B5EF4-FFF2-40B4-BE49-F238E27FC236}">
                  <a16:creationId xmlns="" xmlns:a16="http://schemas.microsoft.com/office/drawing/2014/main" id="{0E41396E-15B8-4F07-9232-133BF5C80341}"/>
                </a:ext>
              </a:extLst>
            </p:cNvPr>
            <p:cNvSpPr/>
            <p:nvPr/>
          </p:nvSpPr>
          <p:spPr>
            <a:xfrm>
              <a:off x="10191397" y="5236621"/>
              <a:ext cx="543300" cy="54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extrusionOk="0">
                  <a:moveTo>
                    <a:pt x="21389" y="169"/>
                  </a:moveTo>
                  <a:cubicBezTo>
                    <a:pt x="21389" y="0"/>
                    <a:pt x="21220" y="0"/>
                    <a:pt x="21052" y="0"/>
                  </a:cubicBezTo>
                  <a:cubicBezTo>
                    <a:pt x="18352" y="506"/>
                    <a:pt x="18352" y="506"/>
                    <a:pt x="18352" y="506"/>
                  </a:cubicBezTo>
                  <a:cubicBezTo>
                    <a:pt x="18183" y="506"/>
                    <a:pt x="18183" y="675"/>
                    <a:pt x="18183" y="675"/>
                  </a:cubicBezTo>
                  <a:cubicBezTo>
                    <a:pt x="13795" y="4894"/>
                    <a:pt x="13795" y="4894"/>
                    <a:pt x="13795" y="4894"/>
                  </a:cubicBezTo>
                  <a:cubicBezTo>
                    <a:pt x="1814" y="1350"/>
                    <a:pt x="1814" y="1350"/>
                    <a:pt x="1814" y="1350"/>
                  </a:cubicBezTo>
                  <a:cubicBezTo>
                    <a:pt x="1814" y="1350"/>
                    <a:pt x="1646" y="1350"/>
                    <a:pt x="1477" y="1519"/>
                  </a:cubicBezTo>
                  <a:cubicBezTo>
                    <a:pt x="127" y="2869"/>
                    <a:pt x="127" y="2869"/>
                    <a:pt x="127" y="2869"/>
                  </a:cubicBezTo>
                  <a:cubicBezTo>
                    <a:pt x="-42" y="3038"/>
                    <a:pt x="-42" y="3206"/>
                    <a:pt x="127" y="3375"/>
                  </a:cubicBezTo>
                  <a:cubicBezTo>
                    <a:pt x="127" y="3544"/>
                    <a:pt x="127" y="3544"/>
                    <a:pt x="127" y="3544"/>
                  </a:cubicBezTo>
                  <a:cubicBezTo>
                    <a:pt x="9071" y="9788"/>
                    <a:pt x="9071" y="9788"/>
                    <a:pt x="9071" y="9788"/>
                  </a:cubicBezTo>
                  <a:cubicBezTo>
                    <a:pt x="5189" y="13669"/>
                    <a:pt x="5189" y="13669"/>
                    <a:pt x="5189" y="13669"/>
                  </a:cubicBezTo>
                  <a:cubicBezTo>
                    <a:pt x="1814" y="12825"/>
                    <a:pt x="1814" y="12825"/>
                    <a:pt x="1814" y="12825"/>
                  </a:cubicBezTo>
                  <a:cubicBezTo>
                    <a:pt x="1646" y="12656"/>
                    <a:pt x="1477" y="12825"/>
                    <a:pt x="1477" y="12825"/>
                  </a:cubicBezTo>
                  <a:cubicBezTo>
                    <a:pt x="1308" y="12825"/>
                    <a:pt x="127" y="14175"/>
                    <a:pt x="127" y="14175"/>
                  </a:cubicBezTo>
                  <a:cubicBezTo>
                    <a:pt x="-42" y="14344"/>
                    <a:pt x="-42" y="14512"/>
                    <a:pt x="127" y="14681"/>
                  </a:cubicBezTo>
                  <a:cubicBezTo>
                    <a:pt x="127" y="14681"/>
                    <a:pt x="127" y="14681"/>
                    <a:pt x="127" y="14850"/>
                  </a:cubicBezTo>
                  <a:cubicBezTo>
                    <a:pt x="296" y="14850"/>
                    <a:pt x="296" y="14850"/>
                    <a:pt x="296" y="14850"/>
                  </a:cubicBezTo>
                  <a:cubicBezTo>
                    <a:pt x="4177" y="17550"/>
                    <a:pt x="4177" y="17550"/>
                    <a:pt x="4177" y="17550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431"/>
                    <a:pt x="6708" y="21431"/>
                    <a:pt x="6708" y="21431"/>
                  </a:cubicBezTo>
                  <a:cubicBezTo>
                    <a:pt x="6877" y="21431"/>
                    <a:pt x="6877" y="21431"/>
                    <a:pt x="6877" y="21431"/>
                  </a:cubicBezTo>
                  <a:cubicBezTo>
                    <a:pt x="7046" y="21600"/>
                    <a:pt x="7214" y="21600"/>
                    <a:pt x="7383" y="21431"/>
                  </a:cubicBezTo>
                  <a:cubicBezTo>
                    <a:pt x="8733" y="20081"/>
                    <a:pt x="8733" y="20081"/>
                    <a:pt x="8733" y="20081"/>
                  </a:cubicBezTo>
                  <a:cubicBezTo>
                    <a:pt x="8733" y="20081"/>
                    <a:pt x="8902" y="19912"/>
                    <a:pt x="8733" y="19744"/>
                  </a:cubicBezTo>
                  <a:cubicBezTo>
                    <a:pt x="7889" y="16369"/>
                    <a:pt x="7889" y="16369"/>
                    <a:pt x="7889" y="16369"/>
                  </a:cubicBezTo>
                  <a:cubicBezTo>
                    <a:pt x="11770" y="12487"/>
                    <a:pt x="11770" y="12487"/>
                    <a:pt x="11770" y="12487"/>
                  </a:cubicBezTo>
                  <a:cubicBezTo>
                    <a:pt x="18014" y="21431"/>
                    <a:pt x="18014" y="21431"/>
                    <a:pt x="18014" y="21431"/>
                  </a:cubicBezTo>
                  <a:cubicBezTo>
                    <a:pt x="18014" y="21431"/>
                    <a:pt x="18183" y="21431"/>
                    <a:pt x="18183" y="21431"/>
                  </a:cubicBezTo>
                  <a:cubicBezTo>
                    <a:pt x="18352" y="21600"/>
                    <a:pt x="18520" y="21600"/>
                    <a:pt x="18689" y="21431"/>
                  </a:cubicBezTo>
                  <a:cubicBezTo>
                    <a:pt x="19533" y="20587"/>
                    <a:pt x="19870" y="20250"/>
                    <a:pt x="20039" y="20081"/>
                  </a:cubicBezTo>
                  <a:cubicBezTo>
                    <a:pt x="20039" y="20081"/>
                    <a:pt x="20039" y="20081"/>
                    <a:pt x="20039" y="20081"/>
                  </a:cubicBezTo>
                  <a:cubicBezTo>
                    <a:pt x="20208" y="19912"/>
                    <a:pt x="20208" y="19744"/>
                    <a:pt x="20208" y="19744"/>
                  </a:cubicBezTo>
                  <a:cubicBezTo>
                    <a:pt x="16664" y="7763"/>
                    <a:pt x="16664" y="7763"/>
                    <a:pt x="16664" y="7763"/>
                  </a:cubicBezTo>
                  <a:cubicBezTo>
                    <a:pt x="20883" y="3375"/>
                    <a:pt x="20883" y="3375"/>
                    <a:pt x="20883" y="3375"/>
                  </a:cubicBezTo>
                  <a:cubicBezTo>
                    <a:pt x="20883" y="3375"/>
                    <a:pt x="21052" y="3375"/>
                    <a:pt x="21052" y="3206"/>
                  </a:cubicBezTo>
                  <a:cubicBezTo>
                    <a:pt x="21558" y="506"/>
                    <a:pt x="21558" y="506"/>
                    <a:pt x="21558" y="506"/>
                  </a:cubicBezTo>
                  <a:cubicBezTo>
                    <a:pt x="21558" y="338"/>
                    <a:pt x="21558" y="169"/>
                    <a:pt x="21389" y="169"/>
                  </a:cubicBezTo>
                  <a:close/>
                  <a:moveTo>
                    <a:pt x="19364" y="19744"/>
                  </a:moveTo>
                  <a:cubicBezTo>
                    <a:pt x="18520" y="20587"/>
                    <a:pt x="18520" y="20587"/>
                    <a:pt x="18520" y="20587"/>
                  </a:cubicBezTo>
                  <a:cubicBezTo>
                    <a:pt x="12445" y="11981"/>
                    <a:pt x="12445" y="11981"/>
                    <a:pt x="12445" y="11981"/>
                  </a:cubicBezTo>
                  <a:cubicBezTo>
                    <a:pt x="15989" y="8438"/>
                    <a:pt x="15989" y="8438"/>
                    <a:pt x="15989" y="8438"/>
                  </a:cubicBezTo>
                  <a:lnTo>
                    <a:pt x="19364" y="19744"/>
                  </a:lnTo>
                  <a:close/>
                  <a:moveTo>
                    <a:pt x="20208" y="3038"/>
                  </a:moveTo>
                  <a:cubicBezTo>
                    <a:pt x="20208" y="3038"/>
                    <a:pt x="20208" y="3038"/>
                    <a:pt x="20208" y="3038"/>
                  </a:cubicBezTo>
                  <a:cubicBezTo>
                    <a:pt x="7046" y="16200"/>
                    <a:pt x="7046" y="16200"/>
                    <a:pt x="7046" y="16200"/>
                  </a:cubicBezTo>
                  <a:cubicBezTo>
                    <a:pt x="8058" y="19744"/>
                    <a:pt x="8058" y="19744"/>
                    <a:pt x="8058" y="19744"/>
                  </a:cubicBezTo>
                  <a:cubicBezTo>
                    <a:pt x="7214" y="20587"/>
                    <a:pt x="7214" y="20587"/>
                    <a:pt x="7214" y="20587"/>
                  </a:cubicBezTo>
                  <a:cubicBezTo>
                    <a:pt x="4683" y="16875"/>
                    <a:pt x="4683" y="16875"/>
                    <a:pt x="4683" y="16875"/>
                  </a:cubicBezTo>
                  <a:cubicBezTo>
                    <a:pt x="971" y="14344"/>
                    <a:pt x="971" y="14344"/>
                    <a:pt x="971" y="14344"/>
                  </a:cubicBezTo>
                  <a:cubicBezTo>
                    <a:pt x="1814" y="13500"/>
                    <a:pt x="1814" y="13500"/>
                    <a:pt x="1814" y="13500"/>
                  </a:cubicBezTo>
                  <a:cubicBezTo>
                    <a:pt x="5358" y="14512"/>
                    <a:pt x="5358" y="14512"/>
                    <a:pt x="5358" y="14512"/>
                  </a:cubicBezTo>
                  <a:cubicBezTo>
                    <a:pt x="10252" y="9619"/>
                    <a:pt x="10252" y="9619"/>
                    <a:pt x="10252" y="9619"/>
                  </a:cubicBezTo>
                  <a:cubicBezTo>
                    <a:pt x="971" y="3038"/>
                    <a:pt x="971" y="3038"/>
                    <a:pt x="971" y="3038"/>
                  </a:cubicBezTo>
                  <a:cubicBezTo>
                    <a:pt x="1814" y="2194"/>
                    <a:pt x="1814" y="2194"/>
                    <a:pt x="1814" y="2194"/>
                  </a:cubicBezTo>
                  <a:cubicBezTo>
                    <a:pt x="13964" y="5906"/>
                    <a:pt x="13964" y="5906"/>
                    <a:pt x="13964" y="5906"/>
                  </a:cubicBezTo>
                  <a:cubicBezTo>
                    <a:pt x="18520" y="1350"/>
                    <a:pt x="18520" y="1350"/>
                    <a:pt x="18520" y="1350"/>
                  </a:cubicBezTo>
                  <a:cubicBezTo>
                    <a:pt x="20714" y="844"/>
                    <a:pt x="20714" y="844"/>
                    <a:pt x="20714" y="844"/>
                  </a:cubicBezTo>
                  <a:lnTo>
                    <a:pt x="20208" y="3038"/>
                  </a:lnTo>
                  <a:close/>
                </a:path>
              </a:pathLst>
            </a:custGeom>
            <a:solidFill>
              <a:srgbClr val="FF9900"/>
            </a:solidFill>
            <a:ln w="12700">
              <a:miter lim="400000"/>
            </a:ln>
          </p:spPr>
          <p:txBody>
            <a:bodyPr tIns="91439" bIns="91439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="" xmlns:a16="http://schemas.microsoft.com/office/drawing/2014/main" id="{E8E22375-2423-4974-AF6D-8C68DDBD2727}"/>
              </a:ext>
            </a:extLst>
          </p:cNvPr>
          <p:cNvGrpSpPr/>
          <p:nvPr/>
        </p:nvGrpSpPr>
        <p:grpSpPr>
          <a:xfrm>
            <a:off x="713979" y="1562413"/>
            <a:ext cx="479352" cy="479352"/>
            <a:chOff x="713979" y="1632753"/>
            <a:chExt cx="479352" cy="479352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62EC789-FC62-4CAB-AB22-F36EBC7B5499}"/>
                </a:ext>
              </a:extLst>
            </p:cNvPr>
            <p:cNvSpPr/>
            <p:nvPr/>
          </p:nvSpPr>
          <p:spPr>
            <a:xfrm>
              <a:off x="713979" y="1632753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="" xmlns:a16="http://schemas.microsoft.com/office/drawing/2014/main" id="{8377892D-4CD1-4C50-8761-CF78EB7CDCB4}"/>
                </a:ext>
              </a:extLst>
            </p:cNvPr>
            <p:cNvGrpSpPr/>
            <p:nvPr/>
          </p:nvGrpSpPr>
          <p:grpSpPr>
            <a:xfrm>
              <a:off x="824209" y="1718417"/>
              <a:ext cx="258892" cy="308024"/>
              <a:chOff x="13831994" y="4595959"/>
              <a:chExt cx="392279" cy="466725"/>
            </a:xfrm>
            <a:solidFill>
              <a:srgbClr val="FF9900"/>
            </a:solidFill>
          </p:grpSpPr>
          <p:sp>
            <p:nvSpPr>
              <p:cNvPr id="89" name="Freeform 295">
                <a:extLst>
                  <a:ext uri="{FF2B5EF4-FFF2-40B4-BE49-F238E27FC236}">
                    <a16:creationId xmlns="" xmlns:a16="http://schemas.microsoft.com/office/drawing/2014/main" id="{4B89D866-61DD-4785-ACF2-ABBEC4E4A395}"/>
                  </a:ext>
                </a:extLst>
              </p:cNvPr>
              <p:cNvSpPr/>
              <p:nvPr/>
            </p:nvSpPr>
            <p:spPr>
              <a:xfrm>
                <a:off x="13831994" y="4595959"/>
                <a:ext cx="392279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21600"/>
                    </a:move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674" y="21600"/>
                      <a:pt x="21600" y="20819"/>
                      <a:pt x="21600" y="19778"/>
                    </a:cubicBezTo>
                    <a:cubicBezTo>
                      <a:pt x="21600" y="10149"/>
                      <a:pt x="21600" y="10149"/>
                      <a:pt x="21600" y="10149"/>
                    </a:cubicBezTo>
                    <a:cubicBezTo>
                      <a:pt x="21600" y="9108"/>
                      <a:pt x="20674" y="8067"/>
                      <a:pt x="19440" y="8067"/>
                    </a:cubicBezTo>
                    <a:cubicBezTo>
                      <a:pt x="5554" y="8067"/>
                      <a:pt x="5554" y="8067"/>
                      <a:pt x="5554" y="8067"/>
                    </a:cubicBezTo>
                    <a:cubicBezTo>
                      <a:pt x="5554" y="3643"/>
                      <a:pt x="5554" y="3643"/>
                      <a:pt x="5554" y="3643"/>
                    </a:cubicBezTo>
                    <a:cubicBezTo>
                      <a:pt x="5554" y="2082"/>
                      <a:pt x="6789" y="1041"/>
                      <a:pt x="8331" y="1041"/>
                    </a:cubicBezTo>
                    <a:cubicBezTo>
                      <a:pt x="13269" y="1041"/>
                      <a:pt x="13269" y="1041"/>
                      <a:pt x="13269" y="1041"/>
                    </a:cubicBezTo>
                    <a:cubicBezTo>
                      <a:pt x="13886" y="1041"/>
                      <a:pt x="14811" y="1301"/>
                      <a:pt x="15120" y="1822"/>
                    </a:cubicBezTo>
                    <a:cubicBezTo>
                      <a:pt x="15429" y="2082"/>
                      <a:pt x="15737" y="1822"/>
                      <a:pt x="16046" y="1822"/>
                    </a:cubicBezTo>
                    <a:cubicBezTo>
                      <a:pt x="16354" y="1561"/>
                      <a:pt x="16354" y="1301"/>
                      <a:pt x="16046" y="1041"/>
                    </a:cubicBezTo>
                    <a:cubicBezTo>
                      <a:pt x="15429" y="520"/>
                      <a:pt x="14194" y="0"/>
                      <a:pt x="13269" y="0"/>
                    </a:cubicBezTo>
                    <a:cubicBezTo>
                      <a:pt x="8331" y="0"/>
                      <a:pt x="8331" y="0"/>
                      <a:pt x="8331" y="0"/>
                    </a:cubicBezTo>
                    <a:cubicBezTo>
                      <a:pt x="6171" y="0"/>
                      <a:pt x="4320" y="1561"/>
                      <a:pt x="4320" y="3643"/>
                    </a:cubicBezTo>
                    <a:cubicBezTo>
                      <a:pt x="4320" y="8067"/>
                      <a:pt x="4320" y="8067"/>
                      <a:pt x="4320" y="8067"/>
                    </a:cubicBezTo>
                    <a:cubicBezTo>
                      <a:pt x="2160" y="8067"/>
                      <a:pt x="2160" y="8067"/>
                      <a:pt x="2160" y="8067"/>
                    </a:cubicBezTo>
                    <a:cubicBezTo>
                      <a:pt x="926" y="8067"/>
                      <a:pt x="0" y="9108"/>
                      <a:pt x="0" y="10149"/>
                    </a:cubicBezTo>
                    <a:cubicBezTo>
                      <a:pt x="0" y="19778"/>
                      <a:pt x="0" y="19778"/>
                      <a:pt x="0" y="19778"/>
                    </a:cubicBezTo>
                    <a:cubicBezTo>
                      <a:pt x="0" y="20819"/>
                      <a:pt x="926" y="21600"/>
                      <a:pt x="2160" y="21600"/>
                    </a:cubicBezTo>
                    <a:close/>
                    <a:moveTo>
                      <a:pt x="1234" y="10149"/>
                    </a:moveTo>
                    <a:cubicBezTo>
                      <a:pt x="1234" y="9629"/>
                      <a:pt x="1543" y="9108"/>
                      <a:pt x="2160" y="9108"/>
                    </a:cubicBezTo>
                    <a:cubicBezTo>
                      <a:pt x="4937" y="9108"/>
                      <a:pt x="4937" y="9108"/>
                      <a:pt x="4937" y="9108"/>
                    </a:cubicBezTo>
                    <a:cubicBezTo>
                      <a:pt x="19440" y="9108"/>
                      <a:pt x="19440" y="9108"/>
                      <a:pt x="19440" y="9108"/>
                    </a:cubicBezTo>
                    <a:cubicBezTo>
                      <a:pt x="20057" y="9108"/>
                      <a:pt x="20366" y="9629"/>
                      <a:pt x="20366" y="10149"/>
                    </a:cubicBezTo>
                    <a:cubicBezTo>
                      <a:pt x="20366" y="19778"/>
                      <a:pt x="20366" y="19778"/>
                      <a:pt x="20366" y="19778"/>
                    </a:cubicBezTo>
                    <a:cubicBezTo>
                      <a:pt x="20366" y="20299"/>
                      <a:pt x="20057" y="20559"/>
                      <a:pt x="19440" y="20559"/>
                    </a:cubicBezTo>
                    <a:cubicBezTo>
                      <a:pt x="2160" y="20559"/>
                      <a:pt x="2160" y="20559"/>
                      <a:pt x="2160" y="20559"/>
                    </a:cubicBezTo>
                    <a:cubicBezTo>
                      <a:pt x="1543" y="20559"/>
                      <a:pt x="1234" y="20299"/>
                      <a:pt x="1234" y="19778"/>
                    </a:cubicBezTo>
                    <a:lnTo>
                      <a:pt x="1234" y="1014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 296">
                <a:extLst>
                  <a:ext uri="{FF2B5EF4-FFF2-40B4-BE49-F238E27FC236}">
                    <a16:creationId xmlns="" xmlns:a16="http://schemas.microsoft.com/office/drawing/2014/main" id="{38EB8C60-BD8B-42E6-9EC8-93A189D2ABE1}"/>
                  </a:ext>
                </a:extLst>
              </p:cNvPr>
              <p:cNvSpPr/>
              <p:nvPr/>
            </p:nvSpPr>
            <p:spPr>
              <a:xfrm>
                <a:off x="13983751" y="4842206"/>
                <a:ext cx="88765" cy="15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6800"/>
                    </a:moveTo>
                    <a:cubicBezTo>
                      <a:pt x="2700" y="20000"/>
                      <a:pt x="6750" y="21600"/>
                      <a:pt x="10800" y="21600"/>
                    </a:cubicBezTo>
                    <a:cubicBezTo>
                      <a:pt x="14850" y="21600"/>
                      <a:pt x="18900" y="20000"/>
                      <a:pt x="18900" y="16800"/>
                    </a:cubicBezTo>
                    <a:cubicBezTo>
                      <a:pt x="18900" y="10400"/>
                      <a:pt x="18900" y="10400"/>
                      <a:pt x="18900" y="10400"/>
                    </a:cubicBezTo>
                    <a:cubicBezTo>
                      <a:pt x="20250" y="9600"/>
                      <a:pt x="21600" y="8000"/>
                      <a:pt x="21600" y="6400"/>
                    </a:cubicBezTo>
                    <a:cubicBezTo>
                      <a:pt x="21600" y="2400"/>
                      <a:pt x="16200" y="0"/>
                      <a:pt x="10800" y="0"/>
                    </a:cubicBezTo>
                    <a:cubicBezTo>
                      <a:pt x="5400" y="0"/>
                      <a:pt x="0" y="2400"/>
                      <a:pt x="0" y="6400"/>
                    </a:cubicBezTo>
                    <a:cubicBezTo>
                      <a:pt x="0" y="8000"/>
                      <a:pt x="1350" y="9600"/>
                      <a:pt x="2700" y="10400"/>
                    </a:cubicBezTo>
                    <a:lnTo>
                      <a:pt x="2700" y="16800"/>
                    </a:lnTo>
                    <a:close/>
                    <a:moveTo>
                      <a:pt x="10800" y="3200"/>
                    </a:moveTo>
                    <a:cubicBezTo>
                      <a:pt x="13500" y="3200"/>
                      <a:pt x="16200" y="4000"/>
                      <a:pt x="16200" y="6400"/>
                    </a:cubicBezTo>
                    <a:cubicBezTo>
                      <a:pt x="16200" y="7200"/>
                      <a:pt x="14850" y="8000"/>
                      <a:pt x="14850" y="8800"/>
                    </a:cubicBezTo>
                    <a:cubicBezTo>
                      <a:pt x="13500" y="8800"/>
                      <a:pt x="13500" y="8800"/>
                      <a:pt x="13500" y="8800"/>
                    </a:cubicBezTo>
                    <a:cubicBezTo>
                      <a:pt x="13500" y="16800"/>
                      <a:pt x="13500" y="16800"/>
                      <a:pt x="13500" y="16800"/>
                    </a:cubicBezTo>
                    <a:cubicBezTo>
                      <a:pt x="13500" y="17600"/>
                      <a:pt x="12150" y="18400"/>
                      <a:pt x="10800" y="18400"/>
                    </a:cubicBezTo>
                    <a:cubicBezTo>
                      <a:pt x="9450" y="18400"/>
                      <a:pt x="8100" y="17600"/>
                      <a:pt x="8100" y="16800"/>
                    </a:cubicBezTo>
                    <a:cubicBezTo>
                      <a:pt x="8100" y="8800"/>
                      <a:pt x="8100" y="8800"/>
                      <a:pt x="8100" y="8800"/>
                    </a:cubicBezTo>
                    <a:cubicBezTo>
                      <a:pt x="6750" y="8800"/>
                      <a:pt x="6750" y="8800"/>
                      <a:pt x="6750" y="8800"/>
                    </a:cubicBezTo>
                    <a:cubicBezTo>
                      <a:pt x="6750" y="8000"/>
                      <a:pt x="5400" y="7200"/>
                      <a:pt x="5400" y="6400"/>
                    </a:cubicBezTo>
                    <a:cubicBezTo>
                      <a:pt x="5400" y="4000"/>
                      <a:pt x="8100" y="3200"/>
                      <a:pt x="10800" y="3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F1B36EB5-7303-4D87-8A9E-08F2E323815B}"/>
              </a:ext>
            </a:extLst>
          </p:cNvPr>
          <p:cNvGrpSpPr/>
          <p:nvPr/>
        </p:nvGrpSpPr>
        <p:grpSpPr>
          <a:xfrm>
            <a:off x="713979" y="2897132"/>
            <a:ext cx="479352" cy="479352"/>
            <a:chOff x="713979" y="2967472"/>
            <a:chExt cx="479352" cy="479352"/>
          </a:xfrm>
        </p:grpSpPr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62788D3F-ABBA-4E16-8134-9BD247525CDF}"/>
                </a:ext>
              </a:extLst>
            </p:cNvPr>
            <p:cNvSpPr/>
            <p:nvPr/>
          </p:nvSpPr>
          <p:spPr>
            <a:xfrm>
              <a:off x="713979" y="2967472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05">
              <a:extLst>
                <a:ext uri="{FF2B5EF4-FFF2-40B4-BE49-F238E27FC236}">
                  <a16:creationId xmlns="" xmlns:a16="http://schemas.microsoft.com/office/drawing/2014/main" id="{2458869D-2AEF-4321-B351-5B9982556321}"/>
                </a:ext>
              </a:extLst>
            </p:cNvPr>
            <p:cNvSpPr/>
            <p:nvPr/>
          </p:nvSpPr>
          <p:spPr>
            <a:xfrm>
              <a:off x="824209" y="3022418"/>
              <a:ext cx="258892" cy="3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5246" y="17010"/>
                  </a:moveTo>
                  <a:cubicBezTo>
                    <a:pt x="3703" y="17010"/>
                    <a:pt x="3703" y="17010"/>
                    <a:pt x="3703" y="17010"/>
                  </a:cubicBezTo>
                  <a:cubicBezTo>
                    <a:pt x="3394" y="17010"/>
                    <a:pt x="3086" y="17226"/>
                    <a:pt x="3086" y="17442"/>
                  </a:cubicBezTo>
                  <a:cubicBezTo>
                    <a:pt x="3086" y="21114"/>
                    <a:pt x="3086" y="21114"/>
                    <a:pt x="3086" y="21114"/>
                  </a:cubicBezTo>
                  <a:cubicBezTo>
                    <a:pt x="3086" y="21330"/>
                    <a:pt x="3394" y="21546"/>
                    <a:pt x="3703" y="21546"/>
                  </a:cubicBezTo>
                  <a:cubicBezTo>
                    <a:pt x="17897" y="21546"/>
                    <a:pt x="17897" y="21546"/>
                    <a:pt x="17897" y="21546"/>
                  </a:cubicBezTo>
                  <a:cubicBezTo>
                    <a:pt x="18206" y="21546"/>
                    <a:pt x="18514" y="21330"/>
                    <a:pt x="18514" y="21114"/>
                  </a:cubicBezTo>
                  <a:cubicBezTo>
                    <a:pt x="18514" y="17442"/>
                    <a:pt x="18514" y="17442"/>
                    <a:pt x="18514" y="17442"/>
                  </a:cubicBezTo>
                  <a:cubicBezTo>
                    <a:pt x="18514" y="17226"/>
                    <a:pt x="18206" y="17010"/>
                    <a:pt x="17897" y="17010"/>
                  </a:cubicBezTo>
                  <a:cubicBezTo>
                    <a:pt x="16354" y="17010"/>
                    <a:pt x="16354" y="17010"/>
                    <a:pt x="16354" y="17010"/>
                  </a:cubicBezTo>
                  <a:cubicBezTo>
                    <a:pt x="16663" y="13554"/>
                    <a:pt x="20366" y="10098"/>
                    <a:pt x="21291" y="9018"/>
                  </a:cubicBezTo>
                  <a:cubicBezTo>
                    <a:pt x="21600" y="8802"/>
                    <a:pt x="21600" y="8802"/>
                    <a:pt x="21600" y="8586"/>
                  </a:cubicBezTo>
                  <a:cubicBezTo>
                    <a:pt x="21600" y="8370"/>
                    <a:pt x="21291" y="8370"/>
                    <a:pt x="21291" y="8370"/>
                  </a:cubicBezTo>
                  <a:cubicBezTo>
                    <a:pt x="14503" y="5994"/>
                    <a:pt x="11417" y="378"/>
                    <a:pt x="11417" y="162"/>
                  </a:cubicBezTo>
                  <a:cubicBezTo>
                    <a:pt x="11109" y="-54"/>
                    <a:pt x="10491" y="-54"/>
                    <a:pt x="10183" y="162"/>
                  </a:cubicBezTo>
                  <a:cubicBezTo>
                    <a:pt x="10183" y="378"/>
                    <a:pt x="7097" y="5994"/>
                    <a:pt x="309" y="8370"/>
                  </a:cubicBezTo>
                  <a:cubicBezTo>
                    <a:pt x="309" y="8370"/>
                    <a:pt x="0" y="8370"/>
                    <a:pt x="0" y="8586"/>
                  </a:cubicBezTo>
                  <a:cubicBezTo>
                    <a:pt x="0" y="8802"/>
                    <a:pt x="0" y="8802"/>
                    <a:pt x="309" y="9018"/>
                  </a:cubicBezTo>
                  <a:cubicBezTo>
                    <a:pt x="1234" y="10098"/>
                    <a:pt x="4937" y="13554"/>
                    <a:pt x="5246" y="17010"/>
                  </a:cubicBezTo>
                  <a:close/>
                  <a:moveTo>
                    <a:pt x="17280" y="17874"/>
                  </a:moveTo>
                  <a:cubicBezTo>
                    <a:pt x="17280" y="20682"/>
                    <a:pt x="17280" y="20682"/>
                    <a:pt x="17280" y="20682"/>
                  </a:cubicBezTo>
                  <a:cubicBezTo>
                    <a:pt x="4320" y="20682"/>
                    <a:pt x="4320" y="20682"/>
                    <a:pt x="4320" y="20682"/>
                  </a:cubicBezTo>
                  <a:cubicBezTo>
                    <a:pt x="4320" y="17874"/>
                    <a:pt x="4320" y="17874"/>
                    <a:pt x="4320" y="17874"/>
                  </a:cubicBezTo>
                  <a:cubicBezTo>
                    <a:pt x="5863" y="17874"/>
                    <a:pt x="5863" y="17874"/>
                    <a:pt x="5863" y="17874"/>
                  </a:cubicBezTo>
                  <a:cubicBezTo>
                    <a:pt x="15737" y="17874"/>
                    <a:pt x="15737" y="17874"/>
                    <a:pt x="15737" y="17874"/>
                  </a:cubicBezTo>
                  <a:lnTo>
                    <a:pt x="17280" y="17874"/>
                  </a:lnTo>
                  <a:close/>
                  <a:moveTo>
                    <a:pt x="12343" y="9018"/>
                  </a:moveTo>
                  <a:cubicBezTo>
                    <a:pt x="12343" y="9666"/>
                    <a:pt x="11726" y="10098"/>
                    <a:pt x="10800" y="10098"/>
                  </a:cubicBezTo>
                  <a:cubicBezTo>
                    <a:pt x="9874" y="10098"/>
                    <a:pt x="9257" y="9666"/>
                    <a:pt x="9257" y="9018"/>
                  </a:cubicBezTo>
                  <a:cubicBezTo>
                    <a:pt x="9257" y="8370"/>
                    <a:pt x="9874" y="7938"/>
                    <a:pt x="10800" y="7938"/>
                  </a:cubicBezTo>
                  <a:cubicBezTo>
                    <a:pt x="11726" y="7938"/>
                    <a:pt x="12343" y="8370"/>
                    <a:pt x="12343" y="9018"/>
                  </a:cubicBezTo>
                  <a:close/>
                  <a:moveTo>
                    <a:pt x="10183" y="2322"/>
                  </a:moveTo>
                  <a:cubicBezTo>
                    <a:pt x="10183" y="7074"/>
                    <a:pt x="10183" y="7074"/>
                    <a:pt x="10183" y="7074"/>
                  </a:cubicBezTo>
                  <a:cubicBezTo>
                    <a:pt x="8949" y="7290"/>
                    <a:pt x="8023" y="8154"/>
                    <a:pt x="8023" y="9018"/>
                  </a:cubicBezTo>
                  <a:cubicBezTo>
                    <a:pt x="8023" y="10098"/>
                    <a:pt x="9257" y="10962"/>
                    <a:pt x="10800" y="10962"/>
                  </a:cubicBezTo>
                  <a:cubicBezTo>
                    <a:pt x="12343" y="10962"/>
                    <a:pt x="13577" y="10098"/>
                    <a:pt x="13577" y="9018"/>
                  </a:cubicBezTo>
                  <a:cubicBezTo>
                    <a:pt x="13577" y="8154"/>
                    <a:pt x="12651" y="7290"/>
                    <a:pt x="11417" y="7074"/>
                  </a:cubicBezTo>
                  <a:cubicBezTo>
                    <a:pt x="11417" y="2322"/>
                    <a:pt x="11417" y="2322"/>
                    <a:pt x="11417" y="2322"/>
                  </a:cubicBezTo>
                  <a:cubicBezTo>
                    <a:pt x="12960" y="4266"/>
                    <a:pt x="15737" y="7074"/>
                    <a:pt x="20057" y="8802"/>
                  </a:cubicBezTo>
                  <a:cubicBezTo>
                    <a:pt x="18514" y="10314"/>
                    <a:pt x="15429" y="13770"/>
                    <a:pt x="15120" y="17010"/>
                  </a:cubicBezTo>
                  <a:cubicBezTo>
                    <a:pt x="6480" y="17010"/>
                    <a:pt x="6480" y="17010"/>
                    <a:pt x="6480" y="17010"/>
                  </a:cubicBezTo>
                  <a:cubicBezTo>
                    <a:pt x="6171" y="13770"/>
                    <a:pt x="3086" y="10314"/>
                    <a:pt x="1543" y="8802"/>
                  </a:cubicBezTo>
                  <a:cubicBezTo>
                    <a:pt x="5863" y="7074"/>
                    <a:pt x="8640" y="4266"/>
                    <a:pt x="10183" y="2322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="" xmlns:a16="http://schemas.microsoft.com/office/drawing/2014/main" id="{FDF0F4F2-F91D-47A3-83BA-D8AB2E3BC86A}"/>
              </a:ext>
            </a:extLst>
          </p:cNvPr>
          <p:cNvGrpSpPr/>
          <p:nvPr/>
        </p:nvGrpSpPr>
        <p:grpSpPr>
          <a:xfrm>
            <a:off x="713979" y="4231851"/>
            <a:ext cx="479352" cy="479352"/>
            <a:chOff x="713979" y="4302191"/>
            <a:chExt cx="479352" cy="479352"/>
          </a:xfrm>
        </p:grpSpPr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C90C166B-55FB-4EB3-96ED-15C366DB8788}"/>
                </a:ext>
              </a:extLst>
            </p:cNvPr>
            <p:cNvSpPr/>
            <p:nvPr/>
          </p:nvSpPr>
          <p:spPr>
            <a:xfrm>
              <a:off x="713979" y="4302191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41">
              <a:extLst>
                <a:ext uri="{FF2B5EF4-FFF2-40B4-BE49-F238E27FC236}">
                  <a16:creationId xmlns="" xmlns:a16="http://schemas.microsoft.com/office/drawing/2014/main" id="{DD7FC9BA-0664-4B5B-AB81-06515D628C2E}"/>
                </a:ext>
              </a:extLst>
            </p:cNvPr>
            <p:cNvSpPr/>
            <p:nvPr/>
          </p:nvSpPr>
          <p:spPr>
            <a:xfrm>
              <a:off x="895059" y="4385966"/>
              <a:ext cx="117192" cy="3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1856" y="18000"/>
                  </a:moveTo>
                  <a:cubicBezTo>
                    <a:pt x="3206" y="19029"/>
                    <a:pt x="4556" y="20314"/>
                    <a:pt x="6581" y="20829"/>
                  </a:cubicBezTo>
                  <a:cubicBezTo>
                    <a:pt x="7931" y="21343"/>
                    <a:pt x="9956" y="21600"/>
                    <a:pt x="11981" y="21600"/>
                  </a:cubicBezTo>
                  <a:cubicBezTo>
                    <a:pt x="13331" y="21600"/>
                    <a:pt x="14006" y="21343"/>
                    <a:pt x="14681" y="21343"/>
                  </a:cubicBezTo>
                  <a:cubicBezTo>
                    <a:pt x="15356" y="21343"/>
                    <a:pt x="18731" y="21086"/>
                    <a:pt x="19406" y="21086"/>
                  </a:cubicBezTo>
                  <a:cubicBezTo>
                    <a:pt x="20081" y="20829"/>
                    <a:pt x="20081" y="20829"/>
                    <a:pt x="20756" y="19286"/>
                  </a:cubicBezTo>
                  <a:cubicBezTo>
                    <a:pt x="21431" y="18771"/>
                    <a:pt x="21431" y="17743"/>
                    <a:pt x="20756" y="16971"/>
                  </a:cubicBezTo>
                  <a:cubicBezTo>
                    <a:pt x="20756" y="15686"/>
                    <a:pt x="20081" y="15686"/>
                    <a:pt x="20081" y="15686"/>
                  </a:cubicBezTo>
                  <a:cubicBezTo>
                    <a:pt x="19406" y="15429"/>
                    <a:pt x="19406" y="15429"/>
                    <a:pt x="14006" y="15429"/>
                  </a:cubicBezTo>
                  <a:cubicBezTo>
                    <a:pt x="12656" y="15429"/>
                    <a:pt x="11306" y="14400"/>
                    <a:pt x="10631" y="13371"/>
                  </a:cubicBezTo>
                  <a:cubicBezTo>
                    <a:pt x="10631" y="11829"/>
                    <a:pt x="10631" y="9514"/>
                    <a:pt x="10631" y="8229"/>
                  </a:cubicBezTo>
                  <a:cubicBezTo>
                    <a:pt x="11306" y="6943"/>
                    <a:pt x="12656" y="6171"/>
                    <a:pt x="14681" y="6171"/>
                  </a:cubicBezTo>
                  <a:cubicBezTo>
                    <a:pt x="19406" y="6171"/>
                    <a:pt x="19406" y="6171"/>
                    <a:pt x="20081" y="5914"/>
                  </a:cubicBezTo>
                  <a:cubicBezTo>
                    <a:pt x="20081" y="5914"/>
                    <a:pt x="20756" y="5657"/>
                    <a:pt x="20756" y="4371"/>
                  </a:cubicBezTo>
                  <a:cubicBezTo>
                    <a:pt x="21431" y="3857"/>
                    <a:pt x="21431" y="2829"/>
                    <a:pt x="20756" y="2057"/>
                  </a:cubicBezTo>
                  <a:cubicBezTo>
                    <a:pt x="20081" y="771"/>
                    <a:pt x="20081" y="771"/>
                    <a:pt x="20081" y="514"/>
                  </a:cubicBezTo>
                  <a:cubicBezTo>
                    <a:pt x="19406" y="514"/>
                    <a:pt x="19406" y="514"/>
                    <a:pt x="14681" y="0"/>
                  </a:cubicBezTo>
                  <a:cubicBezTo>
                    <a:pt x="14006" y="0"/>
                    <a:pt x="13331" y="0"/>
                    <a:pt x="12656" y="0"/>
                  </a:cubicBezTo>
                  <a:cubicBezTo>
                    <a:pt x="10631" y="0"/>
                    <a:pt x="7931" y="257"/>
                    <a:pt x="6581" y="514"/>
                  </a:cubicBezTo>
                  <a:cubicBezTo>
                    <a:pt x="4556" y="1029"/>
                    <a:pt x="3206" y="2314"/>
                    <a:pt x="1856" y="3600"/>
                  </a:cubicBezTo>
                  <a:cubicBezTo>
                    <a:pt x="1181" y="4629"/>
                    <a:pt x="506" y="6686"/>
                    <a:pt x="506" y="8229"/>
                  </a:cubicBezTo>
                  <a:cubicBezTo>
                    <a:pt x="-169" y="9514"/>
                    <a:pt x="-169" y="11829"/>
                    <a:pt x="506" y="13371"/>
                  </a:cubicBezTo>
                  <a:cubicBezTo>
                    <a:pt x="506" y="14914"/>
                    <a:pt x="1181" y="16971"/>
                    <a:pt x="1856" y="18000"/>
                  </a:cubicBezTo>
                  <a:close/>
                  <a:moveTo>
                    <a:pt x="3206" y="8229"/>
                  </a:moveTo>
                  <a:cubicBezTo>
                    <a:pt x="3206" y="6686"/>
                    <a:pt x="3881" y="4886"/>
                    <a:pt x="4556" y="3857"/>
                  </a:cubicBezTo>
                  <a:cubicBezTo>
                    <a:pt x="5231" y="2829"/>
                    <a:pt x="7256" y="1800"/>
                    <a:pt x="7931" y="1543"/>
                  </a:cubicBezTo>
                  <a:cubicBezTo>
                    <a:pt x="9281" y="1286"/>
                    <a:pt x="10631" y="1029"/>
                    <a:pt x="12656" y="1029"/>
                  </a:cubicBezTo>
                  <a:cubicBezTo>
                    <a:pt x="13331" y="1029"/>
                    <a:pt x="13331" y="1029"/>
                    <a:pt x="14006" y="1029"/>
                  </a:cubicBezTo>
                  <a:cubicBezTo>
                    <a:pt x="16031" y="1286"/>
                    <a:pt x="17381" y="1286"/>
                    <a:pt x="18056" y="1286"/>
                  </a:cubicBezTo>
                  <a:cubicBezTo>
                    <a:pt x="18056" y="1543"/>
                    <a:pt x="18056" y="1800"/>
                    <a:pt x="18056" y="2314"/>
                  </a:cubicBezTo>
                  <a:cubicBezTo>
                    <a:pt x="18731" y="2829"/>
                    <a:pt x="18731" y="3857"/>
                    <a:pt x="18056" y="4371"/>
                  </a:cubicBezTo>
                  <a:cubicBezTo>
                    <a:pt x="18056" y="4629"/>
                    <a:pt x="18056" y="4886"/>
                    <a:pt x="18056" y="5143"/>
                  </a:cubicBezTo>
                  <a:cubicBezTo>
                    <a:pt x="17381" y="5143"/>
                    <a:pt x="16031" y="5143"/>
                    <a:pt x="14681" y="5143"/>
                  </a:cubicBezTo>
                  <a:cubicBezTo>
                    <a:pt x="11306" y="5143"/>
                    <a:pt x="8606" y="6429"/>
                    <a:pt x="7931" y="8229"/>
                  </a:cubicBezTo>
                  <a:cubicBezTo>
                    <a:pt x="7931" y="9514"/>
                    <a:pt x="7931" y="11829"/>
                    <a:pt x="7931" y="13371"/>
                  </a:cubicBezTo>
                  <a:cubicBezTo>
                    <a:pt x="8606" y="15171"/>
                    <a:pt x="11306" y="16457"/>
                    <a:pt x="14006" y="16457"/>
                  </a:cubicBezTo>
                  <a:cubicBezTo>
                    <a:pt x="16031" y="16457"/>
                    <a:pt x="17381" y="16457"/>
                    <a:pt x="18056" y="16457"/>
                  </a:cubicBezTo>
                  <a:cubicBezTo>
                    <a:pt x="18056" y="16714"/>
                    <a:pt x="18056" y="16971"/>
                    <a:pt x="18056" y="17229"/>
                  </a:cubicBezTo>
                  <a:cubicBezTo>
                    <a:pt x="18731" y="17743"/>
                    <a:pt x="18731" y="18771"/>
                    <a:pt x="18056" y="19286"/>
                  </a:cubicBezTo>
                  <a:cubicBezTo>
                    <a:pt x="18056" y="19543"/>
                    <a:pt x="18056" y="19800"/>
                    <a:pt x="18056" y="20057"/>
                  </a:cubicBezTo>
                  <a:cubicBezTo>
                    <a:pt x="16706" y="20057"/>
                    <a:pt x="15356" y="20314"/>
                    <a:pt x="14006" y="20314"/>
                  </a:cubicBezTo>
                  <a:cubicBezTo>
                    <a:pt x="11981" y="20571"/>
                    <a:pt x="9281" y="20314"/>
                    <a:pt x="7931" y="20057"/>
                  </a:cubicBezTo>
                  <a:cubicBezTo>
                    <a:pt x="7256" y="19800"/>
                    <a:pt x="5231" y="18771"/>
                    <a:pt x="4556" y="17743"/>
                  </a:cubicBezTo>
                  <a:cubicBezTo>
                    <a:pt x="3881" y="16714"/>
                    <a:pt x="3206" y="14657"/>
                    <a:pt x="3206" y="13371"/>
                  </a:cubicBezTo>
                  <a:cubicBezTo>
                    <a:pt x="2531" y="11829"/>
                    <a:pt x="2531" y="9514"/>
                    <a:pt x="3206" y="8229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="" xmlns:a16="http://schemas.microsoft.com/office/drawing/2014/main" id="{FEBDC555-ADC3-4FB7-88FF-7DA2A30B2D1C}"/>
              </a:ext>
            </a:extLst>
          </p:cNvPr>
          <p:cNvGrpSpPr/>
          <p:nvPr/>
        </p:nvGrpSpPr>
        <p:grpSpPr>
          <a:xfrm>
            <a:off x="713979" y="5566570"/>
            <a:ext cx="479352" cy="479352"/>
            <a:chOff x="713979" y="5636910"/>
            <a:chExt cx="479352" cy="479352"/>
          </a:xfrm>
        </p:grpSpPr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AC66999A-38D4-40C2-80C1-7DCCE03EFF49}"/>
                </a:ext>
              </a:extLst>
            </p:cNvPr>
            <p:cNvSpPr/>
            <p:nvPr/>
          </p:nvSpPr>
          <p:spPr>
            <a:xfrm>
              <a:off x="713979" y="5636910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686">
              <a:extLst>
                <a:ext uri="{FF2B5EF4-FFF2-40B4-BE49-F238E27FC236}">
                  <a16:creationId xmlns="" xmlns:a16="http://schemas.microsoft.com/office/drawing/2014/main" id="{6BACF410-7614-43F6-B33B-AB428CC459A4}"/>
                </a:ext>
              </a:extLst>
            </p:cNvPr>
            <p:cNvSpPr/>
            <p:nvPr/>
          </p:nvSpPr>
          <p:spPr>
            <a:xfrm>
              <a:off x="864891" y="5745100"/>
              <a:ext cx="177528" cy="26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1350" y="13518"/>
                  </a:moveTo>
                  <a:cubicBezTo>
                    <a:pt x="675" y="13518"/>
                    <a:pt x="0" y="13978"/>
                    <a:pt x="0" y="14437"/>
                  </a:cubicBezTo>
                  <a:cubicBezTo>
                    <a:pt x="0" y="14897"/>
                    <a:pt x="675" y="15357"/>
                    <a:pt x="1350" y="15357"/>
                  </a:cubicBezTo>
                  <a:cubicBezTo>
                    <a:pt x="9450" y="15357"/>
                    <a:pt x="9450" y="15357"/>
                    <a:pt x="9450" y="15357"/>
                  </a:cubicBezTo>
                  <a:cubicBezTo>
                    <a:pt x="9450" y="20412"/>
                    <a:pt x="9450" y="20412"/>
                    <a:pt x="9450" y="20412"/>
                  </a:cubicBezTo>
                  <a:cubicBezTo>
                    <a:pt x="9450" y="20871"/>
                    <a:pt x="10125" y="21331"/>
                    <a:pt x="10800" y="21331"/>
                  </a:cubicBezTo>
                  <a:cubicBezTo>
                    <a:pt x="11475" y="21331"/>
                    <a:pt x="12150" y="20871"/>
                    <a:pt x="12150" y="20412"/>
                  </a:cubicBezTo>
                  <a:cubicBezTo>
                    <a:pt x="12150" y="15357"/>
                    <a:pt x="12150" y="15357"/>
                    <a:pt x="12150" y="15357"/>
                  </a:cubicBezTo>
                  <a:cubicBezTo>
                    <a:pt x="20250" y="15357"/>
                    <a:pt x="20250" y="15357"/>
                    <a:pt x="20250" y="15357"/>
                  </a:cubicBezTo>
                  <a:cubicBezTo>
                    <a:pt x="20925" y="15357"/>
                    <a:pt x="21600" y="14897"/>
                    <a:pt x="21600" y="14437"/>
                  </a:cubicBezTo>
                  <a:cubicBezTo>
                    <a:pt x="21600" y="13978"/>
                    <a:pt x="20925" y="13518"/>
                    <a:pt x="20250" y="13518"/>
                  </a:cubicBezTo>
                  <a:cubicBezTo>
                    <a:pt x="12150" y="13518"/>
                    <a:pt x="12150" y="13518"/>
                    <a:pt x="12150" y="13518"/>
                  </a:cubicBezTo>
                  <a:cubicBezTo>
                    <a:pt x="12150" y="12140"/>
                    <a:pt x="12150" y="12140"/>
                    <a:pt x="12150" y="12140"/>
                  </a:cubicBezTo>
                  <a:cubicBezTo>
                    <a:pt x="20250" y="12140"/>
                    <a:pt x="20250" y="12140"/>
                    <a:pt x="20250" y="12140"/>
                  </a:cubicBezTo>
                  <a:cubicBezTo>
                    <a:pt x="20925" y="12140"/>
                    <a:pt x="21600" y="11680"/>
                    <a:pt x="21600" y="11220"/>
                  </a:cubicBezTo>
                  <a:cubicBezTo>
                    <a:pt x="21600" y="10761"/>
                    <a:pt x="20925" y="10301"/>
                    <a:pt x="20250" y="10301"/>
                  </a:cubicBezTo>
                  <a:cubicBezTo>
                    <a:pt x="12150" y="10301"/>
                    <a:pt x="12150" y="10301"/>
                    <a:pt x="12150" y="10301"/>
                  </a:cubicBezTo>
                  <a:cubicBezTo>
                    <a:pt x="19575" y="1569"/>
                    <a:pt x="19575" y="1569"/>
                    <a:pt x="19575" y="1569"/>
                  </a:cubicBezTo>
                  <a:cubicBezTo>
                    <a:pt x="20250" y="1110"/>
                    <a:pt x="19575" y="191"/>
                    <a:pt x="18900" y="191"/>
                  </a:cubicBezTo>
                  <a:cubicBezTo>
                    <a:pt x="18225" y="-269"/>
                    <a:pt x="17550" y="191"/>
                    <a:pt x="17550" y="650"/>
                  </a:cubicBezTo>
                  <a:cubicBezTo>
                    <a:pt x="10800" y="8463"/>
                    <a:pt x="10800" y="8463"/>
                    <a:pt x="10800" y="8463"/>
                  </a:cubicBezTo>
                  <a:cubicBezTo>
                    <a:pt x="4050" y="650"/>
                    <a:pt x="4050" y="650"/>
                    <a:pt x="4050" y="650"/>
                  </a:cubicBezTo>
                  <a:cubicBezTo>
                    <a:pt x="4050" y="191"/>
                    <a:pt x="3375" y="-269"/>
                    <a:pt x="2700" y="191"/>
                  </a:cubicBezTo>
                  <a:cubicBezTo>
                    <a:pt x="2025" y="191"/>
                    <a:pt x="1350" y="1110"/>
                    <a:pt x="2025" y="1569"/>
                  </a:cubicBezTo>
                  <a:cubicBezTo>
                    <a:pt x="9450" y="10301"/>
                    <a:pt x="9450" y="10301"/>
                    <a:pt x="9450" y="10301"/>
                  </a:cubicBezTo>
                  <a:cubicBezTo>
                    <a:pt x="1350" y="10301"/>
                    <a:pt x="1350" y="10301"/>
                    <a:pt x="1350" y="10301"/>
                  </a:cubicBezTo>
                  <a:cubicBezTo>
                    <a:pt x="675" y="10301"/>
                    <a:pt x="0" y="10761"/>
                    <a:pt x="0" y="11220"/>
                  </a:cubicBezTo>
                  <a:cubicBezTo>
                    <a:pt x="0" y="11680"/>
                    <a:pt x="675" y="12140"/>
                    <a:pt x="1350" y="12140"/>
                  </a:cubicBezTo>
                  <a:cubicBezTo>
                    <a:pt x="9450" y="12140"/>
                    <a:pt x="9450" y="12140"/>
                    <a:pt x="9450" y="12140"/>
                  </a:cubicBezTo>
                  <a:cubicBezTo>
                    <a:pt x="9450" y="13518"/>
                    <a:pt x="9450" y="13518"/>
                    <a:pt x="9450" y="13518"/>
                  </a:cubicBezTo>
                  <a:lnTo>
                    <a:pt x="1350" y="13518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2782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84B8FB8B-B7AD-40D6-BBE8-7F9508337542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750229" y="4338183"/>
            <a:ext cx="3870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未来发展规划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Future development planning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5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D1890C3-CD7F-42CE-95C2-488506F5FC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8834"/>
            <a:ext cx="12192000" cy="8136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549D8C7-6598-4DAC-94EA-FE553B0451D2}"/>
              </a:ext>
            </a:extLst>
          </p:cNvPr>
          <p:cNvSpPr/>
          <p:nvPr/>
        </p:nvSpPr>
        <p:spPr>
          <a:xfrm>
            <a:off x="812746" y="1198179"/>
            <a:ext cx="10566509" cy="44616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EADEA88-5C70-4DCC-8BB2-65AE7AFD5864}"/>
              </a:ext>
            </a:extLst>
          </p:cNvPr>
          <p:cNvSpPr/>
          <p:nvPr/>
        </p:nvSpPr>
        <p:spPr>
          <a:xfrm>
            <a:off x="3228578" y="1707203"/>
            <a:ext cx="2500709" cy="762612"/>
          </a:xfrm>
          <a:prstGeom prst="rect">
            <a:avLst/>
          </a:prstGeom>
          <a:noFill/>
          <a:ln>
            <a:solidFill>
              <a:srgbClr val="FF9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0F7D86A8-3D94-42EB-B01A-60C470F95530}"/>
              </a:ext>
            </a:extLst>
          </p:cNvPr>
          <p:cNvGrpSpPr/>
          <p:nvPr/>
        </p:nvGrpSpPr>
        <p:grpSpPr>
          <a:xfrm>
            <a:off x="1885950" y="1995328"/>
            <a:ext cx="3714750" cy="2942028"/>
            <a:chOff x="1885950" y="1995328"/>
            <a:chExt cx="3714750" cy="2942028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C84DF1D-AEAE-49DD-B3B8-D0C8571FCF60}"/>
                </a:ext>
              </a:extLst>
            </p:cNvPr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62B86D69-C3C4-4FD5-85A0-0C55F9DAD1D9}"/>
                </a:ext>
              </a:extLst>
            </p:cNvPr>
            <p:cNvSpPr txBox="1"/>
            <p:nvPr/>
          </p:nvSpPr>
          <p:spPr>
            <a:xfrm>
              <a:off x="1885950" y="2798950"/>
              <a:ext cx="37147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F15017FB-A45B-4CE8-B636-C86F7942C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83313" y="493735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图表 12">
            <a:extLst>
              <a:ext uri="{FF2B5EF4-FFF2-40B4-BE49-F238E27FC236}">
                <a16:creationId xmlns="" xmlns:a16="http://schemas.microsoft.com/office/drawing/2014/main" id="{64C6E1A8-629E-42B2-A042-41393C7EE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316084"/>
              </p:ext>
            </p:extLst>
          </p:nvPr>
        </p:nvGraphicFramePr>
        <p:xfrm>
          <a:off x="6296025" y="2040824"/>
          <a:ext cx="4463394" cy="277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5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9DFC981C-104A-467B-8D1F-CC780D681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DD9EE919-4F0B-4A3F-A92F-01AABA3980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1011B95-79F3-44A0-A9E8-128B4370ADEE}"/>
              </a:ext>
            </a:extLst>
          </p:cNvPr>
          <p:cNvSpPr/>
          <p:nvPr/>
        </p:nvSpPr>
        <p:spPr>
          <a:xfrm>
            <a:off x="695327" y="1102670"/>
            <a:ext cx="10801348" cy="521188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EB9E383-8E60-4E7E-9A6E-BE04ED248B3D}"/>
              </a:ext>
            </a:extLst>
          </p:cNvPr>
          <p:cNvSpPr txBox="1"/>
          <p:nvPr/>
        </p:nvSpPr>
        <p:spPr>
          <a:xfrm>
            <a:off x="4267200" y="1845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2060">
                    <a:alpha val="10000"/>
                  </a:srgbClr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002060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EC0D13B-FD06-42C8-A804-CE69E3B3E20F}"/>
              </a:ext>
            </a:extLst>
          </p:cNvPr>
          <p:cNvSpPr txBox="1"/>
          <p:nvPr/>
        </p:nvSpPr>
        <p:spPr>
          <a:xfrm>
            <a:off x="5410200" y="36476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1433BD40-9454-4CE6-BA57-9120432FDBE1}"/>
              </a:ext>
            </a:extLst>
          </p:cNvPr>
          <p:cNvCxnSpPr>
            <a:cxnSpLocks/>
          </p:cNvCxnSpPr>
          <p:nvPr/>
        </p:nvCxnSpPr>
        <p:spPr>
          <a:xfrm flipH="1">
            <a:off x="982330" y="1102670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181017E5-B17B-4FC7-A111-24F43138C4CB}"/>
              </a:ext>
            </a:extLst>
          </p:cNvPr>
          <p:cNvCxnSpPr>
            <a:cxnSpLocks/>
          </p:cNvCxnSpPr>
          <p:nvPr/>
        </p:nvCxnSpPr>
        <p:spPr>
          <a:xfrm flipH="1">
            <a:off x="11178639" y="4969029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5DB04C99-193D-495E-B789-FAE5C3D95809}"/>
              </a:ext>
            </a:extLst>
          </p:cNvPr>
          <p:cNvCxnSpPr>
            <a:cxnSpLocks/>
          </p:cNvCxnSpPr>
          <p:nvPr/>
        </p:nvCxnSpPr>
        <p:spPr>
          <a:xfrm flipH="1">
            <a:off x="5758183" y="1297850"/>
            <a:ext cx="675634" cy="0"/>
          </a:xfrm>
          <a:prstGeom prst="line">
            <a:avLst/>
          </a:prstGeom>
          <a:ln w="25400" cap="rnd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2C4A123F-340C-4B2B-A0C3-2D1EBE3FA390}"/>
              </a:ext>
            </a:extLst>
          </p:cNvPr>
          <p:cNvGrpSpPr/>
          <p:nvPr/>
        </p:nvGrpSpPr>
        <p:grpSpPr>
          <a:xfrm>
            <a:off x="3996690" y="3105355"/>
            <a:ext cx="1724386" cy="1419713"/>
            <a:chOff x="4537536" y="3018182"/>
            <a:chExt cx="1724386" cy="1419713"/>
          </a:xfrm>
        </p:grpSpPr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BFEA5475-676E-4ABF-8A8A-A47D2D6BC315}"/>
                </a:ext>
              </a:extLst>
            </p:cNvPr>
            <p:cNvSpPr txBox="1"/>
            <p:nvPr/>
          </p:nvSpPr>
          <p:spPr>
            <a:xfrm>
              <a:off x="4900138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C34A7FB9-5ECF-4A3E-A028-78F41B653A30}"/>
                </a:ext>
              </a:extLst>
            </p:cNvPr>
            <p:cNvSpPr txBox="1"/>
            <p:nvPr/>
          </p:nvSpPr>
          <p:spPr>
            <a:xfrm flipH="1">
              <a:off x="4537536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项目运营展示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operation demonstration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0B5D8CCF-A93F-41E6-AF82-10462F99A7B8}"/>
              </a:ext>
            </a:extLst>
          </p:cNvPr>
          <p:cNvGrpSpPr/>
          <p:nvPr/>
        </p:nvGrpSpPr>
        <p:grpSpPr>
          <a:xfrm>
            <a:off x="6465608" y="3105355"/>
            <a:ext cx="1724386" cy="1419713"/>
            <a:chOff x="6296480" y="3018182"/>
            <a:chExt cx="1724386" cy="1419713"/>
          </a:xfrm>
        </p:grpSpPr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468ECBBE-50CB-4A9A-92B7-CA0ECC716112}"/>
                </a:ext>
              </a:extLst>
            </p:cNvPr>
            <p:cNvSpPr txBox="1"/>
            <p:nvPr/>
          </p:nvSpPr>
          <p:spPr>
            <a:xfrm>
              <a:off x="6659082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9E397111-3B22-481A-810C-464A726AFB88}"/>
                </a:ext>
              </a:extLst>
            </p:cNvPr>
            <p:cNvSpPr txBox="1"/>
            <p:nvPr/>
          </p:nvSpPr>
          <p:spPr>
            <a:xfrm flipH="1">
              <a:off x="6296480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投资回报分析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Return on investment analysis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95A4A92B-5D72-4B2E-B9AE-F7C349E8C69C}"/>
              </a:ext>
            </a:extLst>
          </p:cNvPr>
          <p:cNvGrpSpPr/>
          <p:nvPr/>
        </p:nvGrpSpPr>
        <p:grpSpPr>
          <a:xfrm>
            <a:off x="1527772" y="3105355"/>
            <a:ext cx="1724386" cy="1235047"/>
            <a:chOff x="2542814" y="3018182"/>
            <a:chExt cx="1724386" cy="1235047"/>
          </a:xfrm>
        </p:grpSpPr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5A0F4D58-EB00-4647-B5B3-F8514727611A}"/>
                </a:ext>
              </a:extLst>
            </p:cNvPr>
            <p:cNvSpPr txBox="1"/>
            <p:nvPr/>
          </p:nvSpPr>
          <p:spPr>
            <a:xfrm>
              <a:off x="2905416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05165CDE-62DD-41BB-ABA2-CAF324DE7A8D}"/>
                </a:ext>
              </a:extLst>
            </p:cNvPr>
            <p:cNvSpPr txBox="1"/>
            <p:nvPr/>
          </p:nvSpPr>
          <p:spPr>
            <a:xfrm flipH="1">
              <a:off x="2542814" y="3668454"/>
              <a:ext cx="1724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项目介绍概述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9BDDEB0F-B1A1-4EB9-824B-A874BAE501FE}"/>
              </a:ext>
            </a:extLst>
          </p:cNvPr>
          <p:cNvGrpSpPr/>
          <p:nvPr/>
        </p:nvGrpSpPr>
        <p:grpSpPr>
          <a:xfrm>
            <a:off x="8934529" y="3105355"/>
            <a:ext cx="1724386" cy="1419713"/>
            <a:chOff x="8716193" y="3018182"/>
            <a:chExt cx="1724386" cy="1419713"/>
          </a:xfrm>
        </p:grpSpPr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3A500339-7C83-4445-9F5F-3CD1ED681779}"/>
                </a:ext>
              </a:extLst>
            </p:cNvPr>
            <p:cNvSpPr txBox="1"/>
            <p:nvPr/>
          </p:nvSpPr>
          <p:spPr>
            <a:xfrm>
              <a:off x="9078795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86C2CC97-BD0F-41A5-A91E-2D21CDD4101D}"/>
                </a:ext>
              </a:extLst>
            </p:cNvPr>
            <p:cNvSpPr txBox="1"/>
            <p:nvPr/>
          </p:nvSpPr>
          <p:spPr>
            <a:xfrm flipH="1">
              <a:off x="8716193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未来发展规划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Future development planning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654C7D92-4B2B-4C7E-9ED4-187570BE803F}"/>
              </a:ext>
            </a:extLst>
          </p:cNvPr>
          <p:cNvSpPr/>
          <p:nvPr/>
        </p:nvSpPr>
        <p:spPr>
          <a:xfrm>
            <a:off x="1251901" y="1571042"/>
            <a:ext cx="9688200" cy="42751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="" xmlns:a16="http://schemas.microsoft.com/office/drawing/2014/main" id="{983D54CE-69AD-45D7-AB62-752CEB6EC23C}"/>
              </a:ext>
            </a:extLst>
          </p:cNvPr>
          <p:cNvCxnSpPr>
            <a:cxnSpLocks/>
          </p:cNvCxnSpPr>
          <p:nvPr/>
        </p:nvCxnSpPr>
        <p:spPr>
          <a:xfrm flipH="1">
            <a:off x="4193433" y="6038620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1461C66F-E097-4EDC-8D47-D85B35D37B8A}"/>
              </a:ext>
            </a:extLst>
          </p:cNvPr>
          <p:cNvCxnSpPr>
            <a:cxnSpLocks/>
          </p:cNvCxnSpPr>
          <p:nvPr/>
        </p:nvCxnSpPr>
        <p:spPr>
          <a:xfrm flipH="1">
            <a:off x="10313248" y="1102670"/>
            <a:ext cx="159018" cy="2759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C5F03EA1-B513-4899-BF09-FBA98B8179C5}"/>
              </a:ext>
            </a:extLst>
          </p:cNvPr>
          <p:cNvCxnSpPr>
            <a:cxnSpLocks/>
          </p:cNvCxnSpPr>
          <p:nvPr/>
        </p:nvCxnSpPr>
        <p:spPr>
          <a:xfrm flipH="1">
            <a:off x="4267200" y="5979938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5847EB52-1D41-44F5-B729-53CB7A12401F}"/>
              </a:ext>
            </a:extLst>
          </p:cNvPr>
          <p:cNvCxnSpPr>
            <a:cxnSpLocks/>
          </p:cNvCxnSpPr>
          <p:nvPr/>
        </p:nvCxnSpPr>
        <p:spPr>
          <a:xfrm>
            <a:off x="3624424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="" xmlns:a16="http://schemas.microsoft.com/office/drawing/2014/main" id="{C8F284E9-26ED-4D76-85CB-49F987411396}"/>
              </a:ext>
            </a:extLst>
          </p:cNvPr>
          <p:cNvCxnSpPr>
            <a:cxnSpLocks/>
          </p:cNvCxnSpPr>
          <p:nvPr/>
        </p:nvCxnSpPr>
        <p:spPr>
          <a:xfrm>
            <a:off x="6093342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="" xmlns:a16="http://schemas.microsoft.com/office/drawing/2014/main" id="{9B5E4B5A-E189-412C-837D-0A7AE52CD768}"/>
              </a:ext>
            </a:extLst>
          </p:cNvPr>
          <p:cNvCxnSpPr>
            <a:cxnSpLocks/>
          </p:cNvCxnSpPr>
          <p:nvPr/>
        </p:nvCxnSpPr>
        <p:spPr>
          <a:xfrm>
            <a:off x="8562260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85CCA26-798A-482D-A4A4-628003A06219}"/>
              </a:ext>
            </a:extLst>
          </p:cNvPr>
          <p:cNvGrpSpPr/>
          <p:nvPr/>
        </p:nvGrpSpPr>
        <p:grpSpPr>
          <a:xfrm>
            <a:off x="1758969" y="2335173"/>
            <a:ext cx="2801532" cy="1041363"/>
            <a:chOff x="1384207" y="2248999"/>
            <a:chExt cx="2801532" cy="1041363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A292CF5-355A-4BD4-B92A-261EB5FC2C05}"/>
                </a:ext>
              </a:extLst>
            </p:cNvPr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B652B1C4-93BA-4ACE-B4B5-ED3A71C1BAE4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02EA2E2-5DE3-4C23-BDEE-5B2CEA45D65F}"/>
              </a:ext>
            </a:extLst>
          </p:cNvPr>
          <p:cNvGrpSpPr/>
          <p:nvPr/>
        </p:nvGrpSpPr>
        <p:grpSpPr>
          <a:xfrm>
            <a:off x="1758969" y="3973717"/>
            <a:ext cx="2801532" cy="1041363"/>
            <a:chOff x="1384207" y="2248999"/>
            <a:chExt cx="2801532" cy="1041363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2BE627A-55B2-4B09-A57D-FF395CCEC557}"/>
                </a:ext>
              </a:extLst>
            </p:cNvPr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8DA9139E-074D-43B9-965A-873ADFB842C9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13CB06C-6765-492F-9C77-28BC62B33171}"/>
              </a:ext>
            </a:extLst>
          </p:cNvPr>
          <p:cNvGrpSpPr/>
          <p:nvPr/>
        </p:nvGrpSpPr>
        <p:grpSpPr>
          <a:xfrm>
            <a:off x="7631499" y="2335173"/>
            <a:ext cx="2801532" cy="1041363"/>
            <a:chOff x="7631499" y="2114456"/>
            <a:chExt cx="2801532" cy="1041363"/>
          </a:xfrm>
        </p:grpSpPr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5973EABD-6087-48CC-B9E7-E942E24B7D38}"/>
                </a:ext>
              </a:extLst>
            </p:cNvPr>
            <p:cNvSpPr txBox="1"/>
            <p:nvPr/>
          </p:nvSpPr>
          <p:spPr>
            <a:xfrm>
              <a:off x="7631499" y="2324822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5A1D9AB7-C13A-4130-9EE2-BFB05CE07B27}"/>
                </a:ext>
              </a:extLst>
            </p:cNvPr>
            <p:cNvSpPr txBox="1"/>
            <p:nvPr/>
          </p:nvSpPr>
          <p:spPr>
            <a:xfrm>
              <a:off x="7631499" y="2114456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636003DD-2821-4C19-B3EF-3CA61D965771}"/>
              </a:ext>
            </a:extLst>
          </p:cNvPr>
          <p:cNvGrpSpPr/>
          <p:nvPr/>
        </p:nvGrpSpPr>
        <p:grpSpPr>
          <a:xfrm>
            <a:off x="7631499" y="3973717"/>
            <a:ext cx="2801532" cy="1041363"/>
            <a:chOff x="7631499" y="3753000"/>
            <a:chExt cx="2801532" cy="1041363"/>
          </a:xfrm>
        </p:grpSpPr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C654F951-438D-4170-8AE5-43CAFD6343AD}"/>
                </a:ext>
              </a:extLst>
            </p:cNvPr>
            <p:cNvSpPr txBox="1"/>
            <p:nvPr/>
          </p:nvSpPr>
          <p:spPr>
            <a:xfrm>
              <a:off x="7631499" y="3963366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99EA815E-6E92-4789-B341-3516BBFA73A4}"/>
                </a:ext>
              </a:extLst>
            </p:cNvPr>
            <p:cNvSpPr txBox="1"/>
            <p:nvPr/>
          </p:nvSpPr>
          <p:spPr>
            <a:xfrm>
              <a:off x="7631499" y="3753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004EFB2D-9A62-408C-AB20-7C7F6DE6FB52}"/>
              </a:ext>
            </a:extLst>
          </p:cNvPr>
          <p:cNvGrpSpPr/>
          <p:nvPr/>
        </p:nvGrpSpPr>
        <p:grpSpPr>
          <a:xfrm>
            <a:off x="4891181" y="2450512"/>
            <a:ext cx="1159908" cy="1159908"/>
            <a:chOff x="4891182" y="2450511"/>
            <a:chExt cx="1159908" cy="1159908"/>
          </a:xfrm>
        </p:grpSpPr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59581557-CE59-477B-ADD4-849BA7EE8FB1}"/>
                </a:ext>
              </a:extLst>
            </p:cNvPr>
            <p:cNvSpPr/>
            <p:nvPr/>
          </p:nvSpPr>
          <p:spPr>
            <a:xfrm rot="5400000">
              <a:off x="4891182" y="2450511"/>
              <a:ext cx="1159908" cy="1159908"/>
            </a:xfrm>
            <a:custGeom>
              <a:avLst/>
              <a:gdLst>
                <a:gd name="connsiteX0" fmla="*/ 0 w 1159908"/>
                <a:gd name="connsiteY0" fmla="*/ 1159907 h 1159908"/>
                <a:gd name="connsiteX1" fmla="*/ 0 w 1159908"/>
                <a:gd name="connsiteY1" fmla="*/ 579954 h 1159908"/>
                <a:gd name="connsiteX2" fmla="*/ 579954 w 1159908"/>
                <a:gd name="connsiteY2" fmla="*/ 0 h 1159908"/>
                <a:gd name="connsiteX3" fmla="*/ 879733 w 1159908"/>
                <a:gd name="connsiteY3" fmla="*/ 0 h 1159908"/>
                <a:gd name="connsiteX4" fmla="*/ 881788 w 1159908"/>
                <a:gd name="connsiteY4" fmla="*/ 20387 h 1159908"/>
                <a:gd name="connsiteX5" fmla="*/ 1133908 w 1159908"/>
                <a:gd name="connsiteY5" fmla="*/ 272507 h 1159908"/>
                <a:gd name="connsiteX6" fmla="*/ 1159908 w 1159908"/>
                <a:gd name="connsiteY6" fmla="*/ 275128 h 1159908"/>
                <a:gd name="connsiteX7" fmla="*/ 1159908 w 1159908"/>
                <a:gd name="connsiteY7" fmla="*/ 579954 h 1159908"/>
                <a:gd name="connsiteX8" fmla="*/ 579954 w 1159908"/>
                <a:gd name="connsiteY8" fmla="*/ 1159908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0" y="1159907"/>
                  </a:move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7"/>
                  </a:lnTo>
                  <a:cubicBezTo>
                    <a:pt x="907684" y="146937"/>
                    <a:pt x="1007359" y="246611"/>
                    <a:pt x="1133908" y="272507"/>
                  </a:cubicBezTo>
                  <a:lnTo>
                    <a:pt x="1159908" y="275128"/>
                  </a:ln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207E01BB-740E-4E2B-8052-447828C7AA26}"/>
                </a:ext>
              </a:extLst>
            </p:cNvPr>
            <p:cNvSpPr txBox="1"/>
            <p:nvPr/>
          </p:nvSpPr>
          <p:spPr>
            <a:xfrm>
              <a:off x="5071090" y="2738078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019EF54E-3889-43F9-9090-12A859B74C15}"/>
              </a:ext>
            </a:extLst>
          </p:cNvPr>
          <p:cNvGrpSpPr/>
          <p:nvPr/>
        </p:nvGrpSpPr>
        <p:grpSpPr>
          <a:xfrm>
            <a:off x="6140912" y="2450512"/>
            <a:ext cx="1159907" cy="1159909"/>
            <a:chOff x="6140912" y="2450512"/>
            <a:chExt cx="1159907" cy="1159909"/>
          </a:xfrm>
        </p:grpSpPr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343715AC-1FC3-4132-BAEA-460D5E9F4DB7}"/>
                </a:ext>
              </a:extLst>
            </p:cNvPr>
            <p:cNvSpPr/>
            <p:nvPr/>
          </p:nvSpPr>
          <p:spPr>
            <a:xfrm>
              <a:off x="6140912" y="2450512"/>
              <a:ext cx="1159907" cy="1159909"/>
            </a:xfrm>
            <a:custGeom>
              <a:avLst/>
              <a:gdLst>
                <a:gd name="connsiteX0" fmla="*/ 579954 w 1159907"/>
                <a:gd name="connsiteY0" fmla="*/ 0 h 1159909"/>
                <a:gd name="connsiteX1" fmla="*/ 1159907 w 1159907"/>
                <a:gd name="connsiteY1" fmla="*/ 0 h 1159909"/>
                <a:gd name="connsiteX2" fmla="*/ 1159907 w 1159907"/>
                <a:gd name="connsiteY2" fmla="*/ 579955 h 1159909"/>
                <a:gd name="connsiteX3" fmla="*/ 579953 w 1159907"/>
                <a:gd name="connsiteY3" fmla="*/ 1159909 h 1159909"/>
                <a:gd name="connsiteX4" fmla="*/ 275127 w 1159907"/>
                <a:gd name="connsiteY4" fmla="*/ 1159909 h 1159909"/>
                <a:gd name="connsiteX5" fmla="*/ 272506 w 1159907"/>
                <a:gd name="connsiteY5" fmla="*/ 1133908 h 1159909"/>
                <a:gd name="connsiteX6" fmla="*/ 20386 w 1159907"/>
                <a:gd name="connsiteY6" fmla="*/ 881788 h 1159909"/>
                <a:gd name="connsiteX7" fmla="*/ 0 w 1159907"/>
                <a:gd name="connsiteY7" fmla="*/ 879733 h 1159909"/>
                <a:gd name="connsiteX8" fmla="*/ 0 w 1159907"/>
                <a:gd name="connsiteY8" fmla="*/ 579954 h 1159909"/>
                <a:gd name="connsiteX9" fmla="*/ 579954 w 1159907"/>
                <a:gd name="connsiteY9" fmla="*/ 0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4" y="0"/>
                  </a:move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0" y="1007358"/>
                    <a:pt x="146935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B0050DA4-C85F-48A4-BF66-B0B240BE0855}"/>
                </a:ext>
              </a:extLst>
            </p:cNvPr>
            <p:cNvSpPr txBox="1"/>
            <p:nvPr/>
          </p:nvSpPr>
          <p:spPr>
            <a:xfrm>
              <a:off x="6320819" y="2738079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D09EEDBF-E845-435F-8829-C723F0C17DC7}"/>
              </a:ext>
            </a:extLst>
          </p:cNvPr>
          <p:cNvGrpSpPr/>
          <p:nvPr/>
        </p:nvGrpSpPr>
        <p:grpSpPr>
          <a:xfrm>
            <a:off x="4891182" y="3689014"/>
            <a:ext cx="1159907" cy="1159909"/>
            <a:chOff x="4891182" y="3689014"/>
            <a:chExt cx="1159907" cy="1159909"/>
          </a:xfrm>
        </p:grpSpPr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7BE068C2-7B5B-4D80-B875-A56D2C48FC56}"/>
                </a:ext>
              </a:extLst>
            </p:cNvPr>
            <p:cNvSpPr/>
            <p:nvPr/>
          </p:nvSpPr>
          <p:spPr>
            <a:xfrm rot="10800000">
              <a:off x="4891182" y="3689014"/>
              <a:ext cx="1159907" cy="1159909"/>
            </a:xfrm>
            <a:custGeom>
              <a:avLst/>
              <a:gdLst>
                <a:gd name="connsiteX0" fmla="*/ 579953 w 1159907"/>
                <a:gd name="connsiteY0" fmla="*/ 1159909 h 1159909"/>
                <a:gd name="connsiteX1" fmla="*/ 275127 w 1159907"/>
                <a:gd name="connsiteY1" fmla="*/ 1159909 h 1159909"/>
                <a:gd name="connsiteX2" fmla="*/ 272506 w 1159907"/>
                <a:gd name="connsiteY2" fmla="*/ 1133908 h 1159909"/>
                <a:gd name="connsiteX3" fmla="*/ 20386 w 1159907"/>
                <a:gd name="connsiteY3" fmla="*/ 881788 h 1159909"/>
                <a:gd name="connsiteX4" fmla="*/ 0 w 1159907"/>
                <a:gd name="connsiteY4" fmla="*/ 879733 h 1159909"/>
                <a:gd name="connsiteX5" fmla="*/ 0 w 1159907"/>
                <a:gd name="connsiteY5" fmla="*/ 579954 h 1159909"/>
                <a:gd name="connsiteX6" fmla="*/ 579954 w 1159907"/>
                <a:gd name="connsiteY6" fmla="*/ 0 h 1159909"/>
                <a:gd name="connsiteX7" fmla="*/ 1159907 w 1159907"/>
                <a:gd name="connsiteY7" fmla="*/ 0 h 1159909"/>
                <a:gd name="connsiteX8" fmla="*/ 1159907 w 1159907"/>
                <a:gd name="connsiteY8" fmla="*/ 579955 h 1159909"/>
                <a:gd name="connsiteX9" fmla="*/ 579953 w 1159907"/>
                <a:gd name="connsiteY9" fmla="*/ 1159909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3" y="1159909"/>
                  </a:move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1" y="1007358"/>
                    <a:pt x="146936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A51F377F-C268-429E-B8B1-B1193C1397AB}"/>
                </a:ext>
              </a:extLst>
            </p:cNvPr>
            <p:cNvSpPr txBox="1"/>
            <p:nvPr/>
          </p:nvSpPr>
          <p:spPr>
            <a:xfrm>
              <a:off x="5071090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477CE704-2B84-4C27-93A2-E56A743D3EAD}"/>
              </a:ext>
            </a:extLst>
          </p:cNvPr>
          <p:cNvGrpSpPr/>
          <p:nvPr/>
        </p:nvGrpSpPr>
        <p:grpSpPr>
          <a:xfrm>
            <a:off x="6140911" y="3689014"/>
            <a:ext cx="1159908" cy="1159908"/>
            <a:chOff x="6140911" y="3689014"/>
            <a:chExt cx="1159908" cy="1159908"/>
          </a:xfrm>
        </p:grpSpPr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1E9D995C-7C14-442B-B2CE-60E3A0FD3861}"/>
                </a:ext>
              </a:extLst>
            </p:cNvPr>
            <p:cNvSpPr/>
            <p:nvPr/>
          </p:nvSpPr>
          <p:spPr>
            <a:xfrm rot="16200000">
              <a:off x="6140911" y="3689014"/>
              <a:ext cx="1159908" cy="1159908"/>
            </a:xfrm>
            <a:custGeom>
              <a:avLst/>
              <a:gdLst>
                <a:gd name="connsiteX0" fmla="*/ 1159908 w 1159908"/>
                <a:gd name="connsiteY0" fmla="*/ 275127 h 1159908"/>
                <a:gd name="connsiteX1" fmla="*/ 1159908 w 1159908"/>
                <a:gd name="connsiteY1" fmla="*/ 579954 h 1159908"/>
                <a:gd name="connsiteX2" fmla="*/ 579954 w 1159908"/>
                <a:gd name="connsiteY2" fmla="*/ 1159908 h 1159908"/>
                <a:gd name="connsiteX3" fmla="*/ 0 w 1159908"/>
                <a:gd name="connsiteY3" fmla="*/ 1159907 h 1159908"/>
                <a:gd name="connsiteX4" fmla="*/ 0 w 1159908"/>
                <a:gd name="connsiteY4" fmla="*/ 579954 h 1159908"/>
                <a:gd name="connsiteX5" fmla="*/ 579954 w 1159908"/>
                <a:gd name="connsiteY5" fmla="*/ 0 h 1159908"/>
                <a:gd name="connsiteX6" fmla="*/ 879733 w 1159908"/>
                <a:gd name="connsiteY6" fmla="*/ 0 h 1159908"/>
                <a:gd name="connsiteX7" fmla="*/ 881788 w 1159908"/>
                <a:gd name="connsiteY7" fmla="*/ 20386 h 1159908"/>
                <a:gd name="connsiteX8" fmla="*/ 1133908 w 1159908"/>
                <a:gd name="connsiteY8" fmla="*/ 272506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1159908" y="275127"/>
                  </a:move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lnTo>
                    <a:pt x="0" y="1159907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6"/>
                  </a:lnTo>
                  <a:cubicBezTo>
                    <a:pt x="907684" y="146936"/>
                    <a:pt x="1007359" y="246610"/>
                    <a:pt x="1133908" y="27250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8200078E-3B8E-4909-8B56-3F308857E2FF}"/>
                </a:ext>
              </a:extLst>
            </p:cNvPr>
            <p:cNvSpPr txBox="1"/>
            <p:nvPr/>
          </p:nvSpPr>
          <p:spPr>
            <a:xfrm>
              <a:off x="6320819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3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B41C6B6-628C-4606-9978-EE2404FDC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2693398"/>
            <a:ext cx="5400675" cy="36153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70E2C0A9-C2DC-44F8-9B08-96B913DBD2BC}"/>
              </a:ext>
            </a:extLst>
          </p:cNvPr>
          <p:cNvGrpSpPr/>
          <p:nvPr/>
        </p:nvGrpSpPr>
        <p:grpSpPr>
          <a:xfrm>
            <a:off x="8702351" y="1592177"/>
            <a:ext cx="2794324" cy="800219"/>
            <a:chOff x="8702351" y="1592177"/>
            <a:chExt cx="2794324" cy="800219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3BC1BAB7-AEDA-4C21-9372-680C2BD5E866}"/>
                </a:ext>
              </a:extLst>
            </p:cNvPr>
            <p:cNvSpPr txBox="1"/>
            <p:nvPr/>
          </p:nvSpPr>
          <p:spPr>
            <a:xfrm>
              <a:off x="8702351" y="1592177"/>
              <a:ext cx="27943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cs typeface="+mn-ea"/>
                  <a:sym typeface="+mn-lt"/>
                </a:rPr>
                <a:t>此处添加标题</a:t>
              </a:r>
              <a:endParaRPr lang="en-US" altLang="zh-CN" sz="3200" dirty="0">
                <a:cs typeface="+mn-ea"/>
                <a:sym typeface="+mn-lt"/>
              </a:endParaRPr>
            </a:p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ADD THE TITLE HERE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06E904E0-A4AF-40F7-8A99-FA25E8C366E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4748" y="239239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A9CE1EF-800B-4C37-AE55-7188B26E1C28}"/>
              </a:ext>
            </a:extLst>
          </p:cNvPr>
          <p:cNvGrpSpPr/>
          <p:nvPr/>
        </p:nvGrpSpPr>
        <p:grpSpPr>
          <a:xfrm>
            <a:off x="6390945" y="2693397"/>
            <a:ext cx="2405392" cy="3615327"/>
            <a:chOff x="6390945" y="2693397"/>
            <a:chExt cx="2405392" cy="3615327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CF26C37-D84A-4864-A352-8AAB3E95D26D}"/>
                </a:ext>
              </a:extLst>
            </p:cNvPr>
            <p:cNvSpPr/>
            <p:nvPr/>
          </p:nvSpPr>
          <p:spPr>
            <a:xfrm>
              <a:off x="6390945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23A76023-6674-425E-A920-59C5CEA2CB95}"/>
                </a:ext>
              </a:extLst>
            </p:cNvPr>
            <p:cNvGrpSpPr/>
            <p:nvPr/>
          </p:nvGrpSpPr>
          <p:grpSpPr>
            <a:xfrm>
              <a:off x="6575188" y="3654674"/>
              <a:ext cx="2036906" cy="1692772"/>
              <a:chOff x="6575188" y="3794896"/>
              <a:chExt cx="2036906" cy="169277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E0A8C04A-5633-4F19-B6AC-82256DE000A8}"/>
                  </a:ext>
                </a:extLst>
              </p:cNvPr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C6DB98E4-19A1-4683-912A-D0715E712653}"/>
                  </a:ext>
                </a:extLst>
              </p:cNvPr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99647C4A-0F41-4C93-80D1-03BF8CD5C498}"/>
              </a:ext>
            </a:extLst>
          </p:cNvPr>
          <p:cNvGrpSpPr/>
          <p:nvPr/>
        </p:nvGrpSpPr>
        <p:grpSpPr>
          <a:xfrm>
            <a:off x="9091283" y="2693397"/>
            <a:ext cx="2405392" cy="3615327"/>
            <a:chOff x="9091283" y="2693397"/>
            <a:chExt cx="2405392" cy="3615327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A4063583-F9F9-4043-8E31-09C1AB30FD8E}"/>
                </a:ext>
              </a:extLst>
            </p:cNvPr>
            <p:cNvSpPr/>
            <p:nvPr/>
          </p:nvSpPr>
          <p:spPr>
            <a:xfrm>
              <a:off x="9091283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0079A16D-D8FF-4A65-8E78-412E6BD508EA}"/>
                </a:ext>
              </a:extLst>
            </p:cNvPr>
            <p:cNvGrpSpPr/>
            <p:nvPr/>
          </p:nvGrpSpPr>
          <p:grpSpPr>
            <a:xfrm>
              <a:off x="9275526" y="3654674"/>
              <a:ext cx="2036906" cy="1692772"/>
              <a:chOff x="6575188" y="3794896"/>
              <a:chExt cx="2036906" cy="169277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EEE58C94-C57C-4003-B080-40B1F6FD4354}"/>
                  </a:ext>
                </a:extLst>
              </p:cNvPr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97014A25-EB65-4125-8BB1-1CD7E94C39F5}"/>
                  </a:ext>
                </a:extLst>
              </p:cNvPr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56580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46F9B762-0877-4ACA-A2D4-F2AAAF23F0D0}"/>
              </a:ext>
            </a:extLst>
          </p:cNvPr>
          <p:cNvGrpSpPr/>
          <p:nvPr/>
        </p:nvGrpSpPr>
        <p:grpSpPr>
          <a:xfrm>
            <a:off x="6753569" y="1695291"/>
            <a:ext cx="4400205" cy="2003951"/>
            <a:chOff x="1885949" y="1995328"/>
            <a:chExt cx="4400205" cy="2003951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28D77E53-47DA-4A06-A10A-2AEB6542B6DF}"/>
                </a:ext>
              </a:extLst>
            </p:cNvPr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cs typeface="+mn-ea"/>
                <a:sym typeface="+mn-lt"/>
              </a:endParaRPr>
            </a:p>
            <a:p>
              <a:r>
                <a:rPr lang="en-US" altLang="zh-CN" sz="1200" dirty="0"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7CC7D1B3-FE6C-4467-83B8-8008D5AE94B0}"/>
                </a:ext>
              </a:extLst>
            </p:cNvPr>
            <p:cNvSpPr txBox="1"/>
            <p:nvPr/>
          </p:nvSpPr>
          <p:spPr>
            <a:xfrm>
              <a:off x="1885949" y="2798950"/>
              <a:ext cx="4400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cs typeface="+mn-ea"/>
                <a:sym typeface="+mn-lt"/>
              </a:endParaRPr>
            </a:p>
            <a:p>
              <a:endParaRPr lang="en-US" altLang="zh-CN" sz="1200" dirty="0">
                <a:cs typeface="+mn-ea"/>
                <a:sym typeface="+mn-lt"/>
              </a:endParaRPr>
            </a:p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70F8C5FB-30C2-49D2-B61B-8784906809CD}"/>
              </a:ext>
            </a:extLst>
          </p:cNvPr>
          <p:cNvGrpSpPr/>
          <p:nvPr/>
        </p:nvGrpSpPr>
        <p:grpSpPr>
          <a:xfrm>
            <a:off x="6753570" y="3895028"/>
            <a:ext cx="4101605" cy="448438"/>
            <a:chOff x="7387750" y="2766985"/>
            <a:chExt cx="3602142" cy="448438"/>
          </a:xfrm>
        </p:grpSpPr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A6BA9ED-A57C-4442-84BD-AF0A00EB158C}"/>
                </a:ext>
              </a:extLst>
            </p:cNvPr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F60ABDA5-F5C4-4F30-BF74-1C3BAD3578B0}"/>
                </a:ext>
              </a:extLst>
            </p:cNvPr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DD93A5BA-AF4A-4C1C-BF28-8923F820480E}"/>
                </a:ext>
              </a:extLst>
            </p:cNvPr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A0B0F2A4-0013-47E9-AF9D-8B82FA54E97A}"/>
              </a:ext>
            </a:extLst>
          </p:cNvPr>
          <p:cNvGrpSpPr/>
          <p:nvPr/>
        </p:nvGrpSpPr>
        <p:grpSpPr>
          <a:xfrm>
            <a:off x="6753569" y="5470943"/>
            <a:ext cx="4101605" cy="448438"/>
            <a:chOff x="7387750" y="3556454"/>
            <a:chExt cx="3602142" cy="448438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9EE2876D-3EE4-4E9B-AF29-2CB912368F62}"/>
                </a:ext>
              </a:extLst>
            </p:cNvPr>
            <p:cNvSpPr/>
            <p:nvPr/>
          </p:nvSpPr>
          <p:spPr>
            <a:xfrm>
              <a:off x="7467186" y="3896135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B80FB504-81E2-45F8-AA5A-45558921860E}"/>
                </a:ext>
              </a:extLst>
            </p:cNvPr>
            <p:cNvSpPr txBox="1"/>
            <p:nvPr/>
          </p:nvSpPr>
          <p:spPr>
            <a:xfrm>
              <a:off x="7387750" y="3556454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A95230A3-45D1-443B-925C-1AF5EA2BC70A}"/>
                </a:ext>
              </a:extLst>
            </p:cNvPr>
            <p:cNvSpPr/>
            <p:nvPr/>
          </p:nvSpPr>
          <p:spPr>
            <a:xfrm>
              <a:off x="7467186" y="3896134"/>
              <a:ext cx="3018504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89407E86-2A7C-4710-AFEB-2788E8800EC7}"/>
              </a:ext>
            </a:extLst>
          </p:cNvPr>
          <p:cNvGrpSpPr/>
          <p:nvPr/>
        </p:nvGrpSpPr>
        <p:grpSpPr>
          <a:xfrm>
            <a:off x="6753570" y="4682986"/>
            <a:ext cx="4101605" cy="448438"/>
            <a:chOff x="7387750" y="2766985"/>
            <a:chExt cx="3602142" cy="448438"/>
          </a:xfrm>
        </p:grpSpPr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48B6943C-FC60-43A5-B2C5-2FD7931B591F}"/>
                </a:ext>
              </a:extLst>
            </p:cNvPr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7443DDC9-193C-4525-94CF-FB744EA21564}"/>
                </a:ext>
              </a:extLst>
            </p:cNvPr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4FC244C6-777A-4FAB-B254-83B2F1FECEBB}"/>
                </a:ext>
              </a:extLst>
            </p:cNvPr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2" name="图表 41">
            <a:extLst>
              <a:ext uri="{FF2B5EF4-FFF2-40B4-BE49-F238E27FC236}">
                <a16:creationId xmlns="" xmlns:a16="http://schemas.microsoft.com/office/drawing/2014/main" id="{8A9C95B1-CB6C-49F6-A31C-69BC456B2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761922"/>
              </p:ext>
            </p:extLst>
          </p:nvPr>
        </p:nvGraphicFramePr>
        <p:xfrm>
          <a:off x="481930" y="1843088"/>
          <a:ext cx="5917479" cy="43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4349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B0126D33-A2AF-4B18-A39C-CEA16C7E1E75}"/>
              </a:ext>
            </a:extLst>
          </p:cNvPr>
          <p:cNvSpPr/>
          <p:nvPr/>
        </p:nvSpPr>
        <p:spPr>
          <a:xfrm>
            <a:off x="1804403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9E4AD80F-2068-44B8-9092-F82D33625CFB}"/>
              </a:ext>
            </a:extLst>
          </p:cNvPr>
          <p:cNvCxnSpPr>
            <a:cxnSpLocks/>
          </p:cNvCxnSpPr>
          <p:nvPr/>
        </p:nvCxnSpPr>
        <p:spPr>
          <a:xfrm>
            <a:off x="1858403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9E723EFF-7A5C-4BB7-B4EA-0E8B4F87AA62}"/>
              </a:ext>
            </a:extLst>
          </p:cNvPr>
          <p:cNvSpPr/>
          <p:nvPr/>
        </p:nvSpPr>
        <p:spPr>
          <a:xfrm>
            <a:off x="1673799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84B15B6-050D-4C1A-AA70-1395436BEF1A}"/>
              </a:ext>
            </a:extLst>
          </p:cNvPr>
          <p:cNvSpPr txBox="1"/>
          <p:nvPr/>
        </p:nvSpPr>
        <p:spPr>
          <a:xfrm>
            <a:off x="1001810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895A43E-1466-4466-B7C7-D041AD28F5EC}"/>
              </a:ext>
            </a:extLst>
          </p:cNvPr>
          <p:cNvSpPr txBox="1"/>
          <p:nvPr/>
        </p:nvSpPr>
        <p:spPr>
          <a:xfrm>
            <a:off x="1245168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D6DF7487-AD5D-420E-A053-0334B7DA007C}"/>
              </a:ext>
            </a:extLst>
          </p:cNvPr>
          <p:cNvSpPr/>
          <p:nvPr/>
        </p:nvSpPr>
        <p:spPr>
          <a:xfrm>
            <a:off x="3923202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64E4BA1C-BEFB-4BB7-AE31-CACEE155B177}"/>
              </a:ext>
            </a:extLst>
          </p:cNvPr>
          <p:cNvCxnSpPr>
            <a:cxnSpLocks/>
          </p:cNvCxnSpPr>
          <p:nvPr/>
        </p:nvCxnSpPr>
        <p:spPr>
          <a:xfrm>
            <a:off x="3977202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E56148A2-5CFD-4883-AD68-786D67A880E7}"/>
              </a:ext>
            </a:extLst>
          </p:cNvPr>
          <p:cNvSpPr/>
          <p:nvPr/>
        </p:nvSpPr>
        <p:spPr>
          <a:xfrm>
            <a:off x="3697831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59C60734-759D-4AD2-A846-6B875DF28DA2}"/>
              </a:ext>
            </a:extLst>
          </p:cNvPr>
          <p:cNvSpPr txBox="1"/>
          <p:nvPr/>
        </p:nvSpPr>
        <p:spPr>
          <a:xfrm>
            <a:off x="3120609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BE974CDE-52E8-421E-9C3E-381E61521CE5}"/>
              </a:ext>
            </a:extLst>
          </p:cNvPr>
          <p:cNvSpPr txBox="1"/>
          <p:nvPr/>
        </p:nvSpPr>
        <p:spPr>
          <a:xfrm>
            <a:off x="3363967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B9CD822D-73D4-46DB-80B5-8C61D6392B67}"/>
              </a:ext>
            </a:extLst>
          </p:cNvPr>
          <p:cNvSpPr/>
          <p:nvPr/>
        </p:nvSpPr>
        <p:spPr>
          <a:xfrm>
            <a:off x="6042000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="" xmlns:a16="http://schemas.microsoft.com/office/drawing/2014/main" id="{17058A38-EE19-433D-A65A-2374C4D0AB53}"/>
              </a:ext>
            </a:extLst>
          </p:cNvPr>
          <p:cNvCxnSpPr>
            <a:cxnSpLocks/>
          </p:cNvCxnSpPr>
          <p:nvPr/>
        </p:nvCxnSpPr>
        <p:spPr>
          <a:xfrm>
            <a:off x="6096000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="" xmlns:a16="http://schemas.microsoft.com/office/drawing/2014/main" id="{E99BDB90-2F5C-4FA7-ADB0-009CEB9AA388}"/>
              </a:ext>
            </a:extLst>
          </p:cNvPr>
          <p:cNvSpPr/>
          <p:nvPr/>
        </p:nvSpPr>
        <p:spPr>
          <a:xfrm>
            <a:off x="5870630" y="4028327"/>
            <a:ext cx="450740" cy="4507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7DE48E44-E069-4606-8E14-A1E288F46F73}"/>
              </a:ext>
            </a:extLst>
          </p:cNvPr>
          <p:cNvSpPr txBox="1"/>
          <p:nvPr/>
        </p:nvSpPr>
        <p:spPr>
          <a:xfrm>
            <a:off x="5239407" y="472662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="" xmlns:a16="http://schemas.microsoft.com/office/drawing/2014/main" id="{C804B3D8-467E-4E0E-9FF5-F64315EF898A}"/>
              </a:ext>
            </a:extLst>
          </p:cNvPr>
          <p:cNvSpPr txBox="1"/>
          <p:nvPr/>
        </p:nvSpPr>
        <p:spPr>
          <a:xfrm>
            <a:off x="5482765" y="451625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1" name="椭圆 80">
            <a:extLst>
              <a:ext uri="{FF2B5EF4-FFF2-40B4-BE49-F238E27FC236}">
                <a16:creationId xmlns="" xmlns:a16="http://schemas.microsoft.com/office/drawing/2014/main" id="{BC15F113-7245-4163-A692-38E46232D014}"/>
              </a:ext>
            </a:extLst>
          </p:cNvPr>
          <p:cNvSpPr/>
          <p:nvPr/>
        </p:nvSpPr>
        <p:spPr>
          <a:xfrm>
            <a:off x="8160799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="" xmlns:a16="http://schemas.microsoft.com/office/drawing/2014/main" id="{43F7928B-6403-4C4B-8E81-19633BEE6937}"/>
              </a:ext>
            </a:extLst>
          </p:cNvPr>
          <p:cNvCxnSpPr>
            <a:cxnSpLocks/>
          </p:cNvCxnSpPr>
          <p:nvPr/>
        </p:nvCxnSpPr>
        <p:spPr>
          <a:xfrm>
            <a:off x="8214799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>
            <a:extLst>
              <a:ext uri="{FF2B5EF4-FFF2-40B4-BE49-F238E27FC236}">
                <a16:creationId xmlns="" xmlns:a16="http://schemas.microsoft.com/office/drawing/2014/main" id="{1D25C5CA-5AA1-47B4-9937-2B516473526F}"/>
              </a:ext>
            </a:extLst>
          </p:cNvPr>
          <p:cNvSpPr/>
          <p:nvPr/>
        </p:nvSpPr>
        <p:spPr>
          <a:xfrm>
            <a:off x="7935428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0D13DAA0-D744-4807-9DF1-C7C858D6882B}"/>
              </a:ext>
            </a:extLst>
          </p:cNvPr>
          <p:cNvSpPr txBox="1"/>
          <p:nvPr/>
        </p:nvSpPr>
        <p:spPr>
          <a:xfrm>
            <a:off x="7358206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E781EAC1-CD5F-4F4F-B0CE-7228ED1A1059}"/>
              </a:ext>
            </a:extLst>
          </p:cNvPr>
          <p:cNvSpPr txBox="1"/>
          <p:nvPr/>
        </p:nvSpPr>
        <p:spPr>
          <a:xfrm>
            <a:off x="7601564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7" name="椭圆 86">
            <a:extLst>
              <a:ext uri="{FF2B5EF4-FFF2-40B4-BE49-F238E27FC236}">
                <a16:creationId xmlns="" xmlns:a16="http://schemas.microsoft.com/office/drawing/2014/main" id="{3D2AA9F0-FF05-4642-A923-5899C9995D09}"/>
              </a:ext>
            </a:extLst>
          </p:cNvPr>
          <p:cNvSpPr/>
          <p:nvPr/>
        </p:nvSpPr>
        <p:spPr>
          <a:xfrm>
            <a:off x="10279597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="" xmlns:a16="http://schemas.microsoft.com/office/drawing/2014/main" id="{29876F32-1787-464D-8CCA-12EEB31E00D7}"/>
              </a:ext>
            </a:extLst>
          </p:cNvPr>
          <p:cNvCxnSpPr>
            <a:cxnSpLocks/>
          </p:cNvCxnSpPr>
          <p:nvPr/>
        </p:nvCxnSpPr>
        <p:spPr>
          <a:xfrm>
            <a:off x="10333597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="" xmlns:a16="http://schemas.microsoft.com/office/drawing/2014/main" id="{C6A71914-7420-41A3-A8B9-E75AF145626D}"/>
              </a:ext>
            </a:extLst>
          </p:cNvPr>
          <p:cNvSpPr/>
          <p:nvPr/>
        </p:nvSpPr>
        <p:spPr>
          <a:xfrm>
            <a:off x="10148993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5BB0ABD9-AA69-4026-A858-DA4ADBB87F3B}"/>
              </a:ext>
            </a:extLst>
          </p:cNvPr>
          <p:cNvSpPr txBox="1"/>
          <p:nvPr/>
        </p:nvSpPr>
        <p:spPr>
          <a:xfrm>
            <a:off x="9477004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8C15F0AB-37F7-4D9C-BA04-3707DC372624}"/>
              </a:ext>
            </a:extLst>
          </p:cNvPr>
          <p:cNvSpPr txBox="1"/>
          <p:nvPr/>
        </p:nvSpPr>
        <p:spPr>
          <a:xfrm>
            <a:off x="9720362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B6534E-6919-4C1E-AED5-FFCC84D092C2}"/>
              </a:ext>
            </a:extLst>
          </p:cNvPr>
          <p:cNvSpPr/>
          <p:nvPr/>
        </p:nvSpPr>
        <p:spPr>
          <a:xfrm>
            <a:off x="799004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B46A439-7DCF-49D6-BF03-9950653E9249}"/>
              </a:ext>
            </a:extLst>
          </p:cNvPr>
          <p:cNvSpPr/>
          <p:nvPr/>
        </p:nvSpPr>
        <p:spPr>
          <a:xfrm>
            <a:off x="2917803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9ACF264F-C987-4D96-B8FD-50DF991BF700}"/>
              </a:ext>
            </a:extLst>
          </p:cNvPr>
          <p:cNvSpPr/>
          <p:nvPr/>
        </p:nvSpPr>
        <p:spPr>
          <a:xfrm>
            <a:off x="5036601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DA087F8C-CCB5-4B5A-B0FD-6BCBA8D7F7D0}"/>
              </a:ext>
            </a:extLst>
          </p:cNvPr>
          <p:cNvSpPr/>
          <p:nvPr/>
        </p:nvSpPr>
        <p:spPr>
          <a:xfrm>
            <a:off x="7155400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="" xmlns:a16="http://schemas.microsoft.com/office/drawing/2014/main" id="{448C8539-51D6-4E30-80AA-833225BF2653}"/>
              </a:ext>
            </a:extLst>
          </p:cNvPr>
          <p:cNvSpPr/>
          <p:nvPr/>
        </p:nvSpPr>
        <p:spPr>
          <a:xfrm>
            <a:off x="9274198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5942BBBA-6E18-4625-BCC6-C7BE0FED6448}"/>
              </a:ext>
            </a:extLst>
          </p:cNvPr>
          <p:cNvSpPr txBox="1"/>
          <p:nvPr/>
        </p:nvSpPr>
        <p:spPr>
          <a:xfrm>
            <a:off x="1245168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20XX.04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4938AE70-5110-4175-A264-574508EB6872}"/>
              </a:ext>
            </a:extLst>
          </p:cNvPr>
          <p:cNvSpPr txBox="1"/>
          <p:nvPr/>
        </p:nvSpPr>
        <p:spPr>
          <a:xfrm>
            <a:off x="5482765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20XX.08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="" xmlns:a16="http://schemas.microsoft.com/office/drawing/2014/main" id="{283A2E33-B093-40D7-B13A-1867D31CA182}"/>
              </a:ext>
            </a:extLst>
          </p:cNvPr>
          <p:cNvSpPr txBox="1"/>
          <p:nvPr/>
        </p:nvSpPr>
        <p:spPr>
          <a:xfrm>
            <a:off x="9720362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20XX.12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="" xmlns:a16="http://schemas.microsoft.com/office/drawing/2014/main" id="{AD25F821-76CE-4342-8B28-5BFB832EFFA7}"/>
              </a:ext>
            </a:extLst>
          </p:cNvPr>
          <p:cNvSpPr txBox="1"/>
          <p:nvPr/>
        </p:nvSpPr>
        <p:spPr>
          <a:xfrm>
            <a:off x="3363967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20XX.06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="" xmlns:a16="http://schemas.microsoft.com/office/drawing/2014/main" id="{4F4B9DB3-E81D-436D-9B63-58ABB1DF38F9}"/>
              </a:ext>
            </a:extLst>
          </p:cNvPr>
          <p:cNvSpPr txBox="1"/>
          <p:nvPr/>
        </p:nvSpPr>
        <p:spPr>
          <a:xfrm>
            <a:off x="7601564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20XX.10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46655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6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6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5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/>
      <p:bldP spid="31" grpId="0"/>
      <p:bldP spid="33" grpId="0" animBg="1"/>
      <p:bldP spid="35" grpId="0" animBg="1"/>
      <p:bldP spid="36" grpId="0"/>
      <p:bldP spid="37" grpId="0"/>
      <p:bldP spid="76" grpId="0" animBg="1"/>
      <p:bldP spid="78" grpId="0" animBg="1"/>
      <p:bldP spid="79" grpId="0"/>
      <p:bldP spid="80" grpId="0"/>
      <p:bldP spid="81" grpId="0" animBg="1"/>
      <p:bldP spid="83" grpId="0" animBg="1"/>
      <p:bldP spid="84" grpId="0"/>
      <p:bldP spid="85" grpId="0"/>
      <p:bldP spid="87" grpId="0" animBg="1"/>
      <p:bldP spid="89" grpId="0" animBg="1"/>
      <p:bldP spid="90" grpId="0"/>
      <p:bldP spid="91" grpId="0"/>
      <p:bldP spid="4" grpId="0" animBg="1"/>
      <p:bldP spid="15" grpId="0" animBg="1"/>
      <p:bldP spid="74" grpId="0" animBg="1"/>
      <p:bldP spid="75" grpId="0" animBg="1"/>
      <p:bldP spid="86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1308D57-5BA0-4A7D-8356-182AC5551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6AC85B-E957-40C0-8B7E-88187AAF9C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9DAEB640-6F42-426E-8338-423B3B7E3B6D}"/>
              </a:ext>
            </a:extLst>
          </p:cNvPr>
          <p:cNvGrpSpPr/>
          <p:nvPr/>
        </p:nvGrpSpPr>
        <p:grpSpPr>
          <a:xfrm>
            <a:off x="707048" y="2200041"/>
            <a:ext cx="10789627" cy="2457920"/>
            <a:chOff x="707048" y="2200041"/>
            <a:chExt cx="10789627" cy="2457920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0E883F7-2C7A-4F0A-8EDF-EFBF42AE3679}"/>
                </a:ext>
              </a:extLst>
            </p:cNvPr>
            <p:cNvSpPr/>
            <p:nvPr/>
          </p:nvSpPr>
          <p:spPr>
            <a:xfrm>
              <a:off x="707048" y="2200042"/>
              <a:ext cx="2882904" cy="2457918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49643FD-D31B-4946-A1E9-7BF5E7705F61}"/>
                </a:ext>
              </a:extLst>
            </p:cNvPr>
            <p:cNvSpPr/>
            <p:nvPr/>
          </p:nvSpPr>
          <p:spPr>
            <a:xfrm>
              <a:off x="8602047" y="2200041"/>
              <a:ext cx="2894628" cy="2457919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="" xmlns:a16="http://schemas.microsoft.com/office/drawing/2014/main" id="{EF3C358A-C712-4ED7-8C58-9BE21FDD1CB1}"/>
                </a:ext>
              </a:extLst>
            </p:cNvPr>
            <p:cNvSpPr/>
            <p:nvPr/>
          </p:nvSpPr>
          <p:spPr>
            <a:xfrm flipH="1" flipV="1">
              <a:off x="5421781" y="2200042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13BC2E3D-B7ED-4FD6-8A79-9CE6B1A6EDD0}"/>
                </a:ext>
              </a:extLst>
            </p:cNvPr>
            <p:cNvSpPr/>
            <p:nvPr/>
          </p:nvSpPr>
          <p:spPr>
            <a:xfrm rot="10800000" flipH="1" flipV="1">
              <a:off x="3589953" y="2200041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9E1F80-099D-442F-9432-8D1401CEAA46}"/>
              </a:ext>
            </a:extLst>
          </p:cNvPr>
          <p:cNvSpPr txBox="1"/>
          <p:nvPr/>
        </p:nvSpPr>
        <p:spPr>
          <a:xfrm>
            <a:off x="4142014" y="2721114"/>
            <a:ext cx="39079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感谢聆听</a:t>
            </a:r>
            <a:endParaRPr lang="en-US" altLang="zh-CN" sz="66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THANKS FOR LISTENING</a:t>
            </a:r>
            <a:endParaRPr lang="zh-CN" altLang="en-US" sz="20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BBA2EC96-49E3-4119-8A6D-C01DA626BE58}"/>
              </a:ext>
            </a:extLst>
          </p:cNvPr>
          <p:cNvCxnSpPr>
            <a:cxnSpLocks/>
          </p:cNvCxnSpPr>
          <p:nvPr/>
        </p:nvCxnSpPr>
        <p:spPr>
          <a:xfrm>
            <a:off x="865414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4C3B1C01-4D1C-4A5A-90BE-2C622FC7F203}"/>
              </a:ext>
            </a:extLst>
          </p:cNvPr>
          <p:cNvCxnSpPr>
            <a:cxnSpLocks/>
          </p:cNvCxnSpPr>
          <p:nvPr/>
        </p:nvCxnSpPr>
        <p:spPr>
          <a:xfrm>
            <a:off x="8049986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EE97807-7D15-4460-A3FD-FC5D31B33F13}"/>
              </a:ext>
            </a:extLst>
          </p:cNvPr>
          <p:cNvSpPr txBox="1"/>
          <p:nvPr/>
        </p:nvSpPr>
        <p:spPr>
          <a:xfrm>
            <a:off x="3673098" y="4688338"/>
            <a:ext cx="484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企业宣传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公司介绍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工作计划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工作总结</a:t>
            </a:r>
          </a:p>
        </p:txBody>
      </p:sp>
    </p:spTree>
    <p:extLst>
      <p:ext uri="{BB962C8B-B14F-4D97-AF65-F5344CB8AC3E}">
        <p14:creationId xmlns:p14="http://schemas.microsoft.com/office/powerpoint/2010/main" val="39539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6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4643376D-0D46-4640-9A8F-2F89E457CC6F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6557719" y="4338183"/>
            <a:ext cx="3062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项目介绍概述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introduction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9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07690FF-9605-4586-BCD6-0980ADE2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126"/>
            <a:ext cx="12192000" cy="28416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FAAAF35-B569-40AA-9FC8-B5C2904ECCA4}"/>
              </a:ext>
            </a:extLst>
          </p:cNvPr>
          <p:cNvSpPr txBox="1"/>
          <p:nvPr/>
        </p:nvSpPr>
        <p:spPr>
          <a:xfrm>
            <a:off x="695325" y="4812746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74F0A60-D75C-48C1-BC9F-1152312D167A}"/>
              </a:ext>
            </a:extLst>
          </p:cNvPr>
          <p:cNvGrpSpPr/>
          <p:nvPr/>
        </p:nvGrpSpPr>
        <p:grpSpPr>
          <a:xfrm>
            <a:off x="4937760" y="3589809"/>
            <a:ext cx="2316480" cy="965031"/>
            <a:chOff x="4937760" y="3589809"/>
            <a:chExt cx="2316480" cy="965031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1487AF31-CB23-4BF2-8968-8F9C4758594A}"/>
                </a:ext>
              </a:extLst>
            </p:cNvPr>
            <p:cNvSpPr/>
            <p:nvPr/>
          </p:nvSpPr>
          <p:spPr>
            <a:xfrm>
              <a:off x="4937760" y="3589809"/>
              <a:ext cx="2316480" cy="6880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AAF4812-BD11-424A-B4FE-3B0C5E0EC3F3}"/>
                </a:ext>
              </a:extLst>
            </p:cNvPr>
            <p:cNvSpPr txBox="1"/>
            <p:nvPr/>
          </p:nvSpPr>
          <p:spPr>
            <a:xfrm>
              <a:off x="5052060" y="3702993"/>
              <a:ext cx="2087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项目介绍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D2B26B8D-4733-4FFA-AA8D-10E4942C90D2}"/>
                </a:ext>
              </a:extLst>
            </p:cNvPr>
            <p:cNvSpPr txBox="1"/>
            <p:nvPr/>
          </p:nvSpPr>
          <p:spPr>
            <a:xfrm>
              <a:off x="4937760" y="4277841"/>
              <a:ext cx="231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15647D4A-A4FC-4B6C-BEFC-B062CBE864AC}"/>
              </a:ext>
            </a:extLst>
          </p:cNvPr>
          <p:cNvGrpSpPr/>
          <p:nvPr/>
        </p:nvGrpSpPr>
        <p:grpSpPr>
          <a:xfrm>
            <a:off x="0" y="6033925"/>
            <a:ext cx="12192000" cy="540000"/>
            <a:chOff x="0" y="6033925"/>
            <a:chExt cx="12192000" cy="540000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E78F4ACE-0E1D-4F63-A5B2-DC8746C1A32C}"/>
                </a:ext>
              </a:extLst>
            </p:cNvPr>
            <p:cNvGrpSpPr/>
            <p:nvPr/>
          </p:nvGrpSpPr>
          <p:grpSpPr>
            <a:xfrm>
              <a:off x="5826000" y="6033925"/>
              <a:ext cx="540000" cy="540000"/>
              <a:chOff x="5826000" y="5992994"/>
              <a:chExt cx="540000" cy="540000"/>
            </a:xfrm>
          </p:grpSpPr>
          <p:sp>
            <p:nvSpPr>
              <p:cNvPr id="2" name="椭圆 1">
                <a:extLst>
                  <a:ext uri="{FF2B5EF4-FFF2-40B4-BE49-F238E27FC236}">
                    <a16:creationId xmlns="" xmlns:a16="http://schemas.microsoft.com/office/drawing/2014/main" id="{A9D46138-DCF7-436D-B34D-1D6C3410E6FB}"/>
                  </a:ext>
                </a:extLst>
              </p:cNvPr>
              <p:cNvSpPr/>
              <p:nvPr/>
            </p:nvSpPr>
            <p:spPr>
              <a:xfrm>
                <a:off x="5826000" y="5992994"/>
                <a:ext cx="540000" cy="540000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3766F727-42C6-48E9-B6FC-9C395971D518}"/>
                  </a:ext>
                </a:extLst>
              </p:cNvPr>
              <p:cNvGrpSpPr/>
              <p:nvPr/>
            </p:nvGrpSpPr>
            <p:grpSpPr>
              <a:xfrm>
                <a:off x="5985314" y="6121484"/>
                <a:ext cx="221373" cy="283021"/>
                <a:chOff x="10902665" y="4365972"/>
                <a:chExt cx="433317" cy="553988"/>
              </a:xfrm>
              <a:solidFill>
                <a:srgbClr val="002060"/>
              </a:solidFill>
            </p:grpSpPr>
            <p:sp>
              <p:nvSpPr>
                <p:cNvPr id="19" name="Freeform 150">
                  <a:extLst>
                    <a:ext uri="{FF2B5EF4-FFF2-40B4-BE49-F238E27FC236}">
                      <a16:creationId xmlns="" xmlns:a16="http://schemas.microsoft.com/office/drawing/2014/main" id="{EF6855BF-0CAF-49F2-9602-265727697935}"/>
                    </a:ext>
                  </a:extLst>
                </p:cNvPr>
                <p:cNvSpPr/>
                <p:nvPr/>
              </p:nvSpPr>
              <p:spPr>
                <a:xfrm>
                  <a:off x="10902665" y="4365972"/>
                  <a:ext cx="433317" cy="553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20" y="0"/>
                      </a:moveTo>
                      <a:cubicBezTo>
                        <a:pt x="1296" y="0"/>
                        <a:pt x="1296" y="0"/>
                        <a:pt x="1296" y="0"/>
                      </a:cubicBezTo>
                      <a:cubicBezTo>
                        <a:pt x="432" y="0"/>
                        <a:pt x="0" y="337"/>
                        <a:pt x="0" y="1012"/>
                      </a:cubicBezTo>
                      <a:cubicBezTo>
                        <a:pt x="0" y="20588"/>
                        <a:pt x="0" y="20588"/>
                        <a:pt x="0" y="20588"/>
                      </a:cubicBezTo>
                      <a:cubicBezTo>
                        <a:pt x="0" y="21094"/>
                        <a:pt x="432" y="21600"/>
                        <a:pt x="1296" y="21600"/>
                      </a:cubicBezTo>
                      <a:cubicBezTo>
                        <a:pt x="20520" y="21600"/>
                        <a:pt x="20520" y="21600"/>
                        <a:pt x="20520" y="21600"/>
                      </a:cubicBezTo>
                      <a:cubicBezTo>
                        <a:pt x="21168" y="21600"/>
                        <a:pt x="21600" y="21094"/>
                        <a:pt x="21600" y="20588"/>
                      </a:cubicBezTo>
                      <a:cubicBezTo>
                        <a:pt x="21600" y="1012"/>
                        <a:pt x="21600" y="1012"/>
                        <a:pt x="21600" y="1012"/>
                      </a:cubicBezTo>
                      <a:cubicBezTo>
                        <a:pt x="21600" y="337"/>
                        <a:pt x="21168" y="0"/>
                        <a:pt x="20520" y="0"/>
                      </a:cubicBezTo>
                      <a:close/>
                      <a:moveTo>
                        <a:pt x="16416" y="675"/>
                      </a:moveTo>
                      <a:cubicBezTo>
                        <a:pt x="15336" y="2531"/>
                        <a:pt x="15336" y="2531"/>
                        <a:pt x="15336" y="2531"/>
                      </a:cubicBezTo>
                      <a:cubicBezTo>
                        <a:pt x="6264" y="2531"/>
                        <a:pt x="6264" y="2531"/>
                        <a:pt x="6264" y="2531"/>
                      </a:cubicBezTo>
                      <a:cubicBezTo>
                        <a:pt x="5184" y="675"/>
                        <a:pt x="5184" y="675"/>
                        <a:pt x="5184" y="675"/>
                      </a:cubicBezTo>
                      <a:lnTo>
                        <a:pt x="16416" y="675"/>
                      </a:lnTo>
                      <a:close/>
                      <a:moveTo>
                        <a:pt x="20736" y="20756"/>
                      </a:moveTo>
                      <a:cubicBezTo>
                        <a:pt x="864" y="20756"/>
                        <a:pt x="864" y="20756"/>
                        <a:pt x="864" y="20756"/>
                      </a:cubicBezTo>
                      <a:cubicBezTo>
                        <a:pt x="864" y="675"/>
                        <a:pt x="864" y="675"/>
                        <a:pt x="864" y="675"/>
                      </a:cubicBezTo>
                      <a:cubicBezTo>
                        <a:pt x="4104" y="675"/>
                        <a:pt x="4104" y="675"/>
                        <a:pt x="4104" y="675"/>
                      </a:cubicBezTo>
                      <a:cubicBezTo>
                        <a:pt x="5616" y="3037"/>
                        <a:pt x="5616" y="3037"/>
                        <a:pt x="5616" y="3037"/>
                      </a:cubicBezTo>
                      <a:cubicBezTo>
                        <a:pt x="5616" y="3206"/>
                        <a:pt x="5832" y="3206"/>
                        <a:pt x="6048" y="3206"/>
                      </a:cubicBezTo>
                      <a:cubicBezTo>
                        <a:pt x="15552" y="3206"/>
                        <a:pt x="15552" y="3206"/>
                        <a:pt x="15552" y="3206"/>
                      </a:cubicBezTo>
                      <a:cubicBezTo>
                        <a:pt x="15768" y="3206"/>
                        <a:pt x="15984" y="3206"/>
                        <a:pt x="15984" y="3037"/>
                      </a:cubicBezTo>
                      <a:cubicBezTo>
                        <a:pt x="17496" y="675"/>
                        <a:pt x="17496" y="675"/>
                        <a:pt x="17496" y="675"/>
                      </a:cubicBezTo>
                      <a:cubicBezTo>
                        <a:pt x="20736" y="675"/>
                        <a:pt x="20736" y="675"/>
                        <a:pt x="20736" y="675"/>
                      </a:cubicBezTo>
                      <a:lnTo>
                        <a:pt x="20736" y="2075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51">
                  <a:extLst>
                    <a:ext uri="{FF2B5EF4-FFF2-40B4-BE49-F238E27FC236}">
                      <a16:creationId xmlns="" xmlns:a16="http://schemas.microsoft.com/office/drawing/2014/main" id="{FADA988B-FA04-4060-8799-36DD2411D243}"/>
                    </a:ext>
                  </a:extLst>
                </p:cNvPr>
                <p:cNvSpPr/>
                <p:nvPr/>
              </p:nvSpPr>
              <p:spPr>
                <a:xfrm>
                  <a:off x="10997739" y="4598171"/>
                  <a:ext cx="120671" cy="18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3" y="21600"/>
                      </a:moveTo>
                      <a:cubicBezTo>
                        <a:pt x="20057" y="21600"/>
                        <a:pt x="20057" y="21600"/>
                        <a:pt x="20057" y="21600"/>
                      </a:cubicBezTo>
                      <a:cubicBezTo>
                        <a:pt x="20829" y="21600"/>
                        <a:pt x="21600" y="16200"/>
                        <a:pt x="21600" y="10800"/>
                      </a:cubicBezTo>
                      <a:cubicBezTo>
                        <a:pt x="21600" y="5400"/>
                        <a:pt x="20829" y="0"/>
                        <a:pt x="20057" y="0"/>
                      </a:cubicBezTo>
                      <a:cubicBezTo>
                        <a:pt x="1543" y="0"/>
                        <a:pt x="1543" y="0"/>
                        <a:pt x="1543" y="0"/>
                      </a:cubicBezTo>
                      <a:cubicBezTo>
                        <a:pt x="771" y="0"/>
                        <a:pt x="0" y="5400"/>
                        <a:pt x="0" y="10800"/>
                      </a:cubicBezTo>
                      <a:cubicBezTo>
                        <a:pt x="0" y="16200"/>
                        <a:pt x="771" y="21600"/>
                        <a:pt x="1543" y="2160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52">
                  <a:extLst>
                    <a:ext uri="{FF2B5EF4-FFF2-40B4-BE49-F238E27FC236}">
                      <a16:creationId xmlns="" xmlns:a16="http://schemas.microsoft.com/office/drawing/2014/main" id="{FC69F1F7-0F05-4176-BA71-75566748B125}"/>
                    </a:ext>
                  </a:extLst>
                </p:cNvPr>
                <p:cNvSpPr/>
                <p:nvPr/>
              </p:nvSpPr>
              <p:spPr>
                <a:xfrm>
                  <a:off x="10997739" y="4676790"/>
                  <a:ext cx="243170" cy="21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4320"/>
                        <a:pt x="0" y="12960"/>
                      </a:cubicBezTo>
                      <a:cubicBezTo>
                        <a:pt x="0" y="1728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7280"/>
                        <a:pt x="21600" y="12960"/>
                      </a:cubicBezTo>
                      <a:cubicBezTo>
                        <a:pt x="21600" y="432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53">
                  <a:extLst>
                    <a:ext uri="{FF2B5EF4-FFF2-40B4-BE49-F238E27FC236}">
                      <a16:creationId xmlns="" xmlns:a16="http://schemas.microsoft.com/office/drawing/2014/main" id="{BF5BB14E-2B53-4673-BCDD-AB2A6D777450}"/>
                    </a:ext>
                  </a:extLst>
                </p:cNvPr>
                <p:cNvSpPr/>
                <p:nvPr/>
              </p:nvSpPr>
              <p:spPr>
                <a:xfrm>
                  <a:off x="10997739" y="4759065"/>
                  <a:ext cx="243170" cy="16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5400"/>
                        <a:pt x="0" y="10800"/>
                      </a:cubicBezTo>
                      <a:cubicBezTo>
                        <a:pt x="0" y="1620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6200"/>
                        <a:pt x="21600" y="10800"/>
                      </a:cubicBezTo>
                      <a:cubicBezTo>
                        <a:pt x="21600" y="540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130E3D76-220B-4C21-B039-5480F621FAF4}"/>
                </a:ext>
              </a:extLst>
            </p:cNvPr>
            <p:cNvCxnSpPr/>
            <p:nvPr/>
          </p:nvCxnSpPr>
          <p:spPr>
            <a:xfrm>
              <a:off x="0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6CF74FC8-B6AF-4B27-973E-C97C7B69D96E}"/>
                </a:ext>
              </a:extLst>
            </p:cNvPr>
            <p:cNvCxnSpPr/>
            <p:nvPr/>
          </p:nvCxnSpPr>
          <p:spPr>
            <a:xfrm>
              <a:off x="6525313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052060" y="248575"/>
            <a:ext cx="1668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3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0E32D1FE-B755-4F9A-BC63-AC9D64DF7100}"/>
              </a:ext>
            </a:extLst>
          </p:cNvPr>
          <p:cNvGrpSpPr/>
          <p:nvPr/>
        </p:nvGrpSpPr>
        <p:grpSpPr>
          <a:xfrm>
            <a:off x="6405880" y="4329855"/>
            <a:ext cx="2188236" cy="1650936"/>
            <a:chOff x="6405880" y="4167788"/>
            <a:chExt cx="2188236" cy="1650936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D11F183-FDA6-4ABE-AB25-9E2133FC694E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1666902-3FF3-486E-8864-9CB921F62255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D5B1226-B644-489B-AB2A-2E189BC7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002" y="1702676"/>
            <a:ext cx="2188236" cy="2372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70956FB-FE45-4BA8-8E68-8B865E0DC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945" y="1702676"/>
            <a:ext cx="2188236" cy="237239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62322BC-4882-43B2-8341-17C612E4A0FF}"/>
              </a:ext>
            </a:extLst>
          </p:cNvPr>
          <p:cNvSpPr/>
          <p:nvPr/>
        </p:nvSpPr>
        <p:spPr>
          <a:xfrm>
            <a:off x="3596945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FA912C6-7F58-4260-AE00-E26ABB4759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72" y="1702676"/>
            <a:ext cx="2188706" cy="23723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4C3CEA4-06A9-4A18-BA8F-27A7A162CE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735" y="1702676"/>
            <a:ext cx="2191992" cy="237239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AEB927B-9471-4C62-BC9C-CF4F7189FC89}"/>
              </a:ext>
            </a:extLst>
          </p:cNvPr>
          <p:cNvSpPr/>
          <p:nvPr/>
        </p:nvSpPr>
        <p:spPr>
          <a:xfrm>
            <a:off x="79012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61F2C7A7-13DF-4E4B-8916-EB66522FF558}"/>
              </a:ext>
            </a:extLst>
          </p:cNvPr>
          <p:cNvSpPr/>
          <p:nvPr/>
        </p:nvSpPr>
        <p:spPr>
          <a:xfrm>
            <a:off x="640306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1CBBD2B9-1CB8-490D-90E9-B29C39F31307}"/>
              </a:ext>
            </a:extLst>
          </p:cNvPr>
          <p:cNvSpPr/>
          <p:nvPr/>
        </p:nvSpPr>
        <p:spPr>
          <a:xfrm>
            <a:off x="9209181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B2FF7CD6-24AE-4AD2-9E7E-8D5D7A2FD5F4}"/>
              </a:ext>
            </a:extLst>
          </p:cNvPr>
          <p:cNvGrpSpPr/>
          <p:nvPr/>
        </p:nvGrpSpPr>
        <p:grpSpPr>
          <a:xfrm>
            <a:off x="9212613" y="4329855"/>
            <a:ext cx="2188236" cy="1650936"/>
            <a:chOff x="6405880" y="4167788"/>
            <a:chExt cx="2188236" cy="1650936"/>
          </a:xfrm>
        </p:grpSpPr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6A8F6EFA-40EA-4496-927A-1F972FBB8487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91DF4883-1EE6-4A7F-AC1E-DD38B32C5678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9506E4FD-827E-4C17-AC0D-8F2AF39F966B}"/>
              </a:ext>
            </a:extLst>
          </p:cNvPr>
          <p:cNvGrpSpPr/>
          <p:nvPr/>
        </p:nvGrpSpPr>
        <p:grpSpPr>
          <a:xfrm>
            <a:off x="789507" y="4329855"/>
            <a:ext cx="2188236" cy="1650936"/>
            <a:chOff x="6405880" y="4167788"/>
            <a:chExt cx="2188236" cy="1650936"/>
          </a:xfrm>
        </p:grpSpPr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F5B41C13-AFC3-44EB-9758-FF9D43DF84C1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D388294F-A2BF-4105-A66C-FCBC57D34C1F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F6F1CF8-4BC7-44EE-8C64-638CE757E733}"/>
              </a:ext>
            </a:extLst>
          </p:cNvPr>
          <p:cNvGrpSpPr/>
          <p:nvPr/>
        </p:nvGrpSpPr>
        <p:grpSpPr>
          <a:xfrm>
            <a:off x="3596945" y="4329855"/>
            <a:ext cx="2188236" cy="1650936"/>
            <a:chOff x="6405880" y="4167788"/>
            <a:chExt cx="2188236" cy="1650936"/>
          </a:xfrm>
        </p:grpSpPr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022E1DB9-DD1B-416F-9F2F-A3DFA5E8B685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1D571C13-912D-40DE-BCDF-3DB30F7FC712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9AA7B1CC-7047-4419-B5B0-9FD12408A7AD}"/>
              </a:ext>
            </a:extLst>
          </p:cNvPr>
          <p:cNvCxnSpPr>
            <a:cxnSpLocks/>
          </p:cNvCxnSpPr>
          <p:nvPr/>
        </p:nvCxnSpPr>
        <p:spPr>
          <a:xfrm>
            <a:off x="1638605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E00DEDC1-F954-4034-B343-E88AB90100C0}"/>
              </a:ext>
            </a:extLst>
          </p:cNvPr>
          <p:cNvCxnSpPr>
            <a:cxnSpLocks/>
          </p:cNvCxnSpPr>
          <p:nvPr/>
        </p:nvCxnSpPr>
        <p:spPr>
          <a:xfrm>
            <a:off x="4446043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F5220398-EFB4-47E0-9F8A-BAC4FF092C0A}"/>
              </a:ext>
            </a:extLst>
          </p:cNvPr>
          <p:cNvCxnSpPr>
            <a:cxnSpLocks/>
          </p:cNvCxnSpPr>
          <p:nvPr/>
        </p:nvCxnSpPr>
        <p:spPr>
          <a:xfrm>
            <a:off x="7253100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ABEBB0E2-18B3-4A3E-8716-7AE32D764D64}"/>
              </a:ext>
            </a:extLst>
          </p:cNvPr>
          <p:cNvCxnSpPr>
            <a:cxnSpLocks/>
          </p:cNvCxnSpPr>
          <p:nvPr/>
        </p:nvCxnSpPr>
        <p:spPr>
          <a:xfrm>
            <a:off x="10061711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8661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67E06B5-4DF1-411A-8443-02EF149B3B59}"/>
              </a:ext>
            </a:extLst>
          </p:cNvPr>
          <p:cNvSpPr/>
          <p:nvPr/>
        </p:nvSpPr>
        <p:spPr>
          <a:xfrm>
            <a:off x="695325" y="1513490"/>
            <a:ext cx="10801350" cy="47952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6DDD391-E788-42FF-B4CB-117928F6C3B4}"/>
              </a:ext>
            </a:extLst>
          </p:cNvPr>
          <p:cNvSpPr/>
          <p:nvPr/>
        </p:nvSpPr>
        <p:spPr>
          <a:xfrm>
            <a:off x="1135116" y="1118458"/>
            <a:ext cx="3817884" cy="48111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1083C16-79F4-4D1C-8B12-7EAC1A854F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018" y="1528361"/>
            <a:ext cx="3184636" cy="2125398"/>
          </a:xfrm>
          <a:prstGeom prst="rect">
            <a:avLst/>
          </a:prstGeo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组合 85">
            <a:extLst>
              <a:ext uri="{FF2B5EF4-FFF2-40B4-BE49-F238E27FC236}">
                <a16:creationId xmlns="" xmlns:a16="http://schemas.microsoft.com/office/drawing/2014/main" id="{470EBE5C-FACD-4843-9195-4F5FD7AC6EAC}"/>
              </a:ext>
            </a:extLst>
          </p:cNvPr>
          <p:cNvGrpSpPr/>
          <p:nvPr/>
        </p:nvGrpSpPr>
        <p:grpSpPr>
          <a:xfrm>
            <a:off x="5785830" y="1915817"/>
            <a:ext cx="479352" cy="479352"/>
            <a:chOff x="5785830" y="1927889"/>
            <a:chExt cx="479352" cy="479352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F7A93BE-3902-4F13-AEBA-06897FD0A0EF}"/>
                </a:ext>
              </a:extLst>
            </p:cNvPr>
            <p:cNvSpPr/>
            <p:nvPr/>
          </p:nvSpPr>
          <p:spPr>
            <a:xfrm>
              <a:off x="5785830" y="1927889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D5F5DE5-7FBC-4ADC-BA6D-C3AE06BFCB9D}"/>
                </a:ext>
              </a:extLst>
            </p:cNvPr>
            <p:cNvGrpSpPr/>
            <p:nvPr/>
          </p:nvGrpSpPr>
          <p:grpSpPr>
            <a:xfrm>
              <a:off x="5871589" y="2011065"/>
              <a:ext cx="307835" cy="313000"/>
              <a:chOff x="15274225" y="6585577"/>
              <a:chExt cx="544846" cy="553988"/>
            </a:xfrm>
          </p:grpSpPr>
          <p:sp>
            <p:nvSpPr>
              <p:cNvPr id="8" name="Freeform 86">
                <a:extLst>
                  <a:ext uri="{FF2B5EF4-FFF2-40B4-BE49-F238E27FC236}">
                    <a16:creationId xmlns="" xmlns:a16="http://schemas.microsoft.com/office/drawing/2014/main" id="{B5952DF4-5BE8-4EF5-89E4-3079E809B657}"/>
                  </a:ext>
                </a:extLst>
              </p:cNvPr>
              <p:cNvSpPr/>
              <p:nvPr/>
            </p:nvSpPr>
            <p:spPr>
              <a:xfrm>
                <a:off x="15274225" y="6585577"/>
                <a:ext cx="544846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194"/>
                    </a:moveTo>
                    <a:cubicBezTo>
                      <a:pt x="18171" y="675"/>
                      <a:pt x="16286" y="0"/>
                      <a:pt x="14400" y="0"/>
                    </a:cubicBezTo>
                    <a:cubicBezTo>
                      <a:pt x="12343" y="0"/>
                      <a:pt x="10629" y="675"/>
                      <a:pt x="9086" y="2194"/>
                    </a:cubicBezTo>
                    <a:cubicBezTo>
                      <a:pt x="7714" y="3544"/>
                      <a:pt x="7029" y="5400"/>
                      <a:pt x="7029" y="7425"/>
                    </a:cubicBezTo>
                    <a:cubicBezTo>
                      <a:pt x="7029" y="8100"/>
                      <a:pt x="7200" y="8944"/>
                      <a:pt x="7371" y="9619"/>
                    </a:cubicBezTo>
                    <a:cubicBezTo>
                      <a:pt x="7371" y="9787"/>
                      <a:pt x="7371" y="9787"/>
                      <a:pt x="7371" y="97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17213"/>
                      <a:pt x="0" y="17381"/>
                      <a:pt x="0" y="17381"/>
                    </a:cubicBezTo>
                    <a:cubicBezTo>
                      <a:pt x="0" y="17381"/>
                      <a:pt x="0" y="17381"/>
                      <a:pt x="0" y="17381"/>
                    </a:cubicBezTo>
                    <a:cubicBezTo>
                      <a:pt x="0" y="20925"/>
                      <a:pt x="0" y="20925"/>
                      <a:pt x="0" y="20925"/>
                    </a:cubicBezTo>
                    <a:cubicBezTo>
                      <a:pt x="0" y="21094"/>
                      <a:pt x="0" y="21094"/>
                      <a:pt x="0" y="21263"/>
                    </a:cubicBezTo>
                    <a:cubicBezTo>
                      <a:pt x="171" y="21263"/>
                      <a:pt x="171" y="21263"/>
                      <a:pt x="343" y="21263"/>
                    </a:cubicBezTo>
                    <a:cubicBezTo>
                      <a:pt x="343" y="21600"/>
                      <a:pt x="343" y="21600"/>
                      <a:pt x="343" y="21600"/>
                    </a:cubicBezTo>
                    <a:cubicBezTo>
                      <a:pt x="343" y="21263"/>
                      <a:pt x="343" y="21263"/>
                      <a:pt x="343" y="21263"/>
                    </a:cubicBezTo>
                    <a:cubicBezTo>
                      <a:pt x="5314" y="21094"/>
                      <a:pt x="5314" y="21094"/>
                      <a:pt x="5314" y="21094"/>
                    </a:cubicBezTo>
                    <a:cubicBezTo>
                      <a:pt x="5314" y="21094"/>
                      <a:pt x="5486" y="21094"/>
                      <a:pt x="5486" y="21094"/>
                    </a:cubicBezTo>
                    <a:cubicBezTo>
                      <a:pt x="5657" y="20925"/>
                      <a:pt x="5657" y="20925"/>
                      <a:pt x="5657" y="20756"/>
                    </a:cubicBezTo>
                    <a:cubicBezTo>
                      <a:pt x="5657" y="19069"/>
                      <a:pt x="5657" y="19069"/>
                      <a:pt x="5657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543" y="19069"/>
                      <a:pt x="7543" y="18900"/>
                    </a:cubicBezTo>
                    <a:cubicBezTo>
                      <a:pt x="7714" y="18900"/>
                      <a:pt x="7714" y="18731"/>
                      <a:pt x="7714" y="18731"/>
                    </a:cubicBezTo>
                    <a:cubicBezTo>
                      <a:pt x="7714" y="18731"/>
                      <a:pt x="7714" y="18731"/>
                      <a:pt x="7714" y="18731"/>
                    </a:cubicBezTo>
                    <a:cubicBezTo>
                      <a:pt x="7714" y="17044"/>
                      <a:pt x="7714" y="17044"/>
                      <a:pt x="7714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600" y="17044"/>
                      <a:pt x="9600" y="16875"/>
                      <a:pt x="9600" y="16875"/>
                    </a:cubicBezTo>
                    <a:cubicBezTo>
                      <a:pt x="12000" y="14513"/>
                      <a:pt x="12000" y="14513"/>
                      <a:pt x="12000" y="14513"/>
                    </a:cubicBezTo>
                    <a:cubicBezTo>
                      <a:pt x="12171" y="14513"/>
                      <a:pt x="12171" y="14513"/>
                      <a:pt x="12171" y="14513"/>
                    </a:cubicBezTo>
                    <a:cubicBezTo>
                      <a:pt x="12857" y="14681"/>
                      <a:pt x="13543" y="14850"/>
                      <a:pt x="14400" y="14850"/>
                    </a:cubicBezTo>
                    <a:cubicBezTo>
                      <a:pt x="16286" y="14850"/>
                      <a:pt x="18171" y="14006"/>
                      <a:pt x="19543" y="12656"/>
                    </a:cubicBezTo>
                    <a:cubicBezTo>
                      <a:pt x="20914" y="11306"/>
                      <a:pt x="21600" y="9450"/>
                      <a:pt x="21600" y="7425"/>
                    </a:cubicBezTo>
                    <a:cubicBezTo>
                      <a:pt x="21600" y="5400"/>
                      <a:pt x="20914" y="3544"/>
                      <a:pt x="19543" y="2194"/>
                    </a:cubicBezTo>
                    <a:close/>
                    <a:moveTo>
                      <a:pt x="9257" y="16200"/>
                    </a:moveTo>
                    <a:cubicBezTo>
                      <a:pt x="7371" y="16200"/>
                      <a:pt x="7371" y="16200"/>
                      <a:pt x="7371" y="16200"/>
                    </a:cubicBezTo>
                    <a:cubicBezTo>
                      <a:pt x="7200" y="16200"/>
                      <a:pt x="7200" y="16200"/>
                      <a:pt x="7029" y="16200"/>
                    </a:cubicBezTo>
                    <a:cubicBezTo>
                      <a:pt x="7029" y="16369"/>
                      <a:pt x="7029" y="16538"/>
                      <a:pt x="7029" y="16538"/>
                    </a:cubicBezTo>
                    <a:cubicBezTo>
                      <a:pt x="7029" y="18225"/>
                      <a:pt x="7029" y="18225"/>
                      <a:pt x="7029" y="18225"/>
                    </a:cubicBezTo>
                    <a:cubicBezTo>
                      <a:pt x="5314" y="18225"/>
                      <a:pt x="5314" y="18225"/>
                      <a:pt x="5314" y="18225"/>
                    </a:cubicBezTo>
                    <a:cubicBezTo>
                      <a:pt x="5143" y="18225"/>
                      <a:pt x="5143" y="18225"/>
                      <a:pt x="4971" y="18394"/>
                    </a:cubicBezTo>
                    <a:cubicBezTo>
                      <a:pt x="4971" y="18394"/>
                      <a:pt x="4971" y="18563"/>
                      <a:pt x="4971" y="18731"/>
                    </a:cubicBezTo>
                    <a:cubicBezTo>
                      <a:pt x="4971" y="20419"/>
                      <a:pt x="4971" y="20419"/>
                      <a:pt x="4971" y="20419"/>
                    </a:cubicBezTo>
                    <a:cubicBezTo>
                      <a:pt x="686" y="20588"/>
                      <a:pt x="686" y="20588"/>
                      <a:pt x="686" y="20588"/>
                    </a:cubicBezTo>
                    <a:cubicBezTo>
                      <a:pt x="686" y="17550"/>
                      <a:pt x="686" y="17550"/>
                      <a:pt x="686" y="17550"/>
                    </a:cubicBezTo>
                    <a:cubicBezTo>
                      <a:pt x="7714" y="10462"/>
                      <a:pt x="7714" y="10462"/>
                      <a:pt x="7714" y="10462"/>
                    </a:cubicBezTo>
                    <a:cubicBezTo>
                      <a:pt x="7886" y="10800"/>
                      <a:pt x="7886" y="10800"/>
                      <a:pt x="7886" y="10800"/>
                    </a:cubicBezTo>
                    <a:cubicBezTo>
                      <a:pt x="8229" y="11475"/>
                      <a:pt x="8571" y="12150"/>
                      <a:pt x="9257" y="12656"/>
                    </a:cubicBezTo>
                    <a:cubicBezTo>
                      <a:pt x="9771" y="13163"/>
                      <a:pt x="10286" y="13669"/>
                      <a:pt x="10971" y="14006"/>
                    </a:cubicBezTo>
                    <a:cubicBezTo>
                      <a:pt x="11314" y="14175"/>
                      <a:pt x="11314" y="14175"/>
                      <a:pt x="11314" y="14175"/>
                    </a:cubicBezTo>
                    <a:lnTo>
                      <a:pt x="9257" y="16200"/>
                    </a:lnTo>
                    <a:close/>
                    <a:moveTo>
                      <a:pt x="19029" y="12150"/>
                    </a:moveTo>
                    <a:cubicBezTo>
                      <a:pt x="17657" y="13331"/>
                      <a:pt x="16114" y="14006"/>
                      <a:pt x="14400" y="14006"/>
                    </a:cubicBezTo>
                    <a:cubicBezTo>
                      <a:pt x="12514" y="14006"/>
                      <a:pt x="10971" y="13331"/>
                      <a:pt x="9771" y="12150"/>
                    </a:cubicBezTo>
                    <a:cubicBezTo>
                      <a:pt x="8571" y="10800"/>
                      <a:pt x="7886" y="9112"/>
                      <a:pt x="7886" y="7425"/>
                    </a:cubicBezTo>
                    <a:cubicBezTo>
                      <a:pt x="7886" y="5569"/>
                      <a:pt x="8400" y="3881"/>
                      <a:pt x="9771" y="2700"/>
                    </a:cubicBezTo>
                    <a:cubicBezTo>
                      <a:pt x="10971" y="1519"/>
                      <a:pt x="12514" y="675"/>
                      <a:pt x="14400" y="675"/>
                    </a:cubicBezTo>
                    <a:cubicBezTo>
                      <a:pt x="16114" y="675"/>
                      <a:pt x="17657" y="1519"/>
                      <a:pt x="18857" y="2700"/>
                    </a:cubicBezTo>
                    <a:cubicBezTo>
                      <a:pt x="20229" y="3881"/>
                      <a:pt x="20914" y="5569"/>
                      <a:pt x="20914" y="7425"/>
                    </a:cubicBezTo>
                    <a:cubicBezTo>
                      <a:pt x="20914" y="9112"/>
                      <a:pt x="20229" y="10800"/>
                      <a:pt x="19029" y="12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Freeform 87">
                <a:extLst>
                  <a:ext uri="{FF2B5EF4-FFF2-40B4-BE49-F238E27FC236}">
                    <a16:creationId xmlns="" xmlns:a16="http://schemas.microsoft.com/office/drawing/2014/main" id="{C324F83B-FBD2-4F9C-BDBE-AE60C01A5E55}"/>
                  </a:ext>
                </a:extLst>
              </p:cNvPr>
              <p:cNvSpPr/>
              <p:nvPr/>
            </p:nvSpPr>
            <p:spPr>
              <a:xfrm>
                <a:off x="15649731" y="6676994"/>
                <a:ext cx="82712" cy="8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3" h="20790" extrusionOk="0">
                    <a:moveTo>
                      <a:pt x="10285" y="0"/>
                    </a:moveTo>
                    <a:cubicBezTo>
                      <a:pt x="7200" y="0"/>
                      <a:pt x="5142" y="1080"/>
                      <a:pt x="3085" y="2160"/>
                    </a:cubicBezTo>
                    <a:cubicBezTo>
                      <a:pt x="-1029" y="6480"/>
                      <a:pt x="-1029" y="14040"/>
                      <a:pt x="3085" y="18360"/>
                    </a:cubicBezTo>
                    <a:cubicBezTo>
                      <a:pt x="6171" y="21600"/>
                      <a:pt x="13371" y="21600"/>
                      <a:pt x="16457" y="18360"/>
                    </a:cubicBezTo>
                    <a:cubicBezTo>
                      <a:pt x="20571" y="14040"/>
                      <a:pt x="20571" y="6480"/>
                      <a:pt x="16457" y="2160"/>
                    </a:cubicBezTo>
                    <a:cubicBezTo>
                      <a:pt x="15428" y="1080"/>
                      <a:pt x="12342" y="0"/>
                      <a:pt x="10285" y="0"/>
                    </a:cubicBezTo>
                    <a:close/>
                    <a:moveTo>
                      <a:pt x="13371" y="14040"/>
                    </a:moveTo>
                    <a:cubicBezTo>
                      <a:pt x="12342" y="15120"/>
                      <a:pt x="11314" y="16200"/>
                      <a:pt x="10285" y="16200"/>
                    </a:cubicBezTo>
                    <a:cubicBezTo>
                      <a:pt x="8228" y="16200"/>
                      <a:pt x="7200" y="15120"/>
                      <a:pt x="6171" y="14040"/>
                    </a:cubicBezTo>
                    <a:cubicBezTo>
                      <a:pt x="4114" y="11880"/>
                      <a:pt x="4114" y="8640"/>
                      <a:pt x="6171" y="6480"/>
                    </a:cubicBezTo>
                    <a:cubicBezTo>
                      <a:pt x="8228" y="4320"/>
                      <a:pt x="11314" y="4320"/>
                      <a:pt x="13371" y="6480"/>
                    </a:cubicBezTo>
                    <a:cubicBezTo>
                      <a:pt x="15428" y="8640"/>
                      <a:pt x="15428" y="11880"/>
                      <a:pt x="13371" y="14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B0BB2874-418D-46FF-9FD6-5C2A68581C8D}"/>
              </a:ext>
            </a:extLst>
          </p:cNvPr>
          <p:cNvGrpSpPr/>
          <p:nvPr/>
        </p:nvGrpSpPr>
        <p:grpSpPr>
          <a:xfrm>
            <a:off x="6265182" y="1857475"/>
            <a:ext cx="4980888" cy="672031"/>
            <a:chOff x="6265182" y="1857475"/>
            <a:chExt cx="4980888" cy="672031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073C3944-C040-4CAB-AAE9-7473AE3F4297}"/>
                </a:ext>
              </a:extLst>
            </p:cNvPr>
            <p:cNvSpPr txBox="1"/>
            <p:nvPr/>
          </p:nvSpPr>
          <p:spPr>
            <a:xfrm>
              <a:off x="6265182" y="2067841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5BC96FA7-D1BC-4DB8-909C-517A2F66B787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349579E1-8A6B-48D3-B30D-2F7E2C6E717F}"/>
              </a:ext>
            </a:extLst>
          </p:cNvPr>
          <p:cNvSpPr txBox="1"/>
          <p:nvPr/>
        </p:nvSpPr>
        <p:spPr>
          <a:xfrm>
            <a:off x="1625406" y="4368307"/>
            <a:ext cx="283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151B5464-EF0D-4B38-A8B9-1164E73BF9C6}"/>
              </a:ext>
            </a:extLst>
          </p:cNvPr>
          <p:cNvGrpSpPr/>
          <p:nvPr/>
        </p:nvGrpSpPr>
        <p:grpSpPr>
          <a:xfrm>
            <a:off x="6265182" y="5315258"/>
            <a:ext cx="4980888" cy="672031"/>
            <a:chOff x="6265182" y="5315258"/>
            <a:chExt cx="4980888" cy="672031"/>
          </a:xfrm>
        </p:grpSpPr>
        <p:sp>
          <p:nvSpPr>
            <p:cNvPr id="90" name="文本框 89">
              <a:extLst>
                <a:ext uri="{FF2B5EF4-FFF2-40B4-BE49-F238E27FC236}">
                  <a16:creationId xmlns="" xmlns:a16="http://schemas.microsoft.com/office/drawing/2014/main" id="{6B4DDE54-1933-4684-8E45-524CDDCD97DF}"/>
                </a:ext>
              </a:extLst>
            </p:cNvPr>
            <p:cNvSpPr txBox="1"/>
            <p:nvPr/>
          </p:nvSpPr>
          <p:spPr>
            <a:xfrm>
              <a:off x="6265182" y="5525624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="" xmlns:a16="http://schemas.microsoft.com/office/drawing/2014/main" id="{08823BB9-0AF2-42BE-A904-208774F62F84}"/>
                </a:ext>
              </a:extLst>
            </p:cNvPr>
            <p:cNvSpPr txBox="1"/>
            <p:nvPr/>
          </p:nvSpPr>
          <p:spPr>
            <a:xfrm>
              <a:off x="6265182" y="5315258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85D9BB2C-8DB4-4465-83DC-4969B9CDAAFD}"/>
              </a:ext>
            </a:extLst>
          </p:cNvPr>
          <p:cNvGrpSpPr/>
          <p:nvPr/>
        </p:nvGrpSpPr>
        <p:grpSpPr>
          <a:xfrm>
            <a:off x="6265182" y="4162663"/>
            <a:ext cx="4980888" cy="672031"/>
            <a:chOff x="6265182" y="4162663"/>
            <a:chExt cx="4980888" cy="672031"/>
          </a:xfrm>
        </p:grpSpPr>
        <p:sp>
          <p:nvSpPr>
            <p:cNvPr id="98" name="文本框 97">
              <a:extLst>
                <a:ext uri="{FF2B5EF4-FFF2-40B4-BE49-F238E27FC236}">
                  <a16:creationId xmlns="" xmlns:a16="http://schemas.microsoft.com/office/drawing/2014/main" id="{A05698DD-05A9-48D1-8D79-DCDDB959F308}"/>
                </a:ext>
              </a:extLst>
            </p:cNvPr>
            <p:cNvSpPr txBox="1"/>
            <p:nvPr/>
          </p:nvSpPr>
          <p:spPr>
            <a:xfrm>
              <a:off x="6265182" y="4373029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="" xmlns:a16="http://schemas.microsoft.com/office/drawing/2014/main" id="{8CD90831-0158-4D56-B564-41CB8CA69734}"/>
                </a:ext>
              </a:extLst>
            </p:cNvPr>
            <p:cNvSpPr txBox="1"/>
            <p:nvPr/>
          </p:nvSpPr>
          <p:spPr>
            <a:xfrm>
              <a:off x="6265182" y="4162663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089B8442-47E9-4F03-9058-EDFE67FD41CA}"/>
              </a:ext>
            </a:extLst>
          </p:cNvPr>
          <p:cNvGrpSpPr/>
          <p:nvPr/>
        </p:nvGrpSpPr>
        <p:grpSpPr>
          <a:xfrm>
            <a:off x="6265182" y="3010069"/>
            <a:ext cx="4980888" cy="672031"/>
            <a:chOff x="6265182" y="3010069"/>
            <a:chExt cx="4980888" cy="672031"/>
          </a:xfrm>
        </p:grpSpPr>
        <p:sp>
          <p:nvSpPr>
            <p:cNvPr id="106" name="文本框 105">
              <a:extLst>
                <a:ext uri="{FF2B5EF4-FFF2-40B4-BE49-F238E27FC236}">
                  <a16:creationId xmlns="" xmlns:a16="http://schemas.microsoft.com/office/drawing/2014/main" id="{17400A2A-A557-4D45-A75F-CB013CEDE1DA}"/>
                </a:ext>
              </a:extLst>
            </p:cNvPr>
            <p:cNvSpPr txBox="1"/>
            <p:nvPr/>
          </p:nvSpPr>
          <p:spPr>
            <a:xfrm>
              <a:off x="6265182" y="3220435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="" xmlns:a16="http://schemas.microsoft.com/office/drawing/2014/main" id="{269636A0-12F4-4640-9109-DC27823CC2EB}"/>
                </a:ext>
              </a:extLst>
            </p:cNvPr>
            <p:cNvSpPr txBox="1"/>
            <p:nvPr/>
          </p:nvSpPr>
          <p:spPr>
            <a:xfrm>
              <a:off x="6265182" y="301006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A9C3EF8-6617-4C88-ADA2-F4792885CC7A}"/>
              </a:ext>
            </a:extLst>
          </p:cNvPr>
          <p:cNvGrpSpPr/>
          <p:nvPr/>
        </p:nvGrpSpPr>
        <p:grpSpPr>
          <a:xfrm>
            <a:off x="5785830" y="4221005"/>
            <a:ext cx="479352" cy="479352"/>
            <a:chOff x="5785830" y="4221005"/>
            <a:chExt cx="479352" cy="479352"/>
          </a:xfrm>
        </p:grpSpPr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4B2F233F-1407-4EFB-A9FF-E9EAACD5E6D6}"/>
                </a:ext>
              </a:extLst>
            </p:cNvPr>
            <p:cNvSpPr/>
            <p:nvPr/>
          </p:nvSpPr>
          <p:spPr>
            <a:xfrm>
              <a:off x="5785830" y="4221005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95">
              <a:extLst>
                <a:ext uri="{FF2B5EF4-FFF2-40B4-BE49-F238E27FC236}">
                  <a16:creationId xmlns="" xmlns:a16="http://schemas.microsoft.com/office/drawing/2014/main" id="{B57BB3B2-DC78-4172-BF0F-D295D9CC9B05}"/>
                </a:ext>
              </a:extLst>
            </p:cNvPr>
            <p:cNvSpPr/>
            <p:nvPr/>
          </p:nvSpPr>
          <p:spPr>
            <a:xfrm>
              <a:off x="5865335" y="4353372"/>
              <a:ext cx="320342" cy="2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37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591"/>
                    <a:pt x="21600" y="19591"/>
                    <a:pt x="21600" y="19591"/>
                  </a:cubicBezTo>
                  <a:cubicBezTo>
                    <a:pt x="21600" y="18586"/>
                    <a:pt x="21094" y="17581"/>
                    <a:pt x="20587" y="17330"/>
                  </a:cubicBezTo>
                  <a:cubicBezTo>
                    <a:pt x="20587" y="17330"/>
                    <a:pt x="19912" y="17079"/>
                    <a:pt x="19406" y="16828"/>
                  </a:cubicBezTo>
                  <a:cubicBezTo>
                    <a:pt x="18394" y="16326"/>
                    <a:pt x="18225" y="15823"/>
                    <a:pt x="18056" y="15823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321"/>
                    <a:pt x="18225" y="14819"/>
                  </a:cubicBezTo>
                  <a:cubicBezTo>
                    <a:pt x="18225" y="14567"/>
                    <a:pt x="18394" y="14567"/>
                    <a:pt x="18394" y="14316"/>
                  </a:cubicBezTo>
                  <a:cubicBezTo>
                    <a:pt x="18900" y="13312"/>
                    <a:pt x="19069" y="11805"/>
                    <a:pt x="19237" y="10298"/>
                  </a:cubicBezTo>
                  <a:cubicBezTo>
                    <a:pt x="19237" y="9042"/>
                    <a:pt x="18900" y="7786"/>
                    <a:pt x="18225" y="6781"/>
                  </a:cubicBezTo>
                  <a:cubicBezTo>
                    <a:pt x="17719" y="6028"/>
                    <a:pt x="17044" y="5526"/>
                    <a:pt x="16200" y="5526"/>
                  </a:cubicBezTo>
                  <a:cubicBezTo>
                    <a:pt x="15356" y="5526"/>
                    <a:pt x="14681" y="6028"/>
                    <a:pt x="14175" y="6781"/>
                  </a:cubicBezTo>
                  <a:cubicBezTo>
                    <a:pt x="13500" y="7786"/>
                    <a:pt x="13162" y="9042"/>
                    <a:pt x="13162" y="10298"/>
                  </a:cubicBezTo>
                  <a:cubicBezTo>
                    <a:pt x="13162" y="11805"/>
                    <a:pt x="13500" y="13312"/>
                    <a:pt x="14006" y="14316"/>
                  </a:cubicBezTo>
                  <a:cubicBezTo>
                    <a:pt x="14006" y="14567"/>
                    <a:pt x="14175" y="14567"/>
                    <a:pt x="14175" y="14819"/>
                  </a:cubicBezTo>
                  <a:cubicBezTo>
                    <a:pt x="14344" y="15321"/>
                    <a:pt x="14344" y="15572"/>
                    <a:pt x="14344" y="15572"/>
                  </a:cubicBezTo>
                  <a:cubicBezTo>
                    <a:pt x="14344" y="15572"/>
                    <a:pt x="14344" y="15572"/>
                    <a:pt x="14344" y="15572"/>
                  </a:cubicBezTo>
                  <a:cubicBezTo>
                    <a:pt x="14344" y="15823"/>
                    <a:pt x="14344" y="15823"/>
                    <a:pt x="14344" y="15823"/>
                  </a:cubicBezTo>
                  <a:cubicBezTo>
                    <a:pt x="14175" y="15823"/>
                    <a:pt x="14175" y="16074"/>
                    <a:pt x="13669" y="16326"/>
                  </a:cubicBezTo>
                  <a:cubicBezTo>
                    <a:pt x="13669" y="16326"/>
                    <a:pt x="13669" y="16326"/>
                    <a:pt x="13669" y="16326"/>
                  </a:cubicBezTo>
                  <a:cubicBezTo>
                    <a:pt x="13500" y="16326"/>
                    <a:pt x="13500" y="16326"/>
                    <a:pt x="13500" y="16326"/>
                  </a:cubicBezTo>
                  <a:cubicBezTo>
                    <a:pt x="13500" y="16326"/>
                    <a:pt x="13331" y="16074"/>
                    <a:pt x="13162" y="16074"/>
                  </a:cubicBezTo>
                  <a:cubicBezTo>
                    <a:pt x="13162" y="16074"/>
                    <a:pt x="12319" y="15823"/>
                    <a:pt x="11475" y="15321"/>
                  </a:cubicBezTo>
                  <a:cubicBezTo>
                    <a:pt x="9956" y="14567"/>
                    <a:pt x="9787" y="13814"/>
                    <a:pt x="9787" y="13814"/>
                  </a:cubicBezTo>
                  <a:cubicBezTo>
                    <a:pt x="9619" y="13563"/>
                    <a:pt x="9619" y="13060"/>
                    <a:pt x="9956" y="12307"/>
                  </a:cubicBezTo>
                  <a:cubicBezTo>
                    <a:pt x="9956" y="12056"/>
                    <a:pt x="10125" y="12056"/>
                    <a:pt x="10125" y="11805"/>
                  </a:cubicBezTo>
                  <a:cubicBezTo>
                    <a:pt x="10800" y="10298"/>
                    <a:pt x="11137" y="8288"/>
                    <a:pt x="11306" y="6279"/>
                  </a:cubicBezTo>
                  <a:cubicBezTo>
                    <a:pt x="11306" y="4521"/>
                    <a:pt x="10800" y="3014"/>
                    <a:pt x="10125" y="1758"/>
                  </a:cubicBezTo>
                  <a:cubicBezTo>
                    <a:pt x="9281" y="502"/>
                    <a:pt x="8269" y="0"/>
                    <a:pt x="7256" y="0"/>
                  </a:cubicBezTo>
                  <a:cubicBezTo>
                    <a:pt x="6244" y="0"/>
                    <a:pt x="5231" y="502"/>
                    <a:pt x="4556" y="1758"/>
                  </a:cubicBezTo>
                  <a:cubicBezTo>
                    <a:pt x="3713" y="3014"/>
                    <a:pt x="3375" y="4521"/>
                    <a:pt x="3375" y="6279"/>
                  </a:cubicBezTo>
                  <a:cubicBezTo>
                    <a:pt x="3375" y="8288"/>
                    <a:pt x="3713" y="10298"/>
                    <a:pt x="4388" y="11805"/>
                  </a:cubicBezTo>
                  <a:cubicBezTo>
                    <a:pt x="4556" y="12056"/>
                    <a:pt x="4556" y="12056"/>
                    <a:pt x="4725" y="12307"/>
                  </a:cubicBezTo>
                  <a:cubicBezTo>
                    <a:pt x="4894" y="13060"/>
                    <a:pt x="5063" y="13563"/>
                    <a:pt x="4894" y="13814"/>
                  </a:cubicBezTo>
                  <a:cubicBezTo>
                    <a:pt x="4894" y="13814"/>
                    <a:pt x="4556" y="14567"/>
                    <a:pt x="3038" y="15321"/>
                  </a:cubicBezTo>
                  <a:cubicBezTo>
                    <a:pt x="2194" y="15823"/>
                    <a:pt x="1350" y="16074"/>
                    <a:pt x="1350" y="16074"/>
                  </a:cubicBezTo>
                  <a:cubicBezTo>
                    <a:pt x="506" y="16577"/>
                    <a:pt x="0" y="17581"/>
                    <a:pt x="0" y="18837"/>
                  </a:cubicBezTo>
                  <a:close/>
                  <a:moveTo>
                    <a:pt x="14512" y="17079"/>
                  </a:moveTo>
                  <a:cubicBezTo>
                    <a:pt x="14681" y="16828"/>
                    <a:pt x="14850" y="16577"/>
                    <a:pt x="15019" y="16326"/>
                  </a:cubicBezTo>
                  <a:cubicBezTo>
                    <a:pt x="15187" y="15572"/>
                    <a:pt x="15019" y="14819"/>
                    <a:pt x="14850" y="14316"/>
                  </a:cubicBezTo>
                  <a:cubicBezTo>
                    <a:pt x="14850" y="14065"/>
                    <a:pt x="14681" y="13814"/>
                    <a:pt x="14681" y="13814"/>
                  </a:cubicBezTo>
                  <a:cubicBezTo>
                    <a:pt x="14175" y="12809"/>
                    <a:pt x="14006" y="11553"/>
                    <a:pt x="14006" y="10298"/>
                  </a:cubicBezTo>
                  <a:cubicBezTo>
                    <a:pt x="14006" y="9293"/>
                    <a:pt x="14175" y="8288"/>
                    <a:pt x="14681" y="7786"/>
                  </a:cubicBezTo>
                  <a:cubicBezTo>
                    <a:pt x="15019" y="7033"/>
                    <a:pt x="15694" y="6781"/>
                    <a:pt x="16200" y="6781"/>
                  </a:cubicBezTo>
                  <a:cubicBezTo>
                    <a:pt x="16200" y="6781"/>
                    <a:pt x="16200" y="6781"/>
                    <a:pt x="16200" y="6781"/>
                  </a:cubicBezTo>
                  <a:cubicBezTo>
                    <a:pt x="16706" y="6781"/>
                    <a:pt x="17381" y="7033"/>
                    <a:pt x="17719" y="7786"/>
                  </a:cubicBezTo>
                  <a:cubicBezTo>
                    <a:pt x="18225" y="8288"/>
                    <a:pt x="18394" y="9293"/>
                    <a:pt x="18394" y="10298"/>
                  </a:cubicBezTo>
                  <a:cubicBezTo>
                    <a:pt x="18394" y="11553"/>
                    <a:pt x="18225" y="12809"/>
                    <a:pt x="17719" y="13814"/>
                  </a:cubicBezTo>
                  <a:cubicBezTo>
                    <a:pt x="17719" y="13814"/>
                    <a:pt x="17550" y="14065"/>
                    <a:pt x="17550" y="14065"/>
                  </a:cubicBezTo>
                  <a:cubicBezTo>
                    <a:pt x="17381" y="14819"/>
                    <a:pt x="17044" y="15572"/>
                    <a:pt x="17381" y="16326"/>
                  </a:cubicBezTo>
                  <a:cubicBezTo>
                    <a:pt x="17550" y="16828"/>
                    <a:pt x="18056" y="17330"/>
                    <a:pt x="19069" y="17833"/>
                  </a:cubicBezTo>
                  <a:cubicBezTo>
                    <a:pt x="19575" y="18084"/>
                    <a:pt x="20081" y="18335"/>
                    <a:pt x="20250" y="18335"/>
                  </a:cubicBezTo>
                  <a:cubicBezTo>
                    <a:pt x="20587" y="18586"/>
                    <a:pt x="20756" y="19088"/>
                    <a:pt x="20756" y="19591"/>
                  </a:cubicBezTo>
                  <a:cubicBezTo>
                    <a:pt x="20756" y="20595"/>
                    <a:pt x="20756" y="20595"/>
                    <a:pt x="20756" y="20595"/>
                  </a:cubicBezTo>
                  <a:cubicBezTo>
                    <a:pt x="14512" y="20595"/>
                    <a:pt x="14512" y="20595"/>
                    <a:pt x="14512" y="20595"/>
                  </a:cubicBezTo>
                  <a:cubicBezTo>
                    <a:pt x="14512" y="18837"/>
                    <a:pt x="14512" y="18837"/>
                    <a:pt x="14512" y="18837"/>
                  </a:cubicBezTo>
                  <a:cubicBezTo>
                    <a:pt x="14512" y="18335"/>
                    <a:pt x="14512" y="17833"/>
                    <a:pt x="14344" y="17581"/>
                  </a:cubicBezTo>
                  <a:cubicBezTo>
                    <a:pt x="14175" y="17330"/>
                    <a:pt x="14175" y="17330"/>
                    <a:pt x="14175" y="17330"/>
                  </a:cubicBezTo>
                  <a:lnTo>
                    <a:pt x="14512" y="17079"/>
                  </a:lnTo>
                  <a:close/>
                  <a:moveTo>
                    <a:pt x="844" y="18837"/>
                  </a:moveTo>
                  <a:cubicBezTo>
                    <a:pt x="844" y="18084"/>
                    <a:pt x="1013" y="17581"/>
                    <a:pt x="1519" y="17330"/>
                  </a:cubicBezTo>
                  <a:cubicBezTo>
                    <a:pt x="1688" y="17079"/>
                    <a:pt x="2531" y="16828"/>
                    <a:pt x="3375" y="16326"/>
                  </a:cubicBezTo>
                  <a:cubicBezTo>
                    <a:pt x="5231" y="15321"/>
                    <a:pt x="5400" y="14567"/>
                    <a:pt x="5569" y="14316"/>
                  </a:cubicBezTo>
                  <a:cubicBezTo>
                    <a:pt x="5906" y="13563"/>
                    <a:pt x="5569" y="12558"/>
                    <a:pt x="5400" y="11805"/>
                  </a:cubicBezTo>
                  <a:cubicBezTo>
                    <a:pt x="5231" y="11553"/>
                    <a:pt x="5063" y="11302"/>
                    <a:pt x="5063" y="11051"/>
                  </a:cubicBezTo>
                  <a:cubicBezTo>
                    <a:pt x="4388" y="9795"/>
                    <a:pt x="4219" y="8037"/>
                    <a:pt x="4050" y="6279"/>
                  </a:cubicBezTo>
                  <a:cubicBezTo>
                    <a:pt x="4050" y="4772"/>
                    <a:pt x="4388" y="3516"/>
                    <a:pt x="5063" y="2512"/>
                  </a:cubicBezTo>
                  <a:cubicBezTo>
                    <a:pt x="5737" y="1507"/>
                    <a:pt x="6412" y="1005"/>
                    <a:pt x="7256" y="1005"/>
                  </a:cubicBezTo>
                  <a:cubicBezTo>
                    <a:pt x="7256" y="1005"/>
                    <a:pt x="7256" y="1005"/>
                    <a:pt x="7256" y="1005"/>
                  </a:cubicBezTo>
                  <a:cubicBezTo>
                    <a:pt x="8100" y="1005"/>
                    <a:pt x="8944" y="1507"/>
                    <a:pt x="9450" y="2512"/>
                  </a:cubicBezTo>
                  <a:cubicBezTo>
                    <a:pt x="10125" y="3516"/>
                    <a:pt x="10462" y="4772"/>
                    <a:pt x="10462" y="6279"/>
                  </a:cubicBezTo>
                  <a:cubicBezTo>
                    <a:pt x="10462" y="8037"/>
                    <a:pt x="10125" y="9795"/>
                    <a:pt x="9450" y="11051"/>
                  </a:cubicBezTo>
                  <a:cubicBezTo>
                    <a:pt x="9450" y="11302"/>
                    <a:pt x="9281" y="11553"/>
                    <a:pt x="9281" y="11805"/>
                  </a:cubicBezTo>
                  <a:cubicBezTo>
                    <a:pt x="8944" y="12558"/>
                    <a:pt x="8775" y="13563"/>
                    <a:pt x="8944" y="14316"/>
                  </a:cubicBezTo>
                  <a:cubicBezTo>
                    <a:pt x="9112" y="14567"/>
                    <a:pt x="9450" y="15321"/>
                    <a:pt x="11306" y="16326"/>
                  </a:cubicBezTo>
                  <a:cubicBezTo>
                    <a:pt x="12150" y="16828"/>
                    <a:pt x="12825" y="17079"/>
                    <a:pt x="12994" y="17330"/>
                  </a:cubicBezTo>
                  <a:cubicBezTo>
                    <a:pt x="13500" y="17581"/>
                    <a:pt x="13837" y="18084"/>
                    <a:pt x="13837" y="18837"/>
                  </a:cubicBezTo>
                  <a:cubicBezTo>
                    <a:pt x="13837" y="20595"/>
                    <a:pt x="13837" y="20595"/>
                    <a:pt x="13837" y="20595"/>
                  </a:cubicBezTo>
                  <a:cubicBezTo>
                    <a:pt x="844" y="20595"/>
                    <a:pt x="844" y="20595"/>
                    <a:pt x="844" y="20595"/>
                  </a:cubicBezTo>
                  <a:lnTo>
                    <a:pt x="844" y="1883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3E71E09-AE92-4D8B-8817-1C705D8B64A2}"/>
              </a:ext>
            </a:extLst>
          </p:cNvPr>
          <p:cNvGrpSpPr/>
          <p:nvPr/>
        </p:nvGrpSpPr>
        <p:grpSpPr>
          <a:xfrm>
            <a:off x="5785830" y="3068411"/>
            <a:ext cx="479352" cy="479352"/>
            <a:chOff x="5785830" y="3068411"/>
            <a:chExt cx="479352" cy="479352"/>
          </a:xfrm>
        </p:grpSpPr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96581ACC-470A-4419-9BDB-795AA0112511}"/>
                </a:ext>
              </a:extLst>
            </p:cNvPr>
            <p:cNvSpPr/>
            <p:nvPr/>
          </p:nvSpPr>
          <p:spPr>
            <a:xfrm>
              <a:off x="5785830" y="3068411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20E8FE8A-E018-48BE-8795-0982A9C2CBEC}"/>
                </a:ext>
              </a:extLst>
            </p:cNvPr>
            <p:cNvGrpSpPr/>
            <p:nvPr/>
          </p:nvGrpSpPr>
          <p:grpSpPr>
            <a:xfrm>
              <a:off x="5921293" y="3152538"/>
              <a:ext cx="208426" cy="311098"/>
              <a:chOff x="21058924" y="3257999"/>
              <a:chExt cx="371155" cy="553988"/>
            </a:xfrm>
          </p:grpSpPr>
          <p:sp>
            <p:nvSpPr>
              <p:cNvPr id="40" name="Freeform 208">
                <a:extLst>
                  <a:ext uri="{FF2B5EF4-FFF2-40B4-BE49-F238E27FC236}">
                    <a16:creationId xmlns="" xmlns:a16="http://schemas.microsoft.com/office/drawing/2014/main" id="{D3C689C3-3AF8-4897-89A0-E688E6EFB20E}"/>
                  </a:ext>
                </a:extLst>
              </p:cNvPr>
              <p:cNvSpPr/>
              <p:nvPr/>
            </p:nvSpPr>
            <p:spPr>
              <a:xfrm>
                <a:off x="21058924" y="3257999"/>
                <a:ext cx="371155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16" y="7425"/>
                    </a:moveTo>
                    <a:cubicBezTo>
                      <a:pt x="14065" y="7425"/>
                      <a:pt x="14065" y="7425"/>
                      <a:pt x="14065" y="7425"/>
                    </a:cubicBezTo>
                    <a:cubicBezTo>
                      <a:pt x="14065" y="3206"/>
                      <a:pt x="14065" y="3206"/>
                      <a:pt x="14065" y="3206"/>
                    </a:cubicBezTo>
                    <a:cubicBezTo>
                      <a:pt x="14316" y="3206"/>
                      <a:pt x="14316" y="3206"/>
                      <a:pt x="14316" y="3206"/>
                    </a:cubicBezTo>
                    <a:cubicBezTo>
                      <a:pt x="15321" y="2869"/>
                      <a:pt x="16074" y="2363"/>
                      <a:pt x="16074" y="1688"/>
                    </a:cubicBezTo>
                    <a:cubicBezTo>
                      <a:pt x="16074" y="675"/>
                      <a:pt x="14819" y="0"/>
                      <a:pt x="13563" y="0"/>
                    </a:cubicBezTo>
                    <a:cubicBezTo>
                      <a:pt x="8037" y="0"/>
                      <a:pt x="8037" y="0"/>
                      <a:pt x="8037" y="0"/>
                    </a:cubicBezTo>
                    <a:cubicBezTo>
                      <a:pt x="6781" y="0"/>
                      <a:pt x="5526" y="675"/>
                      <a:pt x="5526" y="1688"/>
                    </a:cubicBezTo>
                    <a:cubicBezTo>
                      <a:pt x="5526" y="2363"/>
                      <a:pt x="6279" y="2869"/>
                      <a:pt x="7284" y="3206"/>
                    </a:cubicBezTo>
                    <a:cubicBezTo>
                      <a:pt x="7535" y="3206"/>
                      <a:pt x="7535" y="3206"/>
                      <a:pt x="7535" y="3206"/>
                    </a:cubicBezTo>
                    <a:cubicBezTo>
                      <a:pt x="7535" y="7425"/>
                      <a:pt x="7535" y="7425"/>
                      <a:pt x="7535" y="7425"/>
                    </a:cubicBezTo>
                    <a:cubicBezTo>
                      <a:pt x="7284" y="7425"/>
                      <a:pt x="7284" y="7425"/>
                      <a:pt x="7284" y="7425"/>
                    </a:cubicBezTo>
                    <a:cubicBezTo>
                      <a:pt x="2763" y="8437"/>
                      <a:pt x="0" y="11306"/>
                      <a:pt x="0" y="14344"/>
                    </a:cubicBezTo>
                    <a:cubicBezTo>
                      <a:pt x="0" y="18394"/>
                      <a:pt x="4772" y="21600"/>
                      <a:pt x="10800" y="21600"/>
                    </a:cubicBezTo>
                    <a:cubicBezTo>
                      <a:pt x="16828" y="21600"/>
                      <a:pt x="21600" y="18394"/>
                      <a:pt x="21600" y="14344"/>
                    </a:cubicBezTo>
                    <a:cubicBezTo>
                      <a:pt x="21600" y="11306"/>
                      <a:pt x="18837" y="8437"/>
                      <a:pt x="14316" y="7425"/>
                    </a:cubicBezTo>
                    <a:close/>
                    <a:moveTo>
                      <a:pt x="6781" y="1688"/>
                    </a:moveTo>
                    <a:cubicBezTo>
                      <a:pt x="6781" y="1181"/>
                      <a:pt x="7284" y="675"/>
                      <a:pt x="8037" y="675"/>
                    </a:cubicBezTo>
                    <a:cubicBezTo>
                      <a:pt x="13563" y="675"/>
                      <a:pt x="13563" y="675"/>
                      <a:pt x="13563" y="675"/>
                    </a:cubicBezTo>
                    <a:cubicBezTo>
                      <a:pt x="14316" y="675"/>
                      <a:pt x="14819" y="1181"/>
                      <a:pt x="14819" y="1688"/>
                    </a:cubicBezTo>
                    <a:cubicBezTo>
                      <a:pt x="14819" y="2025"/>
                      <a:pt x="14316" y="2531"/>
                      <a:pt x="13563" y="2531"/>
                    </a:cubicBezTo>
                    <a:cubicBezTo>
                      <a:pt x="8037" y="2531"/>
                      <a:pt x="8037" y="2531"/>
                      <a:pt x="8037" y="2531"/>
                    </a:cubicBezTo>
                    <a:cubicBezTo>
                      <a:pt x="7284" y="2531"/>
                      <a:pt x="6781" y="2025"/>
                      <a:pt x="6781" y="1688"/>
                    </a:cubicBezTo>
                    <a:close/>
                    <a:moveTo>
                      <a:pt x="17581" y="18900"/>
                    </a:moveTo>
                    <a:cubicBezTo>
                      <a:pt x="16828" y="19575"/>
                      <a:pt x="15823" y="19912"/>
                      <a:pt x="14567" y="20250"/>
                    </a:cubicBezTo>
                    <a:cubicBezTo>
                      <a:pt x="13312" y="20587"/>
                      <a:pt x="12056" y="20756"/>
                      <a:pt x="10800" y="20756"/>
                    </a:cubicBezTo>
                    <a:cubicBezTo>
                      <a:pt x="9544" y="20756"/>
                      <a:pt x="8288" y="20587"/>
                      <a:pt x="7033" y="20250"/>
                    </a:cubicBezTo>
                    <a:cubicBezTo>
                      <a:pt x="5777" y="19912"/>
                      <a:pt x="4772" y="19575"/>
                      <a:pt x="4019" y="18900"/>
                    </a:cubicBezTo>
                    <a:cubicBezTo>
                      <a:pt x="3014" y="18225"/>
                      <a:pt x="2260" y="17550"/>
                      <a:pt x="2009" y="16875"/>
                    </a:cubicBezTo>
                    <a:cubicBezTo>
                      <a:pt x="1507" y="16031"/>
                      <a:pt x="1256" y="15187"/>
                      <a:pt x="1256" y="14344"/>
                    </a:cubicBezTo>
                    <a:cubicBezTo>
                      <a:pt x="1256" y="12994"/>
                      <a:pt x="1758" y="11644"/>
                      <a:pt x="3014" y="10462"/>
                    </a:cubicBezTo>
                    <a:cubicBezTo>
                      <a:pt x="3516" y="9956"/>
                      <a:pt x="4270" y="9450"/>
                      <a:pt x="5023" y="9112"/>
                    </a:cubicBezTo>
                    <a:cubicBezTo>
                      <a:pt x="5777" y="8775"/>
                      <a:pt x="6530" y="8437"/>
                      <a:pt x="7535" y="8100"/>
                    </a:cubicBezTo>
                    <a:cubicBezTo>
                      <a:pt x="8540" y="7931"/>
                      <a:pt x="8540" y="7931"/>
                      <a:pt x="8540" y="7931"/>
                    </a:cubicBezTo>
                    <a:cubicBezTo>
                      <a:pt x="8540" y="3206"/>
                      <a:pt x="8540" y="3206"/>
                      <a:pt x="8540" y="3206"/>
                    </a:cubicBezTo>
                    <a:cubicBezTo>
                      <a:pt x="13060" y="3206"/>
                      <a:pt x="13060" y="3206"/>
                      <a:pt x="13060" y="3206"/>
                    </a:cubicBezTo>
                    <a:cubicBezTo>
                      <a:pt x="13060" y="7931"/>
                      <a:pt x="13060" y="7931"/>
                      <a:pt x="13060" y="7931"/>
                    </a:cubicBezTo>
                    <a:cubicBezTo>
                      <a:pt x="14065" y="8100"/>
                      <a:pt x="14065" y="8100"/>
                      <a:pt x="14065" y="8100"/>
                    </a:cubicBezTo>
                    <a:cubicBezTo>
                      <a:pt x="15070" y="8437"/>
                      <a:pt x="15823" y="8775"/>
                      <a:pt x="16577" y="9112"/>
                    </a:cubicBezTo>
                    <a:cubicBezTo>
                      <a:pt x="17330" y="9450"/>
                      <a:pt x="18084" y="9956"/>
                      <a:pt x="18586" y="10462"/>
                    </a:cubicBezTo>
                    <a:cubicBezTo>
                      <a:pt x="19842" y="11644"/>
                      <a:pt x="20344" y="12994"/>
                      <a:pt x="20344" y="14344"/>
                    </a:cubicBezTo>
                    <a:cubicBezTo>
                      <a:pt x="20344" y="15187"/>
                      <a:pt x="20093" y="16031"/>
                      <a:pt x="19591" y="16875"/>
                    </a:cubicBezTo>
                    <a:cubicBezTo>
                      <a:pt x="19340" y="17550"/>
                      <a:pt x="18586" y="18225"/>
                      <a:pt x="17581" y="1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09">
                <a:extLst>
                  <a:ext uri="{FF2B5EF4-FFF2-40B4-BE49-F238E27FC236}">
                    <a16:creationId xmlns="" xmlns:a16="http://schemas.microsoft.com/office/drawing/2014/main" id="{36F3A7C3-E13A-463B-BEFD-36285F285FAE}"/>
                  </a:ext>
                </a:extLst>
              </p:cNvPr>
              <p:cNvSpPr/>
              <p:nvPr/>
            </p:nvSpPr>
            <p:spPr>
              <a:xfrm>
                <a:off x="21122916" y="3616353"/>
                <a:ext cx="129814" cy="129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18000"/>
                    </a:moveTo>
                    <a:cubicBezTo>
                      <a:pt x="15840" y="18000"/>
                      <a:pt x="11520" y="16560"/>
                      <a:pt x="7920" y="13680"/>
                    </a:cubicBezTo>
                    <a:cubicBezTo>
                      <a:pt x="5040" y="10080"/>
                      <a:pt x="2880" y="5760"/>
                      <a:pt x="2880" y="1440"/>
                    </a:cubicBezTo>
                    <a:cubicBezTo>
                      <a:pt x="2880" y="720"/>
                      <a:pt x="2160" y="0"/>
                      <a:pt x="1440" y="0"/>
                    </a:cubicBez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12240"/>
                      <a:pt x="86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cubicBezTo>
                      <a:pt x="21600" y="18720"/>
                      <a:pt x="20880" y="18000"/>
                      <a:pt x="20160" y="18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8D02BC9C-74BF-47DC-947A-01ECB7DDF8EF}"/>
              </a:ext>
            </a:extLst>
          </p:cNvPr>
          <p:cNvGrpSpPr/>
          <p:nvPr/>
        </p:nvGrpSpPr>
        <p:grpSpPr>
          <a:xfrm>
            <a:off x="5785830" y="5373600"/>
            <a:ext cx="479352" cy="479352"/>
            <a:chOff x="5785830" y="5373600"/>
            <a:chExt cx="479352" cy="479352"/>
          </a:xfrm>
        </p:grpSpPr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8B3D4036-1A36-43E6-85A6-A406A0055356}"/>
                </a:ext>
              </a:extLst>
            </p:cNvPr>
            <p:cNvSpPr/>
            <p:nvPr/>
          </p:nvSpPr>
          <p:spPr>
            <a:xfrm>
              <a:off x="5785830" y="5373600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826347DF-EB90-4EB1-8D68-A20D8826236F}"/>
                </a:ext>
              </a:extLst>
            </p:cNvPr>
            <p:cNvGrpSpPr/>
            <p:nvPr/>
          </p:nvGrpSpPr>
          <p:grpSpPr>
            <a:xfrm>
              <a:off x="5857413" y="5456776"/>
              <a:ext cx="336187" cy="313000"/>
              <a:chOff x="13220087" y="3276282"/>
              <a:chExt cx="551824" cy="513765"/>
            </a:xfrm>
          </p:grpSpPr>
          <p:sp>
            <p:nvSpPr>
              <p:cNvPr id="43" name="Freeform 225">
                <a:extLst>
                  <a:ext uri="{FF2B5EF4-FFF2-40B4-BE49-F238E27FC236}">
                    <a16:creationId xmlns="" xmlns:a16="http://schemas.microsoft.com/office/drawing/2014/main" id="{B4D6FDBD-0620-47EA-B567-BE4E96C9D8FE}"/>
                  </a:ext>
                </a:extLst>
              </p:cNvPr>
              <p:cNvSpPr/>
              <p:nvPr/>
            </p:nvSpPr>
            <p:spPr>
              <a:xfrm>
                <a:off x="13292139" y="3366953"/>
                <a:ext cx="405892" cy="42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11260" y="165"/>
                    </a:move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9863"/>
                      <a:pt x="230" y="9863"/>
                      <a:pt x="230" y="9863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lnTo>
                      <a:pt x="11260" y="165"/>
                    </a:lnTo>
                    <a:close/>
                    <a:moveTo>
                      <a:pt x="20451" y="20663"/>
                    </a:move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lnTo>
                      <a:pt x="20451" y="206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6">
                <a:extLst>
                  <a:ext uri="{FF2B5EF4-FFF2-40B4-BE49-F238E27FC236}">
                    <a16:creationId xmlns="" xmlns:a16="http://schemas.microsoft.com/office/drawing/2014/main" id="{57BC390E-CC33-439F-A9ED-79B8BBC9662D}"/>
                  </a:ext>
                </a:extLst>
              </p:cNvPr>
              <p:cNvSpPr/>
              <p:nvPr/>
            </p:nvSpPr>
            <p:spPr>
              <a:xfrm>
                <a:off x="13220087" y="3276282"/>
                <a:ext cx="551824" cy="2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519" extrusionOk="0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53B64869-AC11-478D-B3B0-DFEF3BD1D580}"/>
              </a:ext>
            </a:extLst>
          </p:cNvPr>
          <p:cNvCxnSpPr>
            <a:cxnSpLocks/>
          </p:cNvCxnSpPr>
          <p:nvPr/>
        </p:nvCxnSpPr>
        <p:spPr>
          <a:xfrm>
            <a:off x="2699444" y="5142834"/>
            <a:ext cx="68922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32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CFD1310-02E0-4BB1-B88C-6BD2A894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2EBB894-23E9-4310-A629-70287350CC0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7DA2938-27B0-4DCC-8634-28AB67520E7D}"/>
              </a:ext>
            </a:extLst>
          </p:cNvPr>
          <p:cNvGrpSpPr/>
          <p:nvPr/>
        </p:nvGrpSpPr>
        <p:grpSpPr>
          <a:xfrm>
            <a:off x="478420" y="1149597"/>
            <a:ext cx="5139159" cy="1823806"/>
            <a:chOff x="261512" y="1149597"/>
            <a:chExt cx="5139159" cy="1823806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43173EE0-8CB2-4F90-874B-7F477D5CE3B5}"/>
                </a:ext>
              </a:extLst>
            </p:cNvPr>
            <p:cNvSpPr txBox="1"/>
            <p:nvPr/>
          </p:nvSpPr>
          <p:spPr>
            <a:xfrm>
              <a:off x="261512" y="1149597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4A6D92F-0836-454C-89DE-738BF4916B4C}"/>
                </a:ext>
              </a:extLst>
            </p:cNvPr>
            <p:cNvSpPr txBox="1"/>
            <p:nvPr/>
          </p:nvSpPr>
          <p:spPr>
            <a:xfrm>
              <a:off x="261512" y="2142406"/>
              <a:ext cx="51391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。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B0F55F6E-6D11-436B-8B39-1D089F73D32C}"/>
              </a:ext>
            </a:extLst>
          </p:cNvPr>
          <p:cNvCxnSpPr>
            <a:cxnSpLocks/>
          </p:cNvCxnSpPr>
          <p:nvPr/>
        </p:nvCxnSpPr>
        <p:spPr>
          <a:xfrm>
            <a:off x="1610093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1B446763-2AF6-4E61-9F7F-0AEC67C9A8D9}"/>
              </a:ext>
            </a:extLst>
          </p:cNvPr>
          <p:cNvGrpSpPr/>
          <p:nvPr/>
        </p:nvGrpSpPr>
        <p:grpSpPr>
          <a:xfrm>
            <a:off x="1129647" y="3873799"/>
            <a:ext cx="1076839" cy="2447136"/>
            <a:chOff x="1129647" y="3873799"/>
            <a:chExt cx="1076839" cy="2447136"/>
          </a:xfrm>
        </p:grpSpPr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732AE1B9-20C4-4671-871A-FAAE688C74CA}"/>
                </a:ext>
              </a:extLst>
            </p:cNvPr>
            <p:cNvSpPr txBox="1"/>
            <p:nvPr/>
          </p:nvSpPr>
          <p:spPr>
            <a:xfrm>
              <a:off x="1129647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31898D5D-883E-4657-8C03-579E1E290E5F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93" y="4012299"/>
              <a:ext cx="0" cy="2031637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A585D833-3E19-424F-ACC7-DD6A2F47BFB3}"/>
                </a:ext>
              </a:extLst>
            </p:cNvPr>
            <p:cNvSpPr txBox="1"/>
            <p:nvPr/>
          </p:nvSpPr>
          <p:spPr>
            <a:xfrm>
              <a:off x="1608607" y="3873799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5F336176-81DD-4066-BF38-B63809714138}"/>
              </a:ext>
            </a:extLst>
          </p:cNvPr>
          <p:cNvCxnSpPr/>
          <p:nvPr/>
        </p:nvCxnSpPr>
        <p:spPr>
          <a:xfrm>
            <a:off x="2406967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3079C7D7-83E3-4BF7-BB22-1D21E1FC62D5}"/>
              </a:ext>
            </a:extLst>
          </p:cNvPr>
          <p:cNvGrpSpPr/>
          <p:nvPr/>
        </p:nvGrpSpPr>
        <p:grpSpPr>
          <a:xfrm>
            <a:off x="1926521" y="4834694"/>
            <a:ext cx="1077080" cy="1486241"/>
            <a:chOff x="1926521" y="4834694"/>
            <a:chExt cx="1077080" cy="1486241"/>
          </a:xfrm>
        </p:grpSpPr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3D5EBB05-40D0-4F3A-A448-5B74937DB8CD}"/>
                </a:ext>
              </a:extLst>
            </p:cNvPr>
            <p:cNvSpPr txBox="1"/>
            <p:nvPr/>
          </p:nvSpPr>
          <p:spPr>
            <a:xfrm>
              <a:off x="1926521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2018.09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A5871DC9-5C29-4225-B923-3DD95B25B482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68" y="4973194"/>
              <a:ext cx="0" cy="107074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27221689-4CCE-4B31-BDD5-2E5B5C62F1EF}"/>
                </a:ext>
              </a:extLst>
            </p:cNvPr>
            <p:cNvSpPr txBox="1"/>
            <p:nvPr/>
          </p:nvSpPr>
          <p:spPr>
            <a:xfrm>
              <a:off x="2405723" y="4834694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32%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58CF52D-ECE5-43E0-AAC3-EFC731A65574}"/>
              </a:ext>
            </a:extLst>
          </p:cNvPr>
          <p:cNvCxnSpPr/>
          <p:nvPr/>
        </p:nvCxnSpPr>
        <p:spPr>
          <a:xfrm>
            <a:off x="3204082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4275BFC2-8138-4E0A-AAC5-131C391C6DC5}"/>
              </a:ext>
            </a:extLst>
          </p:cNvPr>
          <p:cNvGrpSpPr/>
          <p:nvPr/>
        </p:nvGrpSpPr>
        <p:grpSpPr>
          <a:xfrm>
            <a:off x="2723636" y="4354246"/>
            <a:ext cx="1078081" cy="1966689"/>
            <a:chOff x="2723636" y="4354246"/>
            <a:chExt cx="1078081" cy="1966689"/>
          </a:xfrm>
        </p:grpSpPr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2F8C2432-F3C9-42F2-B144-3835D0B3367C}"/>
                </a:ext>
              </a:extLst>
            </p:cNvPr>
            <p:cNvSpPr txBox="1"/>
            <p:nvPr/>
          </p:nvSpPr>
          <p:spPr>
            <a:xfrm>
              <a:off x="272363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2018.11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7FE0AD90-26B7-48B5-9CB4-C8137B8A9C6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082" y="4492746"/>
              <a:ext cx="0" cy="1551190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40725C10-0D77-4A09-9F35-5EAE740DF90B}"/>
                </a:ext>
              </a:extLst>
            </p:cNvPr>
            <p:cNvSpPr txBox="1"/>
            <p:nvPr/>
          </p:nvSpPr>
          <p:spPr>
            <a:xfrm>
              <a:off x="3203839" y="4354246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4C06DA7-D68B-4469-B2FA-AB42DFCB6921}"/>
              </a:ext>
            </a:extLst>
          </p:cNvPr>
          <p:cNvCxnSpPr/>
          <p:nvPr/>
        </p:nvCxnSpPr>
        <p:spPr>
          <a:xfrm>
            <a:off x="4002198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3095BE3F-46A0-4590-8C93-6509F3DAA2CE}"/>
              </a:ext>
            </a:extLst>
          </p:cNvPr>
          <p:cNvGrpSpPr/>
          <p:nvPr/>
        </p:nvGrpSpPr>
        <p:grpSpPr>
          <a:xfrm>
            <a:off x="3521752" y="3646478"/>
            <a:ext cx="1077079" cy="2674457"/>
            <a:chOff x="3521752" y="3646478"/>
            <a:chExt cx="1077079" cy="2674457"/>
          </a:xfrm>
        </p:grpSpPr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160FA9A-8769-440D-A067-3EE1D93DF526}"/>
                </a:ext>
              </a:extLst>
            </p:cNvPr>
            <p:cNvSpPr txBox="1"/>
            <p:nvPr/>
          </p:nvSpPr>
          <p:spPr>
            <a:xfrm>
              <a:off x="3521752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49ED1D1F-5CBF-4982-BF6B-6B6C77A9DE0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198" y="3790022"/>
              <a:ext cx="0" cy="226411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443FA2F6-4153-40F5-877D-6B267D6E32C1}"/>
                </a:ext>
              </a:extLst>
            </p:cNvPr>
            <p:cNvSpPr txBox="1"/>
            <p:nvPr/>
          </p:nvSpPr>
          <p:spPr>
            <a:xfrm>
              <a:off x="4000953" y="364647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4510138D-73D3-495A-8EB3-888BE797FD92}"/>
              </a:ext>
            </a:extLst>
          </p:cNvPr>
          <p:cNvCxnSpPr>
            <a:cxnSpLocks/>
          </p:cNvCxnSpPr>
          <p:nvPr/>
        </p:nvCxnSpPr>
        <p:spPr>
          <a:xfrm>
            <a:off x="737699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ECB72D09-CA5D-4EDC-AC42-8707354217CC}"/>
              </a:ext>
            </a:extLst>
          </p:cNvPr>
          <p:cNvGrpSpPr/>
          <p:nvPr/>
        </p:nvGrpSpPr>
        <p:grpSpPr>
          <a:xfrm>
            <a:off x="257253" y="4184968"/>
            <a:ext cx="1152359" cy="2135967"/>
            <a:chOff x="257253" y="4184968"/>
            <a:chExt cx="1152359" cy="2135967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4FB07A63-E0D5-4646-9AE8-4820ADBFF4DD}"/>
                </a:ext>
              </a:extLst>
            </p:cNvPr>
            <p:cNvSpPr txBox="1"/>
            <p:nvPr/>
          </p:nvSpPr>
          <p:spPr>
            <a:xfrm>
              <a:off x="257253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96DD846E-44F1-417C-9EE7-3C5ACC9F4101}"/>
                </a:ext>
              </a:extLst>
            </p:cNvPr>
            <p:cNvCxnSpPr>
              <a:cxnSpLocks/>
            </p:cNvCxnSpPr>
            <p:nvPr/>
          </p:nvCxnSpPr>
          <p:spPr>
            <a:xfrm>
              <a:off x="737699" y="4338857"/>
              <a:ext cx="0" cy="170507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15D91C3B-CC2C-4BD4-B2B2-DDC4D24A3006}"/>
                </a:ext>
              </a:extLst>
            </p:cNvPr>
            <p:cNvSpPr txBox="1"/>
            <p:nvPr/>
          </p:nvSpPr>
          <p:spPr>
            <a:xfrm>
              <a:off x="811733" y="4184968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A58CFB69-0799-4556-939D-EAA4F1F87F68}"/>
              </a:ext>
            </a:extLst>
          </p:cNvPr>
          <p:cNvCxnSpPr/>
          <p:nvPr/>
        </p:nvCxnSpPr>
        <p:spPr>
          <a:xfrm>
            <a:off x="4799312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3E968362-019A-4771-97BF-4674EBB3A18F}"/>
              </a:ext>
            </a:extLst>
          </p:cNvPr>
          <p:cNvGrpSpPr/>
          <p:nvPr/>
        </p:nvGrpSpPr>
        <p:grpSpPr>
          <a:xfrm>
            <a:off x="4318866" y="4654708"/>
            <a:ext cx="1078322" cy="1666227"/>
            <a:chOff x="4318866" y="4654708"/>
            <a:chExt cx="1078322" cy="1666227"/>
          </a:xfrm>
        </p:grpSpPr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13B6FBFA-7BA6-4E72-89B5-34E3202F1E37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13" y="4781825"/>
              <a:ext cx="0" cy="127230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C7184F72-049B-478C-AEB2-0BFA5DCC6889}"/>
                </a:ext>
              </a:extLst>
            </p:cNvPr>
            <p:cNvSpPr txBox="1"/>
            <p:nvPr/>
          </p:nvSpPr>
          <p:spPr>
            <a:xfrm>
              <a:off x="431886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7C82D174-31DE-43FD-B5E1-5473A19D0AAF}"/>
                </a:ext>
              </a:extLst>
            </p:cNvPr>
            <p:cNvSpPr txBox="1"/>
            <p:nvPr/>
          </p:nvSpPr>
          <p:spPr>
            <a:xfrm>
              <a:off x="4799310" y="465470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9" name="直接连接符 58">
            <a:extLst>
              <a:ext uri="{FF2B5EF4-FFF2-40B4-BE49-F238E27FC236}">
                <a16:creationId xmlns="" xmlns:a16="http://schemas.microsoft.com/office/drawing/2014/main" id="{4095D447-BD58-44B6-9918-4EB0DF86D7FB}"/>
              </a:ext>
            </a:extLst>
          </p:cNvPr>
          <p:cNvCxnSpPr>
            <a:cxnSpLocks/>
          </p:cNvCxnSpPr>
          <p:nvPr/>
        </p:nvCxnSpPr>
        <p:spPr>
          <a:xfrm flipH="1">
            <a:off x="-114528" y="956457"/>
            <a:ext cx="8530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8E2CCFA7-1D4F-491B-994D-21579F75368E}"/>
              </a:ext>
            </a:extLst>
          </p:cNvPr>
          <p:cNvGrpSpPr/>
          <p:nvPr/>
        </p:nvGrpSpPr>
        <p:grpSpPr>
          <a:xfrm>
            <a:off x="5826000" y="3159000"/>
            <a:ext cx="540000" cy="540000"/>
            <a:chOff x="5826000" y="3159000"/>
            <a:chExt cx="540000" cy="540000"/>
          </a:xfrm>
        </p:grpSpPr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9F50193-DF4F-433D-B771-96298146B62B}"/>
                </a:ext>
              </a:extLst>
            </p:cNvPr>
            <p:cNvSpPr/>
            <p:nvPr/>
          </p:nvSpPr>
          <p:spPr>
            <a:xfrm>
              <a:off x="5826000" y="3159000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="" xmlns:a16="http://schemas.microsoft.com/office/drawing/2014/main" id="{9A41C96A-D793-4051-AEA1-5F47EC6D3724}"/>
                </a:ext>
              </a:extLst>
            </p:cNvPr>
            <p:cNvGrpSpPr/>
            <p:nvPr/>
          </p:nvGrpSpPr>
          <p:grpSpPr>
            <a:xfrm>
              <a:off x="5970386" y="3306054"/>
              <a:ext cx="251229" cy="245892"/>
              <a:chOff x="19859534" y="4369629"/>
              <a:chExt cx="553988" cy="542218"/>
            </a:xfrm>
            <a:solidFill>
              <a:srgbClr val="002060"/>
            </a:solidFill>
          </p:grpSpPr>
          <p:sp>
            <p:nvSpPr>
              <p:cNvPr id="61" name="Freeform 186">
                <a:extLst>
                  <a:ext uri="{FF2B5EF4-FFF2-40B4-BE49-F238E27FC236}">
                    <a16:creationId xmlns="" xmlns:a16="http://schemas.microsoft.com/office/drawing/2014/main" id="{15DAD751-0C97-4452-9292-90C2DF73A905}"/>
                  </a:ext>
                </a:extLst>
              </p:cNvPr>
              <p:cNvSpPr/>
              <p:nvPr/>
            </p:nvSpPr>
            <p:spPr>
              <a:xfrm>
                <a:off x="19859534" y="4369629"/>
                <a:ext cx="553988" cy="542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20587" y="0"/>
                    </a:moveTo>
                    <a:cubicBezTo>
                      <a:pt x="1013" y="0"/>
                      <a:pt x="1013" y="0"/>
                      <a:pt x="1013" y="0"/>
                    </a:cubicBezTo>
                    <a:cubicBezTo>
                      <a:pt x="506" y="0"/>
                      <a:pt x="0" y="514"/>
                      <a:pt x="0" y="1029"/>
                    </a:cubicBezTo>
                    <a:cubicBezTo>
                      <a:pt x="0" y="16457"/>
                      <a:pt x="0" y="16457"/>
                      <a:pt x="0" y="16457"/>
                    </a:cubicBezTo>
                    <a:cubicBezTo>
                      <a:pt x="0" y="16971"/>
                      <a:pt x="506" y="17314"/>
                      <a:pt x="1013" y="17314"/>
                    </a:cubicBezTo>
                    <a:cubicBezTo>
                      <a:pt x="3713" y="17314"/>
                      <a:pt x="3713" y="17314"/>
                      <a:pt x="3713" y="17314"/>
                    </a:cubicBezTo>
                    <a:cubicBezTo>
                      <a:pt x="3713" y="21086"/>
                      <a:pt x="3713" y="21086"/>
                      <a:pt x="3713" y="21086"/>
                    </a:cubicBezTo>
                    <a:cubicBezTo>
                      <a:pt x="3713" y="21429"/>
                      <a:pt x="4050" y="21600"/>
                      <a:pt x="4388" y="21429"/>
                    </a:cubicBezTo>
                    <a:cubicBezTo>
                      <a:pt x="10462" y="17314"/>
                      <a:pt x="10462" y="17314"/>
                      <a:pt x="10462" y="17314"/>
                    </a:cubicBezTo>
                    <a:cubicBezTo>
                      <a:pt x="20587" y="17314"/>
                      <a:pt x="20587" y="17314"/>
                      <a:pt x="20587" y="17314"/>
                    </a:cubicBezTo>
                    <a:cubicBezTo>
                      <a:pt x="21094" y="17314"/>
                      <a:pt x="21600" y="16971"/>
                      <a:pt x="21600" y="16457"/>
                    </a:cubicBezTo>
                    <a:cubicBezTo>
                      <a:pt x="21600" y="1029"/>
                      <a:pt x="21600" y="1029"/>
                      <a:pt x="21600" y="1029"/>
                    </a:cubicBezTo>
                    <a:cubicBezTo>
                      <a:pt x="21600" y="514"/>
                      <a:pt x="21094" y="0"/>
                      <a:pt x="20587" y="0"/>
                    </a:cubicBezTo>
                    <a:close/>
                    <a:moveTo>
                      <a:pt x="20756" y="16629"/>
                    </a:moveTo>
                    <a:cubicBezTo>
                      <a:pt x="10294" y="16629"/>
                      <a:pt x="10294" y="16629"/>
                      <a:pt x="10294" y="16629"/>
                    </a:cubicBezTo>
                    <a:cubicBezTo>
                      <a:pt x="4556" y="20400"/>
                      <a:pt x="4556" y="20400"/>
                      <a:pt x="4556" y="20400"/>
                    </a:cubicBezTo>
                    <a:cubicBezTo>
                      <a:pt x="4556" y="16629"/>
                      <a:pt x="4556" y="16629"/>
                      <a:pt x="4556" y="16629"/>
                    </a:cubicBezTo>
                    <a:cubicBezTo>
                      <a:pt x="844" y="16629"/>
                      <a:pt x="844" y="16629"/>
                      <a:pt x="844" y="16629"/>
                    </a:cubicBezTo>
                    <a:cubicBezTo>
                      <a:pt x="844" y="857"/>
                      <a:pt x="844" y="857"/>
                      <a:pt x="844" y="857"/>
                    </a:cubicBezTo>
                    <a:cubicBezTo>
                      <a:pt x="20756" y="857"/>
                      <a:pt x="20756" y="857"/>
                      <a:pt x="20756" y="857"/>
                    </a:cubicBezTo>
                    <a:lnTo>
                      <a:pt x="20756" y="1662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 187">
                <a:extLst>
                  <a:ext uri="{FF2B5EF4-FFF2-40B4-BE49-F238E27FC236}">
                    <a16:creationId xmlns="" xmlns:a16="http://schemas.microsoft.com/office/drawing/2014/main" id="{AD6E62C9-85C4-4D6F-9CDA-248D947D6176}"/>
                  </a:ext>
                </a:extLst>
              </p:cNvPr>
              <p:cNvSpPr/>
              <p:nvPr/>
            </p:nvSpPr>
            <p:spPr>
              <a:xfrm>
                <a:off x="19954607" y="4486642"/>
                <a:ext cx="363841" cy="1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6200"/>
                      <a:pt x="21600" y="10800"/>
                    </a:cubicBezTo>
                    <a:cubicBezTo>
                      <a:pt x="21600" y="540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5400"/>
                      <a:pt x="0" y="10800"/>
                    </a:cubicBezTo>
                    <a:cubicBezTo>
                      <a:pt x="0" y="1620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 188">
                <a:extLst>
                  <a:ext uri="{FF2B5EF4-FFF2-40B4-BE49-F238E27FC236}">
                    <a16:creationId xmlns="" xmlns:a16="http://schemas.microsoft.com/office/drawing/2014/main" id="{313EBDA5-1328-48F2-8D45-A1B4B83E095E}"/>
                  </a:ext>
                </a:extLst>
              </p:cNvPr>
              <p:cNvSpPr/>
              <p:nvPr/>
            </p:nvSpPr>
            <p:spPr>
              <a:xfrm>
                <a:off x="19954607" y="4581716"/>
                <a:ext cx="363841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7280"/>
                      <a:pt x="21600" y="8640"/>
                    </a:cubicBezTo>
                    <a:cubicBezTo>
                      <a:pt x="21600" y="432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4320"/>
                      <a:pt x="0" y="8640"/>
                    </a:cubicBezTo>
                    <a:cubicBezTo>
                      <a:pt x="0" y="1728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 189">
                <a:extLst>
                  <a:ext uri="{FF2B5EF4-FFF2-40B4-BE49-F238E27FC236}">
                    <a16:creationId xmlns="" xmlns:a16="http://schemas.microsoft.com/office/drawing/2014/main" id="{8FD01F69-8CE4-4821-B89A-E200939855D8}"/>
                  </a:ext>
                </a:extLst>
              </p:cNvPr>
              <p:cNvSpPr/>
              <p:nvPr/>
            </p:nvSpPr>
            <p:spPr>
              <a:xfrm>
                <a:off x="19954607" y="4676790"/>
                <a:ext cx="177350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" y="21600"/>
                    </a:moveTo>
                    <a:cubicBezTo>
                      <a:pt x="20020" y="21600"/>
                      <a:pt x="20020" y="21600"/>
                      <a:pt x="20020" y="21600"/>
                    </a:cubicBezTo>
                    <a:cubicBezTo>
                      <a:pt x="21073" y="21600"/>
                      <a:pt x="21600" y="17280"/>
                      <a:pt x="21600" y="12960"/>
                    </a:cubicBezTo>
                    <a:cubicBezTo>
                      <a:pt x="21600" y="4320"/>
                      <a:pt x="21073" y="0"/>
                      <a:pt x="20020" y="0"/>
                    </a:cubicBezTo>
                    <a:cubicBezTo>
                      <a:pt x="1580" y="0"/>
                      <a:pt x="1580" y="0"/>
                      <a:pt x="1580" y="0"/>
                    </a:cubicBezTo>
                    <a:cubicBezTo>
                      <a:pt x="527" y="0"/>
                      <a:pt x="0" y="4320"/>
                      <a:pt x="0" y="12960"/>
                    </a:cubicBezTo>
                    <a:cubicBezTo>
                      <a:pt x="0" y="17280"/>
                      <a:pt x="527" y="21600"/>
                      <a:pt x="158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4981732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DA412B8F-58EB-4202-BE67-42BF88D109FB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521401" y="4338183"/>
            <a:ext cx="4099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项目运营展示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operation demonstration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6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="" xmlns:a16="http://schemas.microsoft.com/office/drawing/2014/main" id="{02EBB894-23E9-4310-A629-70287350CC02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34C17C3-53F6-4E03-9CD1-52B5BCC35315}"/>
              </a:ext>
            </a:extLst>
          </p:cNvPr>
          <p:cNvGrpSpPr/>
          <p:nvPr/>
        </p:nvGrpSpPr>
        <p:grpSpPr>
          <a:xfrm>
            <a:off x="4833455" y="1339603"/>
            <a:ext cx="2525090" cy="4178794"/>
            <a:chOff x="1331639" y="956457"/>
            <a:chExt cx="3427543" cy="5672271"/>
          </a:xfr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9854B162-1FAB-4BF6-B425-AE169AFC8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9760" y="1293327"/>
              <a:ext cx="2331720" cy="4962384"/>
            </a:xfrm>
            <a:prstGeom prst="roundRect">
              <a:avLst>
                <a:gd name="adj" fmla="val 8111"/>
              </a:avLst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="" xmlns:a16="http://schemas.microsoft.com/office/drawing/2014/main" id="{E4C180FE-B244-491C-A283-48F71D95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39" y="956457"/>
              <a:ext cx="3427543" cy="5672271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76FDA017-CF9A-41B0-A5AD-FFCF2722480B}"/>
              </a:ext>
            </a:extLst>
          </p:cNvPr>
          <p:cNvGrpSpPr/>
          <p:nvPr/>
        </p:nvGrpSpPr>
        <p:grpSpPr>
          <a:xfrm>
            <a:off x="1287265" y="2423460"/>
            <a:ext cx="2906362" cy="1949524"/>
            <a:chOff x="1287265" y="2423460"/>
            <a:chExt cx="2906362" cy="1949524"/>
          </a:xfrm>
        </p:grpSpPr>
        <p:sp>
          <p:nvSpPr>
            <p:cNvPr id="57" name="文本框 56">
              <a:extLst>
                <a:ext uri="{FF2B5EF4-FFF2-40B4-BE49-F238E27FC236}">
                  <a16:creationId xmlns="" xmlns:a16="http://schemas.microsoft.com/office/drawing/2014/main" id="{5C71229B-0C23-44B4-9B4A-7AB1E37D812F}"/>
                </a:ext>
              </a:extLst>
            </p:cNvPr>
            <p:cNvSpPr txBox="1"/>
            <p:nvPr/>
          </p:nvSpPr>
          <p:spPr>
            <a:xfrm>
              <a:off x="1287265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2D32C063-43D8-46FF-A640-05CAEB8FE7B9}"/>
                </a:ext>
              </a:extLst>
            </p:cNvPr>
            <p:cNvSpPr txBox="1"/>
            <p:nvPr/>
          </p:nvSpPr>
          <p:spPr>
            <a:xfrm>
              <a:off x="1750468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5" name="Freeform 227">
              <a:extLst>
                <a:ext uri="{FF2B5EF4-FFF2-40B4-BE49-F238E27FC236}">
                  <a16:creationId xmlns="" xmlns:a16="http://schemas.microsoft.com/office/drawing/2014/main" id="{F0071A0D-DA29-4BEF-A306-9E1AB6CF1ED6}"/>
                </a:ext>
              </a:extLst>
            </p:cNvPr>
            <p:cNvSpPr/>
            <p:nvPr/>
          </p:nvSpPr>
          <p:spPr>
            <a:xfrm>
              <a:off x="2519757" y="2423460"/>
              <a:ext cx="441378" cy="5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8" y="3881"/>
                  </a:moveTo>
                  <a:cubicBezTo>
                    <a:pt x="19155" y="3713"/>
                    <a:pt x="19155" y="3713"/>
                    <a:pt x="18951" y="3713"/>
                  </a:cubicBezTo>
                  <a:cubicBezTo>
                    <a:pt x="12838" y="3713"/>
                    <a:pt x="12838" y="3713"/>
                    <a:pt x="12838" y="3713"/>
                  </a:cubicBezTo>
                  <a:cubicBezTo>
                    <a:pt x="12838" y="1688"/>
                    <a:pt x="12838" y="1688"/>
                    <a:pt x="12838" y="1688"/>
                  </a:cubicBezTo>
                  <a:cubicBezTo>
                    <a:pt x="12838" y="675"/>
                    <a:pt x="11819" y="0"/>
                    <a:pt x="10800" y="0"/>
                  </a:cubicBezTo>
                  <a:cubicBezTo>
                    <a:pt x="9781" y="0"/>
                    <a:pt x="8762" y="675"/>
                    <a:pt x="8762" y="1688"/>
                  </a:cubicBezTo>
                  <a:cubicBezTo>
                    <a:pt x="8762" y="3713"/>
                    <a:pt x="8762" y="3713"/>
                    <a:pt x="8762" y="3713"/>
                  </a:cubicBezTo>
                  <a:cubicBezTo>
                    <a:pt x="2649" y="3713"/>
                    <a:pt x="2649" y="3713"/>
                    <a:pt x="2649" y="3713"/>
                  </a:cubicBezTo>
                  <a:cubicBezTo>
                    <a:pt x="2038" y="3713"/>
                    <a:pt x="1426" y="4219"/>
                    <a:pt x="1426" y="4725"/>
                  </a:cubicBezTo>
                  <a:cubicBezTo>
                    <a:pt x="1426" y="7256"/>
                    <a:pt x="1426" y="7256"/>
                    <a:pt x="1426" y="7256"/>
                  </a:cubicBezTo>
                  <a:cubicBezTo>
                    <a:pt x="1426" y="7762"/>
                    <a:pt x="2038" y="8269"/>
                    <a:pt x="2649" y="8269"/>
                  </a:cubicBezTo>
                  <a:cubicBezTo>
                    <a:pt x="8762" y="8269"/>
                    <a:pt x="8762" y="8269"/>
                    <a:pt x="8762" y="8269"/>
                  </a:cubicBezTo>
                  <a:cubicBezTo>
                    <a:pt x="8762" y="10969"/>
                    <a:pt x="8762" y="10969"/>
                    <a:pt x="8762" y="10969"/>
                  </a:cubicBezTo>
                  <a:cubicBezTo>
                    <a:pt x="2649" y="10969"/>
                    <a:pt x="2649" y="10969"/>
                    <a:pt x="2649" y="10969"/>
                  </a:cubicBezTo>
                  <a:cubicBezTo>
                    <a:pt x="2445" y="10969"/>
                    <a:pt x="2445" y="11137"/>
                    <a:pt x="2242" y="11137"/>
                  </a:cubicBezTo>
                  <a:cubicBezTo>
                    <a:pt x="2242" y="11137"/>
                    <a:pt x="2242" y="11137"/>
                    <a:pt x="2242" y="11137"/>
                  </a:cubicBezTo>
                  <a:cubicBezTo>
                    <a:pt x="0" y="12994"/>
                    <a:pt x="0" y="12994"/>
                    <a:pt x="0" y="12994"/>
                  </a:cubicBezTo>
                  <a:cubicBezTo>
                    <a:pt x="0" y="13162"/>
                    <a:pt x="0" y="13162"/>
                    <a:pt x="0" y="13331"/>
                  </a:cubicBezTo>
                  <a:cubicBezTo>
                    <a:pt x="0" y="13331"/>
                    <a:pt x="0" y="13500"/>
                    <a:pt x="0" y="13500"/>
                  </a:cubicBezTo>
                  <a:cubicBezTo>
                    <a:pt x="2242" y="15525"/>
                    <a:pt x="2242" y="15525"/>
                    <a:pt x="2242" y="15525"/>
                  </a:cubicBezTo>
                  <a:cubicBezTo>
                    <a:pt x="2445" y="15525"/>
                    <a:pt x="2445" y="15525"/>
                    <a:pt x="2649" y="15525"/>
                  </a:cubicBezTo>
                  <a:cubicBezTo>
                    <a:pt x="8762" y="15525"/>
                    <a:pt x="8762" y="15525"/>
                    <a:pt x="8762" y="15525"/>
                  </a:cubicBezTo>
                  <a:cubicBezTo>
                    <a:pt x="8762" y="21600"/>
                    <a:pt x="8762" y="21600"/>
                    <a:pt x="8762" y="21600"/>
                  </a:cubicBezTo>
                  <a:cubicBezTo>
                    <a:pt x="12838" y="21600"/>
                    <a:pt x="12838" y="21600"/>
                    <a:pt x="12838" y="21600"/>
                  </a:cubicBezTo>
                  <a:cubicBezTo>
                    <a:pt x="12838" y="15525"/>
                    <a:pt x="12838" y="15525"/>
                    <a:pt x="12838" y="15525"/>
                  </a:cubicBezTo>
                  <a:cubicBezTo>
                    <a:pt x="18951" y="15525"/>
                    <a:pt x="18951" y="15525"/>
                    <a:pt x="18951" y="15525"/>
                  </a:cubicBezTo>
                  <a:cubicBezTo>
                    <a:pt x="19562" y="15525"/>
                    <a:pt x="20174" y="15187"/>
                    <a:pt x="20174" y="14512"/>
                  </a:cubicBezTo>
                  <a:cubicBezTo>
                    <a:pt x="20174" y="11981"/>
                    <a:pt x="20174" y="11981"/>
                    <a:pt x="20174" y="11981"/>
                  </a:cubicBezTo>
                  <a:cubicBezTo>
                    <a:pt x="20174" y="11475"/>
                    <a:pt x="19562" y="10969"/>
                    <a:pt x="18951" y="10969"/>
                  </a:cubicBezTo>
                  <a:cubicBezTo>
                    <a:pt x="12838" y="10969"/>
                    <a:pt x="12838" y="10969"/>
                    <a:pt x="12838" y="10969"/>
                  </a:cubicBezTo>
                  <a:cubicBezTo>
                    <a:pt x="12838" y="8269"/>
                    <a:pt x="12838" y="8269"/>
                    <a:pt x="12838" y="8269"/>
                  </a:cubicBezTo>
                  <a:cubicBezTo>
                    <a:pt x="18951" y="8269"/>
                    <a:pt x="18951" y="8269"/>
                    <a:pt x="18951" y="8269"/>
                  </a:cubicBezTo>
                  <a:cubicBezTo>
                    <a:pt x="19155" y="8269"/>
                    <a:pt x="19155" y="8269"/>
                    <a:pt x="19358" y="8100"/>
                  </a:cubicBezTo>
                  <a:cubicBezTo>
                    <a:pt x="19358" y="8100"/>
                    <a:pt x="19358" y="8100"/>
                    <a:pt x="19358" y="8100"/>
                  </a:cubicBezTo>
                  <a:cubicBezTo>
                    <a:pt x="21600" y="6244"/>
                    <a:pt x="21600" y="6244"/>
                    <a:pt x="21600" y="6244"/>
                  </a:cubicBezTo>
                  <a:cubicBezTo>
                    <a:pt x="21600" y="6244"/>
                    <a:pt x="21600" y="6075"/>
                    <a:pt x="21600" y="6075"/>
                  </a:cubicBezTo>
                  <a:cubicBezTo>
                    <a:pt x="21600" y="5906"/>
                    <a:pt x="21600" y="5737"/>
                    <a:pt x="21600" y="5737"/>
                  </a:cubicBezTo>
                  <a:lnTo>
                    <a:pt x="19358" y="3881"/>
                  </a:lnTo>
                  <a:close/>
                  <a:moveTo>
                    <a:pt x="9781" y="1688"/>
                  </a:moveTo>
                  <a:cubicBezTo>
                    <a:pt x="9781" y="1181"/>
                    <a:pt x="10189" y="844"/>
                    <a:pt x="10800" y="844"/>
                  </a:cubicBezTo>
                  <a:cubicBezTo>
                    <a:pt x="11411" y="844"/>
                    <a:pt x="11819" y="1181"/>
                    <a:pt x="11819" y="1688"/>
                  </a:cubicBezTo>
                  <a:cubicBezTo>
                    <a:pt x="11819" y="3713"/>
                    <a:pt x="11819" y="3713"/>
                    <a:pt x="11819" y="3713"/>
                  </a:cubicBezTo>
                  <a:cubicBezTo>
                    <a:pt x="9781" y="3713"/>
                    <a:pt x="9781" y="3713"/>
                    <a:pt x="9781" y="3713"/>
                  </a:cubicBezTo>
                  <a:lnTo>
                    <a:pt x="9781" y="1688"/>
                  </a:lnTo>
                  <a:close/>
                  <a:moveTo>
                    <a:pt x="11819" y="20756"/>
                  </a:moveTo>
                  <a:cubicBezTo>
                    <a:pt x="9781" y="20756"/>
                    <a:pt x="9781" y="20756"/>
                    <a:pt x="9781" y="20756"/>
                  </a:cubicBezTo>
                  <a:cubicBezTo>
                    <a:pt x="9781" y="15525"/>
                    <a:pt x="9781" y="15525"/>
                    <a:pt x="9781" y="15525"/>
                  </a:cubicBezTo>
                  <a:cubicBezTo>
                    <a:pt x="11819" y="15525"/>
                    <a:pt x="11819" y="15525"/>
                    <a:pt x="11819" y="15525"/>
                  </a:cubicBezTo>
                  <a:lnTo>
                    <a:pt x="11819" y="20756"/>
                  </a:lnTo>
                  <a:close/>
                  <a:moveTo>
                    <a:pt x="19155" y="11812"/>
                  </a:moveTo>
                  <a:cubicBezTo>
                    <a:pt x="19155" y="14850"/>
                    <a:pt x="19155" y="14850"/>
                    <a:pt x="19155" y="14850"/>
                  </a:cubicBezTo>
                  <a:cubicBezTo>
                    <a:pt x="2853" y="14850"/>
                    <a:pt x="2853" y="14850"/>
                    <a:pt x="2853" y="14850"/>
                  </a:cubicBezTo>
                  <a:cubicBezTo>
                    <a:pt x="1019" y="13331"/>
                    <a:pt x="1019" y="13331"/>
                    <a:pt x="1019" y="13331"/>
                  </a:cubicBezTo>
                  <a:cubicBezTo>
                    <a:pt x="2853" y="11812"/>
                    <a:pt x="2853" y="11812"/>
                    <a:pt x="2853" y="11812"/>
                  </a:cubicBezTo>
                  <a:lnTo>
                    <a:pt x="19155" y="11812"/>
                  </a:lnTo>
                  <a:close/>
                  <a:moveTo>
                    <a:pt x="9781" y="10969"/>
                  </a:moveTo>
                  <a:cubicBezTo>
                    <a:pt x="9781" y="8269"/>
                    <a:pt x="9781" y="8269"/>
                    <a:pt x="9781" y="8269"/>
                  </a:cubicBezTo>
                  <a:cubicBezTo>
                    <a:pt x="11819" y="8269"/>
                    <a:pt x="11819" y="8269"/>
                    <a:pt x="11819" y="8269"/>
                  </a:cubicBezTo>
                  <a:cubicBezTo>
                    <a:pt x="11819" y="10969"/>
                    <a:pt x="11819" y="10969"/>
                    <a:pt x="11819" y="10969"/>
                  </a:cubicBezTo>
                  <a:lnTo>
                    <a:pt x="9781" y="10969"/>
                  </a:lnTo>
                  <a:close/>
                  <a:moveTo>
                    <a:pt x="18747" y="7425"/>
                  </a:moveTo>
                  <a:cubicBezTo>
                    <a:pt x="2445" y="7425"/>
                    <a:pt x="2445" y="7425"/>
                    <a:pt x="2445" y="7425"/>
                  </a:cubicBezTo>
                  <a:cubicBezTo>
                    <a:pt x="2445" y="4556"/>
                    <a:pt x="2445" y="4556"/>
                    <a:pt x="2445" y="4556"/>
                  </a:cubicBezTo>
                  <a:cubicBezTo>
                    <a:pt x="18747" y="4556"/>
                    <a:pt x="18747" y="4556"/>
                    <a:pt x="18747" y="4556"/>
                  </a:cubicBezTo>
                  <a:cubicBezTo>
                    <a:pt x="20581" y="6075"/>
                    <a:pt x="20581" y="6075"/>
                    <a:pt x="20581" y="6075"/>
                  </a:cubicBezTo>
                  <a:lnTo>
                    <a:pt x="18747" y="7425"/>
                  </a:ln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148D0901-44ED-4142-AD39-6AD0D3833FCA}"/>
              </a:ext>
            </a:extLst>
          </p:cNvPr>
          <p:cNvCxnSpPr/>
          <p:nvPr/>
        </p:nvCxnSpPr>
        <p:spPr>
          <a:xfrm>
            <a:off x="2527612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182DF1E3-DAB7-4941-A43A-223AC8FDDA0D}"/>
              </a:ext>
            </a:extLst>
          </p:cNvPr>
          <p:cNvCxnSpPr/>
          <p:nvPr/>
        </p:nvCxnSpPr>
        <p:spPr>
          <a:xfrm>
            <a:off x="9238720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1F39A77-B641-4C49-ABB4-4C3057648C22}"/>
              </a:ext>
            </a:extLst>
          </p:cNvPr>
          <p:cNvGrpSpPr/>
          <p:nvPr/>
        </p:nvGrpSpPr>
        <p:grpSpPr>
          <a:xfrm>
            <a:off x="7998373" y="2427764"/>
            <a:ext cx="2906362" cy="1945220"/>
            <a:chOff x="7998373" y="2427764"/>
            <a:chExt cx="2906362" cy="1945220"/>
          </a:xfrm>
        </p:grpSpPr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4CDC729A-F564-4F5A-B9E9-28985E965F28}"/>
                </a:ext>
              </a:extLst>
            </p:cNvPr>
            <p:cNvSpPr txBox="1"/>
            <p:nvPr/>
          </p:nvSpPr>
          <p:spPr>
            <a:xfrm>
              <a:off x="7998373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432BE4F0-8F7A-40A6-8829-72EFCF6304B1}"/>
                </a:ext>
              </a:extLst>
            </p:cNvPr>
            <p:cNvSpPr txBox="1"/>
            <p:nvPr/>
          </p:nvSpPr>
          <p:spPr>
            <a:xfrm>
              <a:off x="8461576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79CFC149-A27E-4E96-A72D-59C785AB9BFC}"/>
                </a:ext>
              </a:extLst>
            </p:cNvPr>
            <p:cNvGrpSpPr/>
            <p:nvPr/>
          </p:nvGrpSpPr>
          <p:grpSpPr>
            <a:xfrm>
              <a:off x="9186231" y="2427764"/>
              <a:ext cx="530646" cy="530646"/>
              <a:chOff x="14202541" y="3473368"/>
              <a:chExt cx="553988" cy="553988"/>
            </a:xfrm>
          </p:grpSpPr>
          <p:sp>
            <p:nvSpPr>
              <p:cNvPr id="17" name="Freeform 228">
                <a:extLst>
                  <a:ext uri="{FF2B5EF4-FFF2-40B4-BE49-F238E27FC236}">
                    <a16:creationId xmlns="" xmlns:a16="http://schemas.microsoft.com/office/drawing/2014/main" id="{5296DE52-FAC6-4D57-A860-41980FB8C052}"/>
                  </a:ext>
                </a:extLst>
              </p:cNvPr>
              <p:cNvSpPr/>
              <p:nvPr/>
            </p:nvSpPr>
            <p:spPr>
              <a:xfrm>
                <a:off x="14202541" y="3473368"/>
                <a:ext cx="553988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7887" y="17887"/>
                    </a:moveTo>
                    <a:cubicBezTo>
                      <a:pt x="17044" y="18731"/>
                      <a:pt x="15862" y="19575"/>
                      <a:pt x="14681" y="20081"/>
                    </a:cubicBezTo>
                    <a:cubicBezTo>
                      <a:pt x="13500" y="20587"/>
                      <a:pt x="12150" y="20756"/>
                      <a:pt x="10800" y="20756"/>
                    </a:cubicBezTo>
                    <a:cubicBezTo>
                      <a:pt x="9450" y="20756"/>
                      <a:pt x="8100" y="20587"/>
                      <a:pt x="6919" y="20081"/>
                    </a:cubicBezTo>
                    <a:cubicBezTo>
                      <a:pt x="5737" y="19575"/>
                      <a:pt x="4556" y="18731"/>
                      <a:pt x="3713" y="17887"/>
                    </a:cubicBezTo>
                    <a:cubicBezTo>
                      <a:pt x="2869" y="17044"/>
                      <a:pt x="2025" y="15862"/>
                      <a:pt x="1519" y="14681"/>
                    </a:cubicBezTo>
                    <a:cubicBezTo>
                      <a:pt x="1013" y="13500"/>
                      <a:pt x="844" y="12150"/>
                      <a:pt x="844" y="10800"/>
                    </a:cubicBezTo>
                    <a:cubicBezTo>
                      <a:pt x="844" y="9450"/>
                      <a:pt x="1013" y="8100"/>
                      <a:pt x="1519" y="6919"/>
                    </a:cubicBezTo>
                    <a:cubicBezTo>
                      <a:pt x="2025" y="5737"/>
                      <a:pt x="2869" y="4556"/>
                      <a:pt x="3713" y="3713"/>
                    </a:cubicBezTo>
                    <a:cubicBezTo>
                      <a:pt x="4556" y="2869"/>
                      <a:pt x="5737" y="2025"/>
                      <a:pt x="6919" y="1519"/>
                    </a:cubicBezTo>
                    <a:cubicBezTo>
                      <a:pt x="9450" y="506"/>
                      <a:pt x="12150" y="506"/>
                      <a:pt x="14681" y="1519"/>
                    </a:cubicBezTo>
                    <a:cubicBezTo>
                      <a:pt x="15862" y="2025"/>
                      <a:pt x="17044" y="2869"/>
                      <a:pt x="17887" y="3713"/>
                    </a:cubicBezTo>
                    <a:cubicBezTo>
                      <a:pt x="18731" y="4556"/>
                      <a:pt x="19575" y="5737"/>
                      <a:pt x="20081" y="6919"/>
                    </a:cubicBezTo>
                    <a:cubicBezTo>
                      <a:pt x="20587" y="8100"/>
                      <a:pt x="20756" y="9450"/>
                      <a:pt x="20756" y="10800"/>
                    </a:cubicBezTo>
                    <a:cubicBezTo>
                      <a:pt x="20756" y="12150"/>
                      <a:pt x="20587" y="13500"/>
                      <a:pt x="20081" y="14681"/>
                    </a:cubicBezTo>
                    <a:cubicBezTo>
                      <a:pt x="19575" y="15862"/>
                      <a:pt x="18900" y="17044"/>
                      <a:pt x="17887" y="17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Oval 229">
                <a:extLst>
                  <a:ext uri="{FF2B5EF4-FFF2-40B4-BE49-F238E27FC236}">
                    <a16:creationId xmlns="" xmlns:a16="http://schemas.microsoft.com/office/drawing/2014/main" id="{48CFE1DC-BC4F-478F-9B31-ABFA01E7EF5F}"/>
                  </a:ext>
                </a:extLst>
              </p:cNvPr>
              <p:cNvSpPr/>
              <p:nvPr/>
            </p:nvSpPr>
            <p:spPr>
              <a:xfrm>
                <a:off x="14462165" y="3732992"/>
                <a:ext cx="34741" cy="3474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 230">
                <a:extLst>
                  <a:ext uri="{FF2B5EF4-FFF2-40B4-BE49-F238E27FC236}">
                    <a16:creationId xmlns="" xmlns:a16="http://schemas.microsoft.com/office/drawing/2014/main" id="{06DBA103-909C-446F-81F4-F6C1A7E14296}"/>
                  </a:ext>
                </a:extLst>
              </p:cNvPr>
              <p:cNvSpPr/>
              <p:nvPr/>
            </p:nvSpPr>
            <p:spPr>
              <a:xfrm>
                <a:off x="14392688" y="3563289"/>
                <a:ext cx="173694" cy="37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5" extrusionOk="0">
                    <a:moveTo>
                      <a:pt x="21600" y="10432"/>
                    </a:moveTo>
                    <a:cubicBezTo>
                      <a:pt x="21600" y="10432"/>
                      <a:pt x="21600" y="10432"/>
                      <a:pt x="21600" y="10432"/>
                    </a:cubicBezTo>
                    <a:cubicBezTo>
                      <a:pt x="11880" y="368"/>
                      <a:pt x="11880" y="368"/>
                      <a:pt x="11880" y="368"/>
                    </a:cubicBezTo>
                    <a:cubicBezTo>
                      <a:pt x="11340" y="-123"/>
                      <a:pt x="10260" y="-123"/>
                      <a:pt x="9720" y="368"/>
                    </a:cubicBezTo>
                    <a:cubicBezTo>
                      <a:pt x="0" y="10432"/>
                      <a:pt x="0" y="10432"/>
                      <a:pt x="0" y="10432"/>
                    </a:cubicBezTo>
                    <a:cubicBezTo>
                      <a:pt x="0" y="10432"/>
                      <a:pt x="0" y="10677"/>
                      <a:pt x="0" y="10677"/>
                    </a:cubicBezTo>
                    <a:cubicBezTo>
                      <a:pt x="0" y="10677"/>
                      <a:pt x="0" y="10922"/>
                      <a:pt x="0" y="10922"/>
                    </a:cubicBezTo>
                    <a:cubicBezTo>
                      <a:pt x="0" y="10922"/>
                      <a:pt x="0" y="10922"/>
                      <a:pt x="0" y="10922"/>
                    </a:cubicBezTo>
                    <a:cubicBezTo>
                      <a:pt x="9720" y="20986"/>
                      <a:pt x="9720" y="20986"/>
                      <a:pt x="9720" y="20986"/>
                    </a:cubicBezTo>
                    <a:cubicBezTo>
                      <a:pt x="10260" y="21477"/>
                      <a:pt x="11340" y="21477"/>
                      <a:pt x="11880" y="20986"/>
                    </a:cubicBezTo>
                    <a:cubicBezTo>
                      <a:pt x="21600" y="10922"/>
                      <a:pt x="21600" y="10922"/>
                      <a:pt x="21600" y="10922"/>
                    </a:cubicBezTo>
                    <a:cubicBezTo>
                      <a:pt x="21600" y="10922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432"/>
                      <a:pt x="21600" y="10432"/>
                    </a:cubicBezTo>
                    <a:close/>
                    <a:moveTo>
                      <a:pt x="10800" y="19513"/>
                    </a:moveTo>
                    <a:cubicBezTo>
                      <a:pt x="2160" y="10677"/>
                      <a:pt x="2160" y="10677"/>
                      <a:pt x="2160" y="10677"/>
                    </a:cubicBezTo>
                    <a:cubicBezTo>
                      <a:pt x="10800" y="2086"/>
                      <a:pt x="10800" y="2086"/>
                      <a:pt x="10800" y="2086"/>
                    </a:cubicBezTo>
                    <a:cubicBezTo>
                      <a:pt x="19440" y="10677"/>
                      <a:pt x="19440" y="10677"/>
                      <a:pt x="19440" y="10677"/>
                    </a:cubicBezTo>
                    <a:lnTo>
                      <a:pt x="10800" y="19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xit" presetSubtype="4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2876</Words>
  <Application>Microsoft Office PowerPoint</Application>
  <PresentationFormat>宽屏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Meiryo</vt:lpstr>
      <vt:lpstr>等线</vt:lpstr>
      <vt:lpstr>思源黑体 CN Normal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143</cp:revision>
  <dcterms:created xsi:type="dcterms:W3CDTF">2019-01-29T06:47:18Z</dcterms:created>
  <dcterms:modified xsi:type="dcterms:W3CDTF">2023-02-03T02:30:40Z</dcterms:modified>
</cp:coreProperties>
</file>