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31"/>
  </p:notesMasterIdLst>
  <p:sldIdLst>
    <p:sldId id="261" r:id="rId4"/>
    <p:sldId id="298" r:id="rId5"/>
    <p:sldId id="294" r:id="rId6"/>
    <p:sldId id="285" r:id="rId7"/>
    <p:sldId id="273" r:id="rId8"/>
    <p:sldId id="283" r:id="rId9"/>
    <p:sldId id="266" r:id="rId10"/>
    <p:sldId id="284" r:id="rId11"/>
    <p:sldId id="295" r:id="rId12"/>
    <p:sldId id="271" r:id="rId13"/>
    <p:sldId id="270" r:id="rId14"/>
    <p:sldId id="263" r:id="rId15"/>
    <p:sldId id="272" r:id="rId16"/>
    <p:sldId id="282" r:id="rId17"/>
    <p:sldId id="296" r:id="rId18"/>
    <p:sldId id="293" r:id="rId19"/>
    <p:sldId id="264" r:id="rId20"/>
    <p:sldId id="291" r:id="rId21"/>
    <p:sldId id="292" r:id="rId22"/>
    <p:sldId id="297" r:id="rId23"/>
    <p:sldId id="286" r:id="rId24"/>
    <p:sldId id="278" r:id="rId25"/>
    <p:sldId id="287" r:id="rId26"/>
    <p:sldId id="288" r:id="rId27"/>
    <p:sldId id="289" r:id="rId28"/>
    <p:sldId id="299" r:id="rId29"/>
    <p:sldId id="300"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551"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9ACC"/>
    <a:srgbClr val="276B91"/>
    <a:srgbClr val="184158"/>
    <a:srgbClr val="C4C4C4"/>
    <a:srgbClr val="D9D9D9"/>
    <a:srgbClr val="740000"/>
    <a:srgbClr val="1D506D"/>
    <a:srgbClr val="E3E3E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96314" autoAdjust="0"/>
  </p:normalViewPr>
  <p:slideViewPr>
    <p:cSldViewPr snapToGrid="0" showGuides="1">
      <p:cViewPr varScale="1">
        <p:scale>
          <a:sx n="106" d="100"/>
          <a:sy n="106" d="100"/>
        </p:scale>
        <p:origin x="1116" y="114"/>
      </p:cViewPr>
      <p:guideLst>
        <p:guide orient="horz" pos="2137"/>
        <p:guide pos="551"/>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Add text</a:t>
            </a:r>
          </a:p>
        </c:rich>
      </c:tx>
      <c:layout/>
      <c:overlay val="0"/>
      <c:spPr>
        <a:noFill/>
        <a:ln>
          <a:noFill/>
        </a:ln>
        <a:effectLst/>
      </c:spPr>
    </c:title>
    <c:autoTitleDeleted val="0"/>
    <c:plotArea>
      <c:layout/>
      <c:doughnutChart>
        <c:varyColors val="1"/>
        <c:ser>
          <c:idx val="0"/>
          <c:order val="0"/>
          <c:tx>
            <c:strRef>
              <c:f>Sheet1!$B$1</c:f>
              <c:strCache>
                <c:ptCount val="1"/>
                <c:pt idx="0">
                  <c:v>Sales</c:v>
                </c:pt>
              </c:strCache>
            </c:strRef>
          </c:tx>
          <c:dPt>
            <c:idx val="0"/>
            <c:bubble3D val="0"/>
            <c:spPr>
              <a:solidFill>
                <a:sysClr val="window" lastClr="FFFFFF">
                  <a:lumMod val="85000"/>
                </a:sysClr>
              </a:solidFill>
              <a:ln w="19050">
                <a:solidFill>
                  <a:schemeClr val="lt1"/>
                </a:solidFill>
              </a:ln>
              <a:effectLst/>
            </c:spPr>
            <c:extLst xmlns:c16r2="http://schemas.microsoft.com/office/drawing/2015/06/chart">
              <c:ext xmlns:c16="http://schemas.microsoft.com/office/drawing/2014/chart" uri="{C3380CC4-5D6E-409C-BE32-E72D297353CC}">
                <c16:uniqueId val="{00000001-1B12-43E7-BA56-7D01F3F036B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B12-43E7-BA56-7D01F3F036B1}"/>
              </c:ext>
            </c:extLst>
          </c:dPt>
          <c:dPt>
            <c:idx val="2"/>
            <c:bubble3D val="0"/>
            <c:spPr>
              <a:solidFill>
                <a:srgbClr val="276B91"/>
              </a:solidFill>
              <a:ln w="19050">
                <a:noFill/>
              </a:ln>
              <a:effectLst>
                <a:outerShdw blurRad="254000" dist="127000" dir="8100000" algn="tr" rotWithShape="0">
                  <a:sysClr val="window" lastClr="FFFFFF">
                    <a:lumMod val="65000"/>
                    <a:alpha val="40000"/>
                  </a:sysClr>
                </a:outerShdw>
              </a:effectLst>
            </c:spPr>
            <c:extLst xmlns:c16r2="http://schemas.microsoft.com/office/drawing/2015/06/chart">
              <c:ext xmlns:c16="http://schemas.microsoft.com/office/drawing/2014/chart" uri="{C3380CC4-5D6E-409C-BE32-E72D297353CC}">
                <c16:uniqueId val="{00000005-1B12-43E7-BA56-7D01F3F036B1}"/>
              </c:ext>
            </c:extLst>
          </c:dPt>
          <c:dPt>
            <c:idx val="3"/>
            <c:bubble3D val="0"/>
            <c:spPr>
              <a:solidFill>
                <a:sysClr val="window" lastClr="FFFFFF">
                  <a:lumMod val="75000"/>
                </a:sysClr>
              </a:solidFill>
              <a:ln w="19050">
                <a:solidFill>
                  <a:schemeClr val="lt1"/>
                </a:solidFill>
              </a:ln>
              <a:effectLst/>
            </c:spPr>
            <c:extLst xmlns:c16r2="http://schemas.microsoft.com/office/drawing/2015/06/chart">
              <c:ext xmlns:c16="http://schemas.microsoft.com/office/drawing/2014/chart" uri="{C3380CC4-5D6E-409C-BE32-E72D297353CC}">
                <c16:uniqueId val="{00000007-1B12-43E7-BA56-7D01F3F036B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2">
                  <c:v>4.4000000000000004</c:v>
                </c:pt>
                <c:pt idx="3">
                  <c:v>2.2000000000000002</c:v>
                </c:pt>
              </c:numCache>
            </c:numRef>
          </c:val>
          <c:extLst xmlns:c16r2="http://schemas.microsoft.com/office/drawing/2015/06/chart">
            <c:ext xmlns:c16="http://schemas.microsoft.com/office/drawing/2014/chart" uri="{C3380CC4-5D6E-409C-BE32-E72D297353CC}">
              <c16:uniqueId val="{00000008-1B12-43E7-BA56-7D01F3F036B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1"/>
        <c:delete val="1"/>
      </c:legendEntry>
      <c:legendEntry>
        <c:idx val="3"/>
        <c:delete val="1"/>
      </c:legendEntry>
      <c:layout/>
      <c:overlay val="0"/>
      <c:spPr>
        <a:noFill/>
        <a:ln>
          <a:noFill/>
        </a:ln>
        <a:effectLst/>
      </c:spPr>
      <c:txPr>
        <a:bodyPr rot="0" vert="horz"/>
        <a:lstStyle/>
        <a:p>
          <a:pPr>
            <a:defRPr/>
          </a:pPr>
          <a:endParaRPr lang="zh-CN"/>
        </a:p>
      </c:txPr>
    </c:legend>
    <c:plotVisOnly val="1"/>
    <c:dispBlanksAs val="gap"/>
    <c:showDLblsOverMax val="0"/>
  </c:chart>
  <c:spPr>
    <a:noFill/>
    <a:ln w="12700">
      <a:noFill/>
    </a:ln>
    <a:effectLst/>
  </c:spPr>
  <c:txPr>
    <a:bodyPr/>
    <a:lstStyle/>
    <a:p>
      <a:pPr>
        <a:defRPr>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3B59A-7313-4EFB-A8BA-91C522C7EDAA}" type="datetimeFigureOut">
              <a:rPr lang="zh-CN" altLang="en-US" smtClean="0"/>
              <a:t>2023/2/3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D230E-D50B-4EB4-B3B6-47FE0B2F4404}" type="slidenum">
              <a:rPr lang="zh-CN" altLang="en-US" smtClean="0"/>
              <a:t>‹#›</a:t>
            </a:fld>
            <a:endParaRPr lang="zh-CN" altLang="en-US"/>
          </a:p>
        </p:txBody>
      </p:sp>
    </p:spTree>
    <p:extLst>
      <p:ext uri="{BB962C8B-B14F-4D97-AF65-F5344CB8AC3E}">
        <p14:creationId xmlns:p14="http://schemas.microsoft.com/office/powerpoint/2010/main" val="291090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a:t>
            </a:fld>
            <a:endParaRPr lang="zh-CN" altLang="en-US"/>
          </a:p>
        </p:txBody>
      </p:sp>
    </p:spTree>
    <p:extLst>
      <p:ext uri="{BB962C8B-B14F-4D97-AF65-F5344CB8AC3E}">
        <p14:creationId xmlns:p14="http://schemas.microsoft.com/office/powerpoint/2010/main" val="88012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10</a:t>
            </a:fld>
            <a:endParaRPr lang="zh-CN" altLang="en-US"/>
          </a:p>
        </p:txBody>
      </p:sp>
    </p:spTree>
    <p:extLst>
      <p:ext uri="{BB962C8B-B14F-4D97-AF65-F5344CB8AC3E}">
        <p14:creationId xmlns:p14="http://schemas.microsoft.com/office/powerpoint/2010/main" val="159328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11</a:t>
            </a:fld>
            <a:endParaRPr lang="zh-CN" altLang="en-US"/>
          </a:p>
        </p:txBody>
      </p:sp>
    </p:spTree>
    <p:extLst>
      <p:ext uri="{BB962C8B-B14F-4D97-AF65-F5344CB8AC3E}">
        <p14:creationId xmlns:p14="http://schemas.microsoft.com/office/powerpoint/2010/main" val="323618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12</a:t>
            </a:fld>
            <a:endParaRPr lang="zh-CN" altLang="en-US"/>
          </a:p>
        </p:txBody>
      </p:sp>
    </p:spTree>
    <p:extLst>
      <p:ext uri="{BB962C8B-B14F-4D97-AF65-F5344CB8AC3E}">
        <p14:creationId xmlns:p14="http://schemas.microsoft.com/office/powerpoint/2010/main" val="150234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B7BD230E-D50B-4EB4-B3B6-47FE0B2F4404}" type="slidenum">
              <a:rPr lang="zh-CN" altLang="en-US" smtClean="0"/>
              <a:t>13</a:t>
            </a:fld>
            <a:endParaRPr lang="zh-CN" altLang="en-US"/>
          </a:p>
        </p:txBody>
      </p:sp>
    </p:spTree>
    <p:extLst>
      <p:ext uri="{BB962C8B-B14F-4D97-AF65-F5344CB8AC3E}">
        <p14:creationId xmlns:p14="http://schemas.microsoft.com/office/powerpoint/2010/main" val="313701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14</a:t>
            </a:fld>
            <a:endParaRPr lang="zh-CN" altLang="en-US"/>
          </a:p>
        </p:txBody>
      </p:sp>
    </p:spTree>
    <p:extLst>
      <p:ext uri="{BB962C8B-B14F-4D97-AF65-F5344CB8AC3E}">
        <p14:creationId xmlns:p14="http://schemas.microsoft.com/office/powerpoint/2010/main" val="176652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15</a:t>
            </a:fld>
            <a:endParaRPr lang="zh-CN" altLang="en-US"/>
          </a:p>
        </p:txBody>
      </p:sp>
    </p:spTree>
    <p:extLst>
      <p:ext uri="{BB962C8B-B14F-4D97-AF65-F5344CB8AC3E}">
        <p14:creationId xmlns:p14="http://schemas.microsoft.com/office/powerpoint/2010/main" val="108958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16</a:t>
            </a:fld>
            <a:endParaRPr lang="zh-CN" altLang="en-US"/>
          </a:p>
        </p:txBody>
      </p:sp>
    </p:spTree>
    <p:extLst>
      <p:ext uri="{BB962C8B-B14F-4D97-AF65-F5344CB8AC3E}">
        <p14:creationId xmlns:p14="http://schemas.microsoft.com/office/powerpoint/2010/main" val="783154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17</a:t>
            </a:fld>
            <a:endParaRPr lang="zh-CN" altLang="en-US"/>
          </a:p>
        </p:txBody>
      </p:sp>
    </p:spTree>
    <p:extLst>
      <p:ext uri="{BB962C8B-B14F-4D97-AF65-F5344CB8AC3E}">
        <p14:creationId xmlns:p14="http://schemas.microsoft.com/office/powerpoint/2010/main" val="3056679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18</a:t>
            </a:fld>
            <a:endParaRPr lang="zh-CN" altLang="en-US"/>
          </a:p>
        </p:txBody>
      </p:sp>
    </p:spTree>
    <p:extLst>
      <p:ext uri="{BB962C8B-B14F-4D97-AF65-F5344CB8AC3E}">
        <p14:creationId xmlns:p14="http://schemas.microsoft.com/office/powerpoint/2010/main" val="1937532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19</a:t>
            </a:fld>
            <a:endParaRPr lang="zh-CN" altLang="en-US"/>
          </a:p>
        </p:txBody>
      </p:sp>
    </p:spTree>
    <p:extLst>
      <p:ext uri="{BB962C8B-B14F-4D97-AF65-F5344CB8AC3E}">
        <p14:creationId xmlns:p14="http://schemas.microsoft.com/office/powerpoint/2010/main" val="74535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a:t>
            </a:fld>
            <a:endParaRPr lang="zh-CN" altLang="en-US"/>
          </a:p>
        </p:txBody>
      </p:sp>
    </p:spTree>
    <p:extLst>
      <p:ext uri="{BB962C8B-B14F-4D97-AF65-F5344CB8AC3E}">
        <p14:creationId xmlns:p14="http://schemas.microsoft.com/office/powerpoint/2010/main" val="1726813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20</a:t>
            </a:fld>
            <a:endParaRPr lang="zh-CN" altLang="en-US"/>
          </a:p>
        </p:txBody>
      </p:sp>
    </p:spTree>
    <p:extLst>
      <p:ext uri="{BB962C8B-B14F-4D97-AF65-F5344CB8AC3E}">
        <p14:creationId xmlns:p14="http://schemas.microsoft.com/office/powerpoint/2010/main" val="546220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21</a:t>
            </a:fld>
            <a:endParaRPr lang="zh-CN" altLang="en-US"/>
          </a:p>
        </p:txBody>
      </p:sp>
    </p:spTree>
    <p:extLst>
      <p:ext uri="{BB962C8B-B14F-4D97-AF65-F5344CB8AC3E}">
        <p14:creationId xmlns:p14="http://schemas.microsoft.com/office/powerpoint/2010/main" val="438464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22</a:t>
            </a:fld>
            <a:endParaRPr lang="zh-CN" altLang="en-US"/>
          </a:p>
        </p:txBody>
      </p:sp>
    </p:spTree>
    <p:extLst>
      <p:ext uri="{BB962C8B-B14F-4D97-AF65-F5344CB8AC3E}">
        <p14:creationId xmlns:p14="http://schemas.microsoft.com/office/powerpoint/2010/main" val="2315146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23</a:t>
            </a:fld>
            <a:endParaRPr lang="zh-CN" altLang="en-US"/>
          </a:p>
        </p:txBody>
      </p:sp>
    </p:spTree>
    <p:extLst>
      <p:ext uri="{BB962C8B-B14F-4D97-AF65-F5344CB8AC3E}">
        <p14:creationId xmlns:p14="http://schemas.microsoft.com/office/powerpoint/2010/main" val="4283847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24</a:t>
            </a:fld>
            <a:endParaRPr lang="zh-CN" altLang="en-US"/>
          </a:p>
        </p:txBody>
      </p:sp>
    </p:spTree>
    <p:extLst>
      <p:ext uri="{BB962C8B-B14F-4D97-AF65-F5344CB8AC3E}">
        <p14:creationId xmlns:p14="http://schemas.microsoft.com/office/powerpoint/2010/main" val="3501818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25</a:t>
            </a:fld>
            <a:endParaRPr lang="zh-CN" altLang="en-US"/>
          </a:p>
        </p:txBody>
      </p:sp>
    </p:spTree>
    <p:extLst>
      <p:ext uri="{BB962C8B-B14F-4D97-AF65-F5344CB8AC3E}">
        <p14:creationId xmlns:p14="http://schemas.microsoft.com/office/powerpoint/2010/main" val="3823356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26</a:t>
            </a:fld>
            <a:endParaRPr lang="zh-CN" altLang="en-US"/>
          </a:p>
        </p:txBody>
      </p:sp>
    </p:spTree>
    <p:extLst>
      <p:ext uri="{BB962C8B-B14F-4D97-AF65-F5344CB8AC3E}">
        <p14:creationId xmlns:p14="http://schemas.microsoft.com/office/powerpoint/2010/main" val="3387090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0845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3</a:t>
            </a:fld>
            <a:endParaRPr lang="zh-CN" altLang="en-US"/>
          </a:p>
        </p:txBody>
      </p:sp>
    </p:spTree>
    <p:extLst>
      <p:ext uri="{BB962C8B-B14F-4D97-AF65-F5344CB8AC3E}">
        <p14:creationId xmlns:p14="http://schemas.microsoft.com/office/powerpoint/2010/main" val="201240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4</a:t>
            </a:fld>
            <a:endParaRPr lang="zh-CN" altLang="en-US"/>
          </a:p>
        </p:txBody>
      </p:sp>
    </p:spTree>
    <p:extLst>
      <p:ext uri="{BB962C8B-B14F-4D97-AF65-F5344CB8AC3E}">
        <p14:creationId xmlns:p14="http://schemas.microsoft.com/office/powerpoint/2010/main" val="363256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5</a:t>
            </a:fld>
            <a:endParaRPr lang="zh-CN" altLang="en-US"/>
          </a:p>
        </p:txBody>
      </p:sp>
    </p:spTree>
    <p:extLst>
      <p:ext uri="{BB962C8B-B14F-4D97-AF65-F5344CB8AC3E}">
        <p14:creationId xmlns:p14="http://schemas.microsoft.com/office/powerpoint/2010/main" val="24779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6</a:t>
            </a:fld>
            <a:endParaRPr lang="zh-CN" altLang="en-US"/>
          </a:p>
        </p:txBody>
      </p:sp>
    </p:spTree>
    <p:extLst>
      <p:ext uri="{BB962C8B-B14F-4D97-AF65-F5344CB8AC3E}">
        <p14:creationId xmlns:p14="http://schemas.microsoft.com/office/powerpoint/2010/main" val="395316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7</a:t>
            </a:fld>
            <a:endParaRPr lang="zh-CN" altLang="en-US"/>
          </a:p>
        </p:txBody>
      </p:sp>
    </p:spTree>
    <p:extLst>
      <p:ext uri="{BB962C8B-B14F-4D97-AF65-F5344CB8AC3E}">
        <p14:creationId xmlns:p14="http://schemas.microsoft.com/office/powerpoint/2010/main" val="290535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8</a:t>
            </a:fld>
            <a:endParaRPr lang="zh-CN" altLang="en-US"/>
          </a:p>
        </p:txBody>
      </p:sp>
    </p:spTree>
    <p:extLst>
      <p:ext uri="{BB962C8B-B14F-4D97-AF65-F5344CB8AC3E}">
        <p14:creationId xmlns:p14="http://schemas.microsoft.com/office/powerpoint/2010/main" val="297329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9</a:t>
            </a:fld>
            <a:endParaRPr lang="zh-CN" altLang="en-US"/>
          </a:p>
        </p:txBody>
      </p:sp>
    </p:spTree>
    <p:extLst>
      <p:ext uri="{BB962C8B-B14F-4D97-AF65-F5344CB8AC3E}">
        <p14:creationId xmlns:p14="http://schemas.microsoft.com/office/powerpoint/2010/main" val="339296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82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3464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15624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99651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5126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917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690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361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2196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125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946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21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03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6937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3875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4593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0745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920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77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481FAB58-9008-4BAA-BD93-75A77D9564C2}"/>
              </a:ext>
            </a:extLst>
          </p:cNvPr>
          <p:cNvGrpSpPr/>
          <p:nvPr userDrawn="1"/>
        </p:nvGrpSpPr>
        <p:grpSpPr>
          <a:xfrm>
            <a:off x="-524024" y="-332605"/>
            <a:ext cx="1943299" cy="1818218"/>
            <a:chOff x="-524024" y="-332605"/>
            <a:chExt cx="1943299" cy="1818218"/>
          </a:xfrm>
        </p:grpSpPr>
        <p:sp>
          <p:nvSpPr>
            <p:cNvPr id="3" name="Freeform 20">
              <a:extLst>
                <a:ext uri="{FF2B5EF4-FFF2-40B4-BE49-F238E27FC236}">
                  <a16:creationId xmlns:a16="http://schemas.microsoft.com/office/drawing/2014/main" xmlns="" id="{A147F3A3-BDAB-4589-848B-7F98C6B155DF}"/>
                </a:ext>
              </a:extLst>
            </p:cNvPr>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22">
              <a:extLst>
                <a:ext uri="{FF2B5EF4-FFF2-40B4-BE49-F238E27FC236}">
                  <a16:creationId xmlns:a16="http://schemas.microsoft.com/office/drawing/2014/main" xmlns="" id="{7A11D0CC-FD39-4C29-A76B-06B8074F44F0}"/>
                </a:ext>
              </a:extLst>
            </p:cNvPr>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23">
              <a:extLst>
                <a:ext uri="{FF2B5EF4-FFF2-40B4-BE49-F238E27FC236}">
                  <a16:creationId xmlns:a16="http://schemas.microsoft.com/office/drawing/2014/main" xmlns="" id="{BE954CE4-9B79-4A7F-A484-251C8380AA8E}"/>
                </a:ext>
              </a:extLst>
            </p:cNvPr>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38">
              <a:extLst>
                <a:ext uri="{FF2B5EF4-FFF2-40B4-BE49-F238E27FC236}">
                  <a16:creationId xmlns:a16="http://schemas.microsoft.com/office/drawing/2014/main" xmlns="" id="{7CFCA4AA-2794-49B4-96C1-C6586416C3B7}"/>
                </a:ext>
              </a:extLst>
            </p:cNvPr>
            <p:cNvSpPr>
              <a:spLocks/>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39">
              <a:extLst>
                <a:ext uri="{FF2B5EF4-FFF2-40B4-BE49-F238E27FC236}">
                  <a16:creationId xmlns:a16="http://schemas.microsoft.com/office/drawing/2014/main" xmlns="" id="{1D656033-DF8A-4D91-8091-5EB2956D88D1}"/>
                </a:ext>
              </a:extLst>
            </p:cNvPr>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40">
              <a:extLst>
                <a:ext uri="{FF2B5EF4-FFF2-40B4-BE49-F238E27FC236}">
                  <a16:creationId xmlns:a16="http://schemas.microsoft.com/office/drawing/2014/main" xmlns="" id="{E5418F26-B599-4C38-A300-BE37FE466EEF}"/>
                </a:ext>
              </a:extLst>
            </p:cNvPr>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41">
              <a:extLst>
                <a:ext uri="{FF2B5EF4-FFF2-40B4-BE49-F238E27FC236}">
                  <a16:creationId xmlns:a16="http://schemas.microsoft.com/office/drawing/2014/main" xmlns="" id="{E60AD232-17DD-4A34-9221-FB99F97D1EBB}"/>
                </a:ext>
              </a:extLst>
            </p:cNvPr>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49">
              <a:extLst>
                <a:ext uri="{FF2B5EF4-FFF2-40B4-BE49-F238E27FC236}">
                  <a16:creationId xmlns:a16="http://schemas.microsoft.com/office/drawing/2014/main" xmlns="" id="{CF2D93AB-25A9-4ACA-9571-FD62B3E39C25}"/>
                </a:ext>
              </a:extLst>
            </p:cNvPr>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57">
              <a:extLst>
                <a:ext uri="{FF2B5EF4-FFF2-40B4-BE49-F238E27FC236}">
                  <a16:creationId xmlns:a16="http://schemas.microsoft.com/office/drawing/2014/main" xmlns="" id="{488CF15D-FF51-4871-B85D-04F6552F8A36}"/>
                </a:ext>
              </a:extLst>
            </p:cNvPr>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58">
              <a:extLst>
                <a:ext uri="{FF2B5EF4-FFF2-40B4-BE49-F238E27FC236}">
                  <a16:creationId xmlns:a16="http://schemas.microsoft.com/office/drawing/2014/main" xmlns="" id="{9557A0C2-2C99-4835-AE2F-8CE9A00D17BB}"/>
                </a:ext>
              </a:extLst>
            </p:cNvPr>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9">
              <a:extLst>
                <a:ext uri="{FF2B5EF4-FFF2-40B4-BE49-F238E27FC236}">
                  <a16:creationId xmlns:a16="http://schemas.microsoft.com/office/drawing/2014/main" xmlns="" id="{177242B2-D1E6-4540-A0CE-A3AF50C48588}"/>
                </a:ext>
              </a:extLst>
            </p:cNvPr>
            <p:cNvSpPr>
              <a:spLocks/>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60">
              <a:extLst>
                <a:ext uri="{FF2B5EF4-FFF2-40B4-BE49-F238E27FC236}">
                  <a16:creationId xmlns:a16="http://schemas.microsoft.com/office/drawing/2014/main" xmlns="" id="{C7D026E6-DDD9-4DEE-8CF6-E1DD7F6AE2E2}"/>
                </a:ext>
              </a:extLst>
            </p:cNvPr>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61">
              <a:extLst>
                <a:ext uri="{FF2B5EF4-FFF2-40B4-BE49-F238E27FC236}">
                  <a16:creationId xmlns:a16="http://schemas.microsoft.com/office/drawing/2014/main" xmlns="" id="{3C55A3CB-2764-4E8A-9179-E378790A9A3C}"/>
                </a:ext>
              </a:extLst>
            </p:cNvPr>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2">
              <a:extLst>
                <a:ext uri="{FF2B5EF4-FFF2-40B4-BE49-F238E27FC236}">
                  <a16:creationId xmlns:a16="http://schemas.microsoft.com/office/drawing/2014/main" xmlns="" id="{4A31E3D6-ACBF-4E25-8296-8C349D340802}"/>
                </a:ext>
              </a:extLst>
            </p:cNvPr>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3">
              <a:extLst>
                <a:ext uri="{FF2B5EF4-FFF2-40B4-BE49-F238E27FC236}">
                  <a16:creationId xmlns:a16="http://schemas.microsoft.com/office/drawing/2014/main" xmlns="" id="{4BE2F18A-A1B3-462D-8118-E2D203136120}"/>
                </a:ext>
              </a:extLst>
            </p:cNvPr>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4">
              <a:extLst>
                <a:ext uri="{FF2B5EF4-FFF2-40B4-BE49-F238E27FC236}">
                  <a16:creationId xmlns:a16="http://schemas.microsoft.com/office/drawing/2014/main" xmlns="" id="{F8417602-0D4A-410A-BB0F-77784C1B81EF}"/>
                </a:ext>
              </a:extLst>
            </p:cNvPr>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5">
              <a:extLst>
                <a:ext uri="{FF2B5EF4-FFF2-40B4-BE49-F238E27FC236}">
                  <a16:creationId xmlns:a16="http://schemas.microsoft.com/office/drawing/2014/main" xmlns="" id="{7ACADA99-FD47-4296-BE7F-523B0F5AF1A4}"/>
                </a:ext>
              </a:extLst>
            </p:cNvPr>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69">
              <a:extLst>
                <a:ext uri="{FF2B5EF4-FFF2-40B4-BE49-F238E27FC236}">
                  <a16:creationId xmlns:a16="http://schemas.microsoft.com/office/drawing/2014/main" xmlns="" id="{8FE1E9C3-E5D1-4CFF-8791-59412D1B89B1}"/>
                </a:ext>
              </a:extLst>
            </p:cNvPr>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71">
              <a:extLst>
                <a:ext uri="{FF2B5EF4-FFF2-40B4-BE49-F238E27FC236}">
                  <a16:creationId xmlns:a16="http://schemas.microsoft.com/office/drawing/2014/main" xmlns="" id="{9CA7F803-1D48-40E7-ADDB-BCC0FC0A815D}"/>
                </a:ext>
              </a:extLst>
            </p:cNvPr>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72">
              <a:extLst>
                <a:ext uri="{FF2B5EF4-FFF2-40B4-BE49-F238E27FC236}">
                  <a16:creationId xmlns:a16="http://schemas.microsoft.com/office/drawing/2014/main" xmlns="" id="{8DA08DAB-040F-44ED-AF0F-669B8AD430EE}"/>
                </a:ext>
              </a:extLst>
            </p:cNvPr>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73">
              <a:extLst>
                <a:ext uri="{FF2B5EF4-FFF2-40B4-BE49-F238E27FC236}">
                  <a16:creationId xmlns:a16="http://schemas.microsoft.com/office/drawing/2014/main" xmlns="" id="{BC89A79C-D507-482C-8A28-24DF9E07386D}"/>
                </a:ext>
              </a:extLst>
            </p:cNvPr>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75">
              <a:extLst>
                <a:ext uri="{FF2B5EF4-FFF2-40B4-BE49-F238E27FC236}">
                  <a16:creationId xmlns:a16="http://schemas.microsoft.com/office/drawing/2014/main" xmlns="" id="{2A2E8C7E-8C95-49A2-B7F8-4686F694B5E0}"/>
                </a:ext>
              </a:extLst>
            </p:cNvPr>
            <p:cNvSpPr>
              <a:spLocks/>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76">
              <a:extLst>
                <a:ext uri="{FF2B5EF4-FFF2-40B4-BE49-F238E27FC236}">
                  <a16:creationId xmlns:a16="http://schemas.microsoft.com/office/drawing/2014/main" xmlns="" id="{FA2239D1-4E5D-40F2-BE74-FA51133E4402}"/>
                </a:ext>
              </a:extLst>
            </p:cNvPr>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98">
              <a:extLst>
                <a:ext uri="{FF2B5EF4-FFF2-40B4-BE49-F238E27FC236}">
                  <a16:creationId xmlns:a16="http://schemas.microsoft.com/office/drawing/2014/main" xmlns="" id="{934639FA-B170-4D98-B5A4-C2E4FDDC4062}"/>
                </a:ext>
              </a:extLst>
            </p:cNvPr>
            <p:cNvSpPr>
              <a:spLocks/>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99">
              <a:extLst>
                <a:ext uri="{FF2B5EF4-FFF2-40B4-BE49-F238E27FC236}">
                  <a16:creationId xmlns:a16="http://schemas.microsoft.com/office/drawing/2014/main" xmlns="" id="{4D10C022-9E10-4AA5-8161-EEAF45E5822C}"/>
                </a:ext>
              </a:extLst>
            </p:cNvPr>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10">
              <a:extLst>
                <a:ext uri="{FF2B5EF4-FFF2-40B4-BE49-F238E27FC236}">
                  <a16:creationId xmlns:a16="http://schemas.microsoft.com/office/drawing/2014/main" xmlns="" id="{5A726644-C01C-48A5-AD25-C22DB3AC264C}"/>
                </a:ext>
              </a:extLst>
            </p:cNvPr>
            <p:cNvSpPr>
              <a:spLocks/>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11">
              <a:extLst>
                <a:ext uri="{FF2B5EF4-FFF2-40B4-BE49-F238E27FC236}">
                  <a16:creationId xmlns:a16="http://schemas.microsoft.com/office/drawing/2014/main" xmlns="" id="{D9A719B8-33BE-4E91-8556-88A06D601851}"/>
                </a:ext>
              </a:extLst>
            </p:cNvPr>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Oval 112">
              <a:extLst>
                <a:ext uri="{FF2B5EF4-FFF2-40B4-BE49-F238E27FC236}">
                  <a16:creationId xmlns:a16="http://schemas.microsoft.com/office/drawing/2014/main" xmlns="" id="{1EF37D08-9EF9-4C0B-A152-F566B9DD4149}"/>
                </a:ext>
              </a:extLst>
            </p:cNvPr>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13">
              <a:extLst>
                <a:ext uri="{FF2B5EF4-FFF2-40B4-BE49-F238E27FC236}">
                  <a16:creationId xmlns:a16="http://schemas.microsoft.com/office/drawing/2014/main" xmlns="" id="{CAE76477-7B40-45F2-9238-1460DFBFCE41}"/>
                </a:ext>
              </a:extLst>
            </p:cNvPr>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14">
              <a:extLst>
                <a:ext uri="{FF2B5EF4-FFF2-40B4-BE49-F238E27FC236}">
                  <a16:creationId xmlns:a16="http://schemas.microsoft.com/office/drawing/2014/main" xmlns="" id="{A7CD738C-AD5D-41A6-AAA9-E9D0FFDEF02E}"/>
                </a:ext>
              </a:extLst>
            </p:cNvPr>
            <p:cNvSpPr>
              <a:spLocks/>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16">
              <a:extLst>
                <a:ext uri="{FF2B5EF4-FFF2-40B4-BE49-F238E27FC236}">
                  <a16:creationId xmlns:a16="http://schemas.microsoft.com/office/drawing/2014/main" xmlns="" id="{D2F91A4A-E82B-4820-98B9-E4FF8690CFB9}"/>
                </a:ext>
              </a:extLst>
            </p:cNvPr>
            <p:cNvSpPr>
              <a:spLocks/>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7">
              <a:extLst>
                <a:ext uri="{FF2B5EF4-FFF2-40B4-BE49-F238E27FC236}">
                  <a16:creationId xmlns:a16="http://schemas.microsoft.com/office/drawing/2014/main" xmlns="" id="{59B75E6B-0699-4F62-A603-73C6CFD80B36}"/>
                </a:ext>
              </a:extLst>
            </p:cNvPr>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8">
              <a:extLst>
                <a:ext uri="{FF2B5EF4-FFF2-40B4-BE49-F238E27FC236}">
                  <a16:creationId xmlns:a16="http://schemas.microsoft.com/office/drawing/2014/main" xmlns="" id="{8AC6F6CA-79FA-42F0-8B0A-FC1CD3D53BB7}"/>
                </a:ext>
              </a:extLst>
            </p:cNvPr>
            <p:cNvSpPr>
              <a:spLocks/>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19">
              <a:extLst>
                <a:ext uri="{FF2B5EF4-FFF2-40B4-BE49-F238E27FC236}">
                  <a16:creationId xmlns:a16="http://schemas.microsoft.com/office/drawing/2014/main" xmlns="" id="{A37C94D7-A60E-48CC-8626-E9F5DFBF14CE}"/>
                </a:ext>
              </a:extLst>
            </p:cNvPr>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20">
              <a:extLst>
                <a:ext uri="{FF2B5EF4-FFF2-40B4-BE49-F238E27FC236}">
                  <a16:creationId xmlns:a16="http://schemas.microsoft.com/office/drawing/2014/main" xmlns="" id="{A5ADCD08-B733-4D5C-958D-55FF041B8F58}"/>
                </a:ext>
              </a:extLst>
            </p:cNvPr>
            <p:cNvSpPr>
              <a:spLocks/>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21">
              <a:extLst>
                <a:ext uri="{FF2B5EF4-FFF2-40B4-BE49-F238E27FC236}">
                  <a16:creationId xmlns:a16="http://schemas.microsoft.com/office/drawing/2014/main" xmlns="" id="{A7ABC6B5-1030-465B-BAA6-78A59C13B23B}"/>
                </a:ext>
              </a:extLst>
            </p:cNvPr>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26">
              <a:extLst>
                <a:ext uri="{FF2B5EF4-FFF2-40B4-BE49-F238E27FC236}">
                  <a16:creationId xmlns:a16="http://schemas.microsoft.com/office/drawing/2014/main" xmlns="" id="{3B9500A6-76EE-4512-809A-9AA962680EBE}"/>
                </a:ext>
              </a:extLst>
            </p:cNvPr>
            <p:cNvSpPr>
              <a:spLocks/>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127">
              <a:extLst>
                <a:ext uri="{FF2B5EF4-FFF2-40B4-BE49-F238E27FC236}">
                  <a16:creationId xmlns:a16="http://schemas.microsoft.com/office/drawing/2014/main" xmlns="" id="{686F8E0D-CBCA-4645-B435-80B86142D831}"/>
                </a:ext>
              </a:extLst>
            </p:cNvPr>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Oval 128">
              <a:extLst>
                <a:ext uri="{FF2B5EF4-FFF2-40B4-BE49-F238E27FC236}">
                  <a16:creationId xmlns:a16="http://schemas.microsoft.com/office/drawing/2014/main" xmlns="" id="{430619F5-7AE7-4685-B736-3D9C6359DEEB}"/>
                </a:ext>
              </a:extLst>
            </p:cNvPr>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29">
              <a:extLst>
                <a:ext uri="{FF2B5EF4-FFF2-40B4-BE49-F238E27FC236}">
                  <a16:creationId xmlns:a16="http://schemas.microsoft.com/office/drawing/2014/main" xmlns="" id="{2D161605-A881-44A8-84A5-6777B05CF0F3}"/>
                </a:ext>
              </a:extLst>
            </p:cNvPr>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32">
              <a:extLst>
                <a:ext uri="{FF2B5EF4-FFF2-40B4-BE49-F238E27FC236}">
                  <a16:creationId xmlns:a16="http://schemas.microsoft.com/office/drawing/2014/main" xmlns="" id="{1665C96C-93DF-4E33-A820-983CBF068E7E}"/>
                </a:ext>
              </a:extLst>
            </p:cNvPr>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33">
              <a:extLst>
                <a:ext uri="{FF2B5EF4-FFF2-40B4-BE49-F238E27FC236}">
                  <a16:creationId xmlns:a16="http://schemas.microsoft.com/office/drawing/2014/main" xmlns="" id="{0C8DC38C-BE6F-4CDE-A0DE-31A04DD5DD05}"/>
                </a:ext>
              </a:extLst>
            </p:cNvPr>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34">
              <a:extLst>
                <a:ext uri="{FF2B5EF4-FFF2-40B4-BE49-F238E27FC236}">
                  <a16:creationId xmlns:a16="http://schemas.microsoft.com/office/drawing/2014/main" xmlns="" id="{B10B8E60-E024-4202-AF11-4464A94C8AE8}"/>
                </a:ext>
              </a:extLst>
            </p:cNvPr>
            <p:cNvSpPr>
              <a:spLocks/>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35">
              <a:extLst>
                <a:ext uri="{FF2B5EF4-FFF2-40B4-BE49-F238E27FC236}">
                  <a16:creationId xmlns:a16="http://schemas.microsoft.com/office/drawing/2014/main" xmlns="" id="{2ECC8EEF-6556-4D20-9AD0-FF58807D45A2}"/>
                </a:ext>
              </a:extLst>
            </p:cNvPr>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Oval 136">
              <a:extLst>
                <a:ext uri="{FF2B5EF4-FFF2-40B4-BE49-F238E27FC236}">
                  <a16:creationId xmlns:a16="http://schemas.microsoft.com/office/drawing/2014/main" xmlns="" id="{68E0BA3F-3209-4D2D-A633-B4DD7F5D9243}"/>
                </a:ext>
              </a:extLst>
            </p:cNvPr>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37">
              <a:extLst>
                <a:ext uri="{FF2B5EF4-FFF2-40B4-BE49-F238E27FC236}">
                  <a16:creationId xmlns:a16="http://schemas.microsoft.com/office/drawing/2014/main" xmlns="" id="{F6817E85-280E-4358-A077-395F123B432B}"/>
                </a:ext>
              </a:extLst>
            </p:cNvPr>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38">
              <a:extLst>
                <a:ext uri="{FF2B5EF4-FFF2-40B4-BE49-F238E27FC236}">
                  <a16:creationId xmlns:a16="http://schemas.microsoft.com/office/drawing/2014/main" xmlns="" id="{5754FA9C-D5BB-40B0-A75C-D6CE65EDE7AD}"/>
                </a:ext>
              </a:extLst>
            </p:cNvPr>
            <p:cNvSpPr>
              <a:spLocks/>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139">
              <a:extLst>
                <a:ext uri="{FF2B5EF4-FFF2-40B4-BE49-F238E27FC236}">
                  <a16:creationId xmlns:a16="http://schemas.microsoft.com/office/drawing/2014/main" xmlns="" id="{C5C456FB-B600-454F-895E-CCFC1E3389B4}"/>
                </a:ext>
              </a:extLst>
            </p:cNvPr>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40">
              <a:extLst>
                <a:ext uri="{FF2B5EF4-FFF2-40B4-BE49-F238E27FC236}">
                  <a16:creationId xmlns:a16="http://schemas.microsoft.com/office/drawing/2014/main" xmlns="" id="{4FE4A317-151D-427A-B30E-E96029C934F8}"/>
                </a:ext>
              </a:extLst>
            </p:cNvPr>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41">
              <a:extLst>
                <a:ext uri="{FF2B5EF4-FFF2-40B4-BE49-F238E27FC236}">
                  <a16:creationId xmlns:a16="http://schemas.microsoft.com/office/drawing/2014/main" xmlns="" id="{6FE1263F-7E2B-4944-9886-0FC1D8380DC9}"/>
                </a:ext>
              </a:extLst>
            </p:cNvPr>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44">
              <a:extLst>
                <a:ext uri="{FF2B5EF4-FFF2-40B4-BE49-F238E27FC236}">
                  <a16:creationId xmlns:a16="http://schemas.microsoft.com/office/drawing/2014/main" xmlns="" id="{62DE4301-E72F-4653-B840-BF5074B7F7C3}"/>
                </a:ext>
              </a:extLst>
            </p:cNvPr>
            <p:cNvSpPr>
              <a:spLocks/>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145">
              <a:extLst>
                <a:ext uri="{FF2B5EF4-FFF2-40B4-BE49-F238E27FC236}">
                  <a16:creationId xmlns:a16="http://schemas.microsoft.com/office/drawing/2014/main" xmlns="" id="{D6837F73-AE4C-430D-8828-9F38CF2D6BEB}"/>
                </a:ext>
              </a:extLst>
            </p:cNvPr>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a:extLst>
              <a:ext uri="{FF2B5EF4-FFF2-40B4-BE49-F238E27FC236}">
                <a16:creationId xmlns:a16="http://schemas.microsoft.com/office/drawing/2014/main" xmlns="" id="{6E4B68E5-1D41-4AC8-8E1F-4B36A61A8395}"/>
              </a:ext>
            </a:extLst>
          </p:cNvPr>
          <p:cNvGrpSpPr/>
          <p:nvPr userDrawn="1"/>
        </p:nvGrpSpPr>
        <p:grpSpPr>
          <a:xfrm>
            <a:off x="9706995" y="6133901"/>
            <a:ext cx="3061692" cy="2677659"/>
            <a:chOff x="9706995" y="6133901"/>
            <a:chExt cx="3061692" cy="2677659"/>
          </a:xfrm>
        </p:grpSpPr>
        <p:sp>
          <p:nvSpPr>
            <p:cNvPr id="56" name="Freeform 78">
              <a:extLst>
                <a:ext uri="{FF2B5EF4-FFF2-40B4-BE49-F238E27FC236}">
                  <a16:creationId xmlns:a16="http://schemas.microsoft.com/office/drawing/2014/main" xmlns="" id="{F664865D-CEAA-45E2-8B1E-68B53DBA7FA7}"/>
                </a:ext>
              </a:extLst>
            </p:cNvPr>
            <p:cNvSpPr>
              <a:spLocks noEditPoints="1"/>
            </p:cNvSpPr>
            <p:nvPr/>
          </p:nvSpPr>
          <p:spPr bwMode="auto">
            <a:xfrm rot="18638895">
              <a:off x="9715375" y="6664494"/>
              <a:ext cx="387266" cy="319992"/>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
              <a:extLst>
                <a:ext uri="{FF2B5EF4-FFF2-40B4-BE49-F238E27FC236}">
                  <a16:creationId xmlns:a16="http://schemas.microsoft.com/office/drawing/2014/main" xmlns="" id="{1DE849D3-3B43-4259-A09C-879E7D7CC421}"/>
                </a:ext>
              </a:extLst>
            </p:cNvPr>
            <p:cNvSpPr>
              <a:spLocks/>
            </p:cNvSpPr>
            <p:nvPr/>
          </p:nvSpPr>
          <p:spPr bwMode="auto">
            <a:xfrm>
              <a:off x="11872817" y="6185831"/>
              <a:ext cx="895870" cy="728648"/>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6">
              <a:extLst>
                <a:ext uri="{FF2B5EF4-FFF2-40B4-BE49-F238E27FC236}">
                  <a16:creationId xmlns:a16="http://schemas.microsoft.com/office/drawing/2014/main" xmlns="" id="{D0D62933-10F1-47C4-A80F-F15CBAB12B09}"/>
                </a:ext>
              </a:extLst>
            </p:cNvPr>
            <p:cNvSpPr>
              <a:spLocks/>
            </p:cNvSpPr>
            <p:nvPr/>
          </p:nvSpPr>
          <p:spPr bwMode="auto">
            <a:xfrm>
              <a:off x="11872817" y="6406535"/>
              <a:ext cx="892659" cy="1192776"/>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9">
              <a:extLst>
                <a:ext uri="{FF2B5EF4-FFF2-40B4-BE49-F238E27FC236}">
                  <a16:creationId xmlns:a16="http://schemas.microsoft.com/office/drawing/2014/main" xmlns="" id="{7DED4B4E-5D45-4208-BF51-67664313C3F2}"/>
                </a:ext>
              </a:extLst>
            </p:cNvPr>
            <p:cNvSpPr>
              <a:spLocks/>
            </p:cNvSpPr>
            <p:nvPr/>
          </p:nvSpPr>
          <p:spPr bwMode="auto">
            <a:xfrm>
              <a:off x="12118458" y="6161490"/>
              <a:ext cx="650229" cy="51605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5">
              <a:extLst>
                <a:ext uri="{FF2B5EF4-FFF2-40B4-BE49-F238E27FC236}">
                  <a16:creationId xmlns:a16="http://schemas.microsoft.com/office/drawing/2014/main" xmlns="" id="{66CB27A4-2849-4A7B-97C5-D1C1DF531DFE}"/>
                </a:ext>
              </a:extLst>
            </p:cNvPr>
            <p:cNvSpPr>
              <a:spLocks noEditPoints="1"/>
            </p:cNvSpPr>
            <p:nvPr/>
          </p:nvSpPr>
          <p:spPr bwMode="auto">
            <a:xfrm>
              <a:off x="10156535" y="6406536"/>
              <a:ext cx="1724309" cy="2060986"/>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8">
              <a:extLst>
                <a:ext uri="{FF2B5EF4-FFF2-40B4-BE49-F238E27FC236}">
                  <a16:creationId xmlns:a16="http://schemas.microsoft.com/office/drawing/2014/main" xmlns="" id="{575DED64-1FC2-4B89-8D12-D0194A938079}"/>
                </a:ext>
              </a:extLst>
            </p:cNvPr>
            <p:cNvSpPr>
              <a:spLocks noEditPoints="1"/>
            </p:cNvSpPr>
            <p:nvPr/>
          </p:nvSpPr>
          <p:spPr bwMode="auto">
            <a:xfrm>
              <a:off x="10557910" y="6406535"/>
              <a:ext cx="1322934" cy="2405025"/>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8">
              <a:extLst>
                <a:ext uri="{FF2B5EF4-FFF2-40B4-BE49-F238E27FC236}">
                  <a16:creationId xmlns:a16="http://schemas.microsoft.com/office/drawing/2014/main" xmlns="" id="{37C9C107-79FE-4139-862D-D70FB61F49F3}"/>
                </a:ext>
              </a:extLst>
            </p:cNvPr>
            <p:cNvSpPr>
              <a:spLocks noEditPoints="1"/>
            </p:cNvSpPr>
            <p:nvPr/>
          </p:nvSpPr>
          <p:spPr bwMode="auto">
            <a:xfrm>
              <a:off x="9710206" y="6753821"/>
              <a:ext cx="855733" cy="1713701"/>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3" name="Freeform 82">
              <a:extLst>
                <a:ext uri="{FF2B5EF4-FFF2-40B4-BE49-F238E27FC236}">
                  <a16:creationId xmlns:a16="http://schemas.microsoft.com/office/drawing/2014/main" xmlns="" id="{2D0CB920-2089-4A62-9906-608D9A0F57F0}"/>
                </a:ext>
              </a:extLst>
            </p:cNvPr>
            <p:cNvSpPr>
              <a:spLocks/>
            </p:cNvSpPr>
            <p:nvPr/>
          </p:nvSpPr>
          <p:spPr bwMode="auto">
            <a:xfrm>
              <a:off x="12083138" y="6150129"/>
              <a:ext cx="73852" cy="7951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83">
              <a:extLst>
                <a:ext uri="{FF2B5EF4-FFF2-40B4-BE49-F238E27FC236}">
                  <a16:creationId xmlns:a16="http://schemas.microsoft.com/office/drawing/2014/main" xmlns="" id="{AACFD1B0-43A5-4546-8195-73DD23921E5B}"/>
                </a:ext>
              </a:extLst>
            </p:cNvPr>
            <p:cNvSpPr>
              <a:spLocks noEditPoints="1"/>
            </p:cNvSpPr>
            <p:nvPr/>
          </p:nvSpPr>
          <p:spPr bwMode="auto">
            <a:xfrm>
              <a:off x="12067083" y="6133901"/>
              <a:ext cx="105963" cy="108730"/>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Oval 96">
              <a:extLst>
                <a:ext uri="{FF2B5EF4-FFF2-40B4-BE49-F238E27FC236}">
                  <a16:creationId xmlns:a16="http://schemas.microsoft.com/office/drawing/2014/main" xmlns="" id="{130A2385-70C5-49AF-988E-A3FF451173B9}"/>
                </a:ext>
              </a:extLst>
            </p:cNvPr>
            <p:cNvSpPr>
              <a:spLocks noChangeArrowheads="1"/>
            </p:cNvSpPr>
            <p:nvPr/>
          </p:nvSpPr>
          <p:spPr bwMode="auto">
            <a:xfrm>
              <a:off x="11845523" y="6382193"/>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97">
              <a:extLst>
                <a:ext uri="{FF2B5EF4-FFF2-40B4-BE49-F238E27FC236}">
                  <a16:creationId xmlns:a16="http://schemas.microsoft.com/office/drawing/2014/main" xmlns="" id="{CE15366A-3C0D-4269-9B3D-815F38EF5CBE}"/>
                </a:ext>
              </a:extLst>
            </p:cNvPr>
            <p:cNvSpPr>
              <a:spLocks noEditPoints="1"/>
            </p:cNvSpPr>
            <p:nvPr/>
          </p:nvSpPr>
          <p:spPr bwMode="auto">
            <a:xfrm>
              <a:off x="11829468" y="6365965"/>
              <a:ext cx="91514" cy="92502"/>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Oval 142">
              <a:extLst>
                <a:ext uri="{FF2B5EF4-FFF2-40B4-BE49-F238E27FC236}">
                  <a16:creationId xmlns:a16="http://schemas.microsoft.com/office/drawing/2014/main" xmlns="" id="{8B90B2A3-2F3E-4ABD-9A43-1BCD9BA1463B}"/>
                </a:ext>
              </a:extLst>
            </p:cNvPr>
            <p:cNvSpPr>
              <a:spLocks noChangeArrowheads="1"/>
            </p:cNvSpPr>
            <p:nvPr/>
          </p:nvSpPr>
          <p:spPr bwMode="auto">
            <a:xfrm>
              <a:off x="9732684" y="6658886"/>
              <a:ext cx="78670" cy="79519"/>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3">
              <a:extLst>
                <a:ext uri="{FF2B5EF4-FFF2-40B4-BE49-F238E27FC236}">
                  <a16:creationId xmlns:a16="http://schemas.microsoft.com/office/drawing/2014/main" xmlns="" id="{10B534CF-C9B4-46DC-8902-40B15ED56F32}"/>
                </a:ext>
              </a:extLst>
            </p:cNvPr>
            <p:cNvSpPr>
              <a:spLocks noEditPoints="1"/>
            </p:cNvSpPr>
            <p:nvPr/>
          </p:nvSpPr>
          <p:spPr bwMode="auto">
            <a:xfrm>
              <a:off x="9706995" y="6658074"/>
              <a:ext cx="107569" cy="111975"/>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9" name="Oval 148">
              <a:extLst>
                <a:ext uri="{FF2B5EF4-FFF2-40B4-BE49-F238E27FC236}">
                  <a16:creationId xmlns:a16="http://schemas.microsoft.com/office/drawing/2014/main" xmlns="" id="{FF40DDDA-2D53-4CBA-8CEF-33F514046C29}"/>
                </a:ext>
              </a:extLst>
            </p:cNvPr>
            <p:cNvSpPr>
              <a:spLocks noChangeArrowheads="1"/>
            </p:cNvSpPr>
            <p:nvPr/>
          </p:nvSpPr>
          <p:spPr bwMode="auto">
            <a:xfrm>
              <a:off x="10127636" y="6726232"/>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9">
              <a:extLst>
                <a:ext uri="{FF2B5EF4-FFF2-40B4-BE49-F238E27FC236}">
                  <a16:creationId xmlns:a16="http://schemas.microsoft.com/office/drawing/2014/main" xmlns="" id="{9F74D408-48F0-43C1-AFD3-36C312B82FAB}"/>
                </a:ext>
              </a:extLst>
            </p:cNvPr>
            <p:cNvSpPr>
              <a:spLocks noEditPoints="1"/>
            </p:cNvSpPr>
            <p:nvPr/>
          </p:nvSpPr>
          <p:spPr bwMode="auto">
            <a:xfrm>
              <a:off x="10111581" y="6710004"/>
              <a:ext cx="91514" cy="92502"/>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文本框 70">
              <a:extLst>
                <a:ext uri="{FF2B5EF4-FFF2-40B4-BE49-F238E27FC236}">
                  <a16:creationId xmlns:a16="http://schemas.microsoft.com/office/drawing/2014/main" xmlns="" id="{F15BA41A-B365-47A1-8993-733BB2063CEB}"/>
                </a:ext>
              </a:extLst>
            </p:cNvPr>
            <p:cNvSpPr txBox="1"/>
            <p:nvPr/>
          </p:nvSpPr>
          <p:spPr>
            <a:xfrm rot="20916358">
              <a:off x="10005636" y="6295942"/>
              <a:ext cx="2021682" cy="338554"/>
            </a:xfrm>
            <a:prstGeom prst="rect">
              <a:avLst/>
            </a:prstGeom>
            <a:noFill/>
          </p:spPr>
          <p:txBody>
            <a:bodyPr wrap="square" rtlCol="0">
              <a:spAutoFit/>
            </a:bodyPr>
            <a:lstStyle/>
            <a:p>
              <a:pPr algn="ctr"/>
              <a:r>
                <a:rPr lang="en-US" altLang="zh-CN" sz="1600" dirty="0">
                  <a:solidFill>
                    <a:srgbClr val="A6A6A6"/>
                  </a:solidFill>
                  <a:latin typeface="Perpetua Titling MT" panose="02020502060505020804" pitchFamily="18" charset="0"/>
                </a:rPr>
                <a:t>BUSINESS PLAN</a:t>
              </a:r>
              <a:endParaRPr lang="zh-CN" altLang="en-US" sz="1600" dirty="0">
                <a:solidFill>
                  <a:srgbClr val="A6A6A6"/>
                </a:solidFill>
                <a:latin typeface="Perpetua Titling MT" panose="02020502060505020804" pitchFamily="18" charset="0"/>
              </a:endParaRPr>
            </a:p>
          </p:txBody>
        </p:sp>
        <p:sp>
          <p:nvSpPr>
            <p:cNvPr id="72" name="任意多边形: 形状 71">
              <a:extLst>
                <a:ext uri="{FF2B5EF4-FFF2-40B4-BE49-F238E27FC236}">
                  <a16:creationId xmlns:a16="http://schemas.microsoft.com/office/drawing/2014/main" xmlns="" id="{B13820DE-3803-4537-B0E4-81755D4F9F45}"/>
                </a:ext>
              </a:extLst>
            </p:cNvPr>
            <p:cNvSpPr/>
            <p:nvPr/>
          </p:nvSpPr>
          <p:spPr>
            <a:xfrm>
              <a:off x="10222706" y="6491288"/>
              <a:ext cx="1547813" cy="323850"/>
            </a:xfrm>
            <a:custGeom>
              <a:avLst/>
              <a:gdLst>
                <a:gd name="connsiteX0" fmla="*/ 0 w 1509712"/>
                <a:gd name="connsiteY0" fmla="*/ 304800 h 309562"/>
                <a:gd name="connsiteX1" fmla="*/ 1509712 w 1509712"/>
                <a:gd name="connsiteY1" fmla="*/ 0 h 309562"/>
                <a:gd name="connsiteX2" fmla="*/ 1304925 w 1509712"/>
                <a:gd name="connsiteY2" fmla="*/ 309562 h 309562"/>
                <a:gd name="connsiteX3" fmla="*/ 0 w 1509712"/>
                <a:gd name="connsiteY3" fmla="*/ 304800 h 309562"/>
                <a:gd name="connsiteX0" fmla="*/ 0 w 1509712"/>
                <a:gd name="connsiteY0" fmla="*/ 304800 h 309562"/>
                <a:gd name="connsiteX1" fmla="*/ 1509712 w 1509712"/>
                <a:gd name="connsiteY1" fmla="*/ 0 h 309562"/>
                <a:gd name="connsiteX2" fmla="*/ 1304925 w 1509712"/>
                <a:gd name="connsiteY2" fmla="*/ 309562 h 309562"/>
                <a:gd name="connsiteX3" fmla="*/ 340518 w 1509712"/>
                <a:gd name="connsiteY3" fmla="*/ 307181 h 309562"/>
                <a:gd name="connsiteX4" fmla="*/ 0 w 1509712"/>
                <a:gd name="connsiteY4" fmla="*/ 304800 h 309562"/>
                <a:gd name="connsiteX0" fmla="*/ 0 w 1509712"/>
                <a:gd name="connsiteY0" fmla="*/ 304800 h 364331"/>
                <a:gd name="connsiteX1" fmla="*/ 1509712 w 1509712"/>
                <a:gd name="connsiteY1" fmla="*/ 0 h 364331"/>
                <a:gd name="connsiteX2" fmla="*/ 1304925 w 1509712"/>
                <a:gd name="connsiteY2" fmla="*/ 309562 h 364331"/>
                <a:gd name="connsiteX3" fmla="*/ 28574 w 1509712"/>
                <a:gd name="connsiteY3" fmla="*/ 364331 h 364331"/>
                <a:gd name="connsiteX4" fmla="*/ 0 w 1509712"/>
                <a:gd name="connsiteY4" fmla="*/ 304800 h 364331"/>
                <a:gd name="connsiteX0" fmla="*/ 0 w 1509712"/>
                <a:gd name="connsiteY0" fmla="*/ 304800 h 330993"/>
                <a:gd name="connsiteX1" fmla="*/ 1509712 w 1509712"/>
                <a:gd name="connsiteY1" fmla="*/ 0 h 330993"/>
                <a:gd name="connsiteX2" fmla="*/ 1304925 w 1509712"/>
                <a:gd name="connsiteY2" fmla="*/ 309562 h 330993"/>
                <a:gd name="connsiteX3" fmla="*/ 30955 w 1509712"/>
                <a:gd name="connsiteY3" fmla="*/ 330993 h 330993"/>
                <a:gd name="connsiteX4" fmla="*/ 0 w 1509712"/>
                <a:gd name="connsiteY4" fmla="*/ 304800 h 330993"/>
                <a:gd name="connsiteX0" fmla="*/ 0 w 1512093"/>
                <a:gd name="connsiteY0" fmla="*/ 292894 h 330993"/>
                <a:gd name="connsiteX1" fmla="*/ 1512093 w 1512093"/>
                <a:gd name="connsiteY1" fmla="*/ 0 h 330993"/>
                <a:gd name="connsiteX2" fmla="*/ 1307306 w 1512093"/>
                <a:gd name="connsiteY2" fmla="*/ 309562 h 330993"/>
                <a:gd name="connsiteX3" fmla="*/ 33336 w 1512093"/>
                <a:gd name="connsiteY3" fmla="*/ 330993 h 330993"/>
                <a:gd name="connsiteX4" fmla="*/ 0 w 1512093"/>
                <a:gd name="connsiteY4" fmla="*/ 292894 h 330993"/>
                <a:gd name="connsiteX0" fmla="*/ 0 w 1512093"/>
                <a:gd name="connsiteY0" fmla="*/ 292894 h 323850"/>
                <a:gd name="connsiteX1" fmla="*/ 1512093 w 1512093"/>
                <a:gd name="connsiteY1" fmla="*/ 0 h 323850"/>
                <a:gd name="connsiteX2" fmla="*/ 1307306 w 1512093"/>
                <a:gd name="connsiteY2" fmla="*/ 309562 h 323850"/>
                <a:gd name="connsiteX3" fmla="*/ 33336 w 1512093"/>
                <a:gd name="connsiteY3" fmla="*/ 323850 h 323850"/>
                <a:gd name="connsiteX4" fmla="*/ 0 w 1512093"/>
                <a:gd name="connsiteY4" fmla="*/ 292894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093" h="323850">
                  <a:moveTo>
                    <a:pt x="0" y="292894"/>
                  </a:moveTo>
                  <a:lnTo>
                    <a:pt x="1512093" y="0"/>
                  </a:lnTo>
                  <a:lnTo>
                    <a:pt x="1307306" y="309562"/>
                  </a:lnTo>
                  <a:lnTo>
                    <a:pt x="33336" y="323850"/>
                  </a:lnTo>
                  <a:lnTo>
                    <a:pt x="0" y="292894"/>
                  </a:lnTo>
                  <a:close/>
                </a:path>
              </a:pathLst>
            </a:cu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719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30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DB3396-3AE1-4679-B26A-DE01B866A3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6034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1580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6344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675476" y="6523013"/>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325485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9D9E2EF1-A713-4428-AC42-D893D63A8369}"/>
              </a:ext>
            </a:extLst>
          </p:cNvPr>
          <p:cNvSpPr/>
          <p:nvPr userDrawn="1"/>
        </p:nvSpPr>
        <p:spPr>
          <a:xfrm>
            <a:off x="-19050" y="0"/>
            <a:ext cx="12211050" cy="6858000"/>
          </a:xfrm>
          <a:prstGeom prst="rect">
            <a:avLst/>
          </a:prstGeom>
          <a:gradFill flip="none" rotWithShape="1">
            <a:gsLst>
              <a:gs pos="100000">
                <a:srgbClr val="ECECEC"/>
              </a:gs>
              <a:gs pos="64000">
                <a:schemeClr val="bg1"/>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045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834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14085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xmlns="" id="{102F94E2-EE73-42CE-915E-89CADB2DB770}"/>
              </a:ext>
            </a:extLst>
          </p:cNvPr>
          <p:cNvSpPr>
            <a:spLocks noEditPoints="1"/>
          </p:cNvSpPr>
          <p:nvPr/>
        </p:nvSpPr>
        <p:spPr bwMode="auto">
          <a:xfrm>
            <a:off x="11553683" y="3814328"/>
            <a:ext cx="509744" cy="367517"/>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2" name="Freeform 60">
            <a:extLst>
              <a:ext uri="{FF2B5EF4-FFF2-40B4-BE49-F238E27FC236}">
                <a16:creationId xmlns:a16="http://schemas.microsoft.com/office/drawing/2014/main" xmlns="" id="{8D0C145F-E1D4-4B02-B5A1-BA1147936AF7}"/>
              </a:ext>
            </a:extLst>
          </p:cNvPr>
          <p:cNvSpPr>
            <a:spLocks noEditPoints="1"/>
          </p:cNvSpPr>
          <p:nvPr/>
        </p:nvSpPr>
        <p:spPr bwMode="auto">
          <a:xfrm flipH="1" flipV="1">
            <a:off x="1141416" y="1854389"/>
            <a:ext cx="755032" cy="560589"/>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8" name="Freeform 76">
            <a:extLst>
              <a:ext uri="{FF2B5EF4-FFF2-40B4-BE49-F238E27FC236}">
                <a16:creationId xmlns:a16="http://schemas.microsoft.com/office/drawing/2014/main" xmlns="" id="{8FD4975D-792F-44B0-9B41-6AAD5E05CAC9}"/>
              </a:ext>
            </a:extLst>
          </p:cNvPr>
          <p:cNvSpPr>
            <a:spLocks noEditPoints="1"/>
          </p:cNvSpPr>
          <p:nvPr/>
        </p:nvSpPr>
        <p:spPr bwMode="auto">
          <a:xfrm flipH="1" flipV="1">
            <a:off x="1141416" y="2227357"/>
            <a:ext cx="612896" cy="594702"/>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0" name="Freeform 28">
            <a:extLst>
              <a:ext uri="{FF2B5EF4-FFF2-40B4-BE49-F238E27FC236}">
                <a16:creationId xmlns:a16="http://schemas.microsoft.com/office/drawing/2014/main" xmlns="" id="{18A4CA69-DCF6-47A1-992B-7EC5B137398D}"/>
              </a:ext>
            </a:extLst>
          </p:cNvPr>
          <p:cNvSpPr>
            <a:spLocks noEditPoints="1"/>
          </p:cNvSpPr>
          <p:nvPr/>
        </p:nvSpPr>
        <p:spPr bwMode="auto">
          <a:xfrm flipH="1" flipV="1">
            <a:off x="-96883" y="777558"/>
            <a:ext cx="553767" cy="1122315"/>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2" name="Freeform 40">
            <a:extLst>
              <a:ext uri="{FF2B5EF4-FFF2-40B4-BE49-F238E27FC236}">
                <a16:creationId xmlns:a16="http://schemas.microsoft.com/office/drawing/2014/main" xmlns="" id="{060C41DD-303F-4834-AF52-10A9CA21E091}"/>
              </a:ext>
            </a:extLst>
          </p:cNvPr>
          <p:cNvSpPr>
            <a:spLocks noEditPoints="1"/>
          </p:cNvSpPr>
          <p:nvPr/>
        </p:nvSpPr>
        <p:spPr bwMode="auto">
          <a:xfrm flipH="1" flipV="1">
            <a:off x="1012925" y="836687"/>
            <a:ext cx="643597" cy="392299"/>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7" name="Freeform 65">
            <a:extLst>
              <a:ext uri="{FF2B5EF4-FFF2-40B4-BE49-F238E27FC236}">
                <a16:creationId xmlns:a16="http://schemas.microsoft.com/office/drawing/2014/main" xmlns="" id="{993B9FD5-91FE-46E5-8669-936D6D3A5D86}"/>
              </a:ext>
            </a:extLst>
          </p:cNvPr>
          <p:cNvSpPr>
            <a:spLocks noEditPoints="1"/>
          </p:cNvSpPr>
          <p:nvPr/>
        </p:nvSpPr>
        <p:spPr bwMode="auto">
          <a:xfrm flipH="1" flipV="1">
            <a:off x="1346094" y="-45700"/>
            <a:ext cx="797105" cy="834629"/>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2" name="Freeform 70">
            <a:extLst>
              <a:ext uri="{FF2B5EF4-FFF2-40B4-BE49-F238E27FC236}">
                <a16:creationId xmlns:a16="http://schemas.microsoft.com/office/drawing/2014/main" xmlns="" id="{450F0A7A-56BA-4474-9C29-AF55DA22B5E0}"/>
              </a:ext>
            </a:extLst>
          </p:cNvPr>
          <p:cNvSpPr>
            <a:spLocks noEditPoints="1"/>
          </p:cNvSpPr>
          <p:nvPr/>
        </p:nvSpPr>
        <p:spPr bwMode="auto">
          <a:xfrm flipH="1" flipV="1">
            <a:off x="2283062" y="-596055"/>
            <a:ext cx="914226" cy="973355"/>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4" name="Freeform 22">
            <a:extLst>
              <a:ext uri="{FF2B5EF4-FFF2-40B4-BE49-F238E27FC236}">
                <a16:creationId xmlns:a16="http://schemas.microsoft.com/office/drawing/2014/main" xmlns="" id="{DACBF5A5-8574-43E7-A726-3F10ACE02CC0}"/>
              </a:ext>
            </a:extLst>
          </p:cNvPr>
          <p:cNvSpPr>
            <a:spLocks noEditPoints="1"/>
          </p:cNvSpPr>
          <p:nvPr/>
        </p:nvSpPr>
        <p:spPr bwMode="auto">
          <a:xfrm flipH="1" flipV="1">
            <a:off x="3191603" y="-578999"/>
            <a:ext cx="548081" cy="589016"/>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1" name="Freeform 29">
            <a:extLst>
              <a:ext uri="{FF2B5EF4-FFF2-40B4-BE49-F238E27FC236}">
                <a16:creationId xmlns:a16="http://schemas.microsoft.com/office/drawing/2014/main" xmlns="" id="{91F55AE7-5E24-44A2-9FBA-C17C3C1BAA36}"/>
              </a:ext>
            </a:extLst>
          </p:cNvPr>
          <p:cNvSpPr>
            <a:spLocks noEditPoints="1"/>
          </p:cNvSpPr>
          <p:nvPr/>
        </p:nvSpPr>
        <p:spPr bwMode="auto">
          <a:xfrm flipH="1" flipV="1">
            <a:off x="-393665" y="777558"/>
            <a:ext cx="388887" cy="11245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3" name="Freeform 31">
            <a:extLst>
              <a:ext uri="{FF2B5EF4-FFF2-40B4-BE49-F238E27FC236}">
                <a16:creationId xmlns:a16="http://schemas.microsoft.com/office/drawing/2014/main" xmlns="" id="{77A6F167-F4FC-4324-940A-81C314C80BA8}"/>
              </a:ext>
            </a:extLst>
          </p:cNvPr>
          <p:cNvSpPr>
            <a:spLocks noEditPoints="1"/>
          </p:cNvSpPr>
          <p:nvPr/>
        </p:nvSpPr>
        <p:spPr bwMode="auto">
          <a:xfrm flipH="1" flipV="1">
            <a:off x="-393665" y="1894187"/>
            <a:ext cx="388887" cy="369557"/>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4" name="Freeform 42">
            <a:extLst>
              <a:ext uri="{FF2B5EF4-FFF2-40B4-BE49-F238E27FC236}">
                <a16:creationId xmlns:a16="http://schemas.microsoft.com/office/drawing/2014/main" xmlns="" id="{104E1341-6FC5-4EA9-BE9C-561EBDAE15EE}"/>
              </a:ext>
            </a:extLst>
          </p:cNvPr>
          <p:cNvSpPr>
            <a:spLocks noEditPoints="1"/>
          </p:cNvSpPr>
          <p:nvPr/>
        </p:nvSpPr>
        <p:spPr bwMode="auto">
          <a:xfrm flipH="1" flipV="1">
            <a:off x="-96882" y="777558"/>
            <a:ext cx="1269000" cy="451428"/>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5" name="Freeform 43">
            <a:extLst>
              <a:ext uri="{FF2B5EF4-FFF2-40B4-BE49-F238E27FC236}">
                <a16:creationId xmlns:a16="http://schemas.microsoft.com/office/drawing/2014/main" xmlns="" id="{1C56F1A5-2A61-4DC3-ABF4-72A1B8439333}"/>
              </a:ext>
            </a:extLst>
          </p:cNvPr>
          <p:cNvSpPr>
            <a:spLocks noEditPoints="1"/>
          </p:cNvSpPr>
          <p:nvPr/>
        </p:nvSpPr>
        <p:spPr bwMode="auto">
          <a:xfrm flipH="1" flipV="1">
            <a:off x="451199" y="1223301"/>
            <a:ext cx="695903" cy="1009742"/>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6" name="Freeform 44">
            <a:extLst>
              <a:ext uri="{FF2B5EF4-FFF2-40B4-BE49-F238E27FC236}">
                <a16:creationId xmlns:a16="http://schemas.microsoft.com/office/drawing/2014/main" xmlns="" id="{AC50CFEF-AE9B-437F-AFC6-C02C050B4012}"/>
              </a:ext>
            </a:extLst>
          </p:cNvPr>
          <p:cNvSpPr>
            <a:spLocks noEditPoints="1"/>
          </p:cNvSpPr>
          <p:nvPr/>
        </p:nvSpPr>
        <p:spPr bwMode="auto">
          <a:xfrm flipH="1" flipV="1">
            <a:off x="451199" y="1686099"/>
            <a:ext cx="695903" cy="81871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7" name="Freeform 45">
            <a:extLst>
              <a:ext uri="{FF2B5EF4-FFF2-40B4-BE49-F238E27FC236}">
                <a16:creationId xmlns:a16="http://schemas.microsoft.com/office/drawing/2014/main" xmlns="" id="{FB1100B4-9548-470A-AA69-4F54C2AC5D2B}"/>
              </a:ext>
            </a:extLst>
          </p:cNvPr>
          <p:cNvSpPr>
            <a:spLocks noEditPoints="1"/>
          </p:cNvSpPr>
          <p:nvPr/>
        </p:nvSpPr>
        <p:spPr bwMode="auto">
          <a:xfrm flipH="1" flipV="1">
            <a:off x="-390253" y="2499123"/>
            <a:ext cx="1221242" cy="144411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9" name="Freeform 47">
            <a:extLst>
              <a:ext uri="{FF2B5EF4-FFF2-40B4-BE49-F238E27FC236}">
                <a16:creationId xmlns:a16="http://schemas.microsoft.com/office/drawing/2014/main" xmlns="" id="{935A3808-DC54-43AB-ADF9-9447CF569859}"/>
              </a:ext>
            </a:extLst>
          </p:cNvPr>
          <p:cNvSpPr>
            <a:spLocks noEditPoints="1"/>
          </p:cNvSpPr>
          <p:nvPr/>
        </p:nvSpPr>
        <p:spPr bwMode="auto">
          <a:xfrm flipH="1" flipV="1">
            <a:off x="-390253" y="1894187"/>
            <a:ext cx="936968" cy="610621"/>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0" name="Freeform 48">
            <a:extLst>
              <a:ext uri="{FF2B5EF4-FFF2-40B4-BE49-F238E27FC236}">
                <a16:creationId xmlns:a16="http://schemas.microsoft.com/office/drawing/2014/main" xmlns="" id="{CEF54BA5-0E53-4EE4-AA0E-7DE9D486D829}"/>
              </a:ext>
            </a:extLst>
          </p:cNvPr>
          <p:cNvSpPr>
            <a:spLocks noEditPoints="1"/>
          </p:cNvSpPr>
          <p:nvPr/>
        </p:nvSpPr>
        <p:spPr bwMode="auto">
          <a:xfrm flipH="1" flipV="1">
            <a:off x="-390253" y="2258059"/>
            <a:ext cx="936968" cy="1685178"/>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211" name="Freeform 49">
            <a:extLst>
              <a:ext uri="{FF2B5EF4-FFF2-40B4-BE49-F238E27FC236}">
                <a16:creationId xmlns:a16="http://schemas.microsoft.com/office/drawing/2014/main" xmlns="" id="{3AF20281-EF4D-498C-9738-62C9DC496258}"/>
              </a:ext>
            </a:extLst>
          </p:cNvPr>
          <p:cNvSpPr>
            <a:spLocks noEditPoints="1"/>
          </p:cNvSpPr>
          <p:nvPr/>
        </p:nvSpPr>
        <p:spPr bwMode="auto">
          <a:xfrm flipH="1" flipV="1">
            <a:off x="211271" y="-45700"/>
            <a:ext cx="1184855" cy="888073"/>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2" name="Freeform 50">
            <a:extLst>
              <a:ext uri="{FF2B5EF4-FFF2-40B4-BE49-F238E27FC236}">
                <a16:creationId xmlns:a16="http://schemas.microsoft.com/office/drawing/2014/main" xmlns="" id="{94F660CC-A87D-4704-951D-46D9BA494A86}"/>
              </a:ext>
            </a:extLst>
          </p:cNvPr>
          <p:cNvSpPr>
            <a:spLocks noEditPoints="1"/>
          </p:cNvSpPr>
          <p:nvPr/>
        </p:nvSpPr>
        <p:spPr bwMode="auto">
          <a:xfrm flipH="1" flipV="1">
            <a:off x="211271" y="-385692"/>
            <a:ext cx="1184855" cy="566274"/>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3" name="Freeform 51">
            <a:extLst>
              <a:ext uri="{FF2B5EF4-FFF2-40B4-BE49-F238E27FC236}">
                <a16:creationId xmlns:a16="http://schemas.microsoft.com/office/drawing/2014/main" xmlns="" id="{460CD72E-AADD-412F-B21C-92A832827BCA}"/>
              </a:ext>
            </a:extLst>
          </p:cNvPr>
          <p:cNvSpPr>
            <a:spLocks noEditPoints="1"/>
          </p:cNvSpPr>
          <p:nvPr/>
        </p:nvSpPr>
        <p:spPr bwMode="auto">
          <a:xfrm flipH="1" flipV="1">
            <a:off x="-96882" y="174896"/>
            <a:ext cx="1269000" cy="667476"/>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4" name="Freeform 52">
            <a:extLst>
              <a:ext uri="{FF2B5EF4-FFF2-40B4-BE49-F238E27FC236}">
                <a16:creationId xmlns:a16="http://schemas.microsoft.com/office/drawing/2014/main" xmlns="" id="{C84E6EDF-15E4-4C8C-90BD-9003A4654805}"/>
              </a:ext>
            </a:extLst>
          </p:cNvPr>
          <p:cNvSpPr>
            <a:spLocks noEditPoints="1"/>
          </p:cNvSpPr>
          <p:nvPr/>
        </p:nvSpPr>
        <p:spPr bwMode="auto">
          <a:xfrm flipH="1" flipV="1">
            <a:off x="211271" y="-500539"/>
            <a:ext cx="485541" cy="681121"/>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6" name="Freeform 54">
            <a:extLst>
              <a:ext uri="{FF2B5EF4-FFF2-40B4-BE49-F238E27FC236}">
                <a16:creationId xmlns:a16="http://schemas.microsoft.com/office/drawing/2014/main" xmlns="" id="{16811A07-AAC1-46B5-B296-5510CC55DB2C}"/>
              </a:ext>
            </a:extLst>
          </p:cNvPr>
          <p:cNvSpPr>
            <a:spLocks noEditPoints="1"/>
          </p:cNvSpPr>
          <p:nvPr/>
        </p:nvSpPr>
        <p:spPr bwMode="auto">
          <a:xfrm flipH="1" flipV="1">
            <a:off x="-440286" y="174896"/>
            <a:ext cx="656105" cy="60607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7" name="Freeform 55">
            <a:extLst>
              <a:ext uri="{FF2B5EF4-FFF2-40B4-BE49-F238E27FC236}">
                <a16:creationId xmlns:a16="http://schemas.microsoft.com/office/drawing/2014/main" xmlns="" id="{5F8A1936-D071-4644-A230-EDCA32E3DBA8}"/>
              </a:ext>
            </a:extLst>
          </p:cNvPr>
          <p:cNvSpPr>
            <a:spLocks noEditPoints="1"/>
          </p:cNvSpPr>
          <p:nvPr/>
        </p:nvSpPr>
        <p:spPr bwMode="auto">
          <a:xfrm flipH="1" flipV="1">
            <a:off x="-689310" y="-433450"/>
            <a:ext cx="905129" cy="883525"/>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9" name="Freeform 57">
            <a:extLst>
              <a:ext uri="{FF2B5EF4-FFF2-40B4-BE49-F238E27FC236}">
                <a16:creationId xmlns:a16="http://schemas.microsoft.com/office/drawing/2014/main" xmlns="" id="{70BC9A18-F425-4069-A057-F415FEE06091}"/>
              </a:ext>
            </a:extLst>
          </p:cNvPr>
          <p:cNvSpPr>
            <a:spLocks noEditPoints="1"/>
          </p:cNvSpPr>
          <p:nvPr/>
        </p:nvSpPr>
        <p:spPr bwMode="auto">
          <a:xfrm flipH="1" flipV="1">
            <a:off x="3191602" y="-158273"/>
            <a:ext cx="906267" cy="44005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0" name="Freeform 58">
            <a:extLst>
              <a:ext uri="{FF2B5EF4-FFF2-40B4-BE49-F238E27FC236}">
                <a16:creationId xmlns:a16="http://schemas.microsoft.com/office/drawing/2014/main" xmlns="" id="{0194BA00-1307-4E8C-97DD-D417CB929C42}"/>
              </a:ext>
            </a:extLst>
          </p:cNvPr>
          <p:cNvSpPr>
            <a:spLocks noEditPoints="1"/>
          </p:cNvSpPr>
          <p:nvPr/>
        </p:nvSpPr>
        <p:spPr bwMode="auto">
          <a:xfrm flipH="1" flipV="1">
            <a:off x="2886861" y="4332"/>
            <a:ext cx="463936" cy="369557"/>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3" name="Freeform 61">
            <a:extLst>
              <a:ext uri="{FF2B5EF4-FFF2-40B4-BE49-F238E27FC236}">
                <a16:creationId xmlns:a16="http://schemas.microsoft.com/office/drawing/2014/main" xmlns="" id="{3C6FF623-8848-4ABE-A1F5-A9BA01AF9731}"/>
              </a:ext>
            </a:extLst>
          </p:cNvPr>
          <p:cNvSpPr>
            <a:spLocks noEditPoints="1"/>
          </p:cNvSpPr>
          <p:nvPr/>
        </p:nvSpPr>
        <p:spPr bwMode="auto">
          <a:xfrm flipH="1" flipV="1">
            <a:off x="1012924" y="1144840"/>
            <a:ext cx="883525" cy="715234"/>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4" name="Freeform 62">
            <a:extLst>
              <a:ext uri="{FF2B5EF4-FFF2-40B4-BE49-F238E27FC236}">
                <a16:creationId xmlns:a16="http://schemas.microsoft.com/office/drawing/2014/main" xmlns="" id="{4089DF2D-5EF5-43CA-91AC-41A8D6704212}"/>
              </a:ext>
            </a:extLst>
          </p:cNvPr>
          <p:cNvSpPr>
            <a:spLocks noEditPoints="1"/>
          </p:cNvSpPr>
          <p:nvPr/>
        </p:nvSpPr>
        <p:spPr bwMode="auto">
          <a:xfrm flipH="1" flipV="1">
            <a:off x="1012924" y="1223301"/>
            <a:ext cx="883525" cy="1009742"/>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5" name="Freeform 63">
            <a:extLst>
              <a:ext uri="{FF2B5EF4-FFF2-40B4-BE49-F238E27FC236}">
                <a16:creationId xmlns:a16="http://schemas.microsoft.com/office/drawing/2014/main" xmlns="" id="{A34632F8-A809-44F7-AB83-DFB093C013C5}"/>
              </a:ext>
            </a:extLst>
          </p:cNvPr>
          <p:cNvSpPr>
            <a:spLocks noEditPoints="1"/>
          </p:cNvSpPr>
          <p:nvPr/>
        </p:nvSpPr>
        <p:spPr bwMode="auto">
          <a:xfrm flipH="1" flipV="1">
            <a:off x="1650836" y="649066"/>
            <a:ext cx="492363" cy="50146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3" name="Freeform 71">
            <a:extLst>
              <a:ext uri="{FF2B5EF4-FFF2-40B4-BE49-F238E27FC236}">
                <a16:creationId xmlns:a16="http://schemas.microsoft.com/office/drawing/2014/main" xmlns="" id="{CCA8276F-3342-42F1-BD22-F8D58B83D62C}"/>
              </a:ext>
            </a:extLst>
          </p:cNvPr>
          <p:cNvSpPr>
            <a:spLocks noEditPoints="1"/>
          </p:cNvSpPr>
          <p:nvPr/>
        </p:nvSpPr>
        <p:spPr bwMode="auto">
          <a:xfrm flipH="1" flipV="1">
            <a:off x="2137513" y="368204"/>
            <a:ext cx="755032" cy="286548"/>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5" name="Freeform 73">
            <a:extLst>
              <a:ext uri="{FF2B5EF4-FFF2-40B4-BE49-F238E27FC236}">
                <a16:creationId xmlns:a16="http://schemas.microsoft.com/office/drawing/2014/main" xmlns="" id="{7609A881-C1A4-4A81-A123-9208E75D2FD3}"/>
              </a:ext>
            </a:extLst>
          </p:cNvPr>
          <p:cNvSpPr>
            <a:spLocks noEditPoints="1"/>
          </p:cNvSpPr>
          <p:nvPr/>
        </p:nvSpPr>
        <p:spPr bwMode="auto">
          <a:xfrm flipH="1" flipV="1">
            <a:off x="1390441" y="-45700"/>
            <a:ext cx="898307" cy="700452"/>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9" name="Freeform 77">
            <a:extLst>
              <a:ext uri="{FF2B5EF4-FFF2-40B4-BE49-F238E27FC236}">
                <a16:creationId xmlns:a16="http://schemas.microsoft.com/office/drawing/2014/main" xmlns="" id="{5AC047BB-1B46-4C02-ACD3-0144673C9D49}"/>
              </a:ext>
            </a:extLst>
          </p:cNvPr>
          <p:cNvSpPr>
            <a:spLocks noEditPoints="1"/>
          </p:cNvSpPr>
          <p:nvPr/>
        </p:nvSpPr>
        <p:spPr bwMode="auto">
          <a:xfrm flipH="1" flipV="1">
            <a:off x="541029" y="2227357"/>
            <a:ext cx="606073" cy="594702"/>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0" name="Freeform 78">
            <a:extLst>
              <a:ext uri="{FF2B5EF4-FFF2-40B4-BE49-F238E27FC236}">
                <a16:creationId xmlns:a16="http://schemas.microsoft.com/office/drawing/2014/main" xmlns="" id="{C7102389-5ECE-4F81-A60C-92D48FE548C1}"/>
              </a:ext>
            </a:extLst>
          </p:cNvPr>
          <p:cNvSpPr>
            <a:spLocks noEditPoints="1"/>
          </p:cNvSpPr>
          <p:nvPr/>
        </p:nvSpPr>
        <p:spPr bwMode="auto">
          <a:xfrm flipH="1" flipV="1">
            <a:off x="541029" y="2499123"/>
            <a:ext cx="606073" cy="1200774"/>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2" name="Oval 90">
            <a:extLst>
              <a:ext uri="{FF2B5EF4-FFF2-40B4-BE49-F238E27FC236}">
                <a16:creationId xmlns:a16="http://schemas.microsoft.com/office/drawing/2014/main" xmlns="" id="{F848CD4B-D96F-4ABD-8482-6C734B44587A}"/>
              </a:ext>
            </a:extLst>
          </p:cNvPr>
          <p:cNvSpPr>
            <a:spLocks noChangeArrowheads="1"/>
          </p:cNvSpPr>
          <p:nvPr/>
        </p:nvSpPr>
        <p:spPr bwMode="auto">
          <a:xfrm flipH="1" flipV="1">
            <a:off x="418223" y="1655397"/>
            <a:ext cx="69363" cy="70500"/>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3" name="Freeform 91">
            <a:extLst>
              <a:ext uri="{FF2B5EF4-FFF2-40B4-BE49-F238E27FC236}">
                <a16:creationId xmlns:a16="http://schemas.microsoft.com/office/drawing/2014/main" xmlns="" id="{B03928F0-8238-44C9-A020-BB82B816BBA4}"/>
              </a:ext>
            </a:extLst>
          </p:cNvPr>
          <p:cNvSpPr>
            <a:spLocks noEditPoints="1"/>
          </p:cNvSpPr>
          <p:nvPr/>
        </p:nvSpPr>
        <p:spPr bwMode="auto">
          <a:xfrm flipH="1" flipV="1">
            <a:off x="406852" y="1644026"/>
            <a:ext cx="92105" cy="89831"/>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4" name="Freeform 92">
            <a:extLst>
              <a:ext uri="{FF2B5EF4-FFF2-40B4-BE49-F238E27FC236}">
                <a16:creationId xmlns:a16="http://schemas.microsoft.com/office/drawing/2014/main" xmlns="" id="{BA102082-F8BA-4B83-B4F9-962F5122E081}"/>
              </a:ext>
            </a:extLst>
          </p:cNvPr>
          <p:cNvSpPr>
            <a:spLocks/>
          </p:cNvSpPr>
          <p:nvPr/>
        </p:nvSpPr>
        <p:spPr bwMode="auto">
          <a:xfrm flipH="1" flipV="1">
            <a:off x="-21834" y="1882816"/>
            <a:ext cx="30702" cy="28428"/>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5" name="Freeform 93">
            <a:extLst>
              <a:ext uri="{FF2B5EF4-FFF2-40B4-BE49-F238E27FC236}">
                <a16:creationId xmlns:a16="http://schemas.microsoft.com/office/drawing/2014/main" xmlns="" id="{89E3AA8F-64A8-4ABD-95DC-B969BD226EF3}"/>
              </a:ext>
            </a:extLst>
          </p:cNvPr>
          <p:cNvSpPr>
            <a:spLocks noEditPoints="1"/>
          </p:cNvSpPr>
          <p:nvPr/>
        </p:nvSpPr>
        <p:spPr bwMode="auto">
          <a:xfrm flipH="1" flipV="1">
            <a:off x="-32068" y="1871446"/>
            <a:ext cx="50032" cy="50032"/>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0" name="Freeform 98">
            <a:extLst>
              <a:ext uri="{FF2B5EF4-FFF2-40B4-BE49-F238E27FC236}">
                <a16:creationId xmlns:a16="http://schemas.microsoft.com/office/drawing/2014/main" xmlns="" id="{57E14FFE-F372-49E4-805E-F78072BD4F2A}"/>
              </a:ext>
            </a:extLst>
          </p:cNvPr>
          <p:cNvSpPr>
            <a:spLocks/>
          </p:cNvSpPr>
          <p:nvPr/>
        </p:nvSpPr>
        <p:spPr bwMode="auto">
          <a:xfrm flipH="1" flipV="1">
            <a:off x="1135731" y="809397"/>
            <a:ext cx="64815" cy="61403"/>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1" name="Freeform 99">
            <a:extLst>
              <a:ext uri="{FF2B5EF4-FFF2-40B4-BE49-F238E27FC236}">
                <a16:creationId xmlns:a16="http://schemas.microsoft.com/office/drawing/2014/main" xmlns="" id="{29B2E543-8B57-420E-B398-142B6F3E30CE}"/>
              </a:ext>
            </a:extLst>
          </p:cNvPr>
          <p:cNvSpPr>
            <a:spLocks noEditPoints="1"/>
          </p:cNvSpPr>
          <p:nvPr/>
        </p:nvSpPr>
        <p:spPr bwMode="auto">
          <a:xfrm flipH="1" flipV="1">
            <a:off x="1127771" y="798026"/>
            <a:ext cx="80734" cy="84145"/>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6" name="Freeform 104">
            <a:extLst>
              <a:ext uri="{FF2B5EF4-FFF2-40B4-BE49-F238E27FC236}">
                <a16:creationId xmlns:a16="http://schemas.microsoft.com/office/drawing/2014/main" xmlns="" id="{139E50F9-A094-4D4F-B32B-2FDE6D936F04}"/>
              </a:ext>
            </a:extLst>
          </p:cNvPr>
          <p:cNvSpPr>
            <a:spLocks/>
          </p:cNvSpPr>
          <p:nvPr/>
        </p:nvSpPr>
        <p:spPr bwMode="auto">
          <a:xfrm flipH="1" flipV="1">
            <a:off x="194215" y="158978"/>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7" name="Freeform 105">
            <a:extLst>
              <a:ext uri="{FF2B5EF4-FFF2-40B4-BE49-F238E27FC236}">
                <a16:creationId xmlns:a16="http://schemas.microsoft.com/office/drawing/2014/main" xmlns="" id="{D0EEEB90-2566-4FBA-BE69-A42BF641AD99}"/>
              </a:ext>
            </a:extLst>
          </p:cNvPr>
          <p:cNvSpPr>
            <a:spLocks noEditPoints="1"/>
          </p:cNvSpPr>
          <p:nvPr/>
        </p:nvSpPr>
        <p:spPr bwMode="auto">
          <a:xfrm flipH="1" flipV="1">
            <a:off x="182844" y="147607"/>
            <a:ext cx="59129" cy="61403"/>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0" name="Oval 108">
            <a:extLst>
              <a:ext uri="{FF2B5EF4-FFF2-40B4-BE49-F238E27FC236}">
                <a16:creationId xmlns:a16="http://schemas.microsoft.com/office/drawing/2014/main" xmlns="" id="{66F43D0F-7021-4706-81B9-7B281FA01359}"/>
              </a:ext>
            </a:extLst>
          </p:cNvPr>
          <p:cNvSpPr>
            <a:spLocks noChangeArrowheads="1"/>
          </p:cNvSpPr>
          <p:nvPr/>
        </p:nvSpPr>
        <p:spPr bwMode="auto">
          <a:xfrm flipH="1" flipV="1">
            <a:off x="4077401" y="-171918"/>
            <a:ext cx="31839"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1" name="Freeform 109">
            <a:extLst>
              <a:ext uri="{FF2B5EF4-FFF2-40B4-BE49-F238E27FC236}">
                <a16:creationId xmlns:a16="http://schemas.microsoft.com/office/drawing/2014/main" xmlns="" id="{A5BFECC9-CFBB-459D-AF83-06D293C96694}"/>
              </a:ext>
            </a:extLst>
          </p:cNvPr>
          <p:cNvSpPr>
            <a:spLocks noEditPoints="1"/>
          </p:cNvSpPr>
          <p:nvPr/>
        </p:nvSpPr>
        <p:spPr bwMode="auto">
          <a:xfrm flipH="1" flipV="1">
            <a:off x="4067167" y="-183289"/>
            <a:ext cx="52306" cy="53444"/>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2" name="Freeform 110">
            <a:extLst>
              <a:ext uri="{FF2B5EF4-FFF2-40B4-BE49-F238E27FC236}">
                <a16:creationId xmlns:a16="http://schemas.microsoft.com/office/drawing/2014/main" xmlns="" id="{BE6A6AA6-2E78-4809-805F-2B0E9FDD726F}"/>
              </a:ext>
            </a:extLst>
          </p:cNvPr>
          <p:cNvSpPr>
            <a:spLocks/>
          </p:cNvSpPr>
          <p:nvPr/>
        </p:nvSpPr>
        <p:spPr bwMode="auto">
          <a:xfrm flipH="1" flipV="1">
            <a:off x="3325780" y="256768"/>
            <a:ext cx="47758" cy="4775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3" name="Freeform 111">
            <a:extLst>
              <a:ext uri="{FF2B5EF4-FFF2-40B4-BE49-F238E27FC236}">
                <a16:creationId xmlns:a16="http://schemas.microsoft.com/office/drawing/2014/main" xmlns="" id="{FEBBB91E-1B73-4507-BF1B-E5FF1FF32F75}"/>
              </a:ext>
            </a:extLst>
          </p:cNvPr>
          <p:cNvSpPr>
            <a:spLocks noEditPoints="1"/>
          </p:cNvSpPr>
          <p:nvPr/>
        </p:nvSpPr>
        <p:spPr bwMode="auto">
          <a:xfrm flipH="1" flipV="1">
            <a:off x="3314409" y="245397"/>
            <a:ext cx="70500" cy="7050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4" name="Oval 112">
            <a:extLst>
              <a:ext uri="{FF2B5EF4-FFF2-40B4-BE49-F238E27FC236}">
                <a16:creationId xmlns:a16="http://schemas.microsoft.com/office/drawing/2014/main" xmlns="" id="{212A8499-EFA0-4F76-BB9F-3076448EFF50}"/>
              </a:ext>
            </a:extLst>
          </p:cNvPr>
          <p:cNvSpPr>
            <a:spLocks noChangeArrowheads="1"/>
          </p:cNvSpPr>
          <p:nvPr/>
        </p:nvSpPr>
        <p:spPr bwMode="auto">
          <a:xfrm flipH="1" flipV="1">
            <a:off x="1880529" y="1840744"/>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5" name="Freeform 113">
            <a:extLst>
              <a:ext uri="{FF2B5EF4-FFF2-40B4-BE49-F238E27FC236}">
                <a16:creationId xmlns:a16="http://schemas.microsoft.com/office/drawing/2014/main" xmlns="" id="{DB4FEDB6-F6BE-4CFF-A121-658EF6D98C76}"/>
              </a:ext>
            </a:extLst>
          </p:cNvPr>
          <p:cNvSpPr>
            <a:spLocks noEditPoints="1"/>
          </p:cNvSpPr>
          <p:nvPr/>
        </p:nvSpPr>
        <p:spPr bwMode="auto">
          <a:xfrm flipH="1" flipV="1">
            <a:off x="1869158" y="1829373"/>
            <a:ext cx="53444" cy="53444"/>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6" name="Freeform 114">
            <a:extLst>
              <a:ext uri="{FF2B5EF4-FFF2-40B4-BE49-F238E27FC236}">
                <a16:creationId xmlns:a16="http://schemas.microsoft.com/office/drawing/2014/main" xmlns="" id="{5C1140B7-9146-43BA-A752-1AB03A8748A3}"/>
              </a:ext>
            </a:extLst>
          </p:cNvPr>
          <p:cNvSpPr>
            <a:spLocks/>
          </p:cNvSpPr>
          <p:nvPr/>
        </p:nvSpPr>
        <p:spPr bwMode="auto">
          <a:xfrm flipH="1" flipV="1">
            <a:off x="979949" y="1190324"/>
            <a:ext cx="69363" cy="7050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7" name="Freeform 115">
            <a:extLst>
              <a:ext uri="{FF2B5EF4-FFF2-40B4-BE49-F238E27FC236}">
                <a16:creationId xmlns:a16="http://schemas.microsoft.com/office/drawing/2014/main" xmlns="" id="{C25B51DA-08E7-444E-BB13-EC5C0B540CDD}"/>
              </a:ext>
            </a:extLst>
          </p:cNvPr>
          <p:cNvSpPr>
            <a:spLocks noEditPoints="1"/>
          </p:cNvSpPr>
          <p:nvPr/>
        </p:nvSpPr>
        <p:spPr bwMode="auto">
          <a:xfrm flipH="1" flipV="1">
            <a:off x="970852" y="1182365"/>
            <a:ext cx="89831" cy="88694"/>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8" name="Freeform 116">
            <a:extLst>
              <a:ext uri="{FF2B5EF4-FFF2-40B4-BE49-F238E27FC236}">
                <a16:creationId xmlns:a16="http://schemas.microsoft.com/office/drawing/2014/main" xmlns="" id="{4665EE8E-F8BA-48F5-8A85-62348C52376B}"/>
              </a:ext>
            </a:extLst>
          </p:cNvPr>
          <p:cNvSpPr>
            <a:spLocks/>
          </p:cNvSpPr>
          <p:nvPr/>
        </p:nvSpPr>
        <p:spPr bwMode="auto">
          <a:xfrm flipH="1" flipV="1">
            <a:off x="1664481" y="1131195"/>
            <a:ext cx="34113" cy="34113"/>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9" name="Freeform 117">
            <a:extLst>
              <a:ext uri="{FF2B5EF4-FFF2-40B4-BE49-F238E27FC236}">
                <a16:creationId xmlns:a16="http://schemas.microsoft.com/office/drawing/2014/main" xmlns="" id="{8CA9AD3D-FC4F-4F4E-AA09-CBD81401F29B}"/>
              </a:ext>
            </a:extLst>
          </p:cNvPr>
          <p:cNvSpPr>
            <a:spLocks noEditPoints="1"/>
          </p:cNvSpPr>
          <p:nvPr/>
        </p:nvSpPr>
        <p:spPr bwMode="auto">
          <a:xfrm flipH="1" flipV="1">
            <a:off x="1653110" y="1119824"/>
            <a:ext cx="56855" cy="56855"/>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0" name="Freeform 118">
            <a:extLst>
              <a:ext uri="{FF2B5EF4-FFF2-40B4-BE49-F238E27FC236}">
                <a16:creationId xmlns:a16="http://schemas.microsoft.com/office/drawing/2014/main" xmlns="" id="{7D6B78B0-E37B-4074-A006-50BC0A45C3F5}"/>
              </a:ext>
            </a:extLst>
          </p:cNvPr>
          <p:cNvSpPr>
            <a:spLocks/>
          </p:cNvSpPr>
          <p:nvPr/>
        </p:nvSpPr>
        <p:spPr bwMode="auto">
          <a:xfrm flipH="1" flipV="1">
            <a:off x="1633779" y="999292"/>
            <a:ext cx="39799" cy="36387"/>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1" name="Freeform 119">
            <a:extLst>
              <a:ext uri="{FF2B5EF4-FFF2-40B4-BE49-F238E27FC236}">
                <a16:creationId xmlns:a16="http://schemas.microsoft.com/office/drawing/2014/main" xmlns="" id="{CB3BFBEF-103F-459B-84C1-33BE5E170FE7}"/>
              </a:ext>
            </a:extLst>
          </p:cNvPr>
          <p:cNvSpPr>
            <a:spLocks noEditPoints="1"/>
          </p:cNvSpPr>
          <p:nvPr/>
        </p:nvSpPr>
        <p:spPr bwMode="auto">
          <a:xfrm flipH="1" flipV="1">
            <a:off x="1625820" y="987921"/>
            <a:ext cx="57992" cy="59129"/>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2" name="Freeform 120">
            <a:extLst>
              <a:ext uri="{FF2B5EF4-FFF2-40B4-BE49-F238E27FC236}">
                <a16:creationId xmlns:a16="http://schemas.microsoft.com/office/drawing/2014/main" xmlns="" id="{9C5C3251-4436-4EEA-9831-9914F57E7B82}"/>
              </a:ext>
            </a:extLst>
          </p:cNvPr>
          <p:cNvSpPr>
            <a:spLocks/>
          </p:cNvSpPr>
          <p:nvPr/>
        </p:nvSpPr>
        <p:spPr bwMode="auto">
          <a:xfrm flipH="1" flipV="1">
            <a:off x="1332449" y="773009"/>
            <a:ext cx="30702" cy="3070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3" name="Freeform 121">
            <a:extLst>
              <a:ext uri="{FF2B5EF4-FFF2-40B4-BE49-F238E27FC236}">
                <a16:creationId xmlns:a16="http://schemas.microsoft.com/office/drawing/2014/main" xmlns="" id="{88F0FB99-113F-4123-9B21-5E2B477AEAC8}"/>
              </a:ext>
            </a:extLst>
          </p:cNvPr>
          <p:cNvSpPr>
            <a:spLocks noEditPoints="1"/>
          </p:cNvSpPr>
          <p:nvPr/>
        </p:nvSpPr>
        <p:spPr bwMode="auto">
          <a:xfrm flipH="1" flipV="1">
            <a:off x="1323352" y="761639"/>
            <a:ext cx="51170" cy="50032"/>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4" name="Freeform 122">
            <a:extLst>
              <a:ext uri="{FF2B5EF4-FFF2-40B4-BE49-F238E27FC236}">
                <a16:creationId xmlns:a16="http://schemas.microsoft.com/office/drawing/2014/main" xmlns="" id="{677F4DA5-CBAA-4E02-AA4D-888CB2268078}"/>
              </a:ext>
            </a:extLst>
          </p:cNvPr>
          <p:cNvSpPr>
            <a:spLocks/>
          </p:cNvSpPr>
          <p:nvPr/>
        </p:nvSpPr>
        <p:spPr bwMode="auto">
          <a:xfrm flipH="1" flipV="1">
            <a:off x="-121899" y="752542"/>
            <a:ext cx="53444" cy="53444"/>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5" name="Freeform 123">
            <a:extLst>
              <a:ext uri="{FF2B5EF4-FFF2-40B4-BE49-F238E27FC236}">
                <a16:creationId xmlns:a16="http://schemas.microsoft.com/office/drawing/2014/main" xmlns="" id="{22565BD6-13DD-4FBD-8487-11A96E9D7BAD}"/>
              </a:ext>
            </a:extLst>
          </p:cNvPr>
          <p:cNvSpPr>
            <a:spLocks noEditPoints="1"/>
          </p:cNvSpPr>
          <p:nvPr/>
        </p:nvSpPr>
        <p:spPr bwMode="auto">
          <a:xfrm flipH="1" flipV="1">
            <a:off x="-129858" y="741171"/>
            <a:ext cx="71637" cy="76186"/>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8" name="Freeform 126">
            <a:extLst>
              <a:ext uri="{FF2B5EF4-FFF2-40B4-BE49-F238E27FC236}">
                <a16:creationId xmlns:a16="http://schemas.microsoft.com/office/drawing/2014/main" xmlns="" id="{F1BFB233-1CDC-48B7-A7EE-76C84845EF1E}"/>
              </a:ext>
            </a:extLst>
          </p:cNvPr>
          <p:cNvSpPr>
            <a:spLocks/>
          </p:cNvSpPr>
          <p:nvPr/>
        </p:nvSpPr>
        <p:spPr bwMode="auto">
          <a:xfrm flipH="1" flipV="1">
            <a:off x="3163175" y="-26369"/>
            <a:ext cx="64815" cy="63677"/>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9" name="Freeform 127">
            <a:extLst>
              <a:ext uri="{FF2B5EF4-FFF2-40B4-BE49-F238E27FC236}">
                <a16:creationId xmlns:a16="http://schemas.microsoft.com/office/drawing/2014/main" xmlns="" id="{4B133C8E-0DDD-4032-9F21-CC5D25CB997A}"/>
              </a:ext>
            </a:extLst>
          </p:cNvPr>
          <p:cNvSpPr>
            <a:spLocks noEditPoints="1"/>
          </p:cNvSpPr>
          <p:nvPr/>
        </p:nvSpPr>
        <p:spPr bwMode="auto">
          <a:xfrm flipH="1" flipV="1">
            <a:off x="3152941" y="-37740"/>
            <a:ext cx="86419" cy="86419"/>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0" name="Oval 128">
            <a:extLst>
              <a:ext uri="{FF2B5EF4-FFF2-40B4-BE49-F238E27FC236}">
                <a16:creationId xmlns:a16="http://schemas.microsoft.com/office/drawing/2014/main" xmlns="" id="{DB54E7D5-F159-417E-AA0D-FF3EAE56A12A}"/>
              </a:ext>
            </a:extLst>
          </p:cNvPr>
          <p:cNvSpPr>
            <a:spLocks noChangeArrowheads="1"/>
          </p:cNvSpPr>
          <p:nvPr/>
        </p:nvSpPr>
        <p:spPr bwMode="auto">
          <a:xfrm flipH="1" flipV="1">
            <a:off x="2869804" y="352284"/>
            <a:ext cx="39799" cy="3866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1" name="Freeform 129">
            <a:extLst>
              <a:ext uri="{FF2B5EF4-FFF2-40B4-BE49-F238E27FC236}">
                <a16:creationId xmlns:a16="http://schemas.microsoft.com/office/drawing/2014/main" xmlns="" id="{F6A503B3-4EB7-482E-9231-E2859D346D96}"/>
              </a:ext>
            </a:extLst>
          </p:cNvPr>
          <p:cNvSpPr>
            <a:spLocks noEditPoints="1"/>
          </p:cNvSpPr>
          <p:nvPr/>
        </p:nvSpPr>
        <p:spPr bwMode="auto">
          <a:xfrm flipH="1" flipV="1">
            <a:off x="2861844" y="343187"/>
            <a:ext cx="57992" cy="59129"/>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4" name="Oval 132">
            <a:extLst>
              <a:ext uri="{FF2B5EF4-FFF2-40B4-BE49-F238E27FC236}">
                <a16:creationId xmlns:a16="http://schemas.microsoft.com/office/drawing/2014/main" xmlns="" id="{B543D4E5-D5C9-4748-A9E9-93525FCB09F9}"/>
              </a:ext>
            </a:extLst>
          </p:cNvPr>
          <p:cNvSpPr>
            <a:spLocks noChangeArrowheads="1"/>
          </p:cNvSpPr>
          <p:nvPr/>
        </p:nvSpPr>
        <p:spPr bwMode="auto">
          <a:xfrm flipH="1" flipV="1">
            <a:off x="2254635" y="343187"/>
            <a:ext cx="61403" cy="61403"/>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 name="Freeform 133">
            <a:extLst>
              <a:ext uri="{FF2B5EF4-FFF2-40B4-BE49-F238E27FC236}">
                <a16:creationId xmlns:a16="http://schemas.microsoft.com/office/drawing/2014/main" xmlns="" id="{2FA0B655-4A2C-4841-9BEA-9188CDE972DC}"/>
              </a:ext>
            </a:extLst>
          </p:cNvPr>
          <p:cNvSpPr>
            <a:spLocks noEditPoints="1"/>
          </p:cNvSpPr>
          <p:nvPr/>
        </p:nvSpPr>
        <p:spPr bwMode="auto">
          <a:xfrm flipH="1" flipV="1">
            <a:off x="2243264" y="331816"/>
            <a:ext cx="84145" cy="84145"/>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 name="Freeform 134">
            <a:extLst>
              <a:ext uri="{FF2B5EF4-FFF2-40B4-BE49-F238E27FC236}">
                <a16:creationId xmlns:a16="http://schemas.microsoft.com/office/drawing/2014/main" xmlns="" id="{75DBDC8E-E2A3-4B5F-B79E-7590E5948BE0}"/>
              </a:ext>
            </a:extLst>
          </p:cNvPr>
          <p:cNvSpPr>
            <a:spLocks/>
          </p:cNvSpPr>
          <p:nvPr/>
        </p:nvSpPr>
        <p:spPr bwMode="auto">
          <a:xfrm flipH="1" flipV="1">
            <a:off x="1365424" y="-68442"/>
            <a:ext cx="55718" cy="53444"/>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7" name="Freeform 135">
            <a:extLst>
              <a:ext uri="{FF2B5EF4-FFF2-40B4-BE49-F238E27FC236}">
                <a16:creationId xmlns:a16="http://schemas.microsoft.com/office/drawing/2014/main" xmlns="" id="{DD2508C2-16FE-411E-9A5E-AB0A2F6B9660}"/>
              </a:ext>
            </a:extLst>
          </p:cNvPr>
          <p:cNvSpPr>
            <a:spLocks noEditPoints="1"/>
          </p:cNvSpPr>
          <p:nvPr/>
        </p:nvSpPr>
        <p:spPr bwMode="auto">
          <a:xfrm flipH="1" flipV="1">
            <a:off x="1357465" y="-79813"/>
            <a:ext cx="75048" cy="75048"/>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8" name="Oval 136">
            <a:extLst>
              <a:ext uri="{FF2B5EF4-FFF2-40B4-BE49-F238E27FC236}">
                <a16:creationId xmlns:a16="http://schemas.microsoft.com/office/drawing/2014/main" xmlns="" id="{7D5FA675-6AB8-4FC5-828A-2BB4D1CA89EA}"/>
              </a:ext>
            </a:extLst>
          </p:cNvPr>
          <p:cNvSpPr>
            <a:spLocks noChangeArrowheads="1"/>
          </p:cNvSpPr>
          <p:nvPr/>
        </p:nvSpPr>
        <p:spPr bwMode="auto">
          <a:xfrm flipH="1" flipV="1">
            <a:off x="2120457" y="632009"/>
            <a:ext cx="39799" cy="3979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9" name="Freeform 137">
            <a:extLst>
              <a:ext uri="{FF2B5EF4-FFF2-40B4-BE49-F238E27FC236}">
                <a16:creationId xmlns:a16="http://schemas.microsoft.com/office/drawing/2014/main" xmlns="" id="{DF87D807-0963-408E-AA4A-10479A566D01}"/>
              </a:ext>
            </a:extLst>
          </p:cNvPr>
          <p:cNvSpPr>
            <a:spLocks noEditPoints="1"/>
          </p:cNvSpPr>
          <p:nvPr/>
        </p:nvSpPr>
        <p:spPr bwMode="auto">
          <a:xfrm flipH="1" flipV="1">
            <a:off x="2109086" y="620638"/>
            <a:ext cx="61403" cy="6254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0" name="Freeform 138">
            <a:extLst>
              <a:ext uri="{FF2B5EF4-FFF2-40B4-BE49-F238E27FC236}">
                <a16:creationId xmlns:a16="http://schemas.microsoft.com/office/drawing/2014/main" xmlns="" id="{F27EC07C-5304-4762-B832-FB8C9036E5E1}"/>
              </a:ext>
            </a:extLst>
          </p:cNvPr>
          <p:cNvSpPr>
            <a:spLocks/>
          </p:cNvSpPr>
          <p:nvPr/>
        </p:nvSpPr>
        <p:spPr bwMode="auto">
          <a:xfrm flipH="1" flipV="1">
            <a:off x="1725884" y="2389962"/>
            <a:ext cx="47758" cy="4775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1" name="Freeform 139">
            <a:extLst>
              <a:ext uri="{FF2B5EF4-FFF2-40B4-BE49-F238E27FC236}">
                <a16:creationId xmlns:a16="http://schemas.microsoft.com/office/drawing/2014/main" xmlns="" id="{CD49CE5B-B426-49E4-A935-CD0C6333FB00}"/>
              </a:ext>
            </a:extLst>
          </p:cNvPr>
          <p:cNvSpPr>
            <a:spLocks noEditPoints="1"/>
          </p:cNvSpPr>
          <p:nvPr/>
        </p:nvSpPr>
        <p:spPr bwMode="auto">
          <a:xfrm flipH="1" flipV="1">
            <a:off x="1717924" y="2378591"/>
            <a:ext cx="67089" cy="7050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2" name="Oval 140">
            <a:extLst>
              <a:ext uri="{FF2B5EF4-FFF2-40B4-BE49-F238E27FC236}">
                <a16:creationId xmlns:a16="http://schemas.microsoft.com/office/drawing/2014/main" xmlns="" id="{2EFE661B-EB29-459B-8088-E6ED321EEE00}"/>
              </a:ext>
            </a:extLst>
          </p:cNvPr>
          <p:cNvSpPr>
            <a:spLocks noChangeArrowheads="1"/>
          </p:cNvSpPr>
          <p:nvPr/>
        </p:nvSpPr>
        <p:spPr bwMode="auto">
          <a:xfrm flipH="1" flipV="1">
            <a:off x="1127771" y="2213712"/>
            <a:ext cx="34113" cy="32976"/>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3" name="Freeform 141">
            <a:extLst>
              <a:ext uri="{FF2B5EF4-FFF2-40B4-BE49-F238E27FC236}">
                <a16:creationId xmlns:a16="http://schemas.microsoft.com/office/drawing/2014/main" xmlns="" id="{42485C4C-3CD8-4743-990C-01FACCB6E8E9}"/>
              </a:ext>
            </a:extLst>
          </p:cNvPr>
          <p:cNvSpPr>
            <a:spLocks noEditPoints="1"/>
          </p:cNvSpPr>
          <p:nvPr/>
        </p:nvSpPr>
        <p:spPr bwMode="auto">
          <a:xfrm flipH="1" flipV="1">
            <a:off x="1116400" y="2202341"/>
            <a:ext cx="55718" cy="5571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4" name="Oval 142">
            <a:extLst>
              <a:ext uri="{FF2B5EF4-FFF2-40B4-BE49-F238E27FC236}">
                <a16:creationId xmlns:a16="http://schemas.microsoft.com/office/drawing/2014/main" xmlns="" id="{D8C0773C-EF28-4A77-95C7-6DE8F8D48A39}"/>
              </a:ext>
            </a:extLst>
          </p:cNvPr>
          <p:cNvSpPr>
            <a:spLocks noChangeArrowheads="1"/>
          </p:cNvSpPr>
          <p:nvPr/>
        </p:nvSpPr>
        <p:spPr bwMode="auto">
          <a:xfrm flipH="1" flipV="1">
            <a:off x="281198" y="4582573"/>
            <a:ext cx="55718" cy="55718"/>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5" name="Freeform 143">
            <a:extLst>
              <a:ext uri="{FF2B5EF4-FFF2-40B4-BE49-F238E27FC236}">
                <a16:creationId xmlns:a16="http://schemas.microsoft.com/office/drawing/2014/main" xmlns="" id="{85942675-5FFE-4481-87E4-E1AE6F8B93D8}"/>
              </a:ext>
            </a:extLst>
          </p:cNvPr>
          <p:cNvSpPr>
            <a:spLocks noEditPoints="1"/>
          </p:cNvSpPr>
          <p:nvPr/>
        </p:nvSpPr>
        <p:spPr bwMode="auto">
          <a:xfrm flipH="1" flipV="1">
            <a:off x="272101" y="4571203"/>
            <a:ext cx="76186" cy="78460"/>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6" name="Freeform 144">
            <a:extLst>
              <a:ext uri="{FF2B5EF4-FFF2-40B4-BE49-F238E27FC236}">
                <a16:creationId xmlns:a16="http://schemas.microsoft.com/office/drawing/2014/main" xmlns="" id="{B19A8B75-271E-4B36-99E7-AEDB582B6EF4}"/>
              </a:ext>
            </a:extLst>
          </p:cNvPr>
          <p:cNvSpPr>
            <a:spLocks/>
          </p:cNvSpPr>
          <p:nvPr/>
        </p:nvSpPr>
        <p:spPr bwMode="auto">
          <a:xfrm flipH="1" flipV="1">
            <a:off x="1105029" y="2782260"/>
            <a:ext cx="78460" cy="76186"/>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7" name="Freeform 145">
            <a:extLst>
              <a:ext uri="{FF2B5EF4-FFF2-40B4-BE49-F238E27FC236}">
                <a16:creationId xmlns:a16="http://schemas.microsoft.com/office/drawing/2014/main" xmlns="" id="{80857AA6-0DE6-44B3-861C-6A221A640A51}"/>
              </a:ext>
            </a:extLst>
          </p:cNvPr>
          <p:cNvSpPr>
            <a:spLocks noEditPoints="1"/>
          </p:cNvSpPr>
          <p:nvPr/>
        </p:nvSpPr>
        <p:spPr bwMode="auto">
          <a:xfrm flipH="1" flipV="1">
            <a:off x="1097070" y="2772027"/>
            <a:ext cx="95516" cy="97790"/>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8" name="Freeform 146">
            <a:extLst>
              <a:ext uri="{FF2B5EF4-FFF2-40B4-BE49-F238E27FC236}">
                <a16:creationId xmlns:a16="http://schemas.microsoft.com/office/drawing/2014/main" xmlns="" id="{67B29C3C-AF07-46F9-8171-1D5AF153AD0F}"/>
              </a:ext>
            </a:extLst>
          </p:cNvPr>
          <p:cNvSpPr>
            <a:spLocks/>
          </p:cNvSpPr>
          <p:nvPr/>
        </p:nvSpPr>
        <p:spPr bwMode="auto">
          <a:xfrm flipH="1" flipV="1">
            <a:off x="523973" y="2483204"/>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9" name="Freeform 147">
            <a:extLst>
              <a:ext uri="{FF2B5EF4-FFF2-40B4-BE49-F238E27FC236}">
                <a16:creationId xmlns:a16="http://schemas.microsoft.com/office/drawing/2014/main" xmlns="" id="{719664A2-9955-4761-9D92-393437F2F39C}"/>
              </a:ext>
            </a:extLst>
          </p:cNvPr>
          <p:cNvSpPr>
            <a:spLocks noEditPoints="1"/>
          </p:cNvSpPr>
          <p:nvPr/>
        </p:nvSpPr>
        <p:spPr bwMode="auto">
          <a:xfrm flipH="1" flipV="1">
            <a:off x="512602" y="2471833"/>
            <a:ext cx="59129" cy="59129"/>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0" name="Oval 148">
            <a:extLst>
              <a:ext uri="{FF2B5EF4-FFF2-40B4-BE49-F238E27FC236}">
                <a16:creationId xmlns:a16="http://schemas.microsoft.com/office/drawing/2014/main" xmlns="" id="{B07B7EDB-A074-4E9E-AB0E-7225E26990BE}"/>
              </a:ext>
            </a:extLst>
          </p:cNvPr>
          <p:cNvSpPr>
            <a:spLocks noChangeArrowheads="1"/>
          </p:cNvSpPr>
          <p:nvPr/>
        </p:nvSpPr>
        <p:spPr bwMode="auto">
          <a:xfrm flipH="1" flipV="1">
            <a:off x="809384" y="3677155"/>
            <a:ext cx="42073" cy="42073"/>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1" name="Freeform 149">
            <a:extLst>
              <a:ext uri="{FF2B5EF4-FFF2-40B4-BE49-F238E27FC236}">
                <a16:creationId xmlns:a16="http://schemas.microsoft.com/office/drawing/2014/main" xmlns="" id="{DACC1D07-692D-48EB-9553-8FB33E56DCCF}"/>
              </a:ext>
            </a:extLst>
          </p:cNvPr>
          <p:cNvSpPr>
            <a:spLocks noEditPoints="1"/>
          </p:cNvSpPr>
          <p:nvPr/>
        </p:nvSpPr>
        <p:spPr bwMode="auto">
          <a:xfrm flipH="1" flipV="1">
            <a:off x="798013" y="3665784"/>
            <a:ext cx="64815" cy="64815"/>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5">
            <a:extLst>
              <a:ext uri="{FF2B5EF4-FFF2-40B4-BE49-F238E27FC236}">
                <a16:creationId xmlns:a16="http://schemas.microsoft.com/office/drawing/2014/main" xmlns="" id="{F59F3A8D-F232-469E-A35F-AE35F74A4726}"/>
              </a:ext>
            </a:extLst>
          </p:cNvPr>
          <p:cNvSpPr>
            <a:spLocks/>
          </p:cNvSpPr>
          <p:nvPr/>
        </p:nvSpPr>
        <p:spPr bwMode="auto">
          <a:xfrm>
            <a:off x="11553683" y="1979022"/>
            <a:ext cx="634904" cy="510882"/>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6">
            <a:extLst>
              <a:ext uri="{FF2B5EF4-FFF2-40B4-BE49-F238E27FC236}">
                <a16:creationId xmlns:a16="http://schemas.microsoft.com/office/drawing/2014/main" xmlns="" id="{28C5E9EB-9EA6-455D-8A25-CF7CD66F4B76}"/>
              </a:ext>
            </a:extLst>
          </p:cNvPr>
          <p:cNvSpPr>
            <a:spLocks/>
          </p:cNvSpPr>
          <p:nvPr/>
        </p:nvSpPr>
        <p:spPr bwMode="auto">
          <a:xfrm>
            <a:off x="11553683" y="2133766"/>
            <a:ext cx="632629" cy="836299"/>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7">
            <a:extLst>
              <a:ext uri="{FF2B5EF4-FFF2-40B4-BE49-F238E27FC236}">
                <a16:creationId xmlns:a16="http://schemas.microsoft.com/office/drawing/2014/main" xmlns="" id="{3E59A014-B8D0-4649-B5AC-686749C2043A}"/>
              </a:ext>
            </a:extLst>
          </p:cNvPr>
          <p:cNvSpPr>
            <a:spLocks/>
          </p:cNvSpPr>
          <p:nvPr/>
        </p:nvSpPr>
        <p:spPr bwMode="auto">
          <a:xfrm>
            <a:off x="9614835" y="6459763"/>
            <a:ext cx="945530" cy="392549"/>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8">
            <a:extLst>
              <a:ext uri="{FF2B5EF4-FFF2-40B4-BE49-F238E27FC236}">
                <a16:creationId xmlns:a16="http://schemas.microsoft.com/office/drawing/2014/main" xmlns="" id="{2F92886D-BA40-4AE8-BA0E-576CA12F5600}"/>
              </a:ext>
            </a:extLst>
          </p:cNvPr>
          <p:cNvSpPr>
            <a:spLocks/>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9">
            <a:extLst>
              <a:ext uri="{FF2B5EF4-FFF2-40B4-BE49-F238E27FC236}">
                <a16:creationId xmlns:a16="http://schemas.microsoft.com/office/drawing/2014/main" xmlns="" id="{E220BD43-7AB2-420F-ADD2-CE015B42114D}"/>
              </a:ext>
            </a:extLst>
          </p:cNvPr>
          <p:cNvSpPr>
            <a:spLocks/>
          </p:cNvSpPr>
          <p:nvPr/>
        </p:nvSpPr>
        <p:spPr bwMode="auto">
          <a:xfrm>
            <a:off x="11727769" y="1961955"/>
            <a:ext cx="460818" cy="361827"/>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1">
            <a:extLst>
              <a:ext uri="{FF2B5EF4-FFF2-40B4-BE49-F238E27FC236}">
                <a16:creationId xmlns:a16="http://schemas.microsoft.com/office/drawing/2014/main" xmlns="" id="{6CFFCBEB-99A4-429B-AD3D-273DA01A96FB}"/>
              </a:ext>
            </a:extLst>
          </p:cNvPr>
          <p:cNvSpPr>
            <a:spLocks/>
          </p:cNvSpPr>
          <p:nvPr/>
        </p:nvSpPr>
        <p:spPr bwMode="auto">
          <a:xfrm>
            <a:off x="7639577" y="6653192"/>
            <a:ext cx="131987" cy="185465"/>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2">
            <a:extLst>
              <a:ext uri="{FF2B5EF4-FFF2-40B4-BE49-F238E27FC236}">
                <a16:creationId xmlns:a16="http://schemas.microsoft.com/office/drawing/2014/main" xmlns="" id="{0FAFD908-E87B-4CDB-959E-8047960EAA13}"/>
              </a:ext>
            </a:extLst>
          </p:cNvPr>
          <p:cNvSpPr>
            <a:spLocks/>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13">
            <a:extLst>
              <a:ext uri="{FF2B5EF4-FFF2-40B4-BE49-F238E27FC236}">
                <a16:creationId xmlns:a16="http://schemas.microsoft.com/office/drawing/2014/main" xmlns="" id="{15528B60-C625-430D-BF35-AACBAD79CDA0}"/>
              </a:ext>
            </a:extLst>
          </p:cNvPr>
          <p:cNvSpPr>
            <a:spLocks/>
          </p:cNvSpPr>
          <p:nvPr/>
        </p:nvSpPr>
        <p:spPr bwMode="auto">
          <a:xfrm>
            <a:off x="11495653" y="6507551"/>
            <a:ext cx="671315" cy="350449"/>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4">
            <a:extLst>
              <a:ext uri="{FF2B5EF4-FFF2-40B4-BE49-F238E27FC236}">
                <a16:creationId xmlns:a16="http://schemas.microsoft.com/office/drawing/2014/main" xmlns="" id="{0647F844-1DE5-4483-840A-6D0D0AC3E83C}"/>
              </a:ext>
            </a:extLst>
          </p:cNvPr>
          <p:cNvSpPr>
            <a:spLocks/>
          </p:cNvSpPr>
          <p:nvPr/>
        </p:nvSpPr>
        <p:spPr bwMode="auto">
          <a:xfrm>
            <a:off x="11604884" y="5345836"/>
            <a:ext cx="567773" cy="289007"/>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6">
            <a:extLst>
              <a:ext uri="{FF2B5EF4-FFF2-40B4-BE49-F238E27FC236}">
                <a16:creationId xmlns:a16="http://schemas.microsoft.com/office/drawing/2014/main" xmlns="" id="{301DBB4C-7198-4C43-A0BE-1818A2BB1CCB}"/>
              </a:ext>
            </a:extLst>
          </p:cNvPr>
          <p:cNvSpPr>
            <a:spLocks/>
          </p:cNvSpPr>
          <p:nvPr/>
        </p:nvSpPr>
        <p:spPr bwMode="auto">
          <a:xfrm>
            <a:off x="10658217" y="6576959"/>
            <a:ext cx="319728" cy="278767"/>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7">
            <a:extLst>
              <a:ext uri="{FF2B5EF4-FFF2-40B4-BE49-F238E27FC236}">
                <a16:creationId xmlns:a16="http://schemas.microsoft.com/office/drawing/2014/main" xmlns="" id="{B002D2C4-3CC5-4AD1-8022-05373811591B}"/>
              </a:ext>
            </a:extLst>
          </p:cNvPr>
          <p:cNvSpPr>
            <a:spLocks/>
          </p:cNvSpPr>
          <p:nvPr/>
        </p:nvSpPr>
        <p:spPr bwMode="auto">
          <a:xfrm>
            <a:off x="10798169" y="6574683"/>
            <a:ext cx="599632" cy="283318"/>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8">
            <a:extLst>
              <a:ext uri="{FF2B5EF4-FFF2-40B4-BE49-F238E27FC236}">
                <a16:creationId xmlns:a16="http://schemas.microsoft.com/office/drawing/2014/main" xmlns="" id="{B51756D3-D265-43C3-A51A-A9F810F395D7}"/>
              </a:ext>
            </a:extLst>
          </p:cNvPr>
          <p:cNvSpPr>
            <a:spLocks/>
          </p:cNvSpPr>
          <p:nvPr/>
        </p:nvSpPr>
        <p:spPr bwMode="auto">
          <a:xfrm>
            <a:off x="10798169" y="6507551"/>
            <a:ext cx="789648" cy="350449"/>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19">
            <a:extLst>
              <a:ext uri="{FF2B5EF4-FFF2-40B4-BE49-F238E27FC236}">
                <a16:creationId xmlns:a16="http://schemas.microsoft.com/office/drawing/2014/main" xmlns="" id="{8383037F-53BF-4226-A33E-FF96BAB11E5F}"/>
              </a:ext>
            </a:extLst>
          </p:cNvPr>
          <p:cNvSpPr>
            <a:spLocks/>
          </p:cNvSpPr>
          <p:nvPr/>
        </p:nvSpPr>
        <p:spPr bwMode="auto">
          <a:xfrm>
            <a:off x="7743118" y="6653192"/>
            <a:ext cx="291282" cy="185465"/>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0">
            <a:extLst>
              <a:ext uri="{FF2B5EF4-FFF2-40B4-BE49-F238E27FC236}">
                <a16:creationId xmlns:a16="http://schemas.microsoft.com/office/drawing/2014/main" xmlns="" id="{1EC82DEE-28C1-4887-8BD0-05A5A22A014C}"/>
              </a:ext>
            </a:extLst>
          </p:cNvPr>
          <p:cNvSpPr>
            <a:spLocks noEditPoints="1"/>
          </p:cNvSpPr>
          <p:nvPr/>
        </p:nvSpPr>
        <p:spPr bwMode="auto">
          <a:xfrm>
            <a:off x="9483985" y="4849746"/>
            <a:ext cx="671315" cy="212773"/>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1">
            <a:extLst>
              <a:ext uri="{FF2B5EF4-FFF2-40B4-BE49-F238E27FC236}">
                <a16:creationId xmlns:a16="http://schemas.microsoft.com/office/drawing/2014/main" xmlns="" id="{5E4AA4B5-1F9D-4C6B-9A77-8ADB1CB7B592}"/>
              </a:ext>
            </a:extLst>
          </p:cNvPr>
          <p:cNvSpPr>
            <a:spLocks/>
          </p:cNvSpPr>
          <p:nvPr/>
        </p:nvSpPr>
        <p:spPr bwMode="auto">
          <a:xfrm>
            <a:off x="7393807" y="6451798"/>
            <a:ext cx="357276" cy="386859"/>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2">
            <a:extLst>
              <a:ext uri="{FF2B5EF4-FFF2-40B4-BE49-F238E27FC236}">
                <a16:creationId xmlns:a16="http://schemas.microsoft.com/office/drawing/2014/main" xmlns="" id="{EC76A6C7-4382-4929-99DC-A46C463ABB0D}"/>
              </a:ext>
            </a:extLst>
          </p:cNvPr>
          <p:cNvSpPr>
            <a:spLocks noEditPoints="1"/>
          </p:cNvSpPr>
          <p:nvPr/>
        </p:nvSpPr>
        <p:spPr bwMode="auto">
          <a:xfrm>
            <a:off x="7426804" y="6069490"/>
            <a:ext cx="548430" cy="589391"/>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3">
            <a:extLst>
              <a:ext uri="{FF2B5EF4-FFF2-40B4-BE49-F238E27FC236}">
                <a16:creationId xmlns:a16="http://schemas.microsoft.com/office/drawing/2014/main" xmlns="" id="{16737A06-FF0A-45C2-AB15-8A8602EDD3E1}"/>
              </a:ext>
            </a:extLst>
          </p:cNvPr>
          <p:cNvSpPr>
            <a:spLocks noEditPoints="1"/>
          </p:cNvSpPr>
          <p:nvPr/>
        </p:nvSpPr>
        <p:spPr bwMode="auto">
          <a:xfrm>
            <a:off x="7743118" y="6069490"/>
            <a:ext cx="968286" cy="606459"/>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4">
            <a:extLst>
              <a:ext uri="{FF2B5EF4-FFF2-40B4-BE49-F238E27FC236}">
                <a16:creationId xmlns:a16="http://schemas.microsoft.com/office/drawing/2014/main" xmlns="" id="{4FC81821-514C-4EDC-A1F9-7E5F3B3DA673}"/>
              </a:ext>
            </a:extLst>
          </p:cNvPr>
          <p:cNvSpPr>
            <a:spLocks/>
          </p:cNvSpPr>
          <p:nvPr/>
        </p:nvSpPr>
        <p:spPr bwMode="auto">
          <a:xfrm>
            <a:off x="7743118" y="6656606"/>
            <a:ext cx="968286" cy="184327"/>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5">
            <a:extLst>
              <a:ext uri="{FF2B5EF4-FFF2-40B4-BE49-F238E27FC236}">
                <a16:creationId xmlns:a16="http://schemas.microsoft.com/office/drawing/2014/main" xmlns="" id="{9219B117-2CF3-4A80-9C6C-B9491A03C256}"/>
              </a:ext>
            </a:extLst>
          </p:cNvPr>
          <p:cNvSpPr>
            <a:spLocks/>
          </p:cNvSpPr>
          <p:nvPr/>
        </p:nvSpPr>
        <p:spPr bwMode="auto">
          <a:xfrm>
            <a:off x="8397366" y="6670260"/>
            <a:ext cx="314039" cy="170673"/>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6">
            <a:extLst>
              <a:ext uri="{FF2B5EF4-FFF2-40B4-BE49-F238E27FC236}">
                <a16:creationId xmlns:a16="http://schemas.microsoft.com/office/drawing/2014/main" xmlns="" id="{2009676E-BAFC-4986-9BD0-5AE103CA5335}"/>
              </a:ext>
            </a:extLst>
          </p:cNvPr>
          <p:cNvSpPr>
            <a:spLocks/>
          </p:cNvSpPr>
          <p:nvPr/>
        </p:nvSpPr>
        <p:spPr bwMode="auto">
          <a:xfrm>
            <a:off x="8598760" y="6670260"/>
            <a:ext cx="711139" cy="176363"/>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7">
            <a:extLst>
              <a:ext uri="{FF2B5EF4-FFF2-40B4-BE49-F238E27FC236}">
                <a16:creationId xmlns:a16="http://schemas.microsoft.com/office/drawing/2014/main" xmlns="" id="{132C5DDC-8AFA-4FB6-99F4-F19988AF18D6}"/>
              </a:ext>
            </a:extLst>
          </p:cNvPr>
          <p:cNvSpPr>
            <a:spLocks noEditPoints="1"/>
          </p:cNvSpPr>
          <p:nvPr/>
        </p:nvSpPr>
        <p:spPr bwMode="auto">
          <a:xfrm>
            <a:off x="10149611" y="4386652"/>
            <a:ext cx="1116203" cy="914808"/>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9">
            <a:extLst>
              <a:ext uri="{FF2B5EF4-FFF2-40B4-BE49-F238E27FC236}">
                <a16:creationId xmlns:a16="http://schemas.microsoft.com/office/drawing/2014/main" xmlns="" id="{45AE5274-A251-4992-91CF-A05775B0F6D5}"/>
              </a:ext>
            </a:extLst>
          </p:cNvPr>
          <p:cNvSpPr>
            <a:spLocks noEditPoints="1"/>
          </p:cNvSpPr>
          <p:nvPr/>
        </p:nvSpPr>
        <p:spPr bwMode="auto">
          <a:xfrm>
            <a:off x="11173650" y="4176156"/>
            <a:ext cx="389135" cy="1125306"/>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32">
            <a:extLst>
              <a:ext uri="{FF2B5EF4-FFF2-40B4-BE49-F238E27FC236}">
                <a16:creationId xmlns:a16="http://schemas.microsoft.com/office/drawing/2014/main" xmlns="" id="{0E00343C-958D-4732-979D-5D6AA1ECEF5F}"/>
              </a:ext>
            </a:extLst>
          </p:cNvPr>
          <p:cNvSpPr>
            <a:spLocks/>
          </p:cNvSpPr>
          <p:nvPr/>
        </p:nvSpPr>
        <p:spPr bwMode="auto">
          <a:xfrm>
            <a:off x="11553683" y="2133766"/>
            <a:ext cx="632629" cy="1686251"/>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35">
            <a:extLst>
              <a:ext uri="{FF2B5EF4-FFF2-40B4-BE49-F238E27FC236}">
                <a16:creationId xmlns:a16="http://schemas.microsoft.com/office/drawing/2014/main" xmlns="" id="{F422C021-EE30-477F-9289-F99A30B8C3D4}"/>
              </a:ext>
            </a:extLst>
          </p:cNvPr>
          <p:cNvSpPr>
            <a:spLocks/>
          </p:cNvSpPr>
          <p:nvPr/>
        </p:nvSpPr>
        <p:spPr bwMode="auto">
          <a:xfrm>
            <a:off x="12057737" y="3726716"/>
            <a:ext cx="122885" cy="208222"/>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37">
            <a:extLst>
              <a:ext uri="{FF2B5EF4-FFF2-40B4-BE49-F238E27FC236}">
                <a16:creationId xmlns:a16="http://schemas.microsoft.com/office/drawing/2014/main" xmlns="" id="{88732468-6952-4497-A3A9-4883DA8E2547}"/>
              </a:ext>
            </a:extLst>
          </p:cNvPr>
          <p:cNvSpPr>
            <a:spLocks/>
          </p:cNvSpPr>
          <p:nvPr/>
        </p:nvSpPr>
        <p:spPr bwMode="auto">
          <a:xfrm>
            <a:off x="8705715" y="6120692"/>
            <a:ext cx="1071828" cy="725930"/>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38">
            <a:extLst>
              <a:ext uri="{FF2B5EF4-FFF2-40B4-BE49-F238E27FC236}">
                <a16:creationId xmlns:a16="http://schemas.microsoft.com/office/drawing/2014/main" xmlns="" id="{BD497C9C-ED01-4F35-B5C5-06EC45C5F3EF}"/>
              </a:ext>
            </a:extLst>
          </p:cNvPr>
          <p:cNvSpPr>
            <a:spLocks/>
          </p:cNvSpPr>
          <p:nvPr/>
        </p:nvSpPr>
        <p:spPr bwMode="auto">
          <a:xfrm>
            <a:off x="9514707" y="6120692"/>
            <a:ext cx="961459" cy="725930"/>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39">
            <a:extLst>
              <a:ext uri="{FF2B5EF4-FFF2-40B4-BE49-F238E27FC236}">
                <a16:creationId xmlns:a16="http://schemas.microsoft.com/office/drawing/2014/main" xmlns="" id="{97EB729F-88D3-4D2B-9D58-8D6E219DA0CB}"/>
              </a:ext>
            </a:extLst>
          </p:cNvPr>
          <p:cNvSpPr>
            <a:spLocks noEditPoints="1"/>
          </p:cNvSpPr>
          <p:nvPr/>
        </p:nvSpPr>
        <p:spPr bwMode="auto">
          <a:xfrm>
            <a:off x="9511293" y="5056829"/>
            <a:ext cx="489263" cy="238942"/>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41">
            <a:extLst>
              <a:ext uri="{FF2B5EF4-FFF2-40B4-BE49-F238E27FC236}">
                <a16:creationId xmlns:a16="http://schemas.microsoft.com/office/drawing/2014/main" xmlns="" id="{1D394AE3-3BBD-40C5-A243-4703458357AC}"/>
              </a:ext>
            </a:extLst>
          </p:cNvPr>
          <p:cNvSpPr>
            <a:spLocks noEditPoints="1"/>
          </p:cNvSpPr>
          <p:nvPr/>
        </p:nvSpPr>
        <p:spPr bwMode="auto">
          <a:xfrm>
            <a:off x="9771854" y="5236605"/>
            <a:ext cx="228702" cy="888639"/>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42">
            <a:extLst>
              <a:ext uri="{FF2B5EF4-FFF2-40B4-BE49-F238E27FC236}">
                <a16:creationId xmlns:a16="http://schemas.microsoft.com/office/drawing/2014/main" xmlns="" id="{B693D241-A03C-4231-966D-1A61523E76A4}"/>
              </a:ext>
            </a:extLst>
          </p:cNvPr>
          <p:cNvSpPr>
            <a:spLocks noEditPoints="1"/>
          </p:cNvSpPr>
          <p:nvPr/>
        </p:nvSpPr>
        <p:spPr bwMode="auto">
          <a:xfrm>
            <a:off x="9996005" y="4849746"/>
            <a:ext cx="1269809" cy="451715"/>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44">
            <a:extLst>
              <a:ext uri="{FF2B5EF4-FFF2-40B4-BE49-F238E27FC236}">
                <a16:creationId xmlns:a16="http://schemas.microsoft.com/office/drawing/2014/main" xmlns="" id="{818AE19E-AEF9-40B1-B845-6D9052286F49}"/>
              </a:ext>
            </a:extLst>
          </p:cNvPr>
          <p:cNvSpPr>
            <a:spLocks noEditPoints="1"/>
          </p:cNvSpPr>
          <p:nvPr/>
        </p:nvSpPr>
        <p:spPr bwMode="auto">
          <a:xfrm>
            <a:off x="10021037" y="3573110"/>
            <a:ext cx="696347" cy="819231"/>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45">
            <a:extLst>
              <a:ext uri="{FF2B5EF4-FFF2-40B4-BE49-F238E27FC236}">
                <a16:creationId xmlns:a16="http://schemas.microsoft.com/office/drawing/2014/main" xmlns="" id="{B46D3319-3F81-42C3-A6A1-1D5025FB51CE}"/>
              </a:ext>
            </a:extLst>
          </p:cNvPr>
          <p:cNvSpPr>
            <a:spLocks noEditPoints="1"/>
          </p:cNvSpPr>
          <p:nvPr/>
        </p:nvSpPr>
        <p:spPr bwMode="auto">
          <a:xfrm>
            <a:off x="10337351" y="2133766"/>
            <a:ext cx="1222020" cy="144503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46">
            <a:extLst>
              <a:ext uri="{FF2B5EF4-FFF2-40B4-BE49-F238E27FC236}">
                <a16:creationId xmlns:a16="http://schemas.microsoft.com/office/drawing/2014/main" xmlns="" id="{C3986E85-82DD-4983-9DED-BF24C72D87BD}"/>
              </a:ext>
            </a:extLst>
          </p:cNvPr>
          <p:cNvSpPr>
            <a:spLocks noEditPoints="1"/>
          </p:cNvSpPr>
          <p:nvPr/>
        </p:nvSpPr>
        <p:spPr bwMode="auto">
          <a:xfrm>
            <a:off x="10621806" y="3573110"/>
            <a:ext cx="557532" cy="819231"/>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47">
            <a:extLst>
              <a:ext uri="{FF2B5EF4-FFF2-40B4-BE49-F238E27FC236}">
                <a16:creationId xmlns:a16="http://schemas.microsoft.com/office/drawing/2014/main" xmlns="" id="{EE905BC7-61D9-4C1D-AF07-BC2A3878EB07}"/>
              </a:ext>
            </a:extLst>
          </p:cNvPr>
          <p:cNvSpPr>
            <a:spLocks noEditPoints="1"/>
          </p:cNvSpPr>
          <p:nvPr/>
        </p:nvSpPr>
        <p:spPr bwMode="auto">
          <a:xfrm>
            <a:off x="10621806" y="3573110"/>
            <a:ext cx="937565" cy="611010"/>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49">
            <a:extLst>
              <a:ext uri="{FF2B5EF4-FFF2-40B4-BE49-F238E27FC236}">
                <a16:creationId xmlns:a16="http://schemas.microsoft.com/office/drawing/2014/main" xmlns="" id="{26B79934-A57B-40AA-B4DF-73D2AE2E5DF2}"/>
              </a:ext>
            </a:extLst>
          </p:cNvPr>
          <p:cNvSpPr>
            <a:spLocks noEditPoints="1"/>
          </p:cNvSpPr>
          <p:nvPr/>
        </p:nvSpPr>
        <p:spPr bwMode="auto">
          <a:xfrm>
            <a:off x="9771854" y="5236605"/>
            <a:ext cx="1185610" cy="888639"/>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52">
            <a:extLst>
              <a:ext uri="{FF2B5EF4-FFF2-40B4-BE49-F238E27FC236}">
                <a16:creationId xmlns:a16="http://schemas.microsoft.com/office/drawing/2014/main" xmlns="" id="{12114E1E-7D18-41B8-9E46-C581EE03CAA1}"/>
              </a:ext>
            </a:extLst>
          </p:cNvPr>
          <p:cNvSpPr>
            <a:spLocks noEditPoints="1"/>
          </p:cNvSpPr>
          <p:nvPr/>
        </p:nvSpPr>
        <p:spPr bwMode="auto">
          <a:xfrm>
            <a:off x="10471614" y="5898817"/>
            <a:ext cx="485850" cy="681555"/>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54">
            <a:extLst>
              <a:ext uri="{FF2B5EF4-FFF2-40B4-BE49-F238E27FC236}">
                <a16:creationId xmlns:a16="http://schemas.microsoft.com/office/drawing/2014/main" xmlns="" id="{30E6CE6F-B082-49BA-9086-B3A7780A3957}"/>
              </a:ext>
            </a:extLst>
          </p:cNvPr>
          <p:cNvSpPr>
            <a:spLocks noEditPoints="1"/>
          </p:cNvSpPr>
          <p:nvPr/>
        </p:nvSpPr>
        <p:spPr bwMode="auto">
          <a:xfrm>
            <a:off x="10952913" y="5298048"/>
            <a:ext cx="656523" cy="606459"/>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55">
            <a:extLst>
              <a:ext uri="{FF2B5EF4-FFF2-40B4-BE49-F238E27FC236}">
                <a16:creationId xmlns:a16="http://schemas.microsoft.com/office/drawing/2014/main" xmlns="" id="{743172D2-F6D2-41F4-B7D3-16303B7C26FA}"/>
              </a:ext>
            </a:extLst>
          </p:cNvPr>
          <p:cNvSpPr>
            <a:spLocks noEditPoints="1"/>
          </p:cNvSpPr>
          <p:nvPr/>
        </p:nvSpPr>
        <p:spPr bwMode="auto">
          <a:xfrm>
            <a:off x="10952913" y="5629153"/>
            <a:ext cx="905706" cy="884088"/>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57">
            <a:extLst>
              <a:ext uri="{FF2B5EF4-FFF2-40B4-BE49-F238E27FC236}">
                <a16:creationId xmlns:a16="http://schemas.microsoft.com/office/drawing/2014/main" xmlns="" id="{1CAB6D4A-18A9-45F1-A94F-659AC26E77D3}"/>
              </a:ext>
            </a:extLst>
          </p:cNvPr>
          <p:cNvSpPr>
            <a:spLocks noEditPoints="1"/>
          </p:cNvSpPr>
          <p:nvPr/>
        </p:nvSpPr>
        <p:spPr bwMode="auto">
          <a:xfrm>
            <a:off x="7068391" y="5797551"/>
            <a:ext cx="906844" cy="44033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Freeform 58">
            <a:extLst>
              <a:ext uri="{FF2B5EF4-FFF2-40B4-BE49-F238E27FC236}">
                <a16:creationId xmlns:a16="http://schemas.microsoft.com/office/drawing/2014/main" xmlns="" id="{6EB172D1-04D5-439B-B72C-A27B082505A6}"/>
              </a:ext>
            </a:extLst>
          </p:cNvPr>
          <p:cNvSpPr>
            <a:spLocks noEditPoints="1"/>
          </p:cNvSpPr>
          <p:nvPr/>
        </p:nvSpPr>
        <p:spPr bwMode="auto">
          <a:xfrm>
            <a:off x="7815939" y="5705388"/>
            <a:ext cx="464231" cy="369792"/>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59">
            <a:extLst>
              <a:ext uri="{FF2B5EF4-FFF2-40B4-BE49-F238E27FC236}">
                <a16:creationId xmlns:a16="http://schemas.microsoft.com/office/drawing/2014/main" xmlns="" id="{270AC2B2-FCE7-4219-8D02-532140905522}"/>
              </a:ext>
            </a:extLst>
          </p:cNvPr>
          <p:cNvSpPr>
            <a:spLocks/>
          </p:cNvSpPr>
          <p:nvPr/>
        </p:nvSpPr>
        <p:spPr bwMode="auto">
          <a:xfrm>
            <a:off x="9271213" y="3659585"/>
            <a:ext cx="147917" cy="564359"/>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60">
            <a:extLst>
              <a:ext uri="{FF2B5EF4-FFF2-40B4-BE49-F238E27FC236}">
                <a16:creationId xmlns:a16="http://schemas.microsoft.com/office/drawing/2014/main" xmlns="" id="{8EF2725F-D7EF-4582-AA7F-225B2EE2F361}"/>
              </a:ext>
            </a:extLst>
          </p:cNvPr>
          <p:cNvSpPr>
            <a:spLocks noEditPoints="1"/>
          </p:cNvSpPr>
          <p:nvPr/>
        </p:nvSpPr>
        <p:spPr bwMode="auto">
          <a:xfrm>
            <a:off x="9271213" y="3662998"/>
            <a:ext cx="755513" cy="560946"/>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61">
            <a:extLst>
              <a:ext uri="{FF2B5EF4-FFF2-40B4-BE49-F238E27FC236}">
                <a16:creationId xmlns:a16="http://schemas.microsoft.com/office/drawing/2014/main" xmlns="" id="{84DA3580-27FC-4336-9A71-9B301AA744C6}"/>
              </a:ext>
            </a:extLst>
          </p:cNvPr>
          <p:cNvSpPr>
            <a:spLocks noEditPoints="1"/>
          </p:cNvSpPr>
          <p:nvPr/>
        </p:nvSpPr>
        <p:spPr bwMode="auto">
          <a:xfrm>
            <a:off x="9271213" y="4218255"/>
            <a:ext cx="884088" cy="715690"/>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62">
            <a:extLst>
              <a:ext uri="{FF2B5EF4-FFF2-40B4-BE49-F238E27FC236}">
                <a16:creationId xmlns:a16="http://schemas.microsoft.com/office/drawing/2014/main" xmlns="" id="{B75E8E4E-D0A4-40C9-A7E3-EB83620DEEEA}"/>
              </a:ext>
            </a:extLst>
          </p:cNvPr>
          <p:cNvSpPr>
            <a:spLocks noEditPoints="1"/>
          </p:cNvSpPr>
          <p:nvPr/>
        </p:nvSpPr>
        <p:spPr bwMode="auto">
          <a:xfrm>
            <a:off x="9271213" y="3845049"/>
            <a:ext cx="884088" cy="1010385"/>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63">
            <a:extLst>
              <a:ext uri="{FF2B5EF4-FFF2-40B4-BE49-F238E27FC236}">
                <a16:creationId xmlns:a16="http://schemas.microsoft.com/office/drawing/2014/main" xmlns="" id="{0DF4F98C-BB0A-46B3-A198-2C1B3D4462AC}"/>
              </a:ext>
            </a:extLst>
          </p:cNvPr>
          <p:cNvSpPr>
            <a:spLocks noEditPoints="1"/>
          </p:cNvSpPr>
          <p:nvPr/>
        </p:nvSpPr>
        <p:spPr bwMode="auto">
          <a:xfrm>
            <a:off x="9024305" y="4928255"/>
            <a:ext cx="492677" cy="50178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64">
            <a:extLst>
              <a:ext uri="{FF2B5EF4-FFF2-40B4-BE49-F238E27FC236}">
                <a16:creationId xmlns:a16="http://schemas.microsoft.com/office/drawing/2014/main" xmlns="" id="{E8E9D427-4D92-4E4F-9273-D5FB7109BBDD}"/>
              </a:ext>
            </a:extLst>
          </p:cNvPr>
          <p:cNvSpPr>
            <a:spLocks noEditPoints="1"/>
          </p:cNvSpPr>
          <p:nvPr/>
        </p:nvSpPr>
        <p:spPr bwMode="auto">
          <a:xfrm>
            <a:off x="9024305" y="5056829"/>
            <a:ext cx="797613" cy="373205"/>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67">
            <a:extLst>
              <a:ext uri="{FF2B5EF4-FFF2-40B4-BE49-F238E27FC236}">
                <a16:creationId xmlns:a16="http://schemas.microsoft.com/office/drawing/2014/main" xmlns="" id="{68786EDB-EB9D-4EB7-8678-60701F17FAC7}"/>
              </a:ext>
            </a:extLst>
          </p:cNvPr>
          <p:cNvSpPr>
            <a:spLocks/>
          </p:cNvSpPr>
          <p:nvPr/>
        </p:nvSpPr>
        <p:spPr bwMode="auto">
          <a:xfrm>
            <a:off x="11260125" y="4720034"/>
            <a:ext cx="914808" cy="581427"/>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68">
            <a:extLst>
              <a:ext uri="{FF2B5EF4-FFF2-40B4-BE49-F238E27FC236}">
                <a16:creationId xmlns:a16="http://schemas.microsoft.com/office/drawing/2014/main" xmlns="" id="{39E83688-9CD1-4B61-98E3-A6A479869855}"/>
              </a:ext>
            </a:extLst>
          </p:cNvPr>
          <p:cNvSpPr>
            <a:spLocks/>
          </p:cNvSpPr>
          <p:nvPr/>
        </p:nvSpPr>
        <p:spPr bwMode="auto">
          <a:xfrm>
            <a:off x="11557096" y="4176156"/>
            <a:ext cx="621250" cy="266250"/>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Freeform 69">
            <a:extLst>
              <a:ext uri="{FF2B5EF4-FFF2-40B4-BE49-F238E27FC236}">
                <a16:creationId xmlns:a16="http://schemas.microsoft.com/office/drawing/2014/main" xmlns="" id="{277213EA-917E-4014-9B34-E83DAA957C14}"/>
              </a:ext>
            </a:extLst>
          </p:cNvPr>
          <p:cNvSpPr>
            <a:spLocks noEditPoints="1"/>
          </p:cNvSpPr>
          <p:nvPr/>
        </p:nvSpPr>
        <p:spPr bwMode="auto">
          <a:xfrm>
            <a:off x="7969545" y="5701974"/>
            <a:ext cx="914808" cy="373205"/>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71">
            <a:extLst>
              <a:ext uri="{FF2B5EF4-FFF2-40B4-BE49-F238E27FC236}">
                <a16:creationId xmlns:a16="http://schemas.microsoft.com/office/drawing/2014/main" xmlns="" id="{22260D66-4023-4CC0-B1A2-29FCE18ABC02}"/>
              </a:ext>
            </a:extLst>
          </p:cNvPr>
          <p:cNvSpPr>
            <a:spLocks noEditPoints="1"/>
          </p:cNvSpPr>
          <p:nvPr/>
        </p:nvSpPr>
        <p:spPr bwMode="auto">
          <a:xfrm>
            <a:off x="8274481" y="5424345"/>
            <a:ext cx="755513" cy="286731"/>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72">
            <a:extLst>
              <a:ext uri="{FF2B5EF4-FFF2-40B4-BE49-F238E27FC236}">
                <a16:creationId xmlns:a16="http://schemas.microsoft.com/office/drawing/2014/main" xmlns="" id="{2B551F7B-21A7-4123-B720-F41BC4520C8C}"/>
              </a:ext>
            </a:extLst>
          </p:cNvPr>
          <p:cNvSpPr>
            <a:spLocks noEditPoints="1"/>
          </p:cNvSpPr>
          <p:nvPr/>
        </p:nvSpPr>
        <p:spPr bwMode="auto">
          <a:xfrm>
            <a:off x="8705715" y="5701974"/>
            <a:ext cx="1071828" cy="973975"/>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73">
            <a:extLst>
              <a:ext uri="{FF2B5EF4-FFF2-40B4-BE49-F238E27FC236}">
                <a16:creationId xmlns:a16="http://schemas.microsoft.com/office/drawing/2014/main" xmlns="" id="{FA381A1D-5501-43BC-90A7-FEBEBED3BA7B}"/>
              </a:ext>
            </a:extLst>
          </p:cNvPr>
          <p:cNvSpPr>
            <a:spLocks noEditPoints="1"/>
          </p:cNvSpPr>
          <p:nvPr/>
        </p:nvSpPr>
        <p:spPr bwMode="auto">
          <a:xfrm>
            <a:off x="8878664" y="5424345"/>
            <a:ext cx="898879" cy="700898"/>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75">
            <a:extLst>
              <a:ext uri="{FF2B5EF4-FFF2-40B4-BE49-F238E27FC236}">
                <a16:creationId xmlns:a16="http://schemas.microsoft.com/office/drawing/2014/main" xmlns="" id="{2DF711CA-8F8F-465F-91D5-C0E8788D6EB5}"/>
              </a:ext>
            </a:extLst>
          </p:cNvPr>
          <p:cNvSpPr>
            <a:spLocks/>
          </p:cNvSpPr>
          <p:nvPr/>
        </p:nvSpPr>
        <p:spPr bwMode="auto">
          <a:xfrm>
            <a:off x="9413440" y="3253382"/>
            <a:ext cx="613286" cy="411891"/>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77">
            <a:extLst>
              <a:ext uri="{FF2B5EF4-FFF2-40B4-BE49-F238E27FC236}">
                <a16:creationId xmlns:a16="http://schemas.microsoft.com/office/drawing/2014/main" xmlns="" id="{6E1CCDD5-CBBC-492A-AEB0-D3965F094617}"/>
              </a:ext>
            </a:extLst>
          </p:cNvPr>
          <p:cNvSpPr>
            <a:spLocks noEditPoints="1"/>
          </p:cNvSpPr>
          <p:nvPr/>
        </p:nvSpPr>
        <p:spPr bwMode="auto">
          <a:xfrm>
            <a:off x="10021037" y="3255658"/>
            <a:ext cx="606459" cy="595081"/>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80">
            <a:extLst>
              <a:ext uri="{FF2B5EF4-FFF2-40B4-BE49-F238E27FC236}">
                <a16:creationId xmlns:a16="http://schemas.microsoft.com/office/drawing/2014/main" xmlns="" id="{9C0723A2-1B89-4504-B733-DEF7AC21ED3B}"/>
              </a:ext>
            </a:extLst>
          </p:cNvPr>
          <p:cNvSpPr>
            <a:spLocks/>
          </p:cNvSpPr>
          <p:nvPr/>
        </p:nvSpPr>
        <p:spPr bwMode="auto">
          <a:xfrm>
            <a:off x="11582128" y="6111589"/>
            <a:ext cx="587116" cy="545017"/>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81">
            <a:extLst>
              <a:ext uri="{FF2B5EF4-FFF2-40B4-BE49-F238E27FC236}">
                <a16:creationId xmlns:a16="http://schemas.microsoft.com/office/drawing/2014/main" xmlns="" id="{4F002311-0FFD-4DEE-9864-9917084B29E0}"/>
              </a:ext>
            </a:extLst>
          </p:cNvPr>
          <p:cNvSpPr>
            <a:spLocks/>
          </p:cNvSpPr>
          <p:nvPr/>
        </p:nvSpPr>
        <p:spPr bwMode="auto">
          <a:xfrm>
            <a:off x="11852929" y="5629153"/>
            <a:ext cx="316314" cy="413030"/>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82">
            <a:extLst>
              <a:ext uri="{FF2B5EF4-FFF2-40B4-BE49-F238E27FC236}">
                <a16:creationId xmlns:a16="http://schemas.microsoft.com/office/drawing/2014/main" xmlns="" id="{DFA055D6-9E98-4143-97C8-79C1F44FCBE5}"/>
              </a:ext>
            </a:extLst>
          </p:cNvPr>
          <p:cNvSpPr>
            <a:spLocks/>
          </p:cNvSpPr>
          <p:nvPr/>
        </p:nvSpPr>
        <p:spPr bwMode="auto">
          <a:xfrm>
            <a:off x="11702737" y="1953990"/>
            <a:ext cx="52340" cy="55754"/>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83">
            <a:extLst>
              <a:ext uri="{FF2B5EF4-FFF2-40B4-BE49-F238E27FC236}">
                <a16:creationId xmlns:a16="http://schemas.microsoft.com/office/drawing/2014/main" xmlns="" id="{55F8005B-89B3-4124-9965-A2CA5D709F90}"/>
              </a:ext>
            </a:extLst>
          </p:cNvPr>
          <p:cNvSpPr>
            <a:spLocks noEditPoints="1"/>
          </p:cNvSpPr>
          <p:nvPr/>
        </p:nvSpPr>
        <p:spPr bwMode="auto">
          <a:xfrm>
            <a:off x="11691359" y="1942612"/>
            <a:ext cx="75096" cy="76234"/>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Oval 84">
            <a:extLst>
              <a:ext uri="{FF2B5EF4-FFF2-40B4-BE49-F238E27FC236}">
                <a16:creationId xmlns:a16="http://schemas.microsoft.com/office/drawing/2014/main" xmlns="" id="{07D0A0E3-55EC-4350-A4BB-F37A76F5AB0F}"/>
              </a:ext>
            </a:extLst>
          </p:cNvPr>
          <p:cNvSpPr>
            <a:spLocks noChangeArrowheads="1"/>
          </p:cNvSpPr>
          <p:nvPr/>
        </p:nvSpPr>
        <p:spPr bwMode="auto">
          <a:xfrm>
            <a:off x="7413150" y="6437006"/>
            <a:ext cx="32997" cy="34135"/>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85">
            <a:extLst>
              <a:ext uri="{FF2B5EF4-FFF2-40B4-BE49-F238E27FC236}">
                <a16:creationId xmlns:a16="http://schemas.microsoft.com/office/drawing/2014/main" xmlns="" id="{BFE723AC-FC92-4715-ADCB-2E61EFAF0DC6}"/>
              </a:ext>
            </a:extLst>
          </p:cNvPr>
          <p:cNvSpPr>
            <a:spLocks noEditPoints="1"/>
          </p:cNvSpPr>
          <p:nvPr/>
        </p:nvSpPr>
        <p:spPr bwMode="auto">
          <a:xfrm>
            <a:off x="7401772" y="6425628"/>
            <a:ext cx="55754"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86">
            <a:extLst>
              <a:ext uri="{FF2B5EF4-FFF2-40B4-BE49-F238E27FC236}">
                <a16:creationId xmlns:a16="http://schemas.microsoft.com/office/drawing/2014/main" xmlns="" id="{8B7568B5-16C1-4452-B55B-E50DF5ABF32A}"/>
              </a:ext>
            </a:extLst>
          </p:cNvPr>
          <p:cNvSpPr>
            <a:spLocks/>
          </p:cNvSpPr>
          <p:nvPr/>
        </p:nvSpPr>
        <p:spPr bwMode="auto">
          <a:xfrm>
            <a:off x="7723776" y="6633850"/>
            <a:ext cx="47788" cy="47788"/>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87">
            <a:extLst>
              <a:ext uri="{FF2B5EF4-FFF2-40B4-BE49-F238E27FC236}">
                <a16:creationId xmlns:a16="http://schemas.microsoft.com/office/drawing/2014/main" xmlns="" id="{DC29F728-3CA8-4C28-A1AC-CE99D8D64196}"/>
              </a:ext>
            </a:extLst>
          </p:cNvPr>
          <p:cNvSpPr>
            <a:spLocks noEditPoints="1"/>
          </p:cNvSpPr>
          <p:nvPr/>
        </p:nvSpPr>
        <p:spPr bwMode="auto">
          <a:xfrm>
            <a:off x="7712397" y="6622472"/>
            <a:ext cx="69407" cy="70545"/>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Oval 88">
            <a:extLst>
              <a:ext uri="{FF2B5EF4-FFF2-40B4-BE49-F238E27FC236}">
                <a16:creationId xmlns:a16="http://schemas.microsoft.com/office/drawing/2014/main" xmlns="" id="{030E890C-7B7E-4EE9-9933-FF75977282D4}"/>
              </a:ext>
            </a:extLst>
          </p:cNvPr>
          <p:cNvSpPr>
            <a:spLocks noChangeArrowheads="1"/>
          </p:cNvSpPr>
          <p:nvPr/>
        </p:nvSpPr>
        <p:spPr bwMode="auto">
          <a:xfrm>
            <a:off x="12040670" y="3853014"/>
            <a:ext cx="42100"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89">
            <a:extLst>
              <a:ext uri="{FF2B5EF4-FFF2-40B4-BE49-F238E27FC236}">
                <a16:creationId xmlns:a16="http://schemas.microsoft.com/office/drawing/2014/main" xmlns="" id="{5F3C2687-FA8D-460D-B58E-4BBB5A811878}"/>
              </a:ext>
            </a:extLst>
          </p:cNvPr>
          <p:cNvSpPr>
            <a:spLocks noEditPoints="1"/>
          </p:cNvSpPr>
          <p:nvPr/>
        </p:nvSpPr>
        <p:spPr bwMode="auto">
          <a:xfrm>
            <a:off x="12029292" y="3841636"/>
            <a:ext cx="61442" cy="62581"/>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Oval 90">
            <a:extLst>
              <a:ext uri="{FF2B5EF4-FFF2-40B4-BE49-F238E27FC236}">
                <a16:creationId xmlns:a16="http://schemas.microsoft.com/office/drawing/2014/main" xmlns="" id="{C65113DD-43C0-43C3-A747-AD7C526AB395}"/>
              </a:ext>
            </a:extLst>
          </p:cNvPr>
          <p:cNvSpPr>
            <a:spLocks noChangeArrowheads="1"/>
          </p:cNvSpPr>
          <p:nvPr/>
        </p:nvSpPr>
        <p:spPr bwMode="auto">
          <a:xfrm>
            <a:off x="10680973" y="4352518"/>
            <a:ext cx="69407" cy="70545"/>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91">
            <a:extLst>
              <a:ext uri="{FF2B5EF4-FFF2-40B4-BE49-F238E27FC236}">
                <a16:creationId xmlns:a16="http://schemas.microsoft.com/office/drawing/2014/main" xmlns="" id="{AD0C7934-109E-4C5E-AAC4-D759100AC846}"/>
              </a:ext>
            </a:extLst>
          </p:cNvPr>
          <p:cNvSpPr>
            <a:spLocks noEditPoints="1"/>
          </p:cNvSpPr>
          <p:nvPr/>
        </p:nvSpPr>
        <p:spPr bwMode="auto">
          <a:xfrm>
            <a:off x="10669595" y="4344553"/>
            <a:ext cx="92164" cy="89888"/>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92">
            <a:extLst>
              <a:ext uri="{FF2B5EF4-FFF2-40B4-BE49-F238E27FC236}">
                <a16:creationId xmlns:a16="http://schemas.microsoft.com/office/drawing/2014/main" xmlns="" id="{2AE90A24-924B-40C3-89A3-F73DEA277542}"/>
              </a:ext>
            </a:extLst>
          </p:cNvPr>
          <p:cNvSpPr>
            <a:spLocks/>
          </p:cNvSpPr>
          <p:nvPr/>
        </p:nvSpPr>
        <p:spPr bwMode="auto">
          <a:xfrm>
            <a:off x="11159996" y="4167053"/>
            <a:ext cx="30722" cy="28446"/>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93">
            <a:extLst>
              <a:ext uri="{FF2B5EF4-FFF2-40B4-BE49-F238E27FC236}">
                <a16:creationId xmlns:a16="http://schemas.microsoft.com/office/drawing/2014/main" xmlns="" id="{CF54C95F-7C68-4348-A558-E5D36D301D0F}"/>
              </a:ext>
            </a:extLst>
          </p:cNvPr>
          <p:cNvSpPr>
            <a:spLocks noEditPoints="1"/>
          </p:cNvSpPr>
          <p:nvPr/>
        </p:nvSpPr>
        <p:spPr bwMode="auto">
          <a:xfrm>
            <a:off x="11150894" y="4156812"/>
            <a:ext cx="50064" cy="5006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94">
            <a:extLst>
              <a:ext uri="{FF2B5EF4-FFF2-40B4-BE49-F238E27FC236}">
                <a16:creationId xmlns:a16="http://schemas.microsoft.com/office/drawing/2014/main" xmlns="" id="{A5FD4BCA-31E3-4DBB-B3EE-0C721B60C18C}"/>
              </a:ext>
            </a:extLst>
          </p:cNvPr>
          <p:cNvSpPr>
            <a:spLocks/>
          </p:cNvSpPr>
          <p:nvPr/>
        </p:nvSpPr>
        <p:spPr bwMode="auto">
          <a:xfrm>
            <a:off x="11522961" y="3780194"/>
            <a:ext cx="70545" cy="70545"/>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95">
            <a:extLst>
              <a:ext uri="{FF2B5EF4-FFF2-40B4-BE49-F238E27FC236}">
                <a16:creationId xmlns:a16="http://schemas.microsoft.com/office/drawing/2014/main" xmlns="" id="{CA65FFC6-8EE5-4573-93A5-03F2B8429DAC}"/>
              </a:ext>
            </a:extLst>
          </p:cNvPr>
          <p:cNvSpPr>
            <a:spLocks noEditPoints="1"/>
          </p:cNvSpPr>
          <p:nvPr/>
        </p:nvSpPr>
        <p:spPr bwMode="auto">
          <a:xfrm>
            <a:off x="11511583" y="3772229"/>
            <a:ext cx="89888" cy="89888"/>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Oval 96">
            <a:extLst>
              <a:ext uri="{FF2B5EF4-FFF2-40B4-BE49-F238E27FC236}">
                <a16:creationId xmlns:a16="http://schemas.microsoft.com/office/drawing/2014/main" xmlns="" id="{3F84DDCA-DED3-40E2-837F-B8C5EB33BC5A}"/>
              </a:ext>
            </a:extLst>
          </p:cNvPr>
          <p:cNvSpPr>
            <a:spLocks noChangeArrowheads="1"/>
          </p:cNvSpPr>
          <p:nvPr/>
        </p:nvSpPr>
        <p:spPr bwMode="auto">
          <a:xfrm>
            <a:off x="11534339" y="2116699"/>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97">
            <a:extLst>
              <a:ext uri="{FF2B5EF4-FFF2-40B4-BE49-F238E27FC236}">
                <a16:creationId xmlns:a16="http://schemas.microsoft.com/office/drawing/2014/main" xmlns="" id="{EAA6E875-3F02-44CF-8636-7C9FE044095D}"/>
              </a:ext>
            </a:extLst>
          </p:cNvPr>
          <p:cNvSpPr>
            <a:spLocks noEditPoints="1"/>
          </p:cNvSpPr>
          <p:nvPr/>
        </p:nvSpPr>
        <p:spPr bwMode="auto">
          <a:xfrm>
            <a:off x="11522961" y="2105321"/>
            <a:ext cx="64856" cy="64856"/>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98">
            <a:extLst>
              <a:ext uri="{FF2B5EF4-FFF2-40B4-BE49-F238E27FC236}">
                <a16:creationId xmlns:a16="http://schemas.microsoft.com/office/drawing/2014/main" xmlns="" id="{67BC1731-CF17-4789-9807-A7802840CFBE}"/>
              </a:ext>
            </a:extLst>
          </p:cNvPr>
          <p:cNvSpPr>
            <a:spLocks/>
          </p:cNvSpPr>
          <p:nvPr/>
        </p:nvSpPr>
        <p:spPr bwMode="auto">
          <a:xfrm>
            <a:off x="9967560" y="5208159"/>
            <a:ext cx="64856" cy="6144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99">
            <a:extLst>
              <a:ext uri="{FF2B5EF4-FFF2-40B4-BE49-F238E27FC236}">
                <a16:creationId xmlns:a16="http://schemas.microsoft.com/office/drawing/2014/main" xmlns="" id="{4A86D64A-46B8-409F-A804-0666EAD14F53}"/>
              </a:ext>
            </a:extLst>
          </p:cNvPr>
          <p:cNvSpPr>
            <a:spLocks noEditPoints="1"/>
          </p:cNvSpPr>
          <p:nvPr/>
        </p:nvSpPr>
        <p:spPr bwMode="auto">
          <a:xfrm>
            <a:off x="9959594" y="5196781"/>
            <a:ext cx="80786" cy="84199"/>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100">
            <a:extLst>
              <a:ext uri="{FF2B5EF4-FFF2-40B4-BE49-F238E27FC236}">
                <a16:creationId xmlns:a16="http://schemas.microsoft.com/office/drawing/2014/main" xmlns="" id="{D8E19477-AFEE-4DCB-80D9-FAD3045452F7}"/>
              </a:ext>
            </a:extLst>
          </p:cNvPr>
          <p:cNvSpPr>
            <a:spLocks/>
          </p:cNvSpPr>
          <p:nvPr/>
        </p:nvSpPr>
        <p:spPr bwMode="auto">
          <a:xfrm>
            <a:off x="10445445" y="6434731"/>
            <a:ext cx="53478" cy="55754"/>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101">
            <a:extLst>
              <a:ext uri="{FF2B5EF4-FFF2-40B4-BE49-F238E27FC236}">
                <a16:creationId xmlns:a16="http://schemas.microsoft.com/office/drawing/2014/main" xmlns="" id="{B189B94E-F332-4036-A0EA-DD99FF095A28}"/>
              </a:ext>
            </a:extLst>
          </p:cNvPr>
          <p:cNvSpPr>
            <a:spLocks noEditPoints="1"/>
          </p:cNvSpPr>
          <p:nvPr/>
        </p:nvSpPr>
        <p:spPr bwMode="auto">
          <a:xfrm>
            <a:off x="10435204" y="6425628"/>
            <a:ext cx="75096" cy="72821"/>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102">
            <a:extLst>
              <a:ext uri="{FF2B5EF4-FFF2-40B4-BE49-F238E27FC236}">
                <a16:creationId xmlns:a16="http://schemas.microsoft.com/office/drawing/2014/main" xmlns="" id="{7A7FAAC4-6EF3-4E6D-BA3D-A0D57382FA9B}"/>
              </a:ext>
            </a:extLst>
          </p:cNvPr>
          <p:cNvSpPr>
            <a:spLocks/>
          </p:cNvSpPr>
          <p:nvPr/>
        </p:nvSpPr>
        <p:spPr bwMode="auto">
          <a:xfrm>
            <a:off x="10765172" y="6543962"/>
            <a:ext cx="69407" cy="70545"/>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103">
            <a:extLst>
              <a:ext uri="{FF2B5EF4-FFF2-40B4-BE49-F238E27FC236}">
                <a16:creationId xmlns:a16="http://schemas.microsoft.com/office/drawing/2014/main" xmlns="" id="{FD924F0F-D9F9-4AFA-9ACD-C1869F258684}"/>
              </a:ext>
            </a:extLst>
          </p:cNvPr>
          <p:cNvSpPr>
            <a:spLocks noEditPoints="1"/>
          </p:cNvSpPr>
          <p:nvPr/>
        </p:nvSpPr>
        <p:spPr bwMode="auto">
          <a:xfrm>
            <a:off x="10756069" y="6532583"/>
            <a:ext cx="89888" cy="92164"/>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Freeform 104">
            <a:extLst>
              <a:ext uri="{FF2B5EF4-FFF2-40B4-BE49-F238E27FC236}">
                <a16:creationId xmlns:a16="http://schemas.microsoft.com/office/drawing/2014/main" xmlns="" id="{C7F12B29-3FB6-476B-80E0-6212DC3CE5DE}"/>
              </a:ext>
            </a:extLst>
          </p:cNvPr>
          <p:cNvSpPr>
            <a:spLocks/>
          </p:cNvSpPr>
          <p:nvPr/>
        </p:nvSpPr>
        <p:spPr bwMode="auto">
          <a:xfrm>
            <a:off x="10935845" y="5881750"/>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105">
            <a:extLst>
              <a:ext uri="{FF2B5EF4-FFF2-40B4-BE49-F238E27FC236}">
                <a16:creationId xmlns:a16="http://schemas.microsoft.com/office/drawing/2014/main" xmlns="" id="{0B3F6507-66CB-46EB-A799-90B601E50B54}"/>
              </a:ext>
            </a:extLst>
          </p:cNvPr>
          <p:cNvSpPr>
            <a:spLocks noEditPoints="1"/>
          </p:cNvSpPr>
          <p:nvPr/>
        </p:nvSpPr>
        <p:spPr bwMode="auto">
          <a:xfrm>
            <a:off x="10926743" y="5870371"/>
            <a:ext cx="59167" cy="61442"/>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Freeform 106">
            <a:extLst>
              <a:ext uri="{FF2B5EF4-FFF2-40B4-BE49-F238E27FC236}">
                <a16:creationId xmlns:a16="http://schemas.microsoft.com/office/drawing/2014/main" xmlns="" id="{D008DBB4-F4E8-4BC9-ADCC-D31FC7053B22}"/>
              </a:ext>
            </a:extLst>
          </p:cNvPr>
          <p:cNvSpPr>
            <a:spLocks/>
          </p:cNvSpPr>
          <p:nvPr/>
        </p:nvSpPr>
        <p:spPr bwMode="auto">
          <a:xfrm>
            <a:off x="11570750" y="5527887"/>
            <a:ext cx="72821" cy="76234"/>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Freeform 107">
            <a:extLst>
              <a:ext uri="{FF2B5EF4-FFF2-40B4-BE49-F238E27FC236}">
                <a16:creationId xmlns:a16="http://schemas.microsoft.com/office/drawing/2014/main" xmlns="" id="{8A606EA5-D813-4E9A-AB84-E6A16A7C7464}"/>
              </a:ext>
            </a:extLst>
          </p:cNvPr>
          <p:cNvSpPr>
            <a:spLocks noEditPoints="1"/>
          </p:cNvSpPr>
          <p:nvPr/>
        </p:nvSpPr>
        <p:spPr bwMode="auto">
          <a:xfrm>
            <a:off x="11559371" y="5516509"/>
            <a:ext cx="95577" cy="95577"/>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Oval 108">
            <a:extLst>
              <a:ext uri="{FF2B5EF4-FFF2-40B4-BE49-F238E27FC236}">
                <a16:creationId xmlns:a16="http://schemas.microsoft.com/office/drawing/2014/main" xmlns="" id="{5A80A41B-ECF0-4EDC-BAA6-F2C6FFBDF69E}"/>
              </a:ext>
            </a:extLst>
          </p:cNvPr>
          <p:cNvSpPr>
            <a:spLocks noChangeArrowheads="1"/>
          </p:cNvSpPr>
          <p:nvPr/>
        </p:nvSpPr>
        <p:spPr bwMode="auto">
          <a:xfrm>
            <a:off x="7057012" y="6220820"/>
            <a:ext cx="31859"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109">
            <a:extLst>
              <a:ext uri="{FF2B5EF4-FFF2-40B4-BE49-F238E27FC236}">
                <a16:creationId xmlns:a16="http://schemas.microsoft.com/office/drawing/2014/main" xmlns="" id="{619396EB-8A3A-46D5-B7D9-C1130A9872CA}"/>
              </a:ext>
            </a:extLst>
          </p:cNvPr>
          <p:cNvSpPr>
            <a:spLocks noEditPoints="1"/>
          </p:cNvSpPr>
          <p:nvPr/>
        </p:nvSpPr>
        <p:spPr bwMode="auto">
          <a:xfrm>
            <a:off x="7046772" y="6209442"/>
            <a:ext cx="52340" cy="53478"/>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110">
            <a:extLst>
              <a:ext uri="{FF2B5EF4-FFF2-40B4-BE49-F238E27FC236}">
                <a16:creationId xmlns:a16="http://schemas.microsoft.com/office/drawing/2014/main" xmlns="" id="{2D9AACB2-01D9-43FA-B301-24C959FF5390}"/>
              </a:ext>
            </a:extLst>
          </p:cNvPr>
          <p:cNvSpPr>
            <a:spLocks/>
          </p:cNvSpPr>
          <p:nvPr/>
        </p:nvSpPr>
        <p:spPr bwMode="auto">
          <a:xfrm>
            <a:off x="7793182" y="5774794"/>
            <a:ext cx="47788" cy="4778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111">
            <a:extLst>
              <a:ext uri="{FF2B5EF4-FFF2-40B4-BE49-F238E27FC236}">
                <a16:creationId xmlns:a16="http://schemas.microsoft.com/office/drawing/2014/main" xmlns="" id="{C54BC6CD-DC69-4553-B20D-62EFCAE922D7}"/>
              </a:ext>
            </a:extLst>
          </p:cNvPr>
          <p:cNvSpPr>
            <a:spLocks noEditPoints="1"/>
          </p:cNvSpPr>
          <p:nvPr/>
        </p:nvSpPr>
        <p:spPr bwMode="auto">
          <a:xfrm>
            <a:off x="7781804" y="5763416"/>
            <a:ext cx="70545" cy="70545"/>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Oval 112">
            <a:extLst>
              <a:ext uri="{FF2B5EF4-FFF2-40B4-BE49-F238E27FC236}">
                <a16:creationId xmlns:a16="http://schemas.microsoft.com/office/drawing/2014/main" xmlns="" id="{1974A800-4B95-4834-AAAF-11688DC22C72}"/>
              </a:ext>
            </a:extLst>
          </p:cNvPr>
          <p:cNvSpPr>
            <a:spLocks noChangeArrowheads="1"/>
          </p:cNvSpPr>
          <p:nvPr/>
        </p:nvSpPr>
        <p:spPr bwMode="auto">
          <a:xfrm>
            <a:off x="9256421" y="4206877"/>
            <a:ext cx="30722"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113">
            <a:extLst>
              <a:ext uri="{FF2B5EF4-FFF2-40B4-BE49-F238E27FC236}">
                <a16:creationId xmlns:a16="http://schemas.microsoft.com/office/drawing/2014/main" xmlns="" id="{BE74D2A8-978C-4E28-B6BB-EF833593BE18}"/>
              </a:ext>
            </a:extLst>
          </p:cNvPr>
          <p:cNvSpPr>
            <a:spLocks noEditPoints="1"/>
          </p:cNvSpPr>
          <p:nvPr/>
        </p:nvSpPr>
        <p:spPr bwMode="auto">
          <a:xfrm>
            <a:off x="9245043" y="4195498"/>
            <a:ext cx="53478" cy="53478"/>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Freeform 114">
            <a:extLst>
              <a:ext uri="{FF2B5EF4-FFF2-40B4-BE49-F238E27FC236}">
                <a16:creationId xmlns:a16="http://schemas.microsoft.com/office/drawing/2014/main" xmlns="" id="{17FF2ED6-2CFE-4B03-856D-BEA3E35DFFAE}"/>
              </a:ext>
            </a:extLst>
          </p:cNvPr>
          <p:cNvSpPr>
            <a:spLocks/>
          </p:cNvSpPr>
          <p:nvPr/>
        </p:nvSpPr>
        <p:spPr bwMode="auto">
          <a:xfrm>
            <a:off x="10118889" y="4817887"/>
            <a:ext cx="69407" cy="70545"/>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115">
            <a:extLst>
              <a:ext uri="{FF2B5EF4-FFF2-40B4-BE49-F238E27FC236}">
                <a16:creationId xmlns:a16="http://schemas.microsoft.com/office/drawing/2014/main" xmlns="" id="{5B5B39D7-C85F-4A61-A631-153B5769EBE8}"/>
              </a:ext>
            </a:extLst>
          </p:cNvPr>
          <p:cNvSpPr>
            <a:spLocks noEditPoints="1"/>
          </p:cNvSpPr>
          <p:nvPr/>
        </p:nvSpPr>
        <p:spPr bwMode="auto">
          <a:xfrm>
            <a:off x="10107511" y="4807646"/>
            <a:ext cx="89888" cy="88750"/>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116">
            <a:extLst>
              <a:ext uri="{FF2B5EF4-FFF2-40B4-BE49-F238E27FC236}">
                <a16:creationId xmlns:a16="http://schemas.microsoft.com/office/drawing/2014/main" xmlns="" id="{A9C79E7E-A621-4BAE-ABA1-343217A8DDA9}"/>
              </a:ext>
            </a:extLst>
          </p:cNvPr>
          <p:cNvSpPr>
            <a:spLocks/>
          </p:cNvSpPr>
          <p:nvPr/>
        </p:nvSpPr>
        <p:spPr bwMode="auto">
          <a:xfrm>
            <a:off x="9469194" y="4913464"/>
            <a:ext cx="34135" cy="34135"/>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 name="Freeform 117">
            <a:extLst>
              <a:ext uri="{FF2B5EF4-FFF2-40B4-BE49-F238E27FC236}">
                <a16:creationId xmlns:a16="http://schemas.microsoft.com/office/drawing/2014/main" xmlns="" id="{F0FC4768-0F20-45BE-82B2-0A3CC91E4E2F}"/>
              </a:ext>
            </a:extLst>
          </p:cNvPr>
          <p:cNvSpPr>
            <a:spLocks noEditPoints="1"/>
          </p:cNvSpPr>
          <p:nvPr/>
        </p:nvSpPr>
        <p:spPr bwMode="auto">
          <a:xfrm>
            <a:off x="9457816" y="4902086"/>
            <a:ext cx="56891"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Freeform 118">
            <a:extLst>
              <a:ext uri="{FF2B5EF4-FFF2-40B4-BE49-F238E27FC236}">
                <a16:creationId xmlns:a16="http://schemas.microsoft.com/office/drawing/2014/main" xmlns="" id="{0F54B82D-1EDE-4DAF-B9AF-A8984385B3E7}"/>
              </a:ext>
            </a:extLst>
          </p:cNvPr>
          <p:cNvSpPr>
            <a:spLocks/>
          </p:cNvSpPr>
          <p:nvPr/>
        </p:nvSpPr>
        <p:spPr bwMode="auto">
          <a:xfrm>
            <a:off x="9494226" y="5043176"/>
            <a:ext cx="39824" cy="36410"/>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Freeform 119">
            <a:extLst>
              <a:ext uri="{FF2B5EF4-FFF2-40B4-BE49-F238E27FC236}">
                <a16:creationId xmlns:a16="http://schemas.microsoft.com/office/drawing/2014/main" xmlns="" id="{183CD5CB-C980-4566-A5A0-CC6CF4D5E27B}"/>
              </a:ext>
            </a:extLst>
          </p:cNvPr>
          <p:cNvSpPr>
            <a:spLocks noEditPoints="1"/>
          </p:cNvSpPr>
          <p:nvPr/>
        </p:nvSpPr>
        <p:spPr bwMode="auto">
          <a:xfrm>
            <a:off x="9483985" y="5031797"/>
            <a:ext cx="58029" cy="59167"/>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Freeform 120">
            <a:extLst>
              <a:ext uri="{FF2B5EF4-FFF2-40B4-BE49-F238E27FC236}">
                <a16:creationId xmlns:a16="http://schemas.microsoft.com/office/drawing/2014/main" xmlns="" id="{689D50DA-0864-412D-88DD-657A00CF1694}"/>
              </a:ext>
            </a:extLst>
          </p:cNvPr>
          <p:cNvSpPr>
            <a:spLocks/>
          </p:cNvSpPr>
          <p:nvPr/>
        </p:nvSpPr>
        <p:spPr bwMode="auto">
          <a:xfrm>
            <a:off x="9804851" y="5275291"/>
            <a:ext cx="30722" cy="3072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121">
            <a:extLst>
              <a:ext uri="{FF2B5EF4-FFF2-40B4-BE49-F238E27FC236}">
                <a16:creationId xmlns:a16="http://schemas.microsoft.com/office/drawing/2014/main" xmlns="" id="{04A9E380-FDB1-4950-A0D1-706D1F084AF2}"/>
              </a:ext>
            </a:extLst>
          </p:cNvPr>
          <p:cNvSpPr>
            <a:spLocks noEditPoints="1"/>
          </p:cNvSpPr>
          <p:nvPr/>
        </p:nvSpPr>
        <p:spPr bwMode="auto">
          <a:xfrm>
            <a:off x="9793472" y="5267326"/>
            <a:ext cx="51202" cy="5006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122">
            <a:extLst>
              <a:ext uri="{FF2B5EF4-FFF2-40B4-BE49-F238E27FC236}">
                <a16:creationId xmlns:a16="http://schemas.microsoft.com/office/drawing/2014/main" xmlns="" id="{F22C9950-5646-4888-99F4-F3362F914D6D}"/>
              </a:ext>
            </a:extLst>
          </p:cNvPr>
          <p:cNvSpPr>
            <a:spLocks/>
          </p:cNvSpPr>
          <p:nvPr/>
        </p:nvSpPr>
        <p:spPr bwMode="auto">
          <a:xfrm>
            <a:off x="11237368" y="5273015"/>
            <a:ext cx="53478" cy="53478"/>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123">
            <a:extLst>
              <a:ext uri="{FF2B5EF4-FFF2-40B4-BE49-F238E27FC236}">
                <a16:creationId xmlns:a16="http://schemas.microsoft.com/office/drawing/2014/main" xmlns="" id="{08D11FD6-E29F-4DF9-8466-E3FFE4DF15B2}"/>
              </a:ext>
            </a:extLst>
          </p:cNvPr>
          <p:cNvSpPr>
            <a:spLocks noEditPoints="1"/>
          </p:cNvSpPr>
          <p:nvPr/>
        </p:nvSpPr>
        <p:spPr bwMode="auto">
          <a:xfrm>
            <a:off x="11227127" y="5261637"/>
            <a:ext cx="71683" cy="76234"/>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Oval 124">
            <a:extLst>
              <a:ext uri="{FF2B5EF4-FFF2-40B4-BE49-F238E27FC236}">
                <a16:creationId xmlns:a16="http://schemas.microsoft.com/office/drawing/2014/main" xmlns="" id="{CBCE9CFE-A83C-4717-B3CE-19F77F92EFD8}"/>
              </a:ext>
            </a:extLst>
          </p:cNvPr>
          <p:cNvSpPr>
            <a:spLocks noChangeArrowheads="1"/>
          </p:cNvSpPr>
          <p:nvPr/>
        </p:nvSpPr>
        <p:spPr bwMode="auto">
          <a:xfrm>
            <a:off x="11528650" y="4147710"/>
            <a:ext cx="61442" cy="61442"/>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 name="Freeform 125">
            <a:extLst>
              <a:ext uri="{FF2B5EF4-FFF2-40B4-BE49-F238E27FC236}">
                <a16:creationId xmlns:a16="http://schemas.microsoft.com/office/drawing/2014/main" xmlns="" id="{681606CE-8CDA-4D31-8EFE-9A7608F0B019}"/>
              </a:ext>
            </a:extLst>
          </p:cNvPr>
          <p:cNvSpPr>
            <a:spLocks noEditPoints="1"/>
          </p:cNvSpPr>
          <p:nvPr/>
        </p:nvSpPr>
        <p:spPr bwMode="auto">
          <a:xfrm>
            <a:off x="11517272" y="4136332"/>
            <a:ext cx="81923" cy="84199"/>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 name="Freeform 126">
            <a:extLst>
              <a:ext uri="{FF2B5EF4-FFF2-40B4-BE49-F238E27FC236}">
                <a16:creationId xmlns:a16="http://schemas.microsoft.com/office/drawing/2014/main" xmlns="" id="{3C6C5764-ED41-4DBC-879C-7B1927D49E03}"/>
              </a:ext>
            </a:extLst>
          </p:cNvPr>
          <p:cNvSpPr>
            <a:spLocks/>
          </p:cNvSpPr>
          <p:nvPr/>
        </p:nvSpPr>
        <p:spPr bwMode="auto">
          <a:xfrm>
            <a:off x="7938824" y="6042183"/>
            <a:ext cx="64856" cy="63718"/>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 name="Freeform 127">
            <a:extLst>
              <a:ext uri="{FF2B5EF4-FFF2-40B4-BE49-F238E27FC236}">
                <a16:creationId xmlns:a16="http://schemas.microsoft.com/office/drawing/2014/main" xmlns="" id="{478020E4-D00C-4424-8641-E13BBB4ECB43}"/>
              </a:ext>
            </a:extLst>
          </p:cNvPr>
          <p:cNvSpPr>
            <a:spLocks noEditPoints="1"/>
          </p:cNvSpPr>
          <p:nvPr/>
        </p:nvSpPr>
        <p:spPr bwMode="auto">
          <a:xfrm>
            <a:off x="7927445" y="6030805"/>
            <a:ext cx="86474" cy="86474"/>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Oval 128">
            <a:extLst>
              <a:ext uri="{FF2B5EF4-FFF2-40B4-BE49-F238E27FC236}">
                <a16:creationId xmlns:a16="http://schemas.microsoft.com/office/drawing/2014/main" xmlns="" id="{1D331424-35CD-4543-85EE-5C560E40DC16}"/>
              </a:ext>
            </a:extLst>
          </p:cNvPr>
          <p:cNvSpPr>
            <a:spLocks noChangeArrowheads="1"/>
          </p:cNvSpPr>
          <p:nvPr/>
        </p:nvSpPr>
        <p:spPr bwMode="auto">
          <a:xfrm>
            <a:off x="8257414" y="5688320"/>
            <a:ext cx="39824" cy="38686"/>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 name="Freeform 129">
            <a:extLst>
              <a:ext uri="{FF2B5EF4-FFF2-40B4-BE49-F238E27FC236}">
                <a16:creationId xmlns:a16="http://schemas.microsoft.com/office/drawing/2014/main" xmlns="" id="{B959EBD3-2376-490F-8E41-2EC29A70EC0D}"/>
              </a:ext>
            </a:extLst>
          </p:cNvPr>
          <p:cNvSpPr>
            <a:spLocks noEditPoints="1"/>
          </p:cNvSpPr>
          <p:nvPr/>
        </p:nvSpPr>
        <p:spPr bwMode="auto">
          <a:xfrm>
            <a:off x="8247174" y="5676942"/>
            <a:ext cx="58029" cy="59167"/>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 name="Freeform 130">
            <a:extLst>
              <a:ext uri="{FF2B5EF4-FFF2-40B4-BE49-F238E27FC236}">
                <a16:creationId xmlns:a16="http://schemas.microsoft.com/office/drawing/2014/main" xmlns="" id="{E177B577-8CC6-4E77-AF12-D07AF2DF42B7}"/>
              </a:ext>
            </a:extLst>
          </p:cNvPr>
          <p:cNvSpPr>
            <a:spLocks/>
          </p:cNvSpPr>
          <p:nvPr/>
        </p:nvSpPr>
        <p:spPr bwMode="auto">
          <a:xfrm>
            <a:off x="8677270" y="6641814"/>
            <a:ext cx="59167" cy="61442"/>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 name="Freeform 131">
            <a:extLst>
              <a:ext uri="{FF2B5EF4-FFF2-40B4-BE49-F238E27FC236}">
                <a16:creationId xmlns:a16="http://schemas.microsoft.com/office/drawing/2014/main" xmlns="" id="{BA439EAE-F8AD-4F0C-93FF-284813835A83}"/>
              </a:ext>
            </a:extLst>
          </p:cNvPr>
          <p:cNvSpPr>
            <a:spLocks noEditPoints="1"/>
          </p:cNvSpPr>
          <p:nvPr/>
        </p:nvSpPr>
        <p:spPr bwMode="auto">
          <a:xfrm>
            <a:off x="8665892" y="6633850"/>
            <a:ext cx="81923" cy="78510"/>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 name="Oval 132">
            <a:extLst>
              <a:ext uri="{FF2B5EF4-FFF2-40B4-BE49-F238E27FC236}">
                <a16:creationId xmlns:a16="http://schemas.microsoft.com/office/drawing/2014/main" xmlns="" id="{860B24F4-E801-42AC-8E1C-C3D92D43F81D}"/>
              </a:ext>
            </a:extLst>
          </p:cNvPr>
          <p:cNvSpPr>
            <a:spLocks noChangeArrowheads="1"/>
          </p:cNvSpPr>
          <p:nvPr/>
        </p:nvSpPr>
        <p:spPr bwMode="auto">
          <a:xfrm>
            <a:off x="8851356" y="5674666"/>
            <a:ext cx="61442" cy="61442"/>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4" name="Freeform 133">
            <a:extLst>
              <a:ext uri="{FF2B5EF4-FFF2-40B4-BE49-F238E27FC236}">
                <a16:creationId xmlns:a16="http://schemas.microsoft.com/office/drawing/2014/main" xmlns="" id="{46885EA2-4DDC-4488-A257-FED9E72D0445}"/>
              </a:ext>
            </a:extLst>
          </p:cNvPr>
          <p:cNvSpPr>
            <a:spLocks noEditPoints="1"/>
          </p:cNvSpPr>
          <p:nvPr/>
        </p:nvSpPr>
        <p:spPr bwMode="auto">
          <a:xfrm>
            <a:off x="8839978" y="5663288"/>
            <a:ext cx="84199" cy="84199"/>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5" name="Freeform 134">
            <a:extLst>
              <a:ext uri="{FF2B5EF4-FFF2-40B4-BE49-F238E27FC236}">
                <a16:creationId xmlns:a16="http://schemas.microsoft.com/office/drawing/2014/main" xmlns="" id="{69D52AEF-59B3-48F4-AB1D-A327F91187A3}"/>
              </a:ext>
            </a:extLst>
          </p:cNvPr>
          <p:cNvSpPr>
            <a:spLocks/>
          </p:cNvSpPr>
          <p:nvPr/>
        </p:nvSpPr>
        <p:spPr bwMode="auto">
          <a:xfrm>
            <a:off x="9746822" y="6094523"/>
            <a:ext cx="55754" cy="53478"/>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135">
            <a:extLst>
              <a:ext uri="{FF2B5EF4-FFF2-40B4-BE49-F238E27FC236}">
                <a16:creationId xmlns:a16="http://schemas.microsoft.com/office/drawing/2014/main" xmlns="" id="{ECE51824-CBA8-47BC-84EA-86D06603B325}"/>
              </a:ext>
            </a:extLst>
          </p:cNvPr>
          <p:cNvSpPr>
            <a:spLocks noEditPoints="1"/>
          </p:cNvSpPr>
          <p:nvPr/>
        </p:nvSpPr>
        <p:spPr bwMode="auto">
          <a:xfrm>
            <a:off x="9735444" y="6084282"/>
            <a:ext cx="75096" cy="7509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Oval 136">
            <a:extLst>
              <a:ext uri="{FF2B5EF4-FFF2-40B4-BE49-F238E27FC236}">
                <a16:creationId xmlns:a16="http://schemas.microsoft.com/office/drawing/2014/main" xmlns="" id="{5EF9D786-5A9C-49B1-BA93-D569E889D748}"/>
              </a:ext>
            </a:extLst>
          </p:cNvPr>
          <p:cNvSpPr>
            <a:spLocks noChangeArrowheads="1"/>
          </p:cNvSpPr>
          <p:nvPr/>
        </p:nvSpPr>
        <p:spPr bwMode="auto">
          <a:xfrm>
            <a:off x="9007238" y="5407278"/>
            <a:ext cx="39824" cy="39824"/>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137">
            <a:extLst>
              <a:ext uri="{FF2B5EF4-FFF2-40B4-BE49-F238E27FC236}">
                <a16:creationId xmlns:a16="http://schemas.microsoft.com/office/drawing/2014/main" xmlns="" id="{D9AA932F-3419-48D4-9FC3-E218A64CDD48}"/>
              </a:ext>
            </a:extLst>
          </p:cNvPr>
          <p:cNvSpPr>
            <a:spLocks noEditPoints="1"/>
          </p:cNvSpPr>
          <p:nvPr/>
        </p:nvSpPr>
        <p:spPr bwMode="auto">
          <a:xfrm>
            <a:off x="8996997" y="5395900"/>
            <a:ext cx="61442" cy="6258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Freeform 138">
            <a:extLst>
              <a:ext uri="{FF2B5EF4-FFF2-40B4-BE49-F238E27FC236}">
                <a16:creationId xmlns:a16="http://schemas.microsoft.com/office/drawing/2014/main" xmlns="" id="{7279060A-6A73-4629-AE47-12C425F063C7}"/>
              </a:ext>
            </a:extLst>
          </p:cNvPr>
          <p:cNvSpPr>
            <a:spLocks/>
          </p:cNvSpPr>
          <p:nvPr/>
        </p:nvSpPr>
        <p:spPr bwMode="auto">
          <a:xfrm>
            <a:off x="9394098" y="3640241"/>
            <a:ext cx="47788" cy="4778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Freeform 139">
            <a:extLst>
              <a:ext uri="{FF2B5EF4-FFF2-40B4-BE49-F238E27FC236}">
                <a16:creationId xmlns:a16="http://schemas.microsoft.com/office/drawing/2014/main" xmlns="" id="{F209EC26-995E-457C-A0D2-DEC5CE1F0926}"/>
              </a:ext>
            </a:extLst>
          </p:cNvPr>
          <p:cNvSpPr>
            <a:spLocks noEditPoints="1"/>
          </p:cNvSpPr>
          <p:nvPr/>
        </p:nvSpPr>
        <p:spPr bwMode="auto">
          <a:xfrm>
            <a:off x="9382719" y="3628863"/>
            <a:ext cx="67132" cy="70545"/>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Oval 140">
            <a:extLst>
              <a:ext uri="{FF2B5EF4-FFF2-40B4-BE49-F238E27FC236}">
                <a16:creationId xmlns:a16="http://schemas.microsoft.com/office/drawing/2014/main" xmlns="" id="{A6954253-826F-4A90-B54C-63885A82FE02}"/>
              </a:ext>
            </a:extLst>
          </p:cNvPr>
          <p:cNvSpPr>
            <a:spLocks noChangeArrowheads="1"/>
          </p:cNvSpPr>
          <p:nvPr/>
        </p:nvSpPr>
        <p:spPr bwMode="auto">
          <a:xfrm>
            <a:off x="10006245" y="3831395"/>
            <a:ext cx="34135" cy="3299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141">
            <a:extLst>
              <a:ext uri="{FF2B5EF4-FFF2-40B4-BE49-F238E27FC236}">
                <a16:creationId xmlns:a16="http://schemas.microsoft.com/office/drawing/2014/main" xmlns="" id="{4E5C503D-040C-40F0-91D0-64EC68503FE3}"/>
              </a:ext>
            </a:extLst>
          </p:cNvPr>
          <p:cNvSpPr>
            <a:spLocks noEditPoints="1"/>
          </p:cNvSpPr>
          <p:nvPr/>
        </p:nvSpPr>
        <p:spPr bwMode="auto">
          <a:xfrm>
            <a:off x="9996005" y="3820017"/>
            <a:ext cx="55754" cy="55754"/>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Oval 142">
            <a:extLst>
              <a:ext uri="{FF2B5EF4-FFF2-40B4-BE49-F238E27FC236}">
                <a16:creationId xmlns:a16="http://schemas.microsoft.com/office/drawing/2014/main" xmlns="" id="{320043E4-1717-4323-852F-FA1859206A47}"/>
              </a:ext>
            </a:extLst>
          </p:cNvPr>
          <p:cNvSpPr>
            <a:spLocks noChangeArrowheads="1"/>
          </p:cNvSpPr>
          <p:nvPr/>
        </p:nvSpPr>
        <p:spPr bwMode="auto">
          <a:xfrm>
            <a:off x="9069344" y="3053404"/>
            <a:ext cx="81878" cy="81878"/>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143">
            <a:extLst>
              <a:ext uri="{FF2B5EF4-FFF2-40B4-BE49-F238E27FC236}">
                <a16:creationId xmlns:a16="http://schemas.microsoft.com/office/drawing/2014/main" xmlns="" id="{162308AC-1092-4883-A6F0-EB47FF5D97EC}"/>
              </a:ext>
            </a:extLst>
          </p:cNvPr>
          <p:cNvSpPr>
            <a:spLocks noEditPoints="1"/>
          </p:cNvSpPr>
          <p:nvPr/>
        </p:nvSpPr>
        <p:spPr bwMode="auto">
          <a:xfrm>
            <a:off x="9038357" y="3018975"/>
            <a:ext cx="111954" cy="115296"/>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5" name="Freeform 144">
            <a:extLst>
              <a:ext uri="{FF2B5EF4-FFF2-40B4-BE49-F238E27FC236}">
                <a16:creationId xmlns:a16="http://schemas.microsoft.com/office/drawing/2014/main" xmlns="" id="{4E973218-9C27-4E3B-97BF-BAC32623F7BD}"/>
              </a:ext>
            </a:extLst>
          </p:cNvPr>
          <p:cNvSpPr>
            <a:spLocks/>
          </p:cNvSpPr>
          <p:nvPr/>
        </p:nvSpPr>
        <p:spPr bwMode="auto">
          <a:xfrm>
            <a:off x="9984626" y="3219248"/>
            <a:ext cx="78510" cy="76234"/>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6" name="Freeform 145">
            <a:extLst>
              <a:ext uri="{FF2B5EF4-FFF2-40B4-BE49-F238E27FC236}">
                <a16:creationId xmlns:a16="http://schemas.microsoft.com/office/drawing/2014/main" xmlns="" id="{D5510D9F-3A16-4B63-BEF0-B985B522A501}"/>
              </a:ext>
            </a:extLst>
          </p:cNvPr>
          <p:cNvSpPr>
            <a:spLocks noEditPoints="1"/>
          </p:cNvSpPr>
          <p:nvPr/>
        </p:nvSpPr>
        <p:spPr bwMode="auto">
          <a:xfrm>
            <a:off x="9975524" y="3207869"/>
            <a:ext cx="95577" cy="97853"/>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146">
            <a:extLst>
              <a:ext uri="{FF2B5EF4-FFF2-40B4-BE49-F238E27FC236}">
                <a16:creationId xmlns:a16="http://schemas.microsoft.com/office/drawing/2014/main" xmlns="" id="{CCE1D569-714D-4338-AEF7-1ADE36888D6B}"/>
              </a:ext>
            </a:extLst>
          </p:cNvPr>
          <p:cNvSpPr>
            <a:spLocks/>
          </p:cNvSpPr>
          <p:nvPr/>
        </p:nvSpPr>
        <p:spPr bwMode="auto">
          <a:xfrm>
            <a:off x="10605877" y="3556043"/>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147">
            <a:extLst>
              <a:ext uri="{FF2B5EF4-FFF2-40B4-BE49-F238E27FC236}">
                <a16:creationId xmlns:a16="http://schemas.microsoft.com/office/drawing/2014/main" xmlns="" id="{5952E115-BAD7-4492-85D2-E09B53C3B4EC}"/>
              </a:ext>
            </a:extLst>
          </p:cNvPr>
          <p:cNvSpPr>
            <a:spLocks noEditPoints="1"/>
          </p:cNvSpPr>
          <p:nvPr/>
        </p:nvSpPr>
        <p:spPr bwMode="auto">
          <a:xfrm>
            <a:off x="10596774" y="3546940"/>
            <a:ext cx="59167" cy="59167"/>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9" name="Oval 148">
            <a:extLst>
              <a:ext uri="{FF2B5EF4-FFF2-40B4-BE49-F238E27FC236}">
                <a16:creationId xmlns:a16="http://schemas.microsoft.com/office/drawing/2014/main" xmlns="" id="{52784EB6-C281-42F1-BD85-A3E65C080854}"/>
              </a:ext>
            </a:extLst>
          </p:cNvPr>
          <p:cNvSpPr>
            <a:spLocks noChangeArrowheads="1"/>
          </p:cNvSpPr>
          <p:nvPr/>
        </p:nvSpPr>
        <p:spPr bwMode="auto">
          <a:xfrm>
            <a:off x="10316870" y="2357917"/>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0" name="Freeform 149">
            <a:extLst>
              <a:ext uri="{FF2B5EF4-FFF2-40B4-BE49-F238E27FC236}">
                <a16:creationId xmlns:a16="http://schemas.microsoft.com/office/drawing/2014/main" xmlns="" id="{96C8ED4F-51A6-4B34-A052-D56752BDB133}"/>
              </a:ext>
            </a:extLst>
          </p:cNvPr>
          <p:cNvSpPr>
            <a:spLocks noEditPoints="1"/>
          </p:cNvSpPr>
          <p:nvPr/>
        </p:nvSpPr>
        <p:spPr bwMode="auto">
          <a:xfrm>
            <a:off x="10305492" y="2346539"/>
            <a:ext cx="64856" cy="64856"/>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1" name="Oval 150">
            <a:extLst>
              <a:ext uri="{FF2B5EF4-FFF2-40B4-BE49-F238E27FC236}">
                <a16:creationId xmlns:a16="http://schemas.microsoft.com/office/drawing/2014/main" xmlns="" id="{9552601C-551C-4F79-AF2E-31F50322B258}"/>
              </a:ext>
            </a:extLst>
          </p:cNvPr>
          <p:cNvSpPr>
            <a:spLocks noChangeArrowheads="1"/>
          </p:cNvSpPr>
          <p:nvPr/>
        </p:nvSpPr>
        <p:spPr bwMode="auto">
          <a:xfrm>
            <a:off x="11565061" y="6490484"/>
            <a:ext cx="39824"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2" name="Freeform 151">
            <a:extLst>
              <a:ext uri="{FF2B5EF4-FFF2-40B4-BE49-F238E27FC236}">
                <a16:creationId xmlns:a16="http://schemas.microsoft.com/office/drawing/2014/main" xmlns="" id="{41502374-364D-4F1F-B8FD-86764E3BEEBB}"/>
              </a:ext>
            </a:extLst>
          </p:cNvPr>
          <p:cNvSpPr>
            <a:spLocks noEditPoints="1"/>
          </p:cNvSpPr>
          <p:nvPr/>
        </p:nvSpPr>
        <p:spPr bwMode="auto">
          <a:xfrm>
            <a:off x="11553683" y="6479106"/>
            <a:ext cx="61442" cy="61442"/>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3" name="Oval 152">
            <a:extLst>
              <a:ext uri="{FF2B5EF4-FFF2-40B4-BE49-F238E27FC236}">
                <a16:creationId xmlns:a16="http://schemas.microsoft.com/office/drawing/2014/main" xmlns="" id="{E288562A-C409-4562-8102-30BB9926CCF3}"/>
              </a:ext>
            </a:extLst>
          </p:cNvPr>
          <p:cNvSpPr>
            <a:spLocks noChangeArrowheads="1"/>
          </p:cNvSpPr>
          <p:nvPr/>
        </p:nvSpPr>
        <p:spPr bwMode="auto">
          <a:xfrm>
            <a:off x="11831311" y="5606397"/>
            <a:ext cx="50064" cy="512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4" name="Freeform 153">
            <a:extLst>
              <a:ext uri="{FF2B5EF4-FFF2-40B4-BE49-F238E27FC236}">
                <a16:creationId xmlns:a16="http://schemas.microsoft.com/office/drawing/2014/main" xmlns="" id="{4CB3919C-F97F-45F0-B7CD-CE9CD427D40E}"/>
              </a:ext>
            </a:extLst>
          </p:cNvPr>
          <p:cNvSpPr>
            <a:spLocks noEditPoints="1"/>
          </p:cNvSpPr>
          <p:nvPr/>
        </p:nvSpPr>
        <p:spPr bwMode="auto">
          <a:xfrm>
            <a:off x="11819933" y="5595019"/>
            <a:ext cx="72821" cy="73959"/>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TextBox 157">
            <a:extLst>
              <a:ext uri="{FF2B5EF4-FFF2-40B4-BE49-F238E27FC236}">
                <a16:creationId xmlns:a16="http://schemas.microsoft.com/office/drawing/2014/main" xmlns="" id="{9D2ED515-C41E-4065-A8E4-11B5D9E97B0B}"/>
              </a:ext>
            </a:extLst>
          </p:cNvPr>
          <p:cNvSpPr txBox="1"/>
          <p:nvPr/>
        </p:nvSpPr>
        <p:spPr>
          <a:xfrm>
            <a:off x="4918229" y="794769"/>
            <a:ext cx="2288982" cy="1107996"/>
          </a:xfrm>
          <a:prstGeom prst="rect">
            <a:avLst/>
          </a:prstGeom>
          <a:noFill/>
          <a:extLst>
            <a:ext uri="{31F19639-BCED-4A60-ADC4-E9642A236FB7}">
              <a14:hiddenScene3d xmlns:a14="http://schemas.microsoft.com/office/drawing/2010/main">
                <a:camera prst="obliqueBottomRight">
                  <a:rot lat="0" lon="0" rev="0"/>
                </a:camera>
                <a:lightRig rig="legacyFlat3" dir="b"/>
              </a14:hiddenScene3d>
            </a:ext>
            <a:ext uri="{E45631CC-5BF2-4C18-A39C-3461C7D3F71A}">
              <a14:hiddenSp3d xmlns:a14="http://schemas.microsoft.com/office/drawing/2010/main" extrusionH="19050000" prstMaterial="flat"/>
            </a:ext>
          </a:extLst>
        </p:spPr>
        <p:txBody>
          <a:bodyPr wrap="square" rtlCol="0">
            <a:spAutoFit/>
          </a:bodyPr>
          <a:lstStyle/>
          <a:p>
            <a:pPr algn="ctr"/>
            <a:r>
              <a:rPr lang="en-US" altLang="zh-CN" sz="6600" dirty="0" smtClean="0">
                <a:cs typeface="+mn-ea"/>
                <a:sym typeface="+mn-lt"/>
              </a:rPr>
              <a:t>20XX</a:t>
            </a:r>
            <a:endParaRPr lang="zh-CN" altLang="en-US" sz="6600" dirty="0">
              <a:cs typeface="+mn-ea"/>
              <a:sym typeface="+mn-lt"/>
            </a:endParaRPr>
          </a:p>
        </p:txBody>
      </p:sp>
      <p:sp>
        <p:nvSpPr>
          <p:cNvPr id="159" name="文本框 158">
            <a:extLst>
              <a:ext uri="{FF2B5EF4-FFF2-40B4-BE49-F238E27FC236}">
                <a16:creationId xmlns:a16="http://schemas.microsoft.com/office/drawing/2014/main" xmlns="" id="{D981383C-7EC8-4870-8EF6-B9FB4A878550}"/>
              </a:ext>
            </a:extLst>
          </p:cNvPr>
          <p:cNvSpPr txBox="1"/>
          <p:nvPr/>
        </p:nvSpPr>
        <p:spPr>
          <a:xfrm>
            <a:off x="2198379" y="1893993"/>
            <a:ext cx="7807866" cy="1323439"/>
          </a:xfrm>
          <a:prstGeom prst="rect">
            <a:avLst/>
          </a:prstGeom>
          <a:noFill/>
        </p:spPr>
        <p:txBody>
          <a:bodyPr wrap="square" rtlCol="0">
            <a:spAutoFit/>
          </a:bodyPr>
          <a:lstStyle/>
          <a:p>
            <a:pPr algn="ctr"/>
            <a:r>
              <a:rPr lang="zh-CN" altLang="en-US" sz="8000" spc="300" dirty="0">
                <a:solidFill>
                  <a:srgbClr val="2B2B2B"/>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mn-ea"/>
                <a:sym typeface="+mn-lt"/>
              </a:rPr>
              <a:t>简约商业计划书</a:t>
            </a:r>
          </a:p>
        </p:txBody>
      </p:sp>
      <p:sp>
        <p:nvSpPr>
          <p:cNvPr id="160" name="文本框 159">
            <a:extLst>
              <a:ext uri="{FF2B5EF4-FFF2-40B4-BE49-F238E27FC236}">
                <a16:creationId xmlns:a16="http://schemas.microsoft.com/office/drawing/2014/main" xmlns="" id="{36BF8641-DE0B-4945-BED7-0216F13221C5}"/>
              </a:ext>
            </a:extLst>
          </p:cNvPr>
          <p:cNvSpPr txBox="1"/>
          <p:nvPr/>
        </p:nvSpPr>
        <p:spPr>
          <a:xfrm>
            <a:off x="2757052" y="3110687"/>
            <a:ext cx="6690519" cy="923330"/>
          </a:xfrm>
          <a:prstGeom prst="rect">
            <a:avLst/>
          </a:prstGeom>
          <a:noFill/>
        </p:spPr>
        <p:txBody>
          <a:bodyPr wrap="square" rtlCol="0">
            <a:spAutoFit/>
          </a:bodyPr>
          <a:lstStyle/>
          <a:p>
            <a:pPr algn="ctr"/>
            <a:r>
              <a:rPr lang="en-US" altLang="zh-CN" sz="5400" dirty="0">
                <a:solidFill>
                  <a:srgbClr val="A6A6A6"/>
                </a:solidFill>
                <a:cs typeface="+mn-ea"/>
                <a:sym typeface="+mn-lt"/>
              </a:rPr>
              <a:t>BUSINESS PLAN</a:t>
            </a:r>
            <a:endParaRPr lang="zh-CN" altLang="en-US" sz="5400" dirty="0">
              <a:solidFill>
                <a:srgbClr val="A6A6A6"/>
              </a:solidFill>
              <a:cs typeface="+mn-ea"/>
              <a:sym typeface="+mn-lt"/>
            </a:endParaRPr>
          </a:p>
        </p:txBody>
      </p:sp>
      <p:grpSp>
        <p:nvGrpSpPr>
          <p:cNvPr id="164" name="组合 163">
            <a:extLst>
              <a:ext uri="{FF2B5EF4-FFF2-40B4-BE49-F238E27FC236}">
                <a16:creationId xmlns:a16="http://schemas.microsoft.com/office/drawing/2014/main" xmlns="" id="{658FFCED-3262-4E6F-BB41-AADAFDBF4CBC}"/>
              </a:ext>
            </a:extLst>
          </p:cNvPr>
          <p:cNvGrpSpPr/>
          <p:nvPr/>
        </p:nvGrpSpPr>
        <p:grpSpPr>
          <a:xfrm>
            <a:off x="4622570" y="4977251"/>
            <a:ext cx="2946860" cy="546208"/>
            <a:chOff x="1207894" y="5909769"/>
            <a:chExt cx="3065854" cy="542325"/>
          </a:xfrm>
        </p:grpSpPr>
        <p:sp>
          <p:nvSpPr>
            <p:cNvPr id="162" name="矩形: 圆角 161">
              <a:extLst>
                <a:ext uri="{FF2B5EF4-FFF2-40B4-BE49-F238E27FC236}">
                  <a16:creationId xmlns:a16="http://schemas.microsoft.com/office/drawing/2014/main" xmlns="" id="{3FA8E36D-1651-4F6E-B498-4B03727C84E6}"/>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63" name="文本框 162">
              <a:extLst>
                <a:ext uri="{FF2B5EF4-FFF2-40B4-BE49-F238E27FC236}">
                  <a16:creationId xmlns:a16="http://schemas.microsoft.com/office/drawing/2014/main" xmlns="" id="{BD765320-2B90-4B84-A343-8E9F7347DB5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REPORT  PERSON</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165" name="矩形 164">
            <a:extLst>
              <a:ext uri="{FF2B5EF4-FFF2-40B4-BE49-F238E27FC236}">
                <a16:creationId xmlns:a16="http://schemas.microsoft.com/office/drawing/2014/main" xmlns="" id="{2DBAB1BB-DBB2-44E1-8F5E-8D5FDF744E89}"/>
              </a:ext>
            </a:extLst>
          </p:cNvPr>
          <p:cNvSpPr/>
          <p:nvPr/>
        </p:nvSpPr>
        <p:spPr>
          <a:xfrm>
            <a:off x="3054311" y="3991960"/>
            <a:ext cx="6096000" cy="784830"/>
          </a:xfrm>
          <a:prstGeom prst="rect">
            <a:avLst/>
          </a:prstGeom>
        </p:spPr>
        <p:txBody>
          <a:bodyPr>
            <a:spAutoFit/>
          </a:bodyPr>
          <a:lstStyle/>
          <a:p>
            <a:pPr algn="ctr"/>
            <a:r>
              <a:rPr lang="zh-CN" altLang="en-US" sz="900" dirty="0">
                <a:solidFill>
                  <a:srgbClr val="A6A6A6"/>
                </a:solidFill>
                <a:cs typeface="+mn-ea"/>
                <a:sym typeface="+mn-lt"/>
              </a:rPr>
              <a:t>The business plan is a written material which is compiled and arranged by the company, enterprise or project unit according to certain format and content requirements in order to achieve the investment and financing </a:t>
            </a:r>
            <a:endParaRPr lang="en-US" altLang="zh-CN" sz="900" dirty="0">
              <a:solidFill>
                <a:srgbClr val="A6A6A6"/>
              </a:solidFill>
              <a:cs typeface="+mn-ea"/>
              <a:sym typeface="+mn-lt"/>
            </a:endParaRPr>
          </a:p>
          <a:p>
            <a:pPr algn="ctr"/>
            <a:r>
              <a:rPr lang="zh-CN" altLang="en-US" sz="900" dirty="0">
                <a:solidFill>
                  <a:srgbClr val="A6A6A6"/>
                </a:solidFill>
                <a:cs typeface="+mn-ea"/>
                <a:sym typeface="+mn-lt"/>
              </a:rPr>
              <a:t>and other development goals, and comprehensively displays the current situation and future</a:t>
            </a:r>
            <a:endParaRPr lang="en-US" altLang="zh-CN" sz="900" dirty="0">
              <a:solidFill>
                <a:srgbClr val="A6A6A6"/>
              </a:solidFill>
              <a:cs typeface="+mn-ea"/>
              <a:sym typeface="+mn-lt"/>
            </a:endParaRPr>
          </a:p>
          <a:p>
            <a:pPr algn="ctr"/>
            <a:r>
              <a:rPr lang="zh-CN" altLang="en-US" sz="900" dirty="0">
                <a:solidFill>
                  <a:srgbClr val="A6A6A6"/>
                </a:solidFill>
                <a:cs typeface="+mn-ea"/>
                <a:sym typeface="+mn-lt"/>
              </a:rPr>
              <a:t> development potential of the company and project to the audience.</a:t>
            </a:r>
          </a:p>
        </p:txBody>
      </p:sp>
    </p:spTree>
    <p:extLst>
      <p:ext uri="{BB962C8B-B14F-4D97-AF65-F5344CB8AC3E}">
        <p14:creationId xmlns:p14="http://schemas.microsoft.com/office/powerpoint/2010/main" val="32277730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275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3550"/>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par>
                                    <p:cTn id="1434" presetID="47" presetClass="entr" presetSubtype="0" fill="hold" grpId="0" nodeType="withEffect">
                                      <p:stCondLst>
                                        <p:cond delay="0"/>
                                      </p:stCondLst>
                                      <p:childTnLst>
                                        <p:set>
                                          <p:cBhvr>
                                            <p:cTn id="1435" dur="1" fill="hold">
                                              <p:stCondLst>
                                                <p:cond delay="0"/>
                                              </p:stCondLst>
                                            </p:cTn>
                                            <p:tgtEl>
                                              <p:spTgt spid="165"/>
                                            </p:tgtEl>
                                            <p:attrNameLst>
                                              <p:attrName>style.visibility</p:attrName>
                                            </p:attrNameLst>
                                          </p:cBhvr>
                                          <p:to>
                                            <p:strVal val="visible"/>
                                          </p:to>
                                        </p:set>
                                        <p:animEffect transition="in" filter="fade">
                                          <p:cBhvr>
                                            <p:cTn id="1436" dur="1000"/>
                                            <p:tgtEl>
                                              <p:spTgt spid="165"/>
                                            </p:tgtEl>
                                          </p:cBhvr>
                                        </p:animEffect>
                                        <p:anim calcmode="lin" valueType="num">
                                          <p:cBhvr>
                                            <p:cTn id="1437" dur="1000" fill="hold"/>
                                            <p:tgtEl>
                                              <p:spTgt spid="165"/>
                                            </p:tgtEl>
                                            <p:attrNameLst>
                                              <p:attrName>ppt_x</p:attrName>
                                            </p:attrNameLst>
                                          </p:cBhvr>
                                          <p:tavLst>
                                            <p:tav tm="0">
                                              <p:val>
                                                <p:strVal val="#ppt_x"/>
                                              </p:val>
                                            </p:tav>
                                            <p:tav tm="100000">
                                              <p:val>
                                                <p:strVal val="#ppt_x"/>
                                              </p:val>
                                            </p:tav>
                                          </p:tavLst>
                                        </p:anim>
                                        <p:anim calcmode="lin" valueType="num">
                                          <p:cBhvr>
                                            <p:cTn id="1438" dur="1000" fill="hold"/>
                                            <p:tgtEl>
                                              <p:spTgt spid="165"/>
                                            </p:tgtEl>
                                            <p:attrNameLst>
                                              <p:attrName>ppt_y</p:attrName>
                                            </p:attrNameLst>
                                          </p:cBhvr>
                                          <p:tavLst>
                                            <p:tav tm="0">
                                              <p:val>
                                                <p:strVal val="#ppt_y-.1"/>
                                              </p:val>
                                            </p:tav>
                                            <p:tav tm="100000">
                                              <p:val>
                                                <p:strVal val="#ppt_y"/>
                                              </p:val>
                                            </p:tav>
                                          </p:tavLst>
                                        </p:anim>
                                      </p:childTnLst>
                                    </p:cTn>
                                  </p:par>
                                </p:childTnLst>
                              </p:cTn>
                            </p:par>
                            <p:par>
                              <p:cTn id="1439" fill="hold">
                                <p:stCondLst>
                                  <p:cond delay="4550"/>
                                </p:stCondLst>
                                <p:childTnLst>
                                  <p:par>
                                    <p:cTn id="1440" presetID="2" presetClass="entr" presetSubtype="4" fill="hold" nodeType="afterEffect" p14:presetBounceEnd="26000">
                                      <p:stCondLst>
                                        <p:cond delay="0"/>
                                      </p:stCondLst>
                                      <p:childTnLst>
                                        <p:set>
                                          <p:cBhvr>
                                            <p:cTn id="1441" dur="1" fill="hold">
                                              <p:stCondLst>
                                                <p:cond delay="0"/>
                                              </p:stCondLst>
                                            </p:cTn>
                                            <p:tgtEl>
                                              <p:spTgt spid="164"/>
                                            </p:tgtEl>
                                            <p:attrNameLst>
                                              <p:attrName>style.visibility</p:attrName>
                                            </p:attrNameLst>
                                          </p:cBhvr>
                                          <p:to>
                                            <p:strVal val="visible"/>
                                          </p:to>
                                        </p:set>
                                        <p:anim calcmode="lin" valueType="num" p14:bounceEnd="26000">
                                          <p:cBhvr additive="base">
                                            <p:cTn id="1442" dur="1000" fill="hold"/>
                                            <p:tgtEl>
                                              <p:spTgt spid="164"/>
                                            </p:tgtEl>
                                            <p:attrNameLst>
                                              <p:attrName>ppt_x</p:attrName>
                                            </p:attrNameLst>
                                          </p:cBhvr>
                                          <p:tavLst>
                                            <p:tav tm="0">
                                              <p:val>
                                                <p:strVal val="#ppt_x"/>
                                              </p:val>
                                            </p:tav>
                                            <p:tav tm="100000">
                                              <p:val>
                                                <p:strVal val="#ppt_x"/>
                                              </p:val>
                                            </p:tav>
                                          </p:tavLst>
                                        </p:anim>
                                        <p:anim calcmode="lin" valueType="num" p14:bounceEnd="26000">
                                          <p:cBhvr additive="base">
                                            <p:cTn id="1443"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P spid="1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275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3550"/>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par>
                                    <p:cTn id="1434" presetID="47" presetClass="entr" presetSubtype="0" fill="hold" grpId="0" nodeType="withEffect">
                                      <p:stCondLst>
                                        <p:cond delay="0"/>
                                      </p:stCondLst>
                                      <p:childTnLst>
                                        <p:set>
                                          <p:cBhvr>
                                            <p:cTn id="1435" dur="1" fill="hold">
                                              <p:stCondLst>
                                                <p:cond delay="0"/>
                                              </p:stCondLst>
                                            </p:cTn>
                                            <p:tgtEl>
                                              <p:spTgt spid="165"/>
                                            </p:tgtEl>
                                            <p:attrNameLst>
                                              <p:attrName>style.visibility</p:attrName>
                                            </p:attrNameLst>
                                          </p:cBhvr>
                                          <p:to>
                                            <p:strVal val="visible"/>
                                          </p:to>
                                        </p:set>
                                        <p:animEffect transition="in" filter="fade">
                                          <p:cBhvr>
                                            <p:cTn id="1436" dur="1000"/>
                                            <p:tgtEl>
                                              <p:spTgt spid="165"/>
                                            </p:tgtEl>
                                          </p:cBhvr>
                                        </p:animEffect>
                                        <p:anim calcmode="lin" valueType="num">
                                          <p:cBhvr>
                                            <p:cTn id="1437" dur="1000" fill="hold"/>
                                            <p:tgtEl>
                                              <p:spTgt spid="165"/>
                                            </p:tgtEl>
                                            <p:attrNameLst>
                                              <p:attrName>ppt_x</p:attrName>
                                            </p:attrNameLst>
                                          </p:cBhvr>
                                          <p:tavLst>
                                            <p:tav tm="0">
                                              <p:val>
                                                <p:strVal val="#ppt_x"/>
                                              </p:val>
                                            </p:tav>
                                            <p:tav tm="100000">
                                              <p:val>
                                                <p:strVal val="#ppt_x"/>
                                              </p:val>
                                            </p:tav>
                                          </p:tavLst>
                                        </p:anim>
                                        <p:anim calcmode="lin" valueType="num">
                                          <p:cBhvr>
                                            <p:cTn id="1438" dur="1000" fill="hold"/>
                                            <p:tgtEl>
                                              <p:spTgt spid="165"/>
                                            </p:tgtEl>
                                            <p:attrNameLst>
                                              <p:attrName>ppt_y</p:attrName>
                                            </p:attrNameLst>
                                          </p:cBhvr>
                                          <p:tavLst>
                                            <p:tav tm="0">
                                              <p:val>
                                                <p:strVal val="#ppt_y-.1"/>
                                              </p:val>
                                            </p:tav>
                                            <p:tav tm="100000">
                                              <p:val>
                                                <p:strVal val="#ppt_y"/>
                                              </p:val>
                                            </p:tav>
                                          </p:tavLst>
                                        </p:anim>
                                      </p:childTnLst>
                                    </p:cTn>
                                  </p:par>
                                </p:childTnLst>
                              </p:cTn>
                            </p:par>
                            <p:par>
                              <p:cTn id="1439" fill="hold">
                                <p:stCondLst>
                                  <p:cond delay="4550"/>
                                </p:stCondLst>
                                <p:childTnLst>
                                  <p:par>
                                    <p:cTn id="1440" presetID="2" presetClass="entr" presetSubtype="4" fill="hold" nodeType="afterEffect">
                                      <p:stCondLst>
                                        <p:cond delay="0"/>
                                      </p:stCondLst>
                                      <p:childTnLst>
                                        <p:set>
                                          <p:cBhvr>
                                            <p:cTn id="1441" dur="1" fill="hold">
                                              <p:stCondLst>
                                                <p:cond delay="0"/>
                                              </p:stCondLst>
                                            </p:cTn>
                                            <p:tgtEl>
                                              <p:spTgt spid="164"/>
                                            </p:tgtEl>
                                            <p:attrNameLst>
                                              <p:attrName>style.visibility</p:attrName>
                                            </p:attrNameLst>
                                          </p:cBhvr>
                                          <p:to>
                                            <p:strVal val="visible"/>
                                          </p:to>
                                        </p:set>
                                        <p:anim calcmode="lin" valueType="num">
                                          <p:cBhvr additive="base">
                                            <p:cTn id="1442" dur="1000" fill="hold"/>
                                            <p:tgtEl>
                                              <p:spTgt spid="164"/>
                                            </p:tgtEl>
                                            <p:attrNameLst>
                                              <p:attrName>ppt_x</p:attrName>
                                            </p:attrNameLst>
                                          </p:cBhvr>
                                          <p:tavLst>
                                            <p:tav tm="0">
                                              <p:val>
                                                <p:strVal val="#ppt_x"/>
                                              </p:val>
                                            </p:tav>
                                            <p:tav tm="100000">
                                              <p:val>
                                                <p:strVal val="#ppt_x"/>
                                              </p:val>
                                            </p:tav>
                                          </p:tavLst>
                                        </p:anim>
                                        <p:anim calcmode="lin" valueType="num">
                                          <p:cBhvr additive="base">
                                            <p:cTn id="1443"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P spid="16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C15BCF9-ED56-4AE1-88B9-9B55B347B4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9239426" y="1305190"/>
            <a:ext cx="2952574" cy="4247619"/>
          </a:xfrm>
          <a:prstGeom prst="rect">
            <a:avLst/>
          </a:prstGeom>
        </p:spPr>
      </p:pic>
      <p:sp>
        <p:nvSpPr>
          <p:cNvPr id="80" name="椭圆 79">
            <a:extLst>
              <a:ext uri="{FF2B5EF4-FFF2-40B4-BE49-F238E27FC236}">
                <a16:creationId xmlns:a16="http://schemas.microsoft.com/office/drawing/2014/main" xmlns="" id="{844AE077-EBE2-4962-A829-05CE6A85D037}"/>
              </a:ext>
            </a:extLst>
          </p:cNvPr>
          <p:cNvSpPr/>
          <p:nvPr/>
        </p:nvSpPr>
        <p:spPr>
          <a:xfrm>
            <a:off x="-5973962" y="-1455903"/>
            <a:ext cx="11878352" cy="11878352"/>
          </a:xfrm>
          <a:prstGeom prst="ellipse">
            <a:avLst/>
          </a:prstGeom>
          <a:solidFill>
            <a:srgbClr val="276B9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xmlns="" id="{7E9DCBCC-377D-4319-8801-E51E62AFB747}"/>
              </a:ext>
            </a:extLst>
          </p:cNvPr>
          <p:cNvSpPr/>
          <p:nvPr/>
        </p:nvSpPr>
        <p:spPr>
          <a:xfrm>
            <a:off x="-3416162" y="1101897"/>
            <a:ext cx="6762752" cy="6762752"/>
          </a:xfrm>
          <a:prstGeom prst="ellipse">
            <a:avLst/>
          </a:prstGeom>
          <a:solidFill>
            <a:srgbClr val="276B9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pSp>
        <p:nvGrpSpPr>
          <p:cNvPr id="316" name="组合 315">
            <a:extLst>
              <a:ext uri="{FF2B5EF4-FFF2-40B4-BE49-F238E27FC236}">
                <a16:creationId xmlns:a16="http://schemas.microsoft.com/office/drawing/2014/main" xmlns="" id="{25411D19-D31D-4785-8AA1-EECD6FAF5EB2}"/>
              </a:ext>
            </a:extLst>
          </p:cNvPr>
          <p:cNvGrpSpPr/>
          <p:nvPr/>
        </p:nvGrpSpPr>
        <p:grpSpPr>
          <a:xfrm>
            <a:off x="-524024" y="-332605"/>
            <a:ext cx="1943299" cy="1818218"/>
            <a:chOff x="-524024" y="-332605"/>
            <a:chExt cx="1943299" cy="1818218"/>
          </a:xfrm>
        </p:grpSpPr>
        <p:sp>
          <p:nvSpPr>
            <p:cNvPr id="23" name="Freeform 20">
              <a:extLst>
                <a:ext uri="{FF2B5EF4-FFF2-40B4-BE49-F238E27FC236}">
                  <a16:creationId xmlns:a16="http://schemas.microsoft.com/office/drawing/2014/main" xmlns="" id="{E7C89D79-DE61-4CE4-BEAB-134512C78B87}"/>
                </a:ext>
              </a:extLst>
            </p:cNvPr>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2">
              <a:extLst>
                <a:ext uri="{FF2B5EF4-FFF2-40B4-BE49-F238E27FC236}">
                  <a16:creationId xmlns:a16="http://schemas.microsoft.com/office/drawing/2014/main" xmlns="" id="{9CCFEA6E-3B2D-4D25-A27D-616AF080D6DC}"/>
                </a:ext>
              </a:extLst>
            </p:cNvPr>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3">
              <a:extLst>
                <a:ext uri="{FF2B5EF4-FFF2-40B4-BE49-F238E27FC236}">
                  <a16:creationId xmlns:a16="http://schemas.microsoft.com/office/drawing/2014/main" xmlns="" id="{FBECD138-7E37-4B5E-A7A0-AC241E6E4D12}"/>
                </a:ext>
              </a:extLst>
            </p:cNvPr>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38">
              <a:extLst>
                <a:ext uri="{FF2B5EF4-FFF2-40B4-BE49-F238E27FC236}">
                  <a16:creationId xmlns:a16="http://schemas.microsoft.com/office/drawing/2014/main" xmlns="" id="{34CD11EF-62A2-4969-90CD-F167DAEA5DEF}"/>
                </a:ext>
              </a:extLst>
            </p:cNvPr>
            <p:cNvSpPr>
              <a:spLocks/>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39">
              <a:extLst>
                <a:ext uri="{FF2B5EF4-FFF2-40B4-BE49-F238E27FC236}">
                  <a16:creationId xmlns:a16="http://schemas.microsoft.com/office/drawing/2014/main" xmlns="" id="{625189CE-EEA7-4532-9F6F-9043A30FF032}"/>
                </a:ext>
              </a:extLst>
            </p:cNvPr>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40">
              <a:extLst>
                <a:ext uri="{FF2B5EF4-FFF2-40B4-BE49-F238E27FC236}">
                  <a16:creationId xmlns:a16="http://schemas.microsoft.com/office/drawing/2014/main" xmlns="" id="{700D7B34-5034-4549-8C31-3722BAECE333}"/>
                </a:ext>
              </a:extLst>
            </p:cNvPr>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41">
              <a:extLst>
                <a:ext uri="{FF2B5EF4-FFF2-40B4-BE49-F238E27FC236}">
                  <a16:creationId xmlns:a16="http://schemas.microsoft.com/office/drawing/2014/main" xmlns="" id="{DCA01A71-48E3-47FF-B5CF-9E14E45E0B19}"/>
                </a:ext>
              </a:extLst>
            </p:cNvPr>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49">
              <a:extLst>
                <a:ext uri="{FF2B5EF4-FFF2-40B4-BE49-F238E27FC236}">
                  <a16:creationId xmlns:a16="http://schemas.microsoft.com/office/drawing/2014/main" xmlns="" id="{C73978FE-B1B7-4653-831B-08AEE72E987A}"/>
                </a:ext>
              </a:extLst>
            </p:cNvPr>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57">
              <a:extLst>
                <a:ext uri="{FF2B5EF4-FFF2-40B4-BE49-F238E27FC236}">
                  <a16:creationId xmlns:a16="http://schemas.microsoft.com/office/drawing/2014/main" xmlns="" id="{BFEA2737-BC0C-4DC4-A8BE-FE1C96692D5D}"/>
                </a:ext>
              </a:extLst>
            </p:cNvPr>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58">
              <a:extLst>
                <a:ext uri="{FF2B5EF4-FFF2-40B4-BE49-F238E27FC236}">
                  <a16:creationId xmlns:a16="http://schemas.microsoft.com/office/drawing/2014/main" xmlns="" id="{79D98290-3C8F-4BD7-9CF3-279A99B22F85}"/>
                </a:ext>
              </a:extLst>
            </p:cNvPr>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59">
              <a:extLst>
                <a:ext uri="{FF2B5EF4-FFF2-40B4-BE49-F238E27FC236}">
                  <a16:creationId xmlns:a16="http://schemas.microsoft.com/office/drawing/2014/main" xmlns="" id="{1C93590B-B8BF-441F-BFFE-A739C3D1D366}"/>
                </a:ext>
              </a:extLst>
            </p:cNvPr>
            <p:cNvSpPr>
              <a:spLocks/>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60">
              <a:extLst>
                <a:ext uri="{FF2B5EF4-FFF2-40B4-BE49-F238E27FC236}">
                  <a16:creationId xmlns:a16="http://schemas.microsoft.com/office/drawing/2014/main" xmlns="" id="{A38AD6F5-A00B-40A0-80D3-D7ED6ABEFD36}"/>
                </a:ext>
              </a:extLst>
            </p:cNvPr>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61">
              <a:extLst>
                <a:ext uri="{FF2B5EF4-FFF2-40B4-BE49-F238E27FC236}">
                  <a16:creationId xmlns:a16="http://schemas.microsoft.com/office/drawing/2014/main" xmlns="" id="{DE8692FA-0662-46B9-AC74-703647996D73}"/>
                </a:ext>
              </a:extLst>
            </p:cNvPr>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62">
              <a:extLst>
                <a:ext uri="{FF2B5EF4-FFF2-40B4-BE49-F238E27FC236}">
                  <a16:creationId xmlns:a16="http://schemas.microsoft.com/office/drawing/2014/main" xmlns="" id="{A5488DED-3968-420D-870A-E2168F604C93}"/>
                </a:ext>
              </a:extLst>
            </p:cNvPr>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63">
              <a:extLst>
                <a:ext uri="{FF2B5EF4-FFF2-40B4-BE49-F238E27FC236}">
                  <a16:creationId xmlns:a16="http://schemas.microsoft.com/office/drawing/2014/main" xmlns="" id="{5045CC15-C2A6-462E-82CC-0191C3D1CB85}"/>
                </a:ext>
              </a:extLst>
            </p:cNvPr>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64">
              <a:extLst>
                <a:ext uri="{FF2B5EF4-FFF2-40B4-BE49-F238E27FC236}">
                  <a16:creationId xmlns:a16="http://schemas.microsoft.com/office/drawing/2014/main" xmlns="" id="{ADA87796-A001-4671-A8F4-42694FAC2A36}"/>
                </a:ext>
              </a:extLst>
            </p:cNvPr>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65">
              <a:extLst>
                <a:ext uri="{FF2B5EF4-FFF2-40B4-BE49-F238E27FC236}">
                  <a16:creationId xmlns:a16="http://schemas.microsoft.com/office/drawing/2014/main" xmlns="" id="{A5CBAE50-A35D-43F8-9DC6-50D78C099B5C}"/>
                </a:ext>
              </a:extLst>
            </p:cNvPr>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69">
              <a:extLst>
                <a:ext uri="{FF2B5EF4-FFF2-40B4-BE49-F238E27FC236}">
                  <a16:creationId xmlns:a16="http://schemas.microsoft.com/office/drawing/2014/main" xmlns="" id="{5293C2FD-C087-4BED-8FB2-7EDC60ACD046}"/>
                </a:ext>
              </a:extLst>
            </p:cNvPr>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71">
              <a:extLst>
                <a:ext uri="{FF2B5EF4-FFF2-40B4-BE49-F238E27FC236}">
                  <a16:creationId xmlns:a16="http://schemas.microsoft.com/office/drawing/2014/main" xmlns="" id="{D9F8646D-9245-4F06-904D-AD8B4951908F}"/>
                </a:ext>
              </a:extLst>
            </p:cNvPr>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72">
              <a:extLst>
                <a:ext uri="{FF2B5EF4-FFF2-40B4-BE49-F238E27FC236}">
                  <a16:creationId xmlns:a16="http://schemas.microsoft.com/office/drawing/2014/main" xmlns="" id="{9C203D8A-E011-4404-87E6-50DD67D713FE}"/>
                </a:ext>
              </a:extLst>
            </p:cNvPr>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73">
              <a:extLst>
                <a:ext uri="{FF2B5EF4-FFF2-40B4-BE49-F238E27FC236}">
                  <a16:creationId xmlns:a16="http://schemas.microsoft.com/office/drawing/2014/main" xmlns="" id="{D87A57E4-459D-4D71-9646-D5591886B167}"/>
                </a:ext>
              </a:extLst>
            </p:cNvPr>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75">
              <a:extLst>
                <a:ext uri="{FF2B5EF4-FFF2-40B4-BE49-F238E27FC236}">
                  <a16:creationId xmlns:a16="http://schemas.microsoft.com/office/drawing/2014/main" xmlns="" id="{9997954A-D443-46CD-BA20-AD8909125B14}"/>
                </a:ext>
              </a:extLst>
            </p:cNvPr>
            <p:cNvSpPr>
              <a:spLocks/>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76">
              <a:extLst>
                <a:ext uri="{FF2B5EF4-FFF2-40B4-BE49-F238E27FC236}">
                  <a16:creationId xmlns:a16="http://schemas.microsoft.com/office/drawing/2014/main" xmlns="" id="{FE9B0761-FAF4-4283-B6C5-ADABA728E05E}"/>
                </a:ext>
              </a:extLst>
            </p:cNvPr>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98">
              <a:extLst>
                <a:ext uri="{FF2B5EF4-FFF2-40B4-BE49-F238E27FC236}">
                  <a16:creationId xmlns:a16="http://schemas.microsoft.com/office/drawing/2014/main" xmlns="" id="{F6CB27EE-1E22-4494-B632-5E9D0D449D7C}"/>
                </a:ext>
              </a:extLst>
            </p:cNvPr>
            <p:cNvSpPr>
              <a:spLocks/>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99">
              <a:extLst>
                <a:ext uri="{FF2B5EF4-FFF2-40B4-BE49-F238E27FC236}">
                  <a16:creationId xmlns:a16="http://schemas.microsoft.com/office/drawing/2014/main" xmlns="" id="{296C8573-14F9-45F8-A384-E61E3B86F69D}"/>
                </a:ext>
              </a:extLst>
            </p:cNvPr>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Freeform 110">
              <a:extLst>
                <a:ext uri="{FF2B5EF4-FFF2-40B4-BE49-F238E27FC236}">
                  <a16:creationId xmlns:a16="http://schemas.microsoft.com/office/drawing/2014/main" xmlns="" id="{60021115-1B25-4A56-8381-353D722D8B0C}"/>
                </a:ext>
              </a:extLst>
            </p:cNvPr>
            <p:cNvSpPr>
              <a:spLocks/>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111">
              <a:extLst>
                <a:ext uri="{FF2B5EF4-FFF2-40B4-BE49-F238E27FC236}">
                  <a16:creationId xmlns:a16="http://schemas.microsoft.com/office/drawing/2014/main" xmlns="" id="{A54B06A1-CF46-430E-949A-8F9D47A111DD}"/>
                </a:ext>
              </a:extLst>
            </p:cNvPr>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Oval 112">
              <a:extLst>
                <a:ext uri="{FF2B5EF4-FFF2-40B4-BE49-F238E27FC236}">
                  <a16:creationId xmlns:a16="http://schemas.microsoft.com/office/drawing/2014/main" xmlns="" id="{3809E98F-1F9F-4AFF-BED9-0DA63139ABDB}"/>
                </a:ext>
              </a:extLst>
            </p:cNvPr>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113">
              <a:extLst>
                <a:ext uri="{FF2B5EF4-FFF2-40B4-BE49-F238E27FC236}">
                  <a16:creationId xmlns:a16="http://schemas.microsoft.com/office/drawing/2014/main" xmlns="" id="{2241408E-7C37-4625-B727-3B34642912A9}"/>
                </a:ext>
              </a:extLst>
            </p:cNvPr>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114">
              <a:extLst>
                <a:ext uri="{FF2B5EF4-FFF2-40B4-BE49-F238E27FC236}">
                  <a16:creationId xmlns:a16="http://schemas.microsoft.com/office/drawing/2014/main" xmlns="" id="{9351BF4F-4C62-4238-92AD-F3BDACA59C92}"/>
                </a:ext>
              </a:extLst>
            </p:cNvPr>
            <p:cNvSpPr>
              <a:spLocks/>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Freeform 116">
              <a:extLst>
                <a:ext uri="{FF2B5EF4-FFF2-40B4-BE49-F238E27FC236}">
                  <a16:creationId xmlns:a16="http://schemas.microsoft.com/office/drawing/2014/main" xmlns="" id="{231E8FB3-F5FD-4851-9D2F-0CA708DD5B0B}"/>
                </a:ext>
              </a:extLst>
            </p:cNvPr>
            <p:cNvSpPr>
              <a:spLocks/>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Freeform 117">
              <a:extLst>
                <a:ext uri="{FF2B5EF4-FFF2-40B4-BE49-F238E27FC236}">
                  <a16:creationId xmlns:a16="http://schemas.microsoft.com/office/drawing/2014/main" xmlns="" id="{9ECF4C77-E41E-477F-9A9B-D768364ED75F}"/>
                </a:ext>
              </a:extLst>
            </p:cNvPr>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Freeform 118">
              <a:extLst>
                <a:ext uri="{FF2B5EF4-FFF2-40B4-BE49-F238E27FC236}">
                  <a16:creationId xmlns:a16="http://schemas.microsoft.com/office/drawing/2014/main" xmlns="" id="{3283F3F7-67F9-4BB2-873B-E5F8FA39AA67}"/>
                </a:ext>
              </a:extLst>
            </p:cNvPr>
            <p:cNvSpPr>
              <a:spLocks/>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119">
              <a:extLst>
                <a:ext uri="{FF2B5EF4-FFF2-40B4-BE49-F238E27FC236}">
                  <a16:creationId xmlns:a16="http://schemas.microsoft.com/office/drawing/2014/main" xmlns="" id="{5346D121-F725-4D19-B29C-0B187505C1B9}"/>
                </a:ext>
              </a:extLst>
            </p:cNvPr>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120">
              <a:extLst>
                <a:ext uri="{FF2B5EF4-FFF2-40B4-BE49-F238E27FC236}">
                  <a16:creationId xmlns:a16="http://schemas.microsoft.com/office/drawing/2014/main" xmlns="" id="{DCA006DC-59AD-40DD-9B5C-5285F0048FD1}"/>
                </a:ext>
              </a:extLst>
            </p:cNvPr>
            <p:cNvSpPr>
              <a:spLocks/>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121">
              <a:extLst>
                <a:ext uri="{FF2B5EF4-FFF2-40B4-BE49-F238E27FC236}">
                  <a16:creationId xmlns:a16="http://schemas.microsoft.com/office/drawing/2014/main" xmlns="" id="{20EC4C78-033F-45FB-861A-49A93929C04D}"/>
                </a:ext>
              </a:extLst>
            </p:cNvPr>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Freeform 126">
              <a:extLst>
                <a:ext uri="{FF2B5EF4-FFF2-40B4-BE49-F238E27FC236}">
                  <a16:creationId xmlns:a16="http://schemas.microsoft.com/office/drawing/2014/main" xmlns="" id="{A7ADCFB1-F695-4377-88A2-5AAC6FC38181}"/>
                </a:ext>
              </a:extLst>
            </p:cNvPr>
            <p:cNvSpPr>
              <a:spLocks/>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 name="Freeform 127">
              <a:extLst>
                <a:ext uri="{FF2B5EF4-FFF2-40B4-BE49-F238E27FC236}">
                  <a16:creationId xmlns:a16="http://schemas.microsoft.com/office/drawing/2014/main" xmlns="" id="{F7718DF6-8444-463C-9EB4-C17167C636D7}"/>
                </a:ext>
              </a:extLst>
            </p:cNvPr>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 name="Oval 128">
              <a:extLst>
                <a:ext uri="{FF2B5EF4-FFF2-40B4-BE49-F238E27FC236}">
                  <a16:creationId xmlns:a16="http://schemas.microsoft.com/office/drawing/2014/main" xmlns="" id="{E5D7832A-F833-4191-8EA7-FF9B135C3714}"/>
                </a:ext>
              </a:extLst>
            </p:cNvPr>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 name="Freeform 129">
              <a:extLst>
                <a:ext uri="{FF2B5EF4-FFF2-40B4-BE49-F238E27FC236}">
                  <a16:creationId xmlns:a16="http://schemas.microsoft.com/office/drawing/2014/main" xmlns="" id="{6BD397E6-8451-4F70-8FCA-10E82E8C388A}"/>
                </a:ext>
              </a:extLst>
            </p:cNvPr>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5" name="Oval 132">
              <a:extLst>
                <a:ext uri="{FF2B5EF4-FFF2-40B4-BE49-F238E27FC236}">
                  <a16:creationId xmlns:a16="http://schemas.microsoft.com/office/drawing/2014/main" xmlns="" id="{F3043187-CCC7-46D6-8EBD-CC6E62280820}"/>
                </a:ext>
              </a:extLst>
            </p:cNvPr>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133">
              <a:extLst>
                <a:ext uri="{FF2B5EF4-FFF2-40B4-BE49-F238E27FC236}">
                  <a16:creationId xmlns:a16="http://schemas.microsoft.com/office/drawing/2014/main" xmlns="" id="{90CE81F3-8CA3-4E83-8667-D5E02556606A}"/>
                </a:ext>
              </a:extLst>
            </p:cNvPr>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Freeform 134">
              <a:extLst>
                <a:ext uri="{FF2B5EF4-FFF2-40B4-BE49-F238E27FC236}">
                  <a16:creationId xmlns:a16="http://schemas.microsoft.com/office/drawing/2014/main" xmlns="" id="{B9FA53ED-09EC-45E6-9856-86D7F07C74D6}"/>
                </a:ext>
              </a:extLst>
            </p:cNvPr>
            <p:cNvSpPr>
              <a:spLocks/>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135">
              <a:extLst>
                <a:ext uri="{FF2B5EF4-FFF2-40B4-BE49-F238E27FC236}">
                  <a16:creationId xmlns:a16="http://schemas.microsoft.com/office/drawing/2014/main" xmlns="" id="{9F7D5D9D-2EFD-49FF-A66C-1AE0D49034E5}"/>
                </a:ext>
              </a:extLst>
            </p:cNvPr>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Oval 136">
              <a:extLst>
                <a:ext uri="{FF2B5EF4-FFF2-40B4-BE49-F238E27FC236}">
                  <a16:creationId xmlns:a16="http://schemas.microsoft.com/office/drawing/2014/main" xmlns="" id="{AD47B669-7A1A-4A75-B369-2206BDE0E47C}"/>
                </a:ext>
              </a:extLst>
            </p:cNvPr>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Freeform 137">
              <a:extLst>
                <a:ext uri="{FF2B5EF4-FFF2-40B4-BE49-F238E27FC236}">
                  <a16:creationId xmlns:a16="http://schemas.microsoft.com/office/drawing/2014/main" xmlns="" id="{58BE8D65-51FA-423E-B09C-3E9ADE47CE66}"/>
                </a:ext>
              </a:extLst>
            </p:cNvPr>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Freeform 138">
              <a:extLst>
                <a:ext uri="{FF2B5EF4-FFF2-40B4-BE49-F238E27FC236}">
                  <a16:creationId xmlns:a16="http://schemas.microsoft.com/office/drawing/2014/main" xmlns="" id="{8A7C7348-B1ED-4514-BA0D-06D4C0BDC2B4}"/>
                </a:ext>
              </a:extLst>
            </p:cNvPr>
            <p:cNvSpPr>
              <a:spLocks/>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139">
              <a:extLst>
                <a:ext uri="{FF2B5EF4-FFF2-40B4-BE49-F238E27FC236}">
                  <a16:creationId xmlns:a16="http://schemas.microsoft.com/office/drawing/2014/main" xmlns="" id="{206FF3C6-6FE5-4E2A-A044-313622BC3A30}"/>
                </a:ext>
              </a:extLst>
            </p:cNvPr>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Oval 140">
              <a:extLst>
                <a:ext uri="{FF2B5EF4-FFF2-40B4-BE49-F238E27FC236}">
                  <a16:creationId xmlns:a16="http://schemas.microsoft.com/office/drawing/2014/main" xmlns="" id="{191D7375-3AFE-4964-9993-E8DBC75B452C}"/>
                </a:ext>
              </a:extLst>
            </p:cNvPr>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141">
              <a:extLst>
                <a:ext uri="{FF2B5EF4-FFF2-40B4-BE49-F238E27FC236}">
                  <a16:creationId xmlns:a16="http://schemas.microsoft.com/office/drawing/2014/main" xmlns="" id="{FF70B36F-B743-4BC2-B895-B7DA1F0AEA7A}"/>
                </a:ext>
              </a:extLst>
            </p:cNvPr>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144">
              <a:extLst>
                <a:ext uri="{FF2B5EF4-FFF2-40B4-BE49-F238E27FC236}">
                  <a16:creationId xmlns:a16="http://schemas.microsoft.com/office/drawing/2014/main" xmlns="" id="{71E06B55-7D0B-4D61-8835-018653AEB412}"/>
                </a:ext>
              </a:extLst>
            </p:cNvPr>
            <p:cNvSpPr>
              <a:spLocks/>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145">
              <a:extLst>
                <a:ext uri="{FF2B5EF4-FFF2-40B4-BE49-F238E27FC236}">
                  <a16:creationId xmlns:a16="http://schemas.microsoft.com/office/drawing/2014/main" xmlns="" id="{E049A560-7C2E-42F2-8D7E-A56F83F8E264}"/>
                </a:ext>
              </a:extLst>
            </p:cNvPr>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68" name="组合 467">
            <a:extLst>
              <a:ext uri="{FF2B5EF4-FFF2-40B4-BE49-F238E27FC236}">
                <a16:creationId xmlns:a16="http://schemas.microsoft.com/office/drawing/2014/main" xmlns="" id="{5779067E-2F1E-46B2-8BE0-A9434B269B51}"/>
              </a:ext>
            </a:extLst>
          </p:cNvPr>
          <p:cNvGrpSpPr/>
          <p:nvPr/>
        </p:nvGrpSpPr>
        <p:grpSpPr>
          <a:xfrm>
            <a:off x="9706995" y="6133901"/>
            <a:ext cx="3061692" cy="2677659"/>
            <a:chOff x="9706995" y="6133901"/>
            <a:chExt cx="3061692" cy="2677659"/>
          </a:xfrm>
        </p:grpSpPr>
        <p:sp>
          <p:nvSpPr>
            <p:cNvPr id="311" name="Freeform 78">
              <a:extLst>
                <a:ext uri="{FF2B5EF4-FFF2-40B4-BE49-F238E27FC236}">
                  <a16:creationId xmlns:a16="http://schemas.microsoft.com/office/drawing/2014/main" xmlns="" id="{35AC7F9F-704B-4882-99BE-BBDE14608B09}"/>
                </a:ext>
              </a:extLst>
            </p:cNvPr>
            <p:cNvSpPr>
              <a:spLocks noEditPoints="1"/>
            </p:cNvSpPr>
            <p:nvPr/>
          </p:nvSpPr>
          <p:spPr bwMode="auto">
            <a:xfrm rot="18638895">
              <a:off x="9715375" y="6664494"/>
              <a:ext cx="387266" cy="319992"/>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Freeform 5">
              <a:extLst>
                <a:ext uri="{FF2B5EF4-FFF2-40B4-BE49-F238E27FC236}">
                  <a16:creationId xmlns:a16="http://schemas.microsoft.com/office/drawing/2014/main" xmlns="" id="{52907193-22EC-4F30-9F74-8095C28B6E71}"/>
                </a:ext>
              </a:extLst>
            </p:cNvPr>
            <p:cNvSpPr>
              <a:spLocks/>
            </p:cNvSpPr>
            <p:nvPr/>
          </p:nvSpPr>
          <p:spPr bwMode="auto">
            <a:xfrm>
              <a:off x="11872817" y="6185831"/>
              <a:ext cx="895870" cy="728648"/>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9" name="Freeform 6">
              <a:extLst>
                <a:ext uri="{FF2B5EF4-FFF2-40B4-BE49-F238E27FC236}">
                  <a16:creationId xmlns:a16="http://schemas.microsoft.com/office/drawing/2014/main" xmlns="" id="{6DD5AFF8-80EE-4953-9897-9189AE208EB9}"/>
                </a:ext>
              </a:extLst>
            </p:cNvPr>
            <p:cNvSpPr>
              <a:spLocks/>
            </p:cNvSpPr>
            <p:nvPr/>
          </p:nvSpPr>
          <p:spPr bwMode="auto">
            <a:xfrm>
              <a:off x="11872817" y="6406535"/>
              <a:ext cx="892659" cy="1192776"/>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2" name="Freeform 9">
              <a:extLst>
                <a:ext uri="{FF2B5EF4-FFF2-40B4-BE49-F238E27FC236}">
                  <a16:creationId xmlns:a16="http://schemas.microsoft.com/office/drawing/2014/main" xmlns="" id="{2CFF4DD7-36C6-4B73-94B2-023A7C64AC39}"/>
                </a:ext>
              </a:extLst>
            </p:cNvPr>
            <p:cNvSpPr>
              <a:spLocks/>
            </p:cNvSpPr>
            <p:nvPr/>
          </p:nvSpPr>
          <p:spPr bwMode="auto">
            <a:xfrm>
              <a:off x="12118458" y="6161490"/>
              <a:ext cx="650229" cy="51605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45">
              <a:extLst>
                <a:ext uri="{FF2B5EF4-FFF2-40B4-BE49-F238E27FC236}">
                  <a16:creationId xmlns:a16="http://schemas.microsoft.com/office/drawing/2014/main" xmlns="" id="{9AC40087-2E0B-4BA3-AC8C-6EE482118727}"/>
                </a:ext>
              </a:extLst>
            </p:cNvPr>
            <p:cNvSpPr>
              <a:spLocks noEditPoints="1"/>
            </p:cNvSpPr>
            <p:nvPr/>
          </p:nvSpPr>
          <p:spPr bwMode="auto">
            <a:xfrm>
              <a:off x="10156535" y="6406536"/>
              <a:ext cx="1724309" cy="2060986"/>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48">
              <a:extLst>
                <a:ext uri="{FF2B5EF4-FFF2-40B4-BE49-F238E27FC236}">
                  <a16:creationId xmlns:a16="http://schemas.microsoft.com/office/drawing/2014/main" xmlns="" id="{21EF174E-4A78-4BD5-B4C6-792F1FCBD8D6}"/>
                </a:ext>
              </a:extLst>
            </p:cNvPr>
            <p:cNvSpPr>
              <a:spLocks noEditPoints="1"/>
            </p:cNvSpPr>
            <p:nvPr/>
          </p:nvSpPr>
          <p:spPr bwMode="auto">
            <a:xfrm>
              <a:off x="10557910" y="6406535"/>
              <a:ext cx="1322934" cy="2405025"/>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1" name="Freeform 78">
              <a:extLst>
                <a:ext uri="{FF2B5EF4-FFF2-40B4-BE49-F238E27FC236}">
                  <a16:creationId xmlns:a16="http://schemas.microsoft.com/office/drawing/2014/main" xmlns="" id="{B7EC0F64-013D-41D1-8EAA-12BAF0326D70}"/>
                </a:ext>
              </a:extLst>
            </p:cNvPr>
            <p:cNvSpPr>
              <a:spLocks noEditPoints="1"/>
            </p:cNvSpPr>
            <p:nvPr/>
          </p:nvSpPr>
          <p:spPr bwMode="auto">
            <a:xfrm>
              <a:off x="9710206" y="6753821"/>
              <a:ext cx="855733" cy="1713701"/>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235" name="Freeform 82">
              <a:extLst>
                <a:ext uri="{FF2B5EF4-FFF2-40B4-BE49-F238E27FC236}">
                  <a16:creationId xmlns:a16="http://schemas.microsoft.com/office/drawing/2014/main" xmlns="" id="{ACCC630B-4180-4B4E-9AE2-BD3EF9D75361}"/>
                </a:ext>
              </a:extLst>
            </p:cNvPr>
            <p:cNvSpPr>
              <a:spLocks/>
            </p:cNvSpPr>
            <p:nvPr/>
          </p:nvSpPr>
          <p:spPr bwMode="auto">
            <a:xfrm>
              <a:off x="12083138" y="6150129"/>
              <a:ext cx="73852" cy="7951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83">
              <a:extLst>
                <a:ext uri="{FF2B5EF4-FFF2-40B4-BE49-F238E27FC236}">
                  <a16:creationId xmlns:a16="http://schemas.microsoft.com/office/drawing/2014/main" xmlns="" id="{0355C843-4787-4147-A210-221B4DE1B0D4}"/>
                </a:ext>
              </a:extLst>
            </p:cNvPr>
            <p:cNvSpPr>
              <a:spLocks noEditPoints="1"/>
            </p:cNvSpPr>
            <p:nvPr/>
          </p:nvSpPr>
          <p:spPr bwMode="auto">
            <a:xfrm>
              <a:off x="12067083" y="6133901"/>
              <a:ext cx="105963" cy="108730"/>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9" name="Oval 96">
              <a:extLst>
                <a:ext uri="{FF2B5EF4-FFF2-40B4-BE49-F238E27FC236}">
                  <a16:creationId xmlns:a16="http://schemas.microsoft.com/office/drawing/2014/main" xmlns="" id="{9281E526-3961-4023-9F80-228760338001}"/>
                </a:ext>
              </a:extLst>
            </p:cNvPr>
            <p:cNvSpPr>
              <a:spLocks noChangeArrowheads="1"/>
            </p:cNvSpPr>
            <p:nvPr/>
          </p:nvSpPr>
          <p:spPr bwMode="auto">
            <a:xfrm>
              <a:off x="11845523" y="6382193"/>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97">
              <a:extLst>
                <a:ext uri="{FF2B5EF4-FFF2-40B4-BE49-F238E27FC236}">
                  <a16:creationId xmlns:a16="http://schemas.microsoft.com/office/drawing/2014/main" xmlns="" id="{EB48A185-CF97-4754-B94F-D41B432FE686}"/>
                </a:ext>
              </a:extLst>
            </p:cNvPr>
            <p:cNvSpPr>
              <a:spLocks noEditPoints="1"/>
            </p:cNvSpPr>
            <p:nvPr/>
          </p:nvSpPr>
          <p:spPr bwMode="auto">
            <a:xfrm>
              <a:off x="11829468" y="6365965"/>
              <a:ext cx="91514" cy="92502"/>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 name="Oval 142">
              <a:extLst>
                <a:ext uri="{FF2B5EF4-FFF2-40B4-BE49-F238E27FC236}">
                  <a16:creationId xmlns:a16="http://schemas.microsoft.com/office/drawing/2014/main" xmlns="" id="{4CDEDB39-806A-481A-ABC6-78647DE6DC00}"/>
                </a:ext>
              </a:extLst>
            </p:cNvPr>
            <p:cNvSpPr>
              <a:spLocks noChangeArrowheads="1"/>
            </p:cNvSpPr>
            <p:nvPr/>
          </p:nvSpPr>
          <p:spPr bwMode="auto">
            <a:xfrm>
              <a:off x="9732684" y="6658886"/>
              <a:ext cx="78670" cy="79519"/>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 name="Freeform 143">
              <a:extLst>
                <a:ext uri="{FF2B5EF4-FFF2-40B4-BE49-F238E27FC236}">
                  <a16:creationId xmlns:a16="http://schemas.microsoft.com/office/drawing/2014/main" xmlns="" id="{89B4D1CA-822E-4CEF-8446-B9B0ADB6EE50}"/>
                </a:ext>
              </a:extLst>
            </p:cNvPr>
            <p:cNvSpPr>
              <a:spLocks noEditPoints="1"/>
            </p:cNvSpPr>
            <p:nvPr/>
          </p:nvSpPr>
          <p:spPr bwMode="auto">
            <a:xfrm>
              <a:off x="9706995" y="6658074"/>
              <a:ext cx="107569" cy="111975"/>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01" name="Oval 148">
              <a:extLst>
                <a:ext uri="{FF2B5EF4-FFF2-40B4-BE49-F238E27FC236}">
                  <a16:creationId xmlns:a16="http://schemas.microsoft.com/office/drawing/2014/main" xmlns="" id="{223C044D-91D5-4787-B566-CACA1D3FC1C4}"/>
                </a:ext>
              </a:extLst>
            </p:cNvPr>
            <p:cNvSpPr>
              <a:spLocks noChangeArrowheads="1"/>
            </p:cNvSpPr>
            <p:nvPr/>
          </p:nvSpPr>
          <p:spPr bwMode="auto">
            <a:xfrm>
              <a:off x="10127636" y="6726232"/>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2" name="Freeform 149">
              <a:extLst>
                <a:ext uri="{FF2B5EF4-FFF2-40B4-BE49-F238E27FC236}">
                  <a16:creationId xmlns:a16="http://schemas.microsoft.com/office/drawing/2014/main" xmlns="" id="{C6AD7E5E-633E-4E62-9A20-2CAA1B90917A}"/>
                </a:ext>
              </a:extLst>
            </p:cNvPr>
            <p:cNvSpPr>
              <a:spLocks noEditPoints="1"/>
            </p:cNvSpPr>
            <p:nvPr/>
          </p:nvSpPr>
          <p:spPr bwMode="auto">
            <a:xfrm>
              <a:off x="10111581" y="6710004"/>
              <a:ext cx="91514" cy="92502"/>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9" name="文本框 308">
              <a:extLst>
                <a:ext uri="{FF2B5EF4-FFF2-40B4-BE49-F238E27FC236}">
                  <a16:creationId xmlns:a16="http://schemas.microsoft.com/office/drawing/2014/main" xmlns="" id="{95B5FC25-56FA-4E5B-AC48-FF7758975B5D}"/>
                </a:ext>
              </a:extLst>
            </p:cNvPr>
            <p:cNvSpPr txBox="1"/>
            <p:nvPr/>
          </p:nvSpPr>
          <p:spPr>
            <a:xfrm rot="20916358">
              <a:off x="10005636" y="6295942"/>
              <a:ext cx="2021682" cy="338554"/>
            </a:xfrm>
            <a:prstGeom prst="rect">
              <a:avLst/>
            </a:prstGeom>
            <a:noFill/>
          </p:spPr>
          <p:txBody>
            <a:bodyPr wrap="square" rtlCol="0">
              <a:spAutoFit/>
            </a:bodyPr>
            <a:lstStyle/>
            <a:p>
              <a:pPr algn="ctr"/>
              <a:r>
                <a:rPr lang="en-US" altLang="zh-CN" sz="1600" dirty="0">
                  <a:solidFill>
                    <a:srgbClr val="A6A6A6"/>
                  </a:solidFill>
                  <a:cs typeface="+mn-ea"/>
                  <a:sym typeface="+mn-lt"/>
                </a:rPr>
                <a:t>BUSINESS PLAN</a:t>
              </a:r>
              <a:endParaRPr lang="zh-CN" altLang="en-US" sz="1600" dirty="0">
                <a:solidFill>
                  <a:srgbClr val="A6A6A6"/>
                </a:solidFill>
                <a:cs typeface="+mn-ea"/>
                <a:sym typeface="+mn-lt"/>
              </a:endParaRPr>
            </a:p>
          </p:txBody>
        </p:sp>
        <p:sp>
          <p:nvSpPr>
            <p:cNvPr id="314" name="任意多边形: 形状 313">
              <a:extLst>
                <a:ext uri="{FF2B5EF4-FFF2-40B4-BE49-F238E27FC236}">
                  <a16:creationId xmlns:a16="http://schemas.microsoft.com/office/drawing/2014/main" xmlns="" id="{1FE506B6-0F80-4268-ADA9-1C98176CB342}"/>
                </a:ext>
              </a:extLst>
            </p:cNvPr>
            <p:cNvSpPr/>
            <p:nvPr/>
          </p:nvSpPr>
          <p:spPr>
            <a:xfrm>
              <a:off x="10222706" y="6491288"/>
              <a:ext cx="1547813" cy="323850"/>
            </a:xfrm>
            <a:custGeom>
              <a:avLst/>
              <a:gdLst>
                <a:gd name="connsiteX0" fmla="*/ 0 w 1509712"/>
                <a:gd name="connsiteY0" fmla="*/ 304800 h 309562"/>
                <a:gd name="connsiteX1" fmla="*/ 1509712 w 1509712"/>
                <a:gd name="connsiteY1" fmla="*/ 0 h 309562"/>
                <a:gd name="connsiteX2" fmla="*/ 1304925 w 1509712"/>
                <a:gd name="connsiteY2" fmla="*/ 309562 h 309562"/>
                <a:gd name="connsiteX3" fmla="*/ 0 w 1509712"/>
                <a:gd name="connsiteY3" fmla="*/ 304800 h 309562"/>
                <a:gd name="connsiteX0" fmla="*/ 0 w 1509712"/>
                <a:gd name="connsiteY0" fmla="*/ 304800 h 309562"/>
                <a:gd name="connsiteX1" fmla="*/ 1509712 w 1509712"/>
                <a:gd name="connsiteY1" fmla="*/ 0 h 309562"/>
                <a:gd name="connsiteX2" fmla="*/ 1304925 w 1509712"/>
                <a:gd name="connsiteY2" fmla="*/ 309562 h 309562"/>
                <a:gd name="connsiteX3" fmla="*/ 340518 w 1509712"/>
                <a:gd name="connsiteY3" fmla="*/ 307181 h 309562"/>
                <a:gd name="connsiteX4" fmla="*/ 0 w 1509712"/>
                <a:gd name="connsiteY4" fmla="*/ 304800 h 309562"/>
                <a:gd name="connsiteX0" fmla="*/ 0 w 1509712"/>
                <a:gd name="connsiteY0" fmla="*/ 304800 h 364331"/>
                <a:gd name="connsiteX1" fmla="*/ 1509712 w 1509712"/>
                <a:gd name="connsiteY1" fmla="*/ 0 h 364331"/>
                <a:gd name="connsiteX2" fmla="*/ 1304925 w 1509712"/>
                <a:gd name="connsiteY2" fmla="*/ 309562 h 364331"/>
                <a:gd name="connsiteX3" fmla="*/ 28574 w 1509712"/>
                <a:gd name="connsiteY3" fmla="*/ 364331 h 364331"/>
                <a:gd name="connsiteX4" fmla="*/ 0 w 1509712"/>
                <a:gd name="connsiteY4" fmla="*/ 304800 h 364331"/>
                <a:gd name="connsiteX0" fmla="*/ 0 w 1509712"/>
                <a:gd name="connsiteY0" fmla="*/ 304800 h 330993"/>
                <a:gd name="connsiteX1" fmla="*/ 1509712 w 1509712"/>
                <a:gd name="connsiteY1" fmla="*/ 0 h 330993"/>
                <a:gd name="connsiteX2" fmla="*/ 1304925 w 1509712"/>
                <a:gd name="connsiteY2" fmla="*/ 309562 h 330993"/>
                <a:gd name="connsiteX3" fmla="*/ 30955 w 1509712"/>
                <a:gd name="connsiteY3" fmla="*/ 330993 h 330993"/>
                <a:gd name="connsiteX4" fmla="*/ 0 w 1509712"/>
                <a:gd name="connsiteY4" fmla="*/ 304800 h 330993"/>
                <a:gd name="connsiteX0" fmla="*/ 0 w 1512093"/>
                <a:gd name="connsiteY0" fmla="*/ 292894 h 330993"/>
                <a:gd name="connsiteX1" fmla="*/ 1512093 w 1512093"/>
                <a:gd name="connsiteY1" fmla="*/ 0 h 330993"/>
                <a:gd name="connsiteX2" fmla="*/ 1307306 w 1512093"/>
                <a:gd name="connsiteY2" fmla="*/ 309562 h 330993"/>
                <a:gd name="connsiteX3" fmla="*/ 33336 w 1512093"/>
                <a:gd name="connsiteY3" fmla="*/ 330993 h 330993"/>
                <a:gd name="connsiteX4" fmla="*/ 0 w 1512093"/>
                <a:gd name="connsiteY4" fmla="*/ 292894 h 330993"/>
                <a:gd name="connsiteX0" fmla="*/ 0 w 1512093"/>
                <a:gd name="connsiteY0" fmla="*/ 292894 h 323850"/>
                <a:gd name="connsiteX1" fmla="*/ 1512093 w 1512093"/>
                <a:gd name="connsiteY1" fmla="*/ 0 h 323850"/>
                <a:gd name="connsiteX2" fmla="*/ 1307306 w 1512093"/>
                <a:gd name="connsiteY2" fmla="*/ 309562 h 323850"/>
                <a:gd name="connsiteX3" fmla="*/ 33336 w 1512093"/>
                <a:gd name="connsiteY3" fmla="*/ 323850 h 323850"/>
                <a:gd name="connsiteX4" fmla="*/ 0 w 1512093"/>
                <a:gd name="connsiteY4" fmla="*/ 292894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093" h="323850">
                  <a:moveTo>
                    <a:pt x="0" y="292894"/>
                  </a:moveTo>
                  <a:lnTo>
                    <a:pt x="1512093" y="0"/>
                  </a:lnTo>
                  <a:lnTo>
                    <a:pt x="1307306" y="309562"/>
                  </a:lnTo>
                  <a:lnTo>
                    <a:pt x="33336" y="323850"/>
                  </a:lnTo>
                  <a:lnTo>
                    <a:pt x="0" y="292894"/>
                  </a:lnTo>
                  <a:close/>
                </a:path>
              </a:pathLst>
            </a:cu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椭圆 4">
            <a:extLst>
              <a:ext uri="{FF2B5EF4-FFF2-40B4-BE49-F238E27FC236}">
                <a16:creationId xmlns:a16="http://schemas.microsoft.com/office/drawing/2014/main" xmlns="" id="{64DAF25D-50E6-472E-BB02-B2BC3BCE90A6}"/>
              </a:ext>
            </a:extLst>
          </p:cNvPr>
          <p:cNvSpPr/>
          <p:nvPr/>
        </p:nvSpPr>
        <p:spPr>
          <a:xfrm>
            <a:off x="-2272913" y="2245146"/>
            <a:ext cx="4476255" cy="4476255"/>
          </a:xfrm>
          <a:prstGeom prst="ellipse">
            <a:avLst/>
          </a:prstGeom>
          <a:solidFill>
            <a:srgbClr val="276B91">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xmlns="" id="{5C7681CD-C4AA-427A-AC36-17E114DE8C0E}"/>
              </a:ext>
            </a:extLst>
          </p:cNvPr>
          <p:cNvSpPr/>
          <p:nvPr/>
        </p:nvSpPr>
        <p:spPr>
          <a:xfrm>
            <a:off x="0" y="1943100"/>
            <a:ext cx="946811" cy="3071541"/>
          </a:xfrm>
          <a:prstGeom prst="rect">
            <a:avLst/>
          </a:prstGeom>
          <a:blipFill>
            <a:blip r:embed="rId4"/>
            <a:stretch>
              <a:fillRect/>
            </a:stretch>
          </a:blipFill>
          <a:ln>
            <a:noFill/>
          </a:ln>
          <a:effectLst>
            <a:outerShdw blurRad="1054100" dist="406400" dir="5400000" sx="103000" sy="103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cs typeface="+mn-ea"/>
              <a:sym typeface="+mn-lt"/>
            </a:endParaRPr>
          </a:p>
        </p:txBody>
      </p:sp>
      <p:sp>
        <p:nvSpPr>
          <p:cNvPr id="81" name="矩形 80">
            <a:extLst>
              <a:ext uri="{FF2B5EF4-FFF2-40B4-BE49-F238E27FC236}">
                <a16:creationId xmlns:a16="http://schemas.microsoft.com/office/drawing/2014/main" xmlns="" id="{96DA0096-ACEC-4C31-9338-6C00E4C1432C}"/>
              </a:ext>
            </a:extLst>
          </p:cNvPr>
          <p:cNvSpPr/>
          <p:nvPr/>
        </p:nvSpPr>
        <p:spPr>
          <a:xfrm>
            <a:off x="1285247" y="1943100"/>
            <a:ext cx="3704504" cy="3071541"/>
          </a:xfrm>
          <a:prstGeom prst="rect">
            <a:avLst/>
          </a:prstGeom>
          <a:solidFill>
            <a:schemeClr val="bg1"/>
          </a:solidFill>
          <a:ln>
            <a:noFill/>
          </a:ln>
          <a:effectLst>
            <a:outerShdw blurRad="1054100" dist="406400" dir="5400000" sx="103000" sy="103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cs typeface="+mn-ea"/>
              <a:sym typeface="+mn-lt"/>
            </a:endParaRPr>
          </a:p>
        </p:txBody>
      </p:sp>
      <p:sp>
        <p:nvSpPr>
          <p:cNvPr id="82" name="矩形 81">
            <a:extLst>
              <a:ext uri="{FF2B5EF4-FFF2-40B4-BE49-F238E27FC236}">
                <a16:creationId xmlns:a16="http://schemas.microsoft.com/office/drawing/2014/main" xmlns="" id="{A22B2541-B613-4F90-9C2E-4459C6541A52}"/>
              </a:ext>
            </a:extLst>
          </p:cNvPr>
          <p:cNvSpPr/>
          <p:nvPr/>
        </p:nvSpPr>
        <p:spPr>
          <a:xfrm>
            <a:off x="5328186" y="1943100"/>
            <a:ext cx="3704504" cy="3071541"/>
          </a:xfrm>
          <a:prstGeom prst="rect">
            <a:avLst/>
          </a:prstGeom>
          <a:solidFill>
            <a:schemeClr val="bg1"/>
          </a:solidFill>
          <a:ln>
            <a:noFill/>
          </a:ln>
          <a:effectLst>
            <a:outerShdw blurRad="1054100" dist="406400" dir="5400000" sx="103000" sy="103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cs typeface="+mn-ea"/>
              <a:sym typeface="+mn-lt"/>
            </a:endParaRPr>
          </a:p>
        </p:txBody>
      </p:sp>
      <p:sp>
        <p:nvSpPr>
          <p:cNvPr id="83" name="文本框 82">
            <a:extLst>
              <a:ext uri="{FF2B5EF4-FFF2-40B4-BE49-F238E27FC236}">
                <a16:creationId xmlns:a16="http://schemas.microsoft.com/office/drawing/2014/main" xmlns="" id="{4DD41576-DF00-479B-8406-5BAC31BCF86E}"/>
              </a:ext>
            </a:extLst>
          </p:cNvPr>
          <p:cNvSpPr txBox="1"/>
          <p:nvPr/>
        </p:nvSpPr>
        <p:spPr>
          <a:xfrm>
            <a:off x="1957932" y="3060467"/>
            <a:ext cx="2327852" cy="461665"/>
          </a:xfrm>
          <a:prstGeom prst="rect">
            <a:avLst/>
          </a:prstGeom>
          <a:noFill/>
        </p:spPr>
        <p:txBody>
          <a:bodyPr wrap="square" rtlCol="0">
            <a:spAutoFit/>
          </a:bodyPr>
          <a:lstStyle/>
          <a:p>
            <a:pPr algn="ctr"/>
            <a:r>
              <a:rPr lang="zh-CN" altLang="en-US" sz="2400" b="1" dirty="0">
                <a:solidFill>
                  <a:srgbClr val="184158"/>
                </a:solidFill>
                <a:cs typeface="+mn-ea"/>
                <a:sym typeface="+mn-lt"/>
              </a:rPr>
              <a:t>标题文本</a:t>
            </a:r>
          </a:p>
        </p:txBody>
      </p:sp>
      <p:sp>
        <p:nvSpPr>
          <p:cNvPr id="84" name="矩形 83">
            <a:extLst>
              <a:ext uri="{FF2B5EF4-FFF2-40B4-BE49-F238E27FC236}">
                <a16:creationId xmlns:a16="http://schemas.microsoft.com/office/drawing/2014/main" xmlns="" id="{8F3549C8-2356-4881-B855-A072E62C93F2}"/>
              </a:ext>
            </a:extLst>
          </p:cNvPr>
          <p:cNvSpPr/>
          <p:nvPr/>
        </p:nvSpPr>
        <p:spPr>
          <a:xfrm>
            <a:off x="1713615" y="3579328"/>
            <a:ext cx="2816488" cy="1292662"/>
          </a:xfrm>
          <a:prstGeom prst="rect">
            <a:avLst/>
          </a:prstGeom>
        </p:spPr>
        <p:txBody>
          <a:bodyPr wrap="square">
            <a:spAutoFit/>
          </a:bodyPr>
          <a:lstStyle/>
          <a:p>
            <a:pPr algn="ctr" defTabSz="761992">
              <a:lnSpc>
                <a:spcPct val="150000"/>
              </a:lnSpc>
            </a:pPr>
            <a:r>
              <a:rPr lang="zh-CN" altLang="en-US" sz="1200" b="1" dirty="0">
                <a:solidFill>
                  <a:srgbClr val="184158"/>
                </a:solidFill>
                <a:cs typeface="+mn-ea"/>
                <a:sym typeface="+mn-lt"/>
              </a:rPr>
              <a:t>在这里添加相关的文字描述，可以从您的文案中复制需要的内容到这里，选择仅保留文字即可。</a:t>
            </a:r>
            <a:endParaRPr lang="en-US" altLang="zh-CN" sz="1200" b="1" dirty="0">
              <a:solidFill>
                <a:srgbClr val="184158"/>
              </a:solidFill>
              <a:cs typeface="+mn-ea"/>
              <a:sym typeface="+mn-lt"/>
            </a:endParaRPr>
          </a:p>
          <a:p>
            <a:pPr algn="ctr" defTabSz="761992">
              <a:lnSpc>
                <a:spcPct val="150000"/>
              </a:lnSpc>
            </a:pPr>
            <a:r>
              <a:rPr lang="en-US" altLang="zh-CN" sz="1600" b="1" dirty="0">
                <a:solidFill>
                  <a:srgbClr val="184158"/>
                </a:solidFill>
                <a:cs typeface="+mn-ea"/>
                <a:sym typeface="+mn-lt"/>
              </a:rPr>
              <a:t>……</a:t>
            </a:r>
            <a:endParaRPr lang="zh-CN" altLang="en-US" sz="1600" b="1" dirty="0">
              <a:solidFill>
                <a:srgbClr val="184158"/>
              </a:solidFill>
              <a:cs typeface="+mn-ea"/>
              <a:sym typeface="+mn-lt"/>
            </a:endParaRPr>
          </a:p>
        </p:txBody>
      </p:sp>
      <p:sp>
        <p:nvSpPr>
          <p:cNvPr id="85" name="文本框 84">
            <a:extLst>
              <a:ext uri="{FF2B5EF4-FFF2-40B4-BE49-F238E27FC236}">
                <a16:creationId xmlns:a16="http://schemas.microsoft.com/office/drawing/2014/main" xmlns="" id="{3E2B8E90-D943-44CA-A1B5-066D873AC31F}"/>
              </a:ext>
            </a:extLst>
          </p:cNvPr>
          <p:cNvSpPr txBox="1"/>
          <p:nvPr/>
        </p:nvSpPr>
        <p:spPr>
          <a:xfrm>
            <a:off x="6060296" y="3060467"/>
            <a:ext cx="2327852" cy="461665"/>
          </a:xfrm>
          <a:prstGeom prst="rect">
            <a:avLst/>
          </a:prstGeom>
          <a:noFill/>
        </p:spPr>
        <p:txBody>
          <a:bodyPr wrap="square" rtlCol="0">
            <a:spAutoFit/>
          </a:bodyPr>
          <a:lstStyle/>
          <a:p>
            <a:pPr algn="ctr"/>
            <a:r>
              <a:rPr lang="zh-CN" altLang="en-US" sz="2400" b="1" dirty="0">
                <a:solidFill>
                  <a:srgbClr val="184158"/>
                </a:solidFill>
                <a:cs typeface="+mn-ea"/>
                <a:sym typeface="+mn-lt"/>
              </a:rPr>
              <a:t>标题文本</a:t>
            </a:r>
          </a:p>
        </p:txBody>
      </p:sp>
      <p:sp>
        <p:nvSpPr>
          <p:cNvPr id="86" name="矩形 85">
            <a:extLst>
              <a:ext uri="{FF2B5EF4-FFF2-40B4-BE49-F238E27FC236}">
                <a16:creationId xmlns:a16="http://schemas.microsoft.com/office/drawing/2014/main" xmlns="" id="{0FB9E742-9EDA-4054-9C6A-FB3B18B6B680}"/>
              </a:ext>
            </a:extLst>
          </p:cNvPr>
          <p:cNvSpPr/>
          <p:nvPr/>
        </p:nvSpPr>
        <p:spPr>
          <a:xfrm>
            <a:off x="5815979" y="3579328"/>
            <a:ext cx="2816488" cy="1292662"/>
          </a:xfrm>
          <a:prstGeom prst="rect">
            <a:avLst/>
          </a:prstGeom>
        </p:spPr>
        <p:txBody>
          <a:bodyPr wrap="square">
            <a:spAutoFit/>
          </a:bodyPr>
          <a:lstStyle/>
          <a:p>
            <a:pPr algn="ctr" defTabSz="761992">
              <a:lnSpc>
                <a:spcPct val="150000"/>
              </a:lnSpc>
            </a:pPr>
            <a:r>
              <a:rPr lang="zh-CN" altLang="en-US" sz="1200" b="1" dirty="0">
                <a:solidFill>
                  <a:srgbClr val="184158"/>
                </a:solidFill>
                <a:cs typeface="+mn-ea"/>
                <a:sym typeface="+mn-lt"/>
              </a:rPr>
              <a:t>在这里添加相关的文字描述，可以从您的文案中复制需要的内容到这里，选择仅保留文字即可。</a:t>
            </a:r>
            <a:endParaRPr lang="en-US" altLang="zh-CN" sz="1200" b="1" dirty="0">
              <a:solidFill>
                <a:srgbClr val="184158"/>
              </a:solidFill>
              <a:cs typeface="+mn-ea"/>
              <a:sym typeface="+mn-lt"/>
            </a:endParaRPr>
          </a:p>
          <a:p>
            <a:pPr algn="ctr" defTabSz="761992">
              <a:lnSpc>
                <a:spcPct val="150000"/>
              </a:lnSpc>
            </a:pPr>
            <a:r>
              <a:rPr lang="en-US" altLang="zh-CN" sz="1600" b="1" dirty="0">
                <a:solidFill>
                  <a:srgbClr val="184158"/>
                </a:solidFill>
                <a:cs typeface="+mn-ea"/>
                <a:sym typeface="+mn-lt"/>
              </a:rPr>
              <a:t>……</a:t>
            </a:r>
            <a:endParaRPr lang="zh-CN" altLang="en-US" sz="1600" b="1" dirty="0">
              <a:solidFill>
                <a:srgbClr val="184158"/>
              </a:solidFill>
              <a:cs typeface="+mn-ea"/>
              <a:sym typeface="+mn-lt"/>
            </a:endParaRPr>
          </a:p>
        </p:txBody>
      </p:sp>
      <p:sp>
        <p:nvSpPr>
          <p:cNvPr id="87" name="文本框 86">
            <a:extLst>
              <a:ext uri="{FF2B5EF4-FFF2-40B4-BE49-F238E27FC236}">
                <a16:creationId xmlns:a16="http://schemas.microsoft.com/office/drawing/2014/main" xmlns="" id="{E1E4FF6D-8470-4AFA-A7A2-F2ED49B003A4}"/>
              </a:ext>
            </a:extLst>
          </p:cNvPr>
          <p:cNvSpPr txBox="1"/>
          <p:nvPr/>
        </p:nvSpPr>
        <p:spPr>
          <a:xfrm>
            <a:off x="1957932" y="1993147"/>
            <a:ext cx="2327852" cy="1107996"/>
          </a:xfrm>
          <a:prstGeom prst="rect">
            <a:avLst/>
          </a:prstGeom>
          <a:noFill/>
        </p:spPr>
        <p:txBody>
          <a:bodyPr wrap="square" rtlCol="0">
            <a:spAutoFit/>
          </a:bodyPr>
          <a:lstStyle/>
          <a:p>
            <a:pPr algn="ctr"/>
            <a:r>
              <a:rPr lang="en-US" altLang="zh-CN" sz="6600" dirty="0">
                <a:solidFill>
                  <a:schemeClr val="bg1">
                    <a:lumMod val="85000"/>
                  </a:schemeClr>
                </a:solidFill>
                <a:cs typeface="+mn-ea"/>
                <a:sym typeface="+mn-lt"/>
              </a:rPr>
              <a:t>01</a:t>
            </a:r>
            <a:endParaRPr lang="zh-CN" altLang="en-US" sz="6600" dirty="0">
              <a:solidFill>
                <a:schemeClr val="bg1">
                  <a:lumMod val="85000"/>
                </a:schemeClr>
              </a:solidFill>
              <a:cs typeface="+mn-ea"/>
              <a:sym typeface="+mn-lt"/>
            </a:endParaRPr>
          </a:p>
        </p:txBody>
      </p:sp>
      <p:sp>
        <p:nvSpPr>
          <p:cNvPr id="88" name="文本框 87">
            <a:extLst>
              <a:ext uri="{FF2B5EF4-FFF2-40B4-BE49-F238E27FC236}">
                <a16:creationId xmlns:a16="http://schemas.microsoft.com/office/drawing/2014/main" xmlns="" id="{7A83BB7E-69A3-4294-AB9C-A599937B3776}"/>
              </a:ext>
            </a:extLst>
          </p:cNvPr>
          <p:cNvSpPr txBox="1"/>
          <p:nvPr/>
        </p:nvSpPr>
        <p:spPr>
          <a:xfrm>
            <a:off x="6060296" y="1993147"/>
            <a:ext cx="2327852" cy="1107996"/>
          </a:xfrm>
          <a:prstGeom prst="rect">
            <a:avLst/>
          </a:prstGeom>
          <a:noFill/>
        </p:spPr>
        <p:txBody>
          <a:bodyPr wrap="square" rtlCol="0">
            <a:spAutoFit/>
          </a:bodyPr>
          <a:lstStyle/>
          <a:p>
            <a:pPr algn="ctr"/>
            <a:r>
              <a:rPr lang="en-US" altLang="zh-CN" sz="6600" dirty="0">
                <a:solidFill>
                  <a:schemeClr val="bg1">
                    <a:lumMod val="85000"/>
                  </a:schemeClr>
                </a:solidFill>
                <a:cs typeface="+mn-ea"/>
                <a:sym typeface="+mn-lt"/>
              </a:rPr>
              <a:t>02</a:t>
            </a:r>
            <a:endParaRPr lang="zh-CN" altLang="en-US" sz="6600" dirty="0">
              <a:solidFill>
                <a:schemeClr val="bg1">
                  <a:lumMod val="85000"/>
                </a:schemeClr>
              </a:solidFill>
              <a:cs typeface="+mn-ea"/>
              <a:sym typeface="+mn-lt"/>
            </a:endParaRPr>
          </a:p>
        </p:txBody>
      </p:sp>
      <p:grpSp>
        <p:nvGrpSpPr>
          <p:cNvPr id="90" name="组合 89">
            <a:extLst>
              <a:ext uri="{FF2B5EF4-FFF2-40B4-BE49-F238E27FC236}">
                <a16:creationId xmlns:a16="http://schemas.microsoft.com/office/drawing/2014/main" xmlns="" id="{BC66DB51-61EA-40AB-89A0-5554920A616E}"/>
              </a:ext>
            </a:extLst>
          </p:cNvPr>
          <p:cNvGrpSpPr/>
          <p:nvPr/>
        </p:nvGrpSpPr>
        <p:grpSpPr>
          <a:xfrm>
            <a:off x="4549153" y="5426709"/>
            <a:ext cx="552450" cy="552450"/>
            <a:chOff x="2114550" y="3949352"/>
            <a:chExt cx="552450" cy="552450"/>
          </a:xfrm>
        </p:grpSpPr>
        <p:sp>
          <p:nvSpPr>
            <p:cNvPr id="91" name="椭圆 90">
              <a:extLst>
                <a:ext uri="{FF2B5EF4-FFF2-40B4-BE49-F238E27FC236}">
                  <a16:creationId xmlns:a16="http://schemas.microsoft.com/office/drawing/2014/main" xmlns="" id="{8FB7BE8F-E742-4A84-8A20-8DDB7F9B4272}"/>
                </a:ext>
              </a:extLst>
            </p:cNvPr>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office-blocks_63611">
              <a:extLst>
                <a:ext uri="{FF2B5EF4-FFF2-40B4-BE49-F238E27FC236}">
                  <a16:creationId xmlns:a16="http://schemas.microsoft.com/office/drawing/2014/main" xmlns="" id="{D489D79B-E418-4EA6-81A9-E33029FF6C1A}"/>
                </a:ext>
              </a:extLst>
            </p:cNvPr>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grpSp>
        <p:nvGrpSpPr>
          <p:cNvPr id="99" name="组合 98">
            <a:extLst>
              <a:ext uri="{FF2B5EF4-FFF2-40B4-BE49-F238E27FC236}">
                <a16:creationId xmlns:a16="http://schemas.microsoft.com/office/drawing/2014/main" xmlns="" id="{97875D3C-7D5F-405C-B715-ED081AF608FD}"/>
              </a:ext>
            </a:extLst>
          </p:cNvPr>
          <p:cNvGrpSpPr/>
          <p:nvPr/>
        </p:nvGrpSpPr>
        <p:grpSpPr>
          <a:xfrm>
            <a:off x="5830395" y="5426709"/>
            <a:ext cx="552450" cy="552450"/>
            <a:chOff x="2114550" y="3949352"/>
            <a:chExt cx="552450" cy="552450"/>
          </a:xfrm>
        </p:grpSpPr>
        <p:sp>
          <p:nvSpPr>
            <p:cNvPr id="100" name="椭圆 99">
              <a:extLst>
                <a:ext uri="{FF2B5EF4-FFF2-40B4-BE49-F238E27FC236}">
                  <a16:creationId xmlns:a16="http://schemas.microsoft.com/office/drawing/2014/main" xmlns="" id="{EBCE87EA-B5DA-48C6-A784-02E579EE2F3F}"/>
                </a:ext>
              </a:extLst>
            </p:cNvPr>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office-blocks_63611">
              <a:extLst>
                <a:ext uri="{FF2B5EF4-FFF2-40B4-BE49-F238E27FC236}">
                  <a16:creationId xmlns:a16="http://schemas.microsoft.com/office/drawing/2014/main" xmlns="" id="{B162915A-1BF2-4AC3-8205-3BBAB0DEA731}"/>
                </a:ext>
              </a:extLst>
            </p:cNvPr>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grpSp>
        <p:nvGrpSpPr>
          <p:cNvPr id="104" name="组合 103">
            <a:extLst>
              <a:ext uri="{FF2B5EF4-FFF2-40B4-BE49-F238E27FC236}">
                <a16:creationId xmlns:a16="http://schemas.microsoft.com/office/drawing/2014/main" xmlns="" id="{DA2952C2-C0B8-4712-96D9-9308D9EDF829}"/>
              </a:ext>
            </a:extLst>
          </p:cNvPr>
          <p:cNvGrpSpPr/>
          <p:nvPr/>
        </p:nvGrpSpPr>
        <p:grpSpPr>
          <a:xfrm>
            <a:off x="7111637" y="5426709"/>
            <a:ext cx="552450" cy="552450"/>
            <a:chOff x="2114550" y="3949352"/>
            <a:chExt cx="552450" cy="552450"/>
          </a:xfrm>
        </p:grpSpPr>
        <p:sp>
          <p:nvSpPr>
            <p:cNvPr id="105" name="椭圆 104">
              <a:extLst>
                <a:ext uri="{FF2B5EF4-FFF2-40B4-BE49-F238E27FC236}">
                  <a16:creationId xmlns:a16="http://schemas.microsoft.com/office/drawing/2014/main" xmlns="" id="{4C2EC2BB-6029-475C-B91B-5664D261D65E}"/>
                </a:ext>
              </a:extLst>
            </p:cNvPr>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office-blocks_63611">
              <a:extLst>
                <a:ext uri="{FF2B5EF4-FFF2-40B4-BE49-F238E27FC236}">
                  <a16:creationId xmlns:a16="http://schemas.microsoft.com/office/drawing/2014/main" xmlns="" id="{D0C0A16D-9A1A-4467-A32A-61AD898CA9B9}"/>
                </a:ext>
              </a:extLst>
            </p:cNvPr>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24962701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1000"/>
                                        <p:tgtEl>
                                          <p:spTgt spid="468"/>
                                        </p:tgtEl>
                                      </p:cBhvr>
                                    </p:animEffect>
                                    <p:anim calcmode="lin" valueType="num">
                                      <p:cBhvr>
                                        <p:cTn id="8" dur="1000" fill="hold"/>
                                        <p:tgtEl>
                                          <p:spTgt spid="468"/>
                                        </p:tgtEl>
                                        <p:attrNameLst>
                                          <p:attrName>ppt_x</p:attrName>
                                        </p:attrNameLst>
                                      </p:cBhvr>
                                      <p:tavLst>
                                        <p:tav tm="0">
                                          <p:val>
                                            <p:strVal val="#ppt_x"/>
                                          </p:val>
                                        </p:tav>
                                        <p:tav tm="100000">
                                          <p:val>
                                            <p:strVal val="#ppt_x"/>
                                          </p:val>
                                        </p:tav>
                                      </p:tavLst>
                                    </p:anim>
                                    <p:anim calcmode="lin" valueType="num">
                                      <p:cBhvr>
                                        <p:cTn id="9" dur="1000" fill="hold"/>
                                        <p:tgtEl>
                                          <p:spTgt spid="46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16"/>
                                        </p:tgtEl>
                                        <p:attrNameLst>
                                          <p:attrName>style.visibility</p:attrName>
                                        </p:attrNameLst>
                                      </p:cBhvr>
                                      <p:to>
                                        <p:strVal val="visible"/>
                                      </p:to>
                                    </p:set>
                                    <p:animEffect transition="in" filter="fade">
                                      <p:cBhvr>
                                        <p:cTn id="12" dur="1000"/>
                                        <p:tgtEl>
                                          <p:spTgt spid="316"/>
                                        </p:tgtEl>
                                      </p:cBhvr>
                                    </p:animEffect>
                                    <p:anim calcmode="lin" valueType="num">
                                      <p:cBhvr>
                                        <p:cTn id="13" dur="1000" fill="hold"/>
                                        <p:tgtEl>
                                          <p:spTgt spid="316"/>
                                        </p:tgtEl>
                                        <p:attrNameLst>
                                          <p:attrName>ppt_x</p:attrName>
                                        </p:attrNameLst>
                                      </p:cBhvr>
                                      <p:tavLst>
                                        <p:tav tm="0">
                                          <p:val>
                                            <p:strVal val="#ppt_x"/>
                                          </p:val>
                                        </p:tav>
                                        <p:tav tm="100000">
                                          <p:val>
                                            <p:strVal val="#ppt_x"/>
                                          </p:val>
                                        </p:tav>
                                      </p:tavLst>
                                    </p:anim>
                                    <p:anim calcmode="lin" valueType="num">
                                      <p:cBhvr>
                                        <p:cTn id="14" dur="1000" fill="hold"/>
                                        <p:tgtEl>
                                          <p:spTgt spid="316"/>
                                        </p:tgtEl>
                                        <p:attrNameLst>
                                          <p:attrName>ppt_y</p:attrName>
                                        </p:attrNameLst>
                                      </p:cBhvr>
                                      <p:tavLst>
                                        <p:tav tm="0">
                                          <p:val>
                                            <p:strVal val="#ppt_y-.1"/>
                                          </p:val>
                                        </p:tav>
                                        <p:tav tm="100000">
                                          <p:val>
                                            <p:strVal val="#ppt_y"/>
                                          </p:val>
                                        </p:tav>
                                      </p:tavLst>
                                    </p:anim>
                                  </p:childTnLst>
                                </p:cTn>
                              </p:par>
                              <p:par>
                                <p:cTn id="15" presetID="2" presetClass="entr" presetSubtype="8" decel="9000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decel="9000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0-#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decel="9000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0-#ppt_w/2"/>
                                          </p:val>
                                        </p:tav>
                                        <p:tav tm="100000">
                                          <p:val>
                                            <p:strVal val="#ppt_x"/>
                                          </p:val>
                                        </p:tav>
                                      </p:tavLst>
                                    </p:anim>
                                    <p:anim calcmode="lin" valueType="num">
                                      <p:cBhvr additive="base">
                                        <p:cTn id="26" dur="1000" fill="hold"/>
                                        <p:tgtEl>
                                          <p:spTgt spid="2"/>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childTnLst>
                                </p:cTn>
                              </p:par>
                            </p:childTnLst>
                          </p:cTn>
                        </p:par>
                        <p:par>
                          <p:cTn id="36" fill="hold">
                            <p:stCondLst>
                              <p:cond delay="1000"/>
                            </p:stCondLst>
                            <p:childTnLst>
                              <p:par>
                                <p:cTn id="37" presetID="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1000" fill="hold"/>
                                        <p:tgtEl>
                                          <p:spTgt spid="77"/>
                                        </p:tgtEl>
                                        <p:attrNameLst>
                                          <p:attrName>ppt_x</p:attrName>
                                        </p:attrNameLst>
                                      </p:cBhvr>
                                      <p:tavLst>
                                        <p:tav tm="0">
                                          <p:val>
                                            <p:strVal val="0-#ppt_w/2"/>
                                          </p:val>
                                        </p:tav>
                                        <p:tav tm="100000">
                                          <p:val>
                                            <p:strVal val="#ppt_x"/>
                                          </p:val>
                                        </p:tav>
                                      </p:tavLst>
                                    </p:anim>
                                    <p:anim calcmode="lin" valueType="num">
                                      <p:cBhvr additive="base">
                                        <p:cTn id="44" dur="1000" fill="hold"/>
                                        <p:tgtEl>
                                          <p:spTgt spid="7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1000" fill="hold"/>
                                        <p:tgtEl>
                                          <p:spTgt spid="80"/>
                                        </p:tgtEl>
                                        <p:attrNameLst>
                                          <p:attrName>ppt_x</p:attrName>
                                        </p:attrNameLst>
                                      </p:cBhvr>
                                      <p:tavLst>
                                        <p:tav tm="0">
                                          <p:val>
                                            <p:strVal val="0-#ppt_w/2"/>
                                          </p:val>
                                        </p:tav>
                                        <p:tav tm="100000">
                                          <p:val>
                                            <p:strVal val="#ppt_x"/>
                                          </p:val>
                                        </p:tav>
                                      </p:tavLst>
                                    </p:anim>
                                    <p:anim calcmode="lin" valueType="num">
                                      <p:cBhvr additive="base">
                                        <p:cTn id="48" dur="1000" fill="hold"/>
                                        <p:tgtEl>
                                          <p:spTgt spid="80"/>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14" presetClass="entr" presetSubtype="1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randombar(horizontal)">
                                      <p:cBhvr>
                                        <p:cTn id="52" dur="1000"/>
                                        <p:tgtEl>
                                          <p:spTgt spid="6"/>
                                        </p:tgtEl>
                                      </p:cBhvr>
                                    </p:animEffect>
                                  </p:childTnLst>
                                </p:cTn>
                              </p:par>
                              <p:par>
                                <p:cTn id="53" presetID="14" presetClass="entr" presetSubtype="1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1000"/>
                                        <p:tgtEl>
                                          <p:spTgt spid="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randombar(horizontal)">
                                      <p:cBhvr>
                                        <p:cTn id="58" dur="1000"/>
                                        <p:tgtEl>
                                          <p:spTgt spid="81"/>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randombar(horizontal)">
                                      <p:cBhvr>
                                        <p:cTn id="61" dur="1000"/>
                                        <p:tgtEl>
                                          <p:spTgt spid="82"/>
                                        </p:tgtEl>
                                      </p:cBhvr>
                                    </p:animEffect>
                                  </p:childTnLst>
                                </p:cTn>
                              </p:par>
                            </p:childTnLst>
                          </p:cTn>
                        </p:par>
                        <p:par>
                          <p:cTn id="62" fill="hold">
                            <p:stCondLst>
                              <p:cond delay="3000"/>
                            </p:stCondLst>
                            <p:childTnLst>
                              <p:par>
                                <p:cTn id="63" presetID="53" presetClass="entr" presetSubtype="16"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 calcmode="lin" valueType="num">
                                      <p:cBhvr>
                                        <p:cTn id="65" dur="500" fill="hold"/>
                                        <p:tgtEl>
                                          <p:spTgt spid="87"/>
                                        </p:tgtEl>
                                        <p:attrNameLst>
                                          <p:attrName>ppt_w</p:attrName>
                                        </p:attrNameLst>
                                      </p:cBhvr>
                                      <p:tavLst>
                                        <p:tav tm="0">
                                          <p:val>
                                            <p:fltVal val="0"/>
                                          </p:val>
                                        </p:tav>
                                        <p:tav tm="100000">
                                          <p:val>
                                            <p:strVal val="#ppt_w"/>
                                          </p:val>
                                        </p:tav>
                                      </p:tavLst>
                                    </p:anim>
                                    <p:anim calcmode="lin" valueType="num">
                                      <p:cBhvr>
                                        <p:cTn id="66" dur="500" fill="hold"/>
                                        <p:tgtEl>
                                          <p:spTgt spid="87"/>
                                        </p:tgtEl>
                                        <p:attrNameLst>
                                          <p:attrName>ppt_h</p:attrName>
                                        </p:attrNameLst>
                                      </p:cBhvr>
                                      <p:tavLst>
                                        <p:tav tm="0">
                                          <p:val>
                                            <p:fltVal val="0"/>
                                          </p:val>
                                        </p:tav>
                                        <p:tav tm="100000">
                                          <p:val>
                                            <p:strVal val="#ppt_h"/>
                                          </p:val>
                                        </p:tav>
                                      </p:tavLst>
                                    </p:anim>
                                    <p:animEffect transition="in" filter="fade">
                                      <p:cBhvr>
                                        <p:cTn id="67" dur="500"/>
                                        <p:tgtEl>
                                          <p:spTgt spid="87"/>
                                        </p:tgtEl>
                                      </p:cBhvr>
                                    </p:animEffect>
                                  </p:childTnLst>
                                </p:cTn>
                              </p:par>
                            </p:childTnLst>
                          </p:cTn>
                        </p:par>
                        <p:par>
                          <p:cTn id="68" fill="hold">
                            <p:stCondLst>
                              <p:cond delay="3500"/>
                            </p:stCondLst>
                            <p:childTnLst>
                              <p:par>
                                <p:cTn id="69" presetID="2" presetClass="entr" presetSubtype="9" fill="hold" grpId="0" nodeType="afterEffect">
                                  <p:stCondLst>
                                    <p:cond delay="0"/>
                                  </p:stCondLst>
                                  <p:iterate type="lt">
                                    <p:tmPct val="10000"/>
                                  </p:iterate>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fill="hold"/>
                                        <p:tgtEl>
                                          <p:spTgt spid="83"/>
                                        </p:tgtEl>
                                        <p:attrNameLst>
                                          <p:attrName>ppt_x</p:attrName>
                                        </p:attrNameLst>
                                      </p:cBhvr>
                                      <p:tavLst>
                                        <p:tav tm="0">
                                          <p:val>
                                            <p:strVal val="0-#ppt_w/2"/>
                                          </p:val>
                                        </p:tav>
                                        <p:tav tm="100000">
                                          <p:val>
                                            <p:strVal val="#ppt_x"/>
                                          </p:val>
                                        </p:tav>
                                      </p:tavLst>
                                    </p:anim>
                                    <p:anim calcmode="lin" valueType="num">
                                      <p:cBhvr additive="base">
                                        <p:cTn id="72" dur="500" fill="hold"/>
                                        <p:tgtEl>
                                          <p:spTgt spid="83"/>
                                        </p:tgtEl>
                                        <p:attrNameLst>
                                          <p:attrName>ppt_y</p:attrName>
                                        </p:attrNameLst>
                                      </p:cBhvr>
                                      <p:tavLst>
                                        <p:tav tm="0">
                                          <p:val>
                                            <p:strVal val="0-#ppt_h/2"/>
                                          </p:val>
                                        </p:tav>
                                        <p:tav tm="100000">
                                          <p:val>
                                            <p:strVal val="#ppt_y"/>
                                          </p:val>
                                        </p:tav>
                                      </p:tavLst>
                                    </p:anim>
                                  </p:childTnLst>
                                </p:cTn>
                              </p:par>
                            </p:childTnLst>
                          </p:cTn>
                        </p:par>
                        <p:par>
                          <p:cTn id="73" fill="hold">
                            <p:stCondLst>
                              <p:cond delay="4150"/>
                            </p:stCondLst>
                            <p:childTnLst>
                              <p:par>
                                <p:cTn id="74" presetID="26" presetClass="emph" presetSubtype="0" fill="hold" grpId="1" nodeType="afterEffect">
                                  <p:stCondLst>
                                    <p:cond delay="0"/>
                                  </p:stCondLst>
                                  <p:iterate type="lt">
                                    <p:tmPct val="10000"/>
                                  </p:iterate>
                                  <p:childTnLst>
                                    <p:animEffect transition="out" filter="fade">
                                      <p:cBhvr>
                                        <p:cTn id="75" dur="500" tmFilter="0, 0; .2, .5; .8, .5; 1, 0"/>
                                        <p:tgtEl>
                                          <p:spTgt spid="83"/>
                                        </p:tgtEl>
                                      </p:cBhvr>
                                    </p:animEffect>
                                    <p:animScale>
                                      <p:cBhvr>
                                        <p:cTn id="76" dur="250" autoRev="1" fill="hold"/>
                                        <p:tgtEl>
                                          <p:spTgt spid="83"/>
                                        </p:tgtEl>
                                      </p:cBhvr>
                                      <p:by x="105000" y="105000"/>
                                    </p:animScale>
                                  </p:childTnLst>
                                </p:cTn>
                              </p:par>
                            </p:childTnLst>
                          </p:cTn>
                        </p:par>
                        <p:par>
                          <p:cTn id="77" fill="hold">
                            <p:stCondLst>
                              <p:cond delay="4800"/>
                            </p:stCondLst>
                            <p:childTnLst>
                              <p:par>
                                <p:cTn id="78" presetID="14" presetClass="entr" presetSubtype="10" fill="hold" grpId="0" nodeType="after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randombar(horizontal)">
                                      <p:cBhvr>
                                        <p:cTn id="80" dur="500"/>
                                        <p:tgtEl>
                                          <p:spTgt spid="84"/>
                                        </p:tgtEl>
                                      </p:cBhvr>
                                    </p:animEffect>
                                  </p:childTnLst>
                                </p:cTn>
                              </p:par>
                            </p:childTnLst>
                          </p:cTn>
                        </p:par>
                        <p:par>
                          <p:cTn id="81" fill="hold">
                            <p:stCondLst>
                              <p:cond delay="5300"/>
                            </p:stCondLst>
                            <p:childTnLst>
                              <p:par>
                                <p:cTn id="82" presetID="53" presetClass="entr" presetSubtype="16" fill="hold" grpId="0" nodeType="afterEffect">
                                  <p:stCondLst>
                                    <p:cond delay="0"/>
                                  </p:stCondLst>
                                  <p:childTnLst>
                                    <p:set>
                                      <p:cBhvr>
                                        <p:cTn id="83" dur="1" fill="hold">
                                          <p:stCondLst>
                                            <p:cond delay="0"/>
                                          </p:stCondLst>
                                        </p:cTn>
                                        <p:tgtEl>
                                          <p:spTgt spid="88"/>
                                        </p:tgtEl>
                                        <p:attrNameLst>
                                          <p:attrName>style.visibility</p:attrName>
                                        </p:attrNameLst>
                                      </p:cBhvr>
                                      <p:to>
                                        <p:strVal val="visible"/>
                                      </p:to>
                                    </p:set>
                                    <p:anim calcmode="lin" valueType="num">
                                      <p:cBhvr>
                                        <p:cTn id="84" dur="500" fill="hold"/>
                                        <p:tgtEl>
                                          <p:spTgt spid="88"/>
                                        </p:tgtEl>
                                        <p:attrNameLst>
                                          <p:attrName>ppt_w</p:attrName>
                                        </p:attrNameLst>
                                      </p:cBhvr>
                                      <p:tavLst>
                                        <p:tav tm="0">
                                          <p:val>
                                            <p:fltVal val="0"/>
                                          </p:val>
                                        </p:tav>
                                        <p:tav tm="100000">
                                          <p:val>
                                            <p:strVal val="#ppt_w"/>
                                          </p:val>
                                        </p:tav>
                                      </p:tavLst>
                                    </p:anim>
                                    <p:anim calcmode="lin" valueType="num">
                                      <p:cBhvr>
                                        <p:cTn id="85" dur="500" fill="hold"/>
                                        <p:tgtEl>
                                          <p:spTgt spid="88"/>
                                        </p:tgtEl>
                                        <p:attrNameLst>
                                          <p:attrName>ppt_h</p:attrName>
                                        </p:attrNameLst>
                                      </p:cBhvr>
                                      <p:tavLst>
                                        <p:tav tm="0">
                                          <p:val>
                                            <p:fltVal val="0"/>
                                          </p:val>
                                        </p:tav>
                                        <p:tav tm="100000">
                                          <p:val>
                                            <p:strVal val="#ppt_h"/>
                                          </p:val>
                                        </p:tav>
                                      </p:tavLst>
                                    </p:anim>
                                    <p:animEffect transition="in" filter="fade">
                                      <p:cBhvr>
                                        <p:cTn id="86" dur="500"/>
                                        <p:tgtEl>
                                          <p:spTgt spid="88"/>
                                        </p:tgtEl>
                                      </p:cBhvr>
                                    </p:animEffect>
                                  </p:childTnLst>
                                </p:cTn>
                              </p:par>
                            </p:childTnLst>
                          </p:cTn>
                        </p:par>
                        <p:par>
                          <p:cTn id="87" fill="hold">
                            <p:stCondLst>
                              <p:cond delay="5800"/>
                            </p:stCondLst>
                            <p:childTnLst>
                              <p:par>
                                <p:cTn id="88" presetID="2" presetClass="entr" presetSubtype="9" fill="hold" grpId="0" nodeType="afterEffect">
                                  <p:stCondLst>
                                    <p:cond delay="0"/>
                                  </p:stCondLst>
                                  <p:iterate type="lt">
                                    <p:tmPct val="10000"/>
                                  </p:iterate>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500" fill="hold"/>
                                        <p:tgtEl>
                                          <p:spTgt spid="85"/>
                                        </p:tgtEl>
                                        <p:attrNameLst>
                                          <p:attrName>ppt_x</p:attrName>
                                        </p:attrNameLst>
                                      </p:cBhvr>
                                      <p:tavLst>
                                        <p:tav tm="0">
                                          <p:val>
                                            <p:strVal val="0-#ppt_w/2"/>
                                          </p:val>
                                        </p:tav>
                                        <p:tav tm="100000">
                                          <p:val>
                                            <p:strVal val="#ppt_x"/>
                                          </p:val>
                                        </p:tav>
                                      </p:tavLst>
                                    </p:anim>
                                    <p:anim calcmode="lin" valueType="num">
                                      <p:cBhvr additive="base">
                                        <p:cTn id="91" dur="500" fill="hold"/>
                                        <p:tgtEl>
                                          <p:spTgt spid="85"/>
                                        </p:tgtEl>
                                        <p:attrNameLst>
                                          <p:attrName>ppt_y</p:attrName>
                                        </p:attrNameLst>
                                      </p:cBhvr>
                                      <p:tavLst>
                                        <p:tav tm="0">
                                          <p:val>
                                            <p:strVal val="0-#ppt_h/2"/>
                                          </p:val>
                                        </p:tav>
                                        <p:tav tm="100000">
                                          <p:val>
                                            <p:strVal val="#ppt_y"/>
                                          </p:val>
                                        </p:tav>
                                      </p:tavLst>
                                    </p:anim>
                                  </p:childTnLst>
                                </p:cTn>
                              </p:par>
                            </p:childTnLst>
                          </p:cTn>
                        </p:par>
                        <p:par>
                          <p:cTn id="92" fill="hold">
                            <p:stCondLst>
                              <p:cond delay="6450"/>
                            </p:stCondLst>
                            <p:childTnLst>
                              <p:par>
                                <p:cTn id="93" presetID="26" presetClass="emph" presetSubtype="0" fill="hold" grpId="1" nodeType="afterEffect">
                                  <p:stCondLst>
                                    <p:cond delay="0"/>
                                  </p:stCondLst>
                                  <p:iterate type="lt">
                                    <p:tmPct val="10000"/>
                                  </p:iterate>
                                  <p:childTnLst>
                                    <p:animEffect transition="out" filter="fade">
                                      <p:cBhvr>
                                        <p:cTn id="94" dur="500" tmFilter="0, 0; .2, .5; .8, .5; 1, 0"/>
                                        <p:tgtEl>
                                          <p:spTgt spid="85"/>
                                        </p:tgtEl>
                                      </p:cBhvr>
                                    </p:animEffect>
                                    <p:animScale>
                                      <p:cBhvr>
                                        <p:cTn id="95" dur="250" autoRev="1" fill="hold"/>
                                        <p:tgtEl>
                                          <p:spTgt spid="85"/>
                                        </p:tgtEl>
                                      </p:cBhvr>
                                      <p:by x="105000" y="105000"/>
                                    </p:animScale>
                                  </p:childTnLst>
                                </p:cTn>
                              </p:par>
                            </p:childTnLst>
                          </p:cTn>
                        </p:par>
                        <p:par>
                          <p:cTn id="96" fill="hold">
                            <p:stCondLst>
                              <p:cond delay="7100"/>
                            </p:stCondLst>
                            <p:childTnLst>
                              <p:par>
                                <p:cTn id="97" presetID="14" presetClass="entr" presetSubtype="10" fill="hold" grpId="0"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randombar(horizontal)">
                                      <p:cBhvr>
                                        <p:cTn id="99" dur="500"/>
                                        <p:tgtEl>
                                          <p:spTgt spid="86"/>
                                        </p:tgtEl>
                                      </p:cBhvr>
                                    </p:animEffect>
                                  </p:childTnLst>
                                </p:cTn>
                              </p:par>
                            </p:childTnLst>
                          </p:cTn>
                        </p:par>
                        <p:par>
                          <p:cTn id="100" fill="hold">
                            <p:stCondLst>
                              <p:cond delay="7600"/>
                            </p:stCondLst>
                            <p:childTnLst>
                              <p:par>
                                <p:cTn id="101" presetID="2" presetClass="entr" presetSubtype="2" decel="72000" fill="hold" nodeType="afterEffect">
                                  <p:stCondLst>
                                    <p:cond delay="0"/>
                                  </p:stCondLst>
                                  <p:childTnLst>
                                    <p:set>
                                      <p:cBhvr>
                                        <p:cTn id="102" dur="1" fill="hold">
                                          <p:stCondLst>
                                            <p:cond delay="0"/>
                                          </p:stCondLst>
                                        </p:cTn>
                                        <p:tgtEl>
                                          <p:spTgt spid="90"/>
                                        </p:tgtEl>
                                        <p:attrNameLst>
                                          <p:attrName>style.visibility</p:attrName>
                                        </p:attrNameLst>
                                      </p:cBhvr>
                                      <p:to>
                                        <p:strVal val="visible"/>
                                      </p:to>
                                    </p:set>
                                    <p:anim calcmode="lin" valueType="num">
                                      <p:cBhvr additive="base">
                                        <p:cTn id="103" dur="1000" fill="hold"/>
                                        <p:tgtEl>
                                          <p:spTgt spid="90"/>
                                        </p:tgtEl>
                                        <p:attrNameLst>
                                          <p:attrName>ppt_x</p:attrName>
                                        </p:attrNameLst>
                                      </p:cBhvr>
                                      <p:tavLst>
                                        <p:tav tm="0">
                                          <p:val>
                                            <p:strVal val="1+#ppt_w/2"/>
                                          </p:val>
                                        </p:tav>
                                        <p:tav tm="100000">
                                          <p:val>
                                            <p:strVal val="#ppt_x"/>
                                          </p:val>
                                        </p:tav>
                                      </p:tavLst>
                                    </p:anim>
                                    <p:anim calcmode="lin" valueType="num">
                                      <p:cBhvr additive="base">
                                        <p:cTn id="104" dur="1000" fill="hold"/>
                                        <p:tgtEl>
                                          <p:spTgt spid="90"/>
                                        </p:tgtEl>
                                        <p:attrNameLst>
                                          <p:attrName>ppt_y</p:attrName>
                                        </p:attrNameLst>
                                      </p:cBhvr>
                                      <p:tavLst>
                                        <p:tav tm="0">
                                          <p:val>
                                            <p:strVal val="#ppt_y"/>
                                          </p:val>
                                        </p:tav>
                                        <p:tav tm="100000">
                                          <p:val>
                                            <p:strVal val="#ppt_y"/>
                                          </p:val>
                                        </p:tav>
                                      </p:tavLst>
                                    </p:anim>
                                  </p:childTnLst>
                                </p:cTn>
                              </p:par>
                              <p:par>
                                <p:cTn id="105" presetID="2" presetClass="entr" presetSubtype="2" decel="72000" fill="hold" nodeType="withEffect">
                                  <p:stCondLst>
                                    <p:cond delay="0"/>
                                  </p:stCondLst>
                                  <p:childTnLst>
                                    <p:set>
                                      <p:cBhvr>
                                        <p:cTn id="106" dur="1" fill="hold">
                                          <p:stCondLst>
                                            <p:cond delay="0"/>
                                          </p:stCondLst>
                                        </p:cTn>
                                        <p:tgtEl>
                                          <p:spTgt spid="99"/>
                                        </p:tgtEl>
                                        <p:attrNameLst>
                                          <p:attrName>style.visibility</p:attrName>
                                        </p:attrNameLst>
                                      </p:cBhvr>
                                      <p:to>
                                        <p:strVal val="visible"/>
                                      </p:to>
                                    </p:set>
                                    <p:anim calcmode="lin" valueType="num">
                                      <p:cBhvr additive="base">
                                        <p:cTn id="107" dur="1000" fill="hold"/>
                                        <p:tgtEl>
                                          <p:spTgt spid="99"/>
                                        </p:tgtEl>
                                        <p:attrNameLst>
                                          <p:attrName>ppt_x</p:attrName>
                                        </p:attrNameLst>
                                      </p:cBhvr>
                                      <p:tavLst>
                                        <p:tav tm="0">
                                          <p:val>
                                            <p:strVal val="1+#ppt_w/2"/>
                                          </p:val>
                                        </p:tav>
                                        <p:tav tm="100000">
                                          <p:val>
                                            <p:strVal val="#ppt_x"/>
                                          </p:val>
                                        </p:tav>
                                      </p:tavLst>
                                    </p:anim>
                                    <p:anim calcmode="lin" valueType="num">
                                      <p:cBhvr additive="base">
                                        <p:cTn id="108" dur="1000" fill="hold"/>
                                        <p:tgtEl>
                                          <p:spTgt spid="99"/>
                                        </p:tgtEl>
                                        <p:attrNameLst>
                                          <p:attrName>ppt_y</p:attrName>
                                        </p:attrNameLst>
                                      </p:cBhvr>
                                      <p:tavLst>
                                        <p:tav tm="0">
                                          <p:val>
                                            <p:strVal val="#ppt_y"/>
                                          </p:val>
                                        </p:tav>
                                        <p:tav tm="100000">
                                          <p:val>
                                            <p:strVal val="#ppt_y"/>
                                          </p:val>
                                        </p:tav>
                                      </p:tavLst>
                                    </p:anim>
                                  </p:childTnLst>
                                </p:cTn>
                              </p:par>
                              <p:par>
                                <p:cTn id="109" presetID="2" presetClass="entr" presetSubtype="2" decel="72000" fill="hold" nodeType="withEffect">
                                  <p:stCondLst>
                                    <p:cond delay="0"/>
                                  </p:stCondLst>
                                  <p:childTnLst>
                                    <p:set>
                                      <p:cBhvr>
                                        <p:cTn id="110" dur="1" fill="hold">
                                          <p:stCondLst>
                                            <p:cond delay="0"/>
                                          </p:stCondLst>
                                        </p:cTn>
                                        <p:tgtEl>
                                          <p:spTgt spid="104"/>
                                        </p:tgtEl>
                                        <p:attrNameLst>
                                          <p:attrName>style.visibility</p:attrName>
                                        </p:attrNameLst>
                                      </p:cBhvr>
                                      <p:to>
                                        <p:strVal val="visible"/>
                                      </p:to>
                                    </p:set>
                                    <p:anim calcmode="lin" valueType="num">
                                      <p:cBhvr additive="base">
                                        <p:cTn id="111" dur="1000" fill="hold"/>
                                        <p:tgtEl>
                                          <p:spTgt spid="104"/>
                                        </p:tgtEl>
                                        <p:attrNameLst>
                                          <p:attrName>ppt_x</p:attrName>
                                        </p:attrNameLst>
                                      </p:cBhvr>
                                      <p:tavLst>
                                        <p:tav tm="0">
                                          <p:val>
                                            <p:strVal val="1+#ppt_w/2"/>
                                          </p:val>
                                        </p:tav>
                                        <p:tav tm="100000">
                                          <p:val>
                                            <p:strVal val="#ppt_x"/>
                                          </p:val>
                                        </p:tav>
                                      </p:tavLst>
                                    </p:anim>
                                    <p:anim calcmode="lin" valueType="num">
                                      <p:cBhvr additive="base">
                                        <p:cTn id="112" dur="10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7" grpId="0" animBg="1"/>
      <p:bldP spid="3" grpId="0"/>
      <p:bldP spid="3" grpId="1"/>
      <p:bldP spid="4" grpId="0"/>
      <p:bldP spid="4" grpId="1"/>
      <p:bldP spid="2" grpId="0"/>
      <p:bldP spid="2" grpId="1"/>
      <p:bldP spid="5" grpId="0" animBg="1"/>
      <p:bldP spid="6" grpId="0" animBg="1"/>
      <p:bldP spid="81" grpId="0" animBg="1"/>
      <p:bldP spid="82" grpId="0" animBg="1"/>
      <p:bldP spid="83" grpId="0"/>
      <p:bldP spid="83" grpId="1"/>
      <p:bldP spid="84" grpId="0"/>
      <p:bldP spid="85" grpId="0"/>
      <p:bldP spid="85" grpId="1"/>
      <p:bldP spid="86" grpId="0"/>
      <p:bldP spid="87"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cxnSp>
        <p:nvCxnSpPr>
          <p:cNvPr id="112" name="直接连接符 111">
            <a:extLst>
              <a:ext uri="{FF2B5EF4-FFF2-40B4-BE49-F238E27FC236}">
                <a16:creationId xmlns:a16="http://schemas.microsoft.com/office/drawing/2014/main" xmlns="" id="{2FFD5CE6-E73D-4682-B0FE-639CAB22A629}"/>
              </a:ext>
            </a:extLst>
          </p:cNvPr>
          <p:cNvCxnSpPr/>
          <p:nvPr/>
        </p:nvCxnSpPr>
        <p:spPr>
          <a:xfrm>
            <a:off x="1416642" y="5722798"/>
            <a:ext cx="9864133" cy="0"/>
          </a:xfrm>
          <a:prstGeom prst="line">
            <a:avLst/>
          </a:prstGeom>
          <a:ln w="28575">
            <a:solidFill>
              <a:schemeClr val="tx2"/>
            </a:solidFill>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0A549A8B-8CA2-4EFB-BC12-BA9025A9FC07}"/>
              </a:ext>
            </a:extLst>
          </p:cNvPr>
          <p:cNvCxnSpPr/>
          <p:nvPr/>
        </p:nvCxnSpPr>
        <p:spPr>
          <a:xfrm flipV="1">
            <a:off x="1423915" y="2885950"/>
            <a:ext cx="0" cy="2849684"/>
          </a:xfrm>
          <a:prstGeom prst="line">
            <a:avLst/>
          </a:prstGeom>
          <a:ln w="28575">
            <a:solidFill>
              <a:schemeClr val="tx2"/>
            </a:solidFill>
            <a:headEnd type="none" w="med" len="lg"/>
            <a:tailEnd type="triangle" w="lg" len="lg"/>
          </a:ln>
        </p:spPr>
        <p:style>
          <a:lnRef idx="1">
            <a:schemeClr val="accent1"/>
          </a:lnRef>
          <a:fillRef idx="0">
            <a:schemeClr val="accent1"/>
          </a:fillRef>
          <a:effectRef idx="0">
            <a:schemeClr val="accent1"/>
          </a:effectRef>
          <a:fontRef idx="minor">
            <a:schemeClr val="tx1"/>
          </a:fontRef>
        </p:style>
      </p:cxnSp>
      <p:sp>
        <p:nvSpPr>
          <p:cNvPr id="82" name="ïsḷiḓê">
            <a:extLst>
              <a:ext uri="{FF2B5EF4-FFF2-40B4-BE49-F238E27FC236}">
                <a16:creationId xmlns:a16="http://schemas.microsoft.com/office/drawing/2014/main" xmlns="" id="{834C8FD9-8FA7-45A9-AEB4-3257EAA6A748}"/>
              </a:ext>
            </a:extLst>
          </p:cNvPr>
          <p:cNvSpPr/>
          <p:nvPr/>
        </p:nvSpPr>
        <p:spPr bwMode="auto">
          <a:xfrm>
            <a:off x="1936641" y="3192962"/>
            <a:ext cx="9690373" cy="2463199"/>
          </a:xfrm>
          <a:custGeom>
            <a:avLst/>
            <a:gdLst>
              <a:gd name="connsiteX0" fmla="*/ 0 w 7742537"/>
              <a:gd name="connsiteY0" fmla="*/ 2055245 h 2087422"/>
              <a:gd name="connsiteX1" fmla="*/ 1739900 w 7742537"/>
              <a:gd name="connsiteY1" fmla="*/ 48645 h 2087422"/>
              <a:gd name="connsiteX2" fmla="*/ 3429000 w 7742537"/>
              <a:gd name="connsiteY2" fmla="*/ 670945 h 2087422"/>
              <a:gd name="connsiteX3" fmla="*/ 5194300 w 7742537"/>
              <a:gd name="connsiteY3" fmla="*/ 1242445 h 2087422"/>
              <a:gd name="connsiteX4" fmla="*/ 6883400 w 7742537"/>
              <a:gd name="connsiteY4" fmla="*/ 1674245 h 2087422"/>
              <a:gd name="connsiteX5" fmla="*/ 7670800 w 7742537"/>
              <a:gd name="connsiteY5" fmla="*/ 2042545 h 2087422"/>
              <a:gd name="connsiteX6" fmla="*/ 7658100 w 7742537"/>
              <a:gd name="connsiteY6" fmla="*/ 2067945 h 2087422"/>
              <a:gd name="connsiteX0" fmla="*/ 0 w 7742537"/>
              <a:gd name="connsiteY0" fmla="*/ 1935380 h 1967557"/>
              <a:gd name="connsiteX1" fmla="*/ 1651000 w 7742537"/>
              <a:gd name="connsiteY1" fmla="*/ 55780 h 1967557"/>
              <a:gd name="connsiteX2" fmla="*/ 3429000 w 7742537"/>
              <a:gd name="connsiteY2" fmla="*/ 551080 h 1967557"/>
              <a:gd name="connsiteX3" fmla="*/ 5194300 w 7742537"/>
              <a:gd name="connsiteY3" fmla="*/ 1122580 h 1967557"/>
              <a:gd name="connsiteX4" fmla="*/ 6883400 w 7742537"/>
              <a:gd name="connsiteY4" fmla="*/ 1554380 h 1967557"/>
              <a:gd name="connsiteX5" fmla="*/ 7670800 w 7742537"/>
              <a:gd name="connsiteY5" fmla="*/ 1922680 h 1967557"/>
              <a:gd name="connsiteX6" fmla="*/ 7658100 w 7742537"/>
              <a:gd name="connsiteY6" fmla="*/ 1948080 h 1967557"/>
              <a:gd name="connsiteX0" fmla="*/ 0 w 7742537"/>
              <a:gd name="connsiteY0" fmla="*/ 1946613 h 1978790"/>
              <a:gd name="connsiteX1" fmla="*/ 1651000 w 7742537"/>
              <a:gd name="connsiteY1" fmla="*/ 67013 h 1978790"/>
              <a:gd name="connsiteX2" fmla="*/ 3492500 w 7742537"/>
              <a:gd name="connsiteY2" fmla="*/ 486113 h 1978790"/>
              <a:gd name="connsiteX3" fmla="*/ 5194300 w 7742537"/>
              <a:gd name="connsiteY3" fmla="*/ 1133813 h 1978790"/>
              <a:gd name="connsiteX4" fmla="*/ 6883400 w 7742537"/>
              <a:gd name="connsiteY4" fmla="*/ 1565613 h 1978790"/>
              <a:gd name="connsiteX5" fmla="*/ 7670800 w 7742537"/>
              <a:gd name="connsiteY5" fmla="*/ 1933913 h 1978790"/>
              <a:gd name="connsiteX6" fmla="*/ 7658100 w 7742537"/>
              <a:gd name="connsiteY6" fmla="*/ 1959313 h 1978790"/>
              <a:gd name="connsiteX0" fmla="*/ 0 w 7742537"/>
              <a:gd name="connsiteY0" fmla="*/ 1954212 h 1986389"/>
              <a:gd name="connsiteX1" fmla="*/ 1651000 w 7742537"/>
              <a:gd name="connsiteY1" fmla="*/ 74612 h 1986389"/>
              <a:gd name="connsiteX2" fmla="*/ 3492500 w 7742537"/>
              <a:gd name="connsiteY2" fmla="*/ 493712 h 1986389"/>
              <a:gd name="connsiteX3" fmla="*/ 5194300 w 7742537"/>
              <a:gd name="connsiteY3" fmla="*/ 1141412 h 1986389"/>
              <a:gd name="connsiteX4" fmla="*/ 6883400 w 7742537"/>
              <a:gd name="connsiteY4" fmla="*/ 1573212 h 1986389"/>
              <a:gd name="connsiteX5" fmla="*/ 7670800 w 7742537"/>
              <a:gd name="connsiteY5" fmla="*/ 1941512 h 1986389"/>
              <a:gd name="connsiteX6" fmla="*/ 7658100 w 7742537"/>
              <a:gd name="connsiteY6" fmla="*/ 1966912 h 1986389"/>
              <a:gd name="connsiteX0" fmla="*/ 0 w 7742537"/>
              <a:gd name="connsiteY0" fmla="*/ 1954212 h 1986389"/>
              <a:gd name="connsiteX1" fmla="*/ 1651000 w 7742537"/>
              <a:gd name="connsiteY1" fmla="*/ 74612 h 1986389"/>
              <a:gd name="connsiteX2" fmla="*/ 3492500 w 7742537"/>
              <a:gd name="connsiteY2" fmla="*/ 493712 h 1986389"/>
              <a:gd name="connsiteX3" fmla="*/ 5194300 w 7742537"/>
              <a:gd name="connsiteY3" fmla="*/ 1141412 h 1986389"/>
              <a:gd name="connsiteX4" fmla="*/ 6883400 w 7742537"/>
              <a:gd name="connsiteY4" fmla="*/ 1573212 h 1986389"/>
              <a:gd name="connsiteX5" fmla="*/ 7670800 w 7742537"/>
              <a:gd name="connsiteY5" fmla="*/ 1941512 h 1986389"/>
              <a:gd name="connsiteX6" fmla="*/ 7658100 w 7742537"/>
              <a:gd name="connsiteY6" fmla="*/ 1966912 h 1986389"/>
              <a:gd name="connsiteX0" fmla="*/ 0 w 7670800"/>
              <a:gd name="connsiteY0" fmla="*/ 1954212 h 1954212"/>
              <a:gd name="connsiteX1" fmla="*/ 1651000 w 7670800"/>
              <a:gd name="connsiteY1" fmla="*/ 74612 h 1954212"/>
              <a:gd name="connsiteX2" fmla="*/ 3492500 w 7670800"/>
              <a:gd name="connsiteY2" fmla="*/ 493712 h 1954212"/>
              <a:gd name="connsiteX3" fmla="*/ 5194300 w 7670800"/>
              <a:gd name="connsiteY3" fmla="*/ 1141412 h 1954212"/>
              <a:gd name="connsiteX4" fmla="*/ 6883400 w 7670800"/>
              <a:gd name="connsiteY4" fmla="*/ 1573212 h 1954212"/>
              <a:gd name="connsiteX5" fmla="*/ 7670800 w 7670800"/>
              <a:gd name="connsiteY5" fmla="*/ 1941512 h 1954212"/>
              <a:gd name="connsiteX0" fmla="*/ 0 w 7640320"/>
              <a:gd name="connsiteY0" fmla="*/ 1954212 h 1956752"/>
              <a:gd name="connsiteX1" fmla="*/ 1651000 w 7640320"/>
              <a:gd name="connsiteY1" fmla="*/ 74612 h 1956752"/>
              <a:gd name="connsiteX2" fmla="*/ 3492500 w 7640320"/>
              <a:gd name="connsiteY2" fmla="*/ 493712 h 1956752"/>
              <a:gd name="connsiteX3" fmla="*/ 5194300 w 7640320"/>
              <a:gd name="connsiteY3" fmla="*/ 1141412 h 1956752"/>
              <a:gd name="connsiteX4" fmla="*/ 6883400 w 7640320"/>
              <a:gd name="connsiteY4" fmla="*/ 1573212 h 1956752"/>
              <a:gd name="connsiteX5" fmla="*/ 7640320 w 7640320"/>
              <a:gd name="connsiteY5" fmla="*/ 1956752 h 1956752"/>
              <a:gd name="connsiteX0" fmla="*/ 0 w 7640320"/>
              <a:gd name="connsiteY0" fmla="*/ 1954212 h 1956752"/>
              <a:gd name="connsiteX1" fmla="*/ 1651000 w 7640320"/>
              <a:gd name="connsiteY1" fmla="*/ 74612 h 1956752"/>
              <a:gd name="connsiteX2" fmla="*/ 3492500 w 7640320"/>
              <a:gd name="connsiteY2" fmla="*/ 493712 h 1956752"/>
              <a:gd name="connsiteX3" fmla="*/ 5194300 w 7640320"/>
              <a:gd name="connsiteY3" fmla="*/ 1141412 h 1956752"/>
              <a:gd name="connsiteX4" fmla="*/ 6875780 w 7640320"/>
              <a:gd name="connsiteY4" fmla="*/ 1672272 h 1956752"/>
              <a:gd name="connsiteX5" fmla="*/ 7640320 w 7640320"/>
              <a:gd name="connsiteY5" fmla="*/ 1956752 h 1956752"/>
              <a:gd name="connsiteX0" fmla="*/ 0 w 8216930"/>
              <a:gd name="connsiteY0" fmla="*/ 1954212 h 1954212"/>
              <a:gd name="connsiteX1" fmla="*/ 1651000 w 8216930"/>
              <a:gd name="connsiteY1" fmla="*/ 74612 h 1954212"/>
              <a:gd name="connsiteX2" fmla="*/ 3492500 w 8216930"/>
              <a:gd name="connsiteY2" fmla="*/ 493712 h 1954212"/>
              <a:gd name="connsiteX3" fmla="*/ 5194300 w 8216930"/>
              <a:gd name="connsiteY3" fmla="*/ 1141412 h 1954212"/>
              <a:gd name="connsiteX4" fmla="*/ 6875780 w 8216930"/>
              <a:gd name="connsiteY4" fmla="*/ 1672272 h 1954212"/>
              <a:gd name="connsiteX5" fmla="*/ 8216930 w 8216930"/>
              <a:gd name="connsiteY5" fmla="*/ 592847 h 1954212"/>
              <a:gd name="connsiteX0" fmla="*/ 0 w 8460880"/>
              <a:gd name="connsiteY0" fmla="*/ 2150189 h 2150189"/>
              <a:gd name="connsiteX1" fmla="*/ 1651000 w 8460880"/>
              <a:gd name="connsiteY1" fmla="*/ 270589 h 2150189"/>
              <a:gd name="connsiteX2" fmla="*/ 3492500 w 8460880"/>
              <a:gd name="connsiteY2" fmla="*/ 689689 h 2150189"/>
              <a:gd name="connsiteX3" fmla="*/ 5194300 w 8460880"/>
              <a:gd name="connsiteY3" fmla="*/ 1337389 h 2150189"/>
              <a:gd name="connsiteX4" fmla="*/ 6875780 w 8460880"/>
              <a:gd name="connsiteY4" fmla="*/ 1868249 h 2150189"/>
              <a:gd name="connsiteX5" fmla="*/ 8460880 w 8460880"/>
              <a:gd name="connsiteY5" fmla="*/ 1529 h 2150189"/>
              <a:gd name="connsiteX0" fmla="*/ 0 w 8460880"/>
              <a:gd name="connsiteY0" fmla="*/ 2150359 h 2150359"/>
              <a:gd name="connsiteX1" fmla="*/ 1651000 w 8460880"/>
              <a:gd name="connsiteY1" fmla="*/ 270759 h 2150359"/>
              <a:gd name="connsiteX2" fmla="*/ 3492500 w 8460880"/>
              <a:gd name="connsiteY2" fmla="*/ 689859 h 2150359"/>
              <a:gd name="connsiteX3" fmla="*/ 5194300 w 8460880"/>
              <a:gd name="connsiteY3" fmla="*/ 1337559 h 2150359"/>
              <a:gd name="connsiteX4" fmla="*/ 6809248 w 8460880"/>
              <a:gd name="connsiteY4" fmla="*/ 1657735 h 2150359"/>
              <a:gd name="connsiteX5" fmla="*/ 8460880 w 8460880"/>
              <a:gd name="connsiteY5" fmla="*/ 1699 h 2150359"/>
              <a:gd name="connsiteX0" fmla="*/ 0 w 8460880"/>
              <a:gd name="connsiteY0" fmla="*/ 2150359 h 2150359"/>
              <a:gd name="connsiteX1" fmla="*/ 1651000 w 8460880"/>
              <a:gd name="connsiteY1" fmla="*/ 270759 h 2150359"/>
              <a:gd name="connsiteX2" fmla="*/ 3492500 w 8460880"/>
              <a:gd name="connsiteY2" fmla="*/ 689859 h 2150359"/>
              <a:gd name="connsiteX3" fmla="*/ 5194300 w 8460880"/>
              <a:gd name="connsiteY3" fmla="*/ 1337559 h 2150359"/>
              <a:gd name="connsiteX4" fmla="*/ 6809248 w 8460880"/>
              <a:gd name="connsiteY4" fmla="*/ 1657735 h 2150359"/>
              <a:gd name="connsiteX5" fmla="*/ 8460880 w 8460880"/>
              <a:gd name="connsiteY5" fmla="*/ 1699 h 2150359"/>
              <a:gd name="connsiteX0" fmla="*/ 0 w 8460880"/>
              <a:gd name="connsiteY0" fmla="*/ 2150359 h 2150359"/>
              <a:gd name="connsiteX1" fmla="*/ 1651000 w 8460880"/>
              <a:gd name="connsiteY1" fmla="*/ 270759 h 2150359"/>
              <a:gd name="connsiteX2" fmla="*/ 3492500 w 8460880"/>
              <a:gd name="connsiteY2" fmla="*/ 689859 h 2150359"/>
              <a:gd name="connsiteX3" fmla="*/ 5194300 w 8460880"/>
              <a:gd name="connsiteY3" fmla="*/ 1337559 h 2150359"/>
              <a:gd name="connsiteX4" fmla="*/ 6809248 w 8460880"/>
              <a:gd name="connsiteY4" fmla="*/ 1657735 h 2150359"/>
              <a:gd name="connsiteX5" fmla="*/ 8460880 w 8460880"/>
              <a:gd name="connsiteY5" fmla="*/ 1699 h 2150359"/>
              <a:gd name="connsiteX0" fmla="*/ 0 w 8460880"/>
              <a:gd name="connsiteY0" fmla="*/ 2150674 h 2150674"/>
              <a:gd name="connsiteX1" fmla="*/ 1651000 w 8460880"/>
              <a:gd name="connsiteY1" fmla="*/ 271074 h 2150674"/>
              <a:gd name="connsiteX2" fmla="*/ 3492500 w 8460880"/>
              <a:gd name="connsiteY2" fmla="*/ 690174 h 2150674"/>
              <a:gd name="connsiteX3" fmla="*/ 5194300 w 8460880"/>
              <a:gd name="connsiteY3" fmla="*/ 1337874 h 2150674"/>
              <a:gd name="connsiteX4" fmla="*/ 6809248 w 8460880"/>
              <a:gd name="connsiteY4" fmla="*/ 1658050 h 2150674"/>
              <a:gd name="connsiteX5" fmla="*/ 8460880 w 8460880"/>
              <a:gd name="connsiteY5" fmla="*/ 2014 h 215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0880" h="2150674">
                <a:moveTo>
                  <a:pt x="0" y="2150674"/>
                </a:moveTo>
                <a:cubicBezTo>
                  <a:pt x="584200" y="1262732"/>
                  <a:pt x="1068917" y="514491"/>
                  <a:pt x="1651000" y="271074"/>
                </a:cubicBezTo>
                <a:cubicBezTo>
                  <a:pt x="2233083" y="27657"/>
                  <a:pt x="2901950" y="436174"/>
                  <a:pt x="3492500" y="690174"/>
                </a:cubicBezTo>
                <a:cubicBezTo>
                  <a:pt x="4083050" y="944174"/>
                  <a:pt x="4641509" y="1176561"/>
                  <a:pt x="5194300" y="1337874"/>
                </a:cubicBezTo>
                <a:cubicBezTo>
                  <a:pt x="5747091" y="1499187"/>
                  <a:pt x="6124361" y="1821554"/>
                  <a:pt x="6809248" y="1658050"/>
                </a:cubicBezTo>
                <a:cubicBezTo>
                  <a:pt x="7494135" y="1494546"/>
                  <a:pt x="8331763" y="-63603"/>
                  <a:pt x="8460880" y="2014"/>
                </a:cubicBezTo>
              </a:path>
            </a:pathLst>
          </a:custGeom>
          <a:noFill/>
          <a:ln w="19050">
            <a:solidFill>
              <a:schemeClr val="tx2"/>
            </a:solidFill>
            <a:prstDash val="dash"/>
            <a:round/>
            <a:headEnd/>
            <a:tailEnd/>
          </a:ln>
        </p:spPr>
        <p:txBody>
          <a:bodyPr anchor="ctr"/>
          <a:lstStyle/>
          <a:p>
            <a:pPr algn="ctr"/>
            <a:endParaRPr>
              <a:cs typeface="+mn-ea"/>
              <a:sym typeface="+mn-lt"/>
            </a:endParaRPr>
          </a:p>
        </p:txBody>
      </p:sp>
      <p:cxnSp>
        <p:nvCxnSpPr>
          <p:cNvPr id="83" name="直接连接符 82">
            <a:extLst>
              <a:ext uri="{FF2B5EF4-FFF2-40B4-BE49-F238E27FC236}">
                <a16:creationId xmlns:a16="http://schemas.microsoft.com/office/drawing/2014/main" xmlns="" id="{4BAA406C-7CEC-4F71-94BA-FA60B67E3263}"/>
              </a:ext>
            </a:extLst>
          </p:cNvPr>
          <p:cNvCxnSpPr/>
          <p:nvPr/>
        </p:nvCxnSpPr>
        <p:spPr>
          <a:xfrm flipV="1">
            <a:off x="3911193" y="2706342"/>
            <a:ext cx="0" cy="2957099"/>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54263FFF-23B8-493C-88E0-1F4836F784B9}"/>
              </a:ext>
            </a:extLst>
          </p:cNvPr>
          <p:cNvCxnSpPr/>
          <p:nvPr/>
        </p:nvCxnSpPr>
        <p:spPr>
          <a:xfrm flipV="1">
            <a:off x="6413663" y="3197976"/>
            <a:ext cx="0" cy="2465465"/>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8D4F4C5F-69A0-4093-8D90-781ADE20193B}"/>
              </a:ext>
            </a:extLst>
          </p:cNvPr>
          <p:cNvCxnSpPr/>
          <p:nvPr/>
        </p:nvCxnSpPr>
        <p:spPr>
          <a:xfrm flipV="1">
            <a:off x="8924327" y="3968891"/>
            <a:ext cx="0" cy="1694550"/>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8A6E12EB-72AC-41A0-8566-7A945CC0BBCF}"/>
              </a:ext>
            </a:extLst>
          </p:cNvPr>
          <p:cNvCxnSpPr/>
          <p:nvPr/>
        </p:nvCxnSpPr>
        <p:spPr>
          <a:xfrm flipV="1">
            <a:off x="1947551" y="3848123"/>
            <a:ext cx="0" cy="1815318"/>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îš1îḓê">
            <a:extLst>
              <a:ext uri="{FF2B5EF4-FFF2-40B4-BE49-F238E27FC236}">
                <a16:creationId xmlns:a16="http://schemas.microsoft.com/office/drawing/2014/main" xmlns="" id="{2B3645D3-7AF2-48B6-B3E7-7784114B82F8}"/>
              </a:ext>
            </a:extLst>
          </p:cNvPr>
          <p:cNvSpPr/>
          <p:nvPr/>
        </p:nvSpPr>
        <p:spPr bwMode="auto">
          <a:xfrm>
            <a:off x="1785092" y="3197974"/>
            <a:ext cx="1340646" cy="482612"/>
          </a:xfrm>
          <a:prstGeom prst="wedgeRectCallout">
            <a:avLst>
              <a:gd name="adj1" fmla="val -37950"/>
              <a:gd name="adj2" fmla="val 85024"/>
            </a:avLst>
          </a:prstGeom>
          <a:solidFill>
            <a:srgbClr val="276B91"/>
          </a:solidFill>
          <a:ln w="19050">
            <a:noFill/>
            <a:round/>
            <a:headEnd/>
            <a:tailEnd/>
          </a:ln>
        </p:spPr>
        <p:txBody>
          <a:bodyPr vert="horz" wrap="none" lIns="91440" tIns="45720" rIns="91440" bIns="45720" anchor="ctr" anchorCtr="1" compatLnSpc="1">
            <a:prstTxWarp prst="textNoShape">
              <a:avLst/>
            </a:prstTxWarp>
            <a:normAutofit/>
          </a:bodyPr>
          <a:lstStyle/>
          <a:p>
            <a:r>
              <a:rPr lang="en-US" altLang="zh-CN" dirty="0">
                <a:solidFill>
                  <a:schemeClr val="bg1"/>
                </a:solidFill>
                <a:cs typeface="+mn-ea"/>
                <a:sym typeface="+mn-lt"/>
              </a:rPr>
              <a:t>Text here</a:t>
            </a:r>
            <a:endParaRPr lang="zh-CN" altLang="en-US" dirty="0">
              <a:solidFill>
                <a:schemeClr val="bg1"/>
              </a:solidFill>
              <a:cs typeface="+mn-ea"/>
              <a:sym typeface="+mn-lt"/>
            </a:endParaRPr>
          </a:p>
        </p:txBody>
      </p:sp>
      <p:sp>
        <p:nvSpPr>
          <p:cNvPr id="89" name="íSḻiḍe">
            <a:extLst>
              <a:ext uri="{FF2B5EF4-FFF2-40B4-BE49-F238E27FC236}">
                <a16:creationId xmlns:a16="http://schemas.microsoft.com/office/drawing/2014/main" xmlns="" id="{3669ECBE-B77A-429B-9417-BD030621C80E}"/>
              </a:ext>
            </a:extLst>
          </p:cNvPr>
          <p:cNvSpPr/>
          <p:nvPr/>
        </p:nvSpPr>
        <p:spPr bwMode="auto">
          <a:xfrm>
            <a:off x="3775037" y="2012256"/>
            <a:ext cx="1340646" cy="482612"/>
          </a:xfrm>
          <a:prstGeom prst="wedgeRectCallout">
            <a:avLst>
              <a:gd name="adj1" fmla="val -37950"/>
              <a:gd name="adj2" fmla="val 85024"/>
            </a:avLst>
          </a:prstGeom>
          <a:solidFill>
            <a:srgbClr val="409ACC"/>
          </a:solidFill>
          <a:ln w="19050">
            <a:noFill/>
            <a:round/>
            <a:headEnd/>
            <a:tailEnd/>
          </a:ln>
        </p:spPr>
        <p:txBody>
          <a:bodyPr vert="horz" wrap="none" lIns="91440" tIns="45720" rIns="91440" bIns="45720" anchor="ctr" anchorCtr="1" compatLnSpc="1">
            <a:prstTxWarp prst="textNoShape">
              <a:avLst/>
            </a:prstTxWarp>
            <a:normAutofit/>
          </a:bodyPr>
          <a:lstStyle/>
          <a:p>
            <a:r>
              <a:rPr lang="en-US" altLang="zh-CN" dirty="0">
                <a:solidFill>
                  <a:schemeClr val="bg1"/>
                </a:solidFill>
                <a:cs typeface="+mn-ea"/>
                <a:sym typeface="+mn-lt"/>
              </a:rPr>
              <a:t>Text here</a:t>
            </a:r>
            <a:endParaRPr lang="zh-CN" altLang="en-US" dirty="0">
              <a:solidFill>
                <a:schemeClr val="bg1"/>
              </a:solidFill>
              <a:cs typeface="+mn-ea"/>
              <a:sym typeface="+mn-lt"/>
            </a:endParaRPr>
          </a:p>
        </p:txBody>
      </p:sp>
      <p:sp>
        <p:nvSpPr>
          <p:cNvPr id="90" name="íS1iḓé">
            <a:extLst>
              <a:ext uri="{FF2B5EF4-FFF2-40B4-BE49-F238E27FC236}">
                <a16:creationId xmlns:a16="http://schemas.microsoft.com/office/drawing/2014/main" xmlns="" id="{45F7BBF8-4D7A-4E5C-A28E-F00C57F0335A}"/>
              </a:ext>
            </a:extLst>
          </p:cNvPr>
          <p:cNvSpPr/>
          <p:nvPr/>
        </p:nvSpPr>
        <p:spPr bwMode="auto">
          <a:xfrm>
            <a:off x="6310614" y="2584056"/>
            <a:ext cx="1340646" cy="482612"/>
          </a:xfrm>
          <a:prstGeom prst="wedgeRectCallout">
            <a:avLst>
              <a:gd name="adj1" fmla="val -37950"/>
              <a:gd name="adj2" fmla="val 85024"/>
            </a:avLst>
          </a:prstGeom>
          <a:solidFill>
            <a:schemeClr val="accent3"/>
          </a:solidFill>
          <a:ln w="19050">
            <a:noFill/>
            <a:round/>
            <a:headEnd/>
            <a:tailEnd/>
          </a:ln>
        </p:spPr>
        <p:txBody>
          <a:bodyPr vert="horz" wrap="none" lIns="91440" tIns="45720" rIns="91440" bIns="45720" anchor="ctr" anchorCtr="1" compatLnSpc="1">
            <a:prstTxWarp prst="textNoShape">
              <a:avLst/>
            </a:prstTxWarp>
            <a:normAutofit/>
          </a:bodyPr>
          <a:lstStyle/>
          <a:p>
            <a:r>
              <a:rPr lang="en-US" altLang="zh-CN" dirty="0">
                <a:solidFill>
                  <a:schemeClr val="bg1"/>
                </a:solidFill>
                <a:cs typeface="+mn-ea"/>
                <a:sym typeface="+mn-lt"/>
              </a:rPr>
              <a:t>Text here</a:t>
            </a:r>
            <a:endParaRPr lang="zh-CN" altLang="en-US" dirty="0">
              <a:solidFill>
                <a:schemeClr val="bg1"/>
              </a:solidFill>
              <a:cs typeface="+mn-ea"/>
              <a:sym typeface="+mn-lt"/>
            </a:endParaRPr>
          </a:p>
        </p:txBody>
      </p:sp>
      <p:grpSp>
        <p:nvGrpSpPr>
          <p:cNvPr id="93" name="iṧ1iďe">
            <a:extLst>
              <a:ext uri="{FF2B5EF4-FFF2-40B4-BE49-F238E27FC236}">
                <a16:creationId xmlns:a16="http://schemas.microsoft.com/office/drawing/2014/main" xmlns="" id="{A3C17845-E657-448C-9C19-0B8573281A61}"/>
              </a:ext>
            </a:extLst>
          </p:cNvPr>
          <p:cNvGrpSpPr/>
          <p:nvPr/>
        </p:nvGrpSpPr>
        <p:grpSpPr>
          <a:xfrm>
            <a:off x="1598458" y="5299799"/>
            <a:ext cx="698184" cy="698184"/>
            <a:chOff x="1040960" y="4123975"/>
            <a:chExt cx="562325" cy="562325"/>
          </a:xfrm>
        </p:grpSpPr>
        <p:sp>
          <p:nvSpPr>
            <p:cNvPr id="110" name="ïśḻïḑe">
              <a:extLst>
                <a:ext uri="{FF2B5EF4-FFF2-40B4-BE49-F238E27FC236}">
                  <a16:creationId xmlns:a16="http://schemas.microsoft.com/office/drawing/2014/main" xmlns="" id="{93B3BCFD-3605-4C34-BB41-E9C04E797EDD}"/>
                </a:ext>
              </a:extLst>
            </p:cNvPr>
            <p:cNvSpPr/>
            <p:nvPr/>
          </p:nvSpPr>
          <p:spPr bwMode="auto">
            <a:xfrm>
              <a:off x="1040960" y="4123975"/>
              <a:ext cx="562325" cy="562325"/>
            </a:xfrm>
            <a:prstGeom prst="ellipse">
              <a:avLst/>
            </a:prstGeom>
            <a:solidFill>
              <a:srgbClr val="276B91"/>
            </a:solidFill>
            <a:ln w="19050">
              <a:noFill/>
              <a:round/>
              <a:headEnd/>
              <a:tailEnd/>
            </a:ln>
          </p:spPr>
          <p:txBody>
            <a:bodyPr anchor="ctr"/>
            <a:lstStyle/>
            <a:p>
              <a:pPr algn="ctr"/>
              <a:endParaRPr>
                <a:cs typeface="+mn-ea"/>
                <a:sym typeface="+mn-lt"/>
              </a:endParaRPr>
            </a:p>
          </p:txBody>
        </p:sp>
        <p:sp>
          <p:nvSpPr>
            <p:cNvPr id="111" name="îṣļiḑé">
              <a:extLst>
                <a:ext uri="{FF2B5EF4-FFF2-40B4-BE49-F238E27FC236}">
                  <a16:creationId xmlns:a16="http://schemas.microsoft.com/office/drawing/2014/main" xmlns="" id="{CD83D6E8-E610-4427-AB0A-E97B0770676E}"/>
                </a:ext>
              </a:extLst>
            </p:cNvPr>
            <p:cNvSpPr/>
            <p:nvPr/>
          </p:nvSpPr>
          <p:spPr bwMode="auto">
            <a:xfrm>
              <a:off x="1222262" y="4258090"/>
              <a:ext cx="199721" cy="29409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anchor="ctr"/>
            <a:lstStyle/>
            <a:p>
              <a:pPr algn="ctr"/>
              <a:endParaRPr>
                <a:cs typeface="+mn-ea"/>
                <a:sym typeface="+mn-lt"/>
              </a:endParaRPr>
            </a:p>
          </p:txBody>
        </p:sp>
      </p:grpSp>
      <p:grpSp>
        <p:nvGrpSpPr>
          <p:cNvPr id="94" name="ïŝļîḓè">
            <a:extLst>
              <a:ext uri="{FF2B5EF4-FFF2-40B4-BE49-F238E27FC236}">
                <a16:creationId xmlns:a16="http://schemas.microsoft.com/office/drawing/2014/main" xmlns="" id="{5E8F77E5-6BC9-4EAE-8342-5C8D5AE251EC}"/>
              </a:ext>
            </a:extLst>
          </p:cNvPr>
          <p:cNvGrpSpPr/>
          <p:nvPr/>
        </p:nvGrpSpPr>
        <p:grpSpPr>
          <a:xfrm>
            <a:off x="3562101" y="3115492"/>
            <a:ext cx="698184" cy="698184"/>
            <a:chOff x="2622498" y="2364711"/>
            <a:chExt cx="562325" cy="562325"/>
          </a:xfrm>
        </p:grpSpPr>
        <p:sp>
          <p:nvSpPr>
            <p:cNvPr id="108" name="íSḷidè">
              <a:extLst>
                <a:ext uri="{FF2B5EF4-FFF2-40B4-BE49-F238E27FC236}">
                  <a16:creationId xmlns:a16="http://schemas.microsoft.com/office/drawing/2014/main" xmlns="" id="{3AC98036-2C61-49CD-888B-05E9C52E6B06}"/>
                </a:ext>
              </a:extLst>
            </p:cNvPr>
            <p:cNvSpPr/>
            <p:nvPr/>
          </p:nvSpPr>
          <p:spPr bwMode="auto">
            <a:xfrm>
              <a:off x="2622498" y="2364711"/>
              <a:ext cx="562325" cy="562325"/>
            </a:xfrm>
            <a:prstGeom prst="ellipse">
              <a:avLst/>
            </a:prstGeom>
            <a:solidFill>
              <a:srgbClr val="409ACC"/>
            </a:solidFill>
            <a:ln w="19050">
              <a:noFill/>
              <a:round/>
              <a:headEnd/>
              <a:tailEnd/>
            </a:ln>
          </p:spPr>
          <p:txBody>
            <a:bodyPr anchor="ctr"/>
            <a:lstStyle/>
            <a:p>
              <a:pPr algn="ctr"/>
              <a:endParaRPr>
                <a:cs typeface="+mn-ea"/>
                <a:sym typeface="+mn-lt"/>
              </a:endParaRPr>
            </a:p>
          </p:txBody>
        </p:sp>
        <p:sp>
          <p:nvSpPr>
            <p:cNvPr id="109" name="iṧľiḍe">
              <a:extLst>
                <a:ext uri="{FF2B5EF4-FFF2-40B4-BE49-F238E27FC236}">
                  <a16:creationId xmlns:a16="http://schemas.microsoft.com/office/drawing/2014/main" xmlns="" id="{5BE27CCD-4092-4258-87FC-BF20E55D8FF7}"/>
                </a:ext>
              </a:extLst>
            </p:cNvPr>
            <p:cNvSpPr/>
            <p:nvPr/>
          </p:nvSpPr>
          <p:spPr bwMode="auto">
            <a:xfrm>
              <a:off x="2769298" y="2520865"/>
              <a:ext cx="268725" cy="25001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anchor="ctr"/>
            <a:lstStyle/>
            <a:p>
              <a:pPr algn="ctr"/>
              <a:endParaRPr>
                <a:cs typeface="+mn-ea"/>
                <a:sym typeface="+mn-lt"/>
              </a:endParaRPr>
            </a:p>
          </p:txBody>
        </p:sp>
      </p:grpSp>
      <p:grpSp>
        <p:nvGrpSpPr>
          <p:cNvPr id="95" name="iṣḻidè">
            <a:extLst>
              <a:ext uri="{FF2B5EF4-FFF2-40B4-BE49-F238E27FC236}">
                <a16:creationId xmlns:a16="http://schemas.microsoft.com/office/drawing/2014/main" xmlns="" id="{75E7D746-62D1-4B97-A93E-A0F35B2AE355}"/>
              </a:ext>
            </a:extLst>
          </p:cNvPr>
          <p:cNvGrpSpPr/>
          <p:nvPr/>
        </p:nvGrpSpPr>
        <p:grpSpPr>
          <a:xfrm>
            <a:off x="6064571" y="3634261"/>
            <a:ext cx="698184" cy="698184"/>
            <a:chOff x="4168891" y="2782533"/>
            <a:chExt cx="562325" cy="562325"/>
          </a:xfrm>
        </p:grpSpPr>
        <p:sp>
          <p:nvSpPr>
            <p:cNvPr id="106" name="ïsḻîďé">
              <a:extLst>
                <a:ext uri="{FF2B5EF4-FFF2-40B4-BE49-F238E27FC236}">
                  <a16:creationId xmlns:a16="http://schemas.microsoft.com/office/drawing/2014/main" xmlns="" id="{6BFB324A-AFA7-47FF-9A27-D3CF0A3AA667}"/>
                </a:ext>
              </a:extLst>
            </p:cNvPr>
            <p:cNvSpPr/>
            <p:nvPr/>
          </p:nvSpPr>
          <p:spPr bwMode="auto">
            <a:xfrm>
              <a:off x="4168891" y="2782533"/>
              <a:ext cx="562325" cy="562325"/>
            </a:xfrm>
            <a:prstGeom prst="ellipse">
              <a:avLst/>
            </a:prstGeom>
            <a:solidFill>
              <a:schemeClr val="accent3"/>
            </a:solidFill>
            <a:ln w="19050">
              <a:noFill/>
              <a:round/>
              <a:headEnd/>
              <a:tailEnd/>
            </a:ln>
          </p:spPr>
          <p:txBody>
            <a:bodyPr anchor="ctr"/>
            <a:lstStyle/>
            <a:p>
              <a:pPr algn="ctr"/>
              <a:endParaRPr>
                <a:cs typeface="+mn-ea"/>
                <a:sym typeface="+mn-lt"/>
              </a:endParaRPr>
            </a:p>
          </p:txBody>
        </p:sp>
        <p:sp>
          <p:nvSpPr>
            <p:cNvPr id="107" name="işḻiḋe">
              <a:extLst>
                <a:ext uri="{FF2B5EF4-FFF2-40B4-BE49-F238E27FC236}">
                  <a16:creationId xmlns:a16="http://schemas.microsoft.com/office/drawing/2014/main" xmlns="" id="{2267BB0C-4307-4A33-A7C4-A9630C029D05}"/>
                </a:ext>
              </a:extLst>
            </p:cNvPr>
            <p:cNvSpPr/>
            <p:nvPr/>
          </p:nvSpPr>
          <p:spPr bwMode="auto">
            <a:xfrm>
              <a:off x="4331030" y="2946396"/>
              <a:ext cx="238047" cy="23459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headEnd/>
              <a:tailEnd/>
            </a:ln>
          </p:spPr>
          <p:txBody>
            <a:bodyPr anchor="ctr"/>
            <a:lstStyle/>
            <a:p>
              <a:pPr algn="ctr"/>
              <a:endParaRPr>
                <a:cs typeface="+mn-ea"/>
                <a:sym typeface="+mn-lt"/>
              </a:endParaRPr>
            </a:p>
          </p:txBody>
        </p:sp>
      </p:grpSp>
      <p:grpSp>
        <p:nvGrpSpPr>
          <p:cNvPr id="96" name="íṡļíḑê">
            <a:extLst>
              <a:ext uri="{FF2B5EF4-FFF2-40B4-BE49-F238E27FC236}">
                <a16:creationId xmlns:a16="http://schemas.microsoft.com/office/drawing/2014/main" xmlns="" id="{21BCC1A1-81FD-45D6-BF59-249402D8EE30}"/>
              </a:ext>
            </a:extLst>
          </p:cNvPr>
          <p:cNvGrpSpPr/>
          <p:nvPr/>
        </p:nvGrpSpPr>
        <p:grpSpPr>
          <a:xfrm>
            <a:off x="8575238" y="4510336"/>
            <a:ext cx="698184" cy="698184"/>
            <a:chOff x="5785577" y="3363837"/>
            <a:chExt cx="562325" cy="562325"/>
          </a:xfrm>
        </p:grpSpPr>
        <p:sp>
          <p:nvSpPr>
            <p:cNvPr id="104" name="iŝļiḍe">
              <a:extLst>
                <a:ext uri="{FF2B5EF4-FFF2-40B4-BE49-F238E27FC236}">
                  <a16:creationId xmlns:a16="http://schemas.microsoft.com/office/drawing/2014/main" xmlns="" id="{6F06E657-B7F0-461B-9780-FF2ABD2EBE00}"/>
                </a:ext>
              </a:extLst>
            </p:cNvPr>
            <p:cNvSpPr/>
            <p:nvPr/>
          </p:nvSpPr>
          <p:spPr bwMode="auto">
            <a:xfrm>
              <a:off x="5785577" y="3363837"/>
              <a:ext cx="562325" cy="562325"/>
            </a:xfrm>
            <a:prstGeom prst="ellipse">
              <a:avLst/>
            </a:prstGeom>
            <a:solidFill>
              <a:srgbClr val="276B91"/>
            </a:solidFill>
            <a:ln w="19050">
              <a:noFill/>
              <a:round/>
              <a:headEnd/>
              <a:tailEnd/>
            </a:ln>
          </p:spPr>
          <p:txBody>
            <a:bodyPr anchor="ctr"/>
            <a:lstStyle/>
            <a:p>
              <a:pPr algn="ctr"/>
              <a:endParaRPr>
                <a:cs typeface="+mn-ea"/>
                <a:sym typeface="+mn-lt"/>
              </a:endParaRPr>
            </a:p>
          </p:txBody>
        </p:sp>
        <p:sp>
          <p:nvSpPr>
            <p:cNvPr id="105" name="iṥ1idê">
              <a:extLst>
                <a:ext uri="{FF2B5EF4-FFF2-40B4-BE49-F238E27FC236}">
                  <a16:creationId xmlns:a16="http://schemas.microsoft.com/office/drawing/2014/main" xmlns="" id="{73F6DF31-159F-4455-BDAF-A6250673EA78}"/>
                </a:ext>
              </a:extLst>
            </p:cNvPr>
            <p:cNvSpPr/>
            <p:nvPr/>
          </p:nvSpPr>
          <p:spPr bwMode="auto">
            <a:xfrm>
              <a:off x="5936530" y="3514790"/>
              <a:ext cx="260418" cy="26041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headEnd/>
              <a:tailEnd/>
            </a:ln>
          </p:spPr>
          <p:txBody>
            <a:bodyPr anchor="ctr"/>
            <a:lstStyle/>
            <a:p>
              <a:pPr algn="ctr"/>
              <a:endParaRPr>
                <a:cs typeface="+mn-ea"/>
                <a:sym typeface="+mn-lt"/>
              </a:endParaRPr>
            </a:p>
          </p:txBody>
        </p:sp>
      </p:grpSp>
      <p:sp>
        <p:nvSpPr>
          <p:cNvPr id="98" name="işḷïdé">
            <a:extLst>
              <a:ext uri="{FF2B5EF4-FFF2-40B4-BE49-F238E27FC236}">
                <a16:creationId xmlns:a16="http://schemas.microsoft.com/office/drawing/2014/main" xmlns="" id="{ADC22F6E-8105-4F4C-BA25-8A5CD13C1758}"/>
              </a:ext>
            </a:extLst>
          </p:cNvPr>
          <p:cNvSpPr txBox="1"/>
          <p:nvPr/>
        </p:nvSpPr>
        <p:spPr bwMode="auto">
          <a:xfrm>
            <a:off x="911225" y="2704913"/>
            <a:ext cx="502667" cy="1208920"/>
          </a:xfrm>
          <a:prstGeom prst="rect">
            <a:avLst/>
          </a:prstGeom>
          <a:noFill/>
        </p:spPr>
        <p:txBody>
          <a:bodyPr vert="eaVert" wrap="none" lIns="90000" tIns="46800" rIns="90000" bIns="46800">
            <a:normAutofit/>
          </a:bodyPr>
          <a:lstStyle/>
          <a:p>
            <a:pPr latinLnBrk="0"/>
            <a:r>
              <a:rPr lang="zh-CN" altLang="en-US" b="1" dirty="0">
                <a:solidFill>
                  <a:schemeClr val="tx1"/>
                </a:solidFill>
                <a:effectLst/>
                <a:cs typeface="+mn-ea"/>
                <a:sym typeface="+mn-lt"/>
              </a:rPr>
              <a:t>添加文本</a:t>
            </a:r>
          </a:p>
        </p:txBody>
      </p:sp>
      <p:sp>
        <p:nvSpPr>
          <p:cNvPr id="99" name="î$ḷîďè">
            <a:extLst>
              <a:ext uri="{FF2B5EF4-FFF2-40B4-BE49-F238E27FC236}">
                <a16:creationId xmlns:a16="http://schemas.microsoft.com/office/drawing/2014/main" xmlns="" id="{87C93766-961E-4231-BE73-DC07D43C8014}"/>
              </a:ext>
            </a:extLst>
          </p:cNvPr>
          <p:cNvSpPr txBox="1"/>
          <p:nvPr/>
        </p:nvSpPr>
        <p:spPr bwMode="auto">
          <a:xfrm>
            <a:off x="9828263" y="5722798"/>
            <a:ext cx="1304514" cy="407072"/>
          </a:xfrm>
          <a:prstGeom prst="rect">
            <a:avLst/>
          </a:prstGeom>
          <a:noFill/>
        </p:spPr>
        <p:txBody>
          <a:bodyPr wrap="none" lIns="90000" tIns="46800" rIns="90000" bIns="46800">
            <a:normAutofit/>
          </a:bodyPr>
          <a:lstStyle/>
          <a:p>
            <a:r>
              <a:rPr lang="zh-CN" altLang="en-US" b="1" dirty="0">
                <a:cs typeface="+mn-ea"/>
                <a:sym typeface="+mn-lt"/>
              </a:rPr>
              <a:t>添加文本</a:t>
            </a:r>
          </a:p>
        </p:txBody>
      </p:sp>
      <p:grpSp>
        <p:nvGrpSpPr>
          <p:cNvPr id="5" name="组合 4">
            <a:extLst>
              <a:ext uri="{FF2B5EF4-FFF2-40B4-BE49-F238E27FC236}">
                <a16:creationId xmlns:a16="http://schemas.microsoft.com/office/drawing/2014/main" xmlns="" id="{0E3E8196-18BE-4855-B53B-EA83261B0CF6}"/>
              </a:ext>
            </a:extLst>
          </p:cNvPr>
          <p:cNvGrpSpPr/>
          <p:nvPr/>
        </p:nvGrpSpPr>
        <p:grpSpPr>
          <a:xfrm>
            <a:off x="7842676" y="1488100"/>
            <a:ext cx="3363466" cy="2808298"/>
            <a:chOff x="7842676" y="1488100"/>
            <a:chExt cx="3363466" cy="2808298"/>
          </a:xfrm>
        </p:grpSpPr>
        <p:sp>
          <p:nvSpPr>
            <p:cNvPr id="128" name="任意多边形: 形状 127">
              <a:extLst>
                <a:ext uri="{FF2B5EF4-FFF2-40B4-BE49-F238E27FC236}">
                  <a16:creationId xmlns:a16="http://schemas.microsoft.com/office/drawing/2014/main" xmlns="" id="{27474C15-88CA-45F0-92D3-21F258AA6B03}"/>
                </a:ext>
              </a:extLst>
            </p:cNvPr>
            <p:cNvSpPr/>
            <p:nvPr/>
          </p:nvSpPr>
          <p:spPr>
            <a:xfrm flipH="1" flipV="1">
              <a:off x="7842676" y="1488100"/>
              <a:ext cx="3363466" cy="2808298"/>
            </a:xfrm>
            <a:custGeom>
              <a:avLst/>
              <a:gdLst>
                <a:gd name="connsiteX0" fmla="*/ 3571574 w 3609670"/>
                <a:gd name="connsiteY0" fmla="*/ 3013864 h 3013864"/>
                <a:gd name="connsiteX1" fmla="*/ 38096 w 3609670"/>
                <a:gd name="connsiteY1" fmla="*/ 3013864 h 3013864"/>
                <a:gd name="connsiteX2" fmla="*/ 0 w 3609670"/>
                <a:gd name="connsiteY2" fmla="*/ 2975768 h 3013864"/>
                <a:gd name="connsiteX3" fmla="*/ 0 w 3609670"/>
                <a:gd name="connsiteY3" fmla="*/ 477905 h 3013864"/>
                <a:gd name="connsiteX4" fmla="*/ 38096 w 3609670"/>
                <a:gd name="connsiteY4" fmla="*/ 439809 h 3013864"/>
                <a:gd name="connsiteX5" fmla="*/ 2173762 w 3609670"/>
                <a:gd name="connsiteY5" fmla="*/ 439809 h 3013864"/>
                <a:gd name="connsiteX6" fmla="*/ 2438481 w 3609670"/>
                <a:gd name="connsiteY6" fmla="*/ 0 h 3013864"/>
                <a:gd name="connsiteX7" fmla="*/ 2748900 w 3609670"/>
                <a:gd name="connsiteY7" fmla="*/ 439809 h 3013864"/>
                <a:gd name="connsiteX8" fmla="*/ 3571574 w 3609670"/>
                <a:gd name="connsiteY8" fmla="*/ 439809 h 3013864"/>
                <a:gd name="connsiteX9" fmla="*/ 3609670 w 3609670"/>
                <a:gd name="connsiteY9" fmla="*/ 477905 h 3013864"/>
                <a:gd name="connsiteX10" fmla="*/ 3609670 w 3609670"/>
                <a:gd name="connsiteY10" fmla="*/ 2975768 h 3013864"/>
                <a:gd name="connsiteX11" fmla="*/ 3571574 w 3609670"/>
                <a:gd name="connsiteY11" fmla="*/ 3013864 h 301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9670" h="3013864">
                  <a:moveTo>
                    <a:pt x="3571574" y="3013864"/>
                  </a:moveTo>
                  <a:lnTo>
                    <a:pt x="38096" y="3013864"/>
                  </a:lnTo>
                  <a:cubicBezTo>
                    <a:pt x="17056" y="3013864"/>
                    <a:pt x="0" y="2996808"/>
                    <a:pt x="0" y="2975768"/>
                  </a:cubicBezTo>
                  <a:lnTo>
                    <a:pt x="0" y="477905"/>
                  </a:lnTo>
                  <a:cubicBezTo>
                    <a:pt x="0" y="456865"/>
                    <a:pt x="17056" y="439809"/>
                    <a:pt x="38096" y="439809"/>
                  </a:cubicBezTo>
                  <a:lnTo>
                    <a:pt x="2173762" y="439809"/>
                  </a:lnTo>
                  <a:lnTo>
                    <a:pt x="2438481" y="0"/>
                  </a:lnTo>
                  <a:lnTo>
                    <a:pt x="2748900" y="439809"/>
                  </a:lnTo>
                  <a:lnTo>
                    <a:pt x="3571574" y="439809"/>
                  </a:lnTo>
                  <a:cubicBezTo>
                    <a:pt x="3592614" y="439809"/>
                    <a:pt x="3609670" y="456865"/>
                    <a:pt x="3609670" y="477905"/>
                  </a:cubicBezTo>
                  <a:lnTo>
                    <a:pt x="3609670" y="2975768"/>
                  </a:lnTo>
                  <a:cubicBezTo>
                    <a:pt x="3609670" y="2996808"/>
                    <a:pt x="3592614" y="3013864"/>
                    <a:pt x="3571574" y="3013864"/>
                  </a:cubicBezTo>
                  <a:close/>
                </a:path>
              </a:pathLst>
            </a:custGeom>
            <a:solidFill>
              <a:schemeClr val="bg1"/>
            </a:solidFill>
            <a:ln>
              <a:noFill/>
            </a:ln>
            <a:effectLst>
              <a:outerShdw blurRad="1054100" dist="7874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cs typeface="+mn-ea"/>
                <a:sym typeface="+mn-lt"/>
              </a:endParaRPr>
            </a:p>
          </p:txBody>
        </p:sp>
        <p:sp>
          <p:nvSpPr>
            <p:cNvPr id="125" name="文本框 124">
              <a:extLst>
                <a:ext uri="{FF2B5EF4-FFF2-40B4-BE49-F238E27FC236}">
                  <a16:creationId xmlns:a16="http://schemas.microsoft.com/office/drawing/2014/main" xmlns="" id="{6D0EC86D-EAC2-4720-8C91-CAC1D45CF6FF}"/>
                </a:ext>
              </a:extLst>
            </p:cNvPr>
            <p:cNvSpPr txBox="1"/>
            <p:nvPr/>
          </p:nvSpPr>
          <p:spPr>
            <a:xfrm>
              <a:off x="8297310" y="1852781"/>
              <a:ext cx="2327852" cy="461665"/>
            </a:xfrm>
            <a:prstGeom prst="rect">
              <a:avLst/>
            </a:prstGeom>
            <a:noFill/>
          </p:spPr>
          <p:txBody>
            <a:bodyPr wrap="square" rtlCol="0">
              <a:spAutoFit/>
            </a:bodyPr>
            <a:lstStyle/>
            <a:p>
              <a:pPr algn="ctr"/>
              <a:r>
                <a:rPr lang="zh-CN" altLang="en-US" sz="2400" b="1" dirty="0">
                  <a:solidFill>
                    <a:srgbClr val="184158"/>
                  </a:solidFill>
                  <a:cs typeface="+mn-ea"/>
                  <a:sym typeface="+mn-lt"/>
                </a:rPr>
                <a:t>标题文本</a:t>
              </a:r>
            </a:p>
          </p:txBody>
        </p:sp>
        <p:sp>
          <p:nvSpPr>
            <p:cNvPr id="126" name="矩形 125">
              <a:extLst>
                <a:ext uri="{FF2B5EF4-FFF2-40B4-BE49-F238E27FC236}">
                  <a16:creationId xmlns:a16="http://schemas.microsoft.com/office/drawing/2014/main" xmlns="" id="{71A2F210-9C85-4685-B0E5-8B01D1B51410}"/>
                </a:ext>
              </a:extLst>
            </p:cNvPr>
            <p:cNvSpPr/>
            <p:nvPr/>
          </p:nvSpPr>
          <p:spPr>
            <a:xfrm>
              <a:off x="8052993" y="2371642"/>
              <a:ext cx="2816488" cy="1292662"/>
            </a:xfrm>
            <a:prstGeom prst="rect">
              <a:avLst/>
            </a:prstGeom>
          </p:spPr>
          <p:txBody>
            <a:bodyPr wrap="square">
              <a:spAutoFit/>
            </a:bodyPr>
            <a:lstStyle/>
            <a:p>
              <a:pPr algn="ctr" defTabSz="761992">
                <a:lnSpc>
                  <a:spcPct val="150000"/>
                </a:lnSpc>
              </a:pPr>
              <a:r>
                <a:rPr lang="zh-CN" altLang="en-US" sz="1200" b="1" dirty="0">
                  <a:solidFill>
                    <a:srgbClr val="184158"/>
                  </a:solidFill>
                  <a:cs typeface="+mn-ea"/>
                  <a:sym typeface="+mn-lt"/>
                </a:rPr>
                <a:t>在这里添加相关的文字描述，可以从您的文案中复制需要的内容到这里，选择仅保留文字即可。</a:t>
              </a:r>
              <a:endParaRPr lang="en-US" altLang="zh-CN" sz="1200" b="1" dirty="0">
                <a:solidFill>
                  <a:srgbClr val="184158"/>
                </a:solidFill>
                <a:cs typeface="+mn-ea"/>
                <a:sym typeface="+mn-lt"/>
              </a:endParaRPr>
            </a:p>
            <a:p>
              <a:pPr algn="ctr" defTabSz="761992">
                <a:lnSpc>
                  <a:spcPct val="150000"/>
                </a:lnSpc>
              </a:pPr>
              <a:r>
                <a:rPr lang="en-US" altLang="zh-CN" sz="1600" b="1" dirty="0">
                  <a:solidFill>
                    <a:srgbClr val="184158"/>
                  </a:solidFill>
                  <a:cs typeface="+mn-ea"/>
                  <a:sym typeface="+mn-lt"/>
                </a:rPr>
                <a:t>……</a:t>
              </a:r>
              <a:endParaRPr lang="zh-CN" altLang="en-US" sz="1600" b="1" dirty="0">
                <a:solidFill>
                  <a:srgbClr val="184158"/>
                </a:solidFill>
                <a:cs typeface="+mn-ea"/>
                <a:sym typeface="+mn-lt"/>
              </a:endParaRPr>
            </a:p>
          </p:txBody>
        </p:sp>
      </p:grpSp>
      <p:sp>
        <p:nvSpPr>
          <p:cNvPr id="134" name="î$ḷîďè">
            <a:extLst>
              <a:ext uri="{FF2B5EF4-FFF2-40B4-BE49-F238E27FC236}">
                <a16:creationId xmlns:a16="http://schemas.microsoft.com/office/drawing/2014/main" xmlns="" id="{DB9FE743-A459-4B22-84AD-D7ABC126E8A7}"/>
              </a:ext>
            </a:extLst>
          </p:cNvPr>
          <p:cNvSpPr txBox="1"/>
          <p:nvPr/>
        </p:nvSpPr>
        <p:spPr bwMode="auto">
          <a:xfrm>
            <a:off x="3277687"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2018</a:t>
            </a:r>
            <a:endParaRPr lang="zh-CN" altLang="en-US" sz="1400" b="1" dirty="0">
              <a:cs typeface="+mn-ea"/>
              <a:sym typeface="+mn-lt"/>
            </a:endParaRPr>
          </a:p>
        </p:txBody>
      </p:sp>
      <p:sp>
        <p:nvSpPr>
          <p:cNvPr id="145" name="î$ḷîďè">
            <a:extLst>
              <a:ext uri="{FF2B5EF4-FFF2-40B4-BE49-F238E27FC236}">
                <a16:creationId xmlns:a16="http://schemas.microsoft.com/office/drawing/2014/main" xmlns="" id="{0B5459DE-6706-46F4-B589-DB341AA4E30F}"/>
              </a:ext>
            </a:extLst>
          </p:cNvPr>
          <p:cNvSpPr txBox="1"/>
          <p:nvPr/>
        </p:nvSpPr>
        <p:spPr bwMode="auto">
          <a:xfrm>
            <a:off x="1244259"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2017</a:t>
            </a:r>
            <a:endParaRPr lang="zh-CN" altLang="en-US" sz="1400" b="1" dirty="0">
              <a:cs typeface="+mn-ea"/>
              <a:sym typeface="+mn-lt"/>
            </a:endParaRPr>
          </a:p>
        </p:txBody>
      </p:sp>
      <p:sp>
        <p:nvSpPr>
          <p:cNvPr id="146" name="î$ḷîďè">
            <a:extLst>
              <a:ext uri="{FF2B5EF4-FFF2-40B4-BE49-F238E27FC236}">
                <a16:creationId xmlns:a16="http://schemas.microsoft.com/office/drawing/2014/main" xmlns="" id="{ECEAE639-E954-4224-A8DC-1151B6342EB4}"/>
              </a:ext>
            </a:extLst>
          </p:cNvPr>
          <p:cNvSpPr txBox="1"/>
          <p:nvPr/>
        </p:nvSpPr>
        <p:spPr bwMode="auto">
          <a:xfrm>
            <a:off x="8272070"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2020</a:t>
            </a:r>
            <a:endParaRPr lang="zh-CN" altLang="en-US" sz="1400" b="1" dirty="0">
              <a:cs typeface="+mn-ea"/>
              <a:sym typeface="+mn-lt"/>
            </a:endParaRPr>
          </a:p>
        </p:txBody>
      </p:sp>
      <p:sp>
        <p:nvSpPr>
          <p:cNvPr id="149" name="î$ḷîďè">
            <a:extLst>
              <a:ext uri="{FF2B5EF4-FFF2-40B4-BE49-F238E27FC236}">
                <a16:creationId xmlns:a16="http://schemas.microsoft.com/office/drawing/2014/main" xmlns="" id="{518F651E-465C-4944-B673-EF6E3CFFD08D}"/>
              </a:ext>
            </a:extLst>
          </p:cNvPr>
          <p:cNvSpPr txBox="1"/>
          <p:nvPr/>
        </p:nvSpPr>
        <p:spPr bwMode="auto">
          <a:xfrm>
            <a:off x="5761406"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2019</a:t>
            </a:r>
            <a:endParaRPr lang="zh-CN" altLang="en-US" sz="1400" b="1" dirty="0">
              <a:cs typeface="+mn-ea"/>
              <a:sym typeface="+mn-lt"/>
            </a:endParaRPr>
          </a:p>
        </p:txBody>
      </p:sp>
    </p:spTree>
    <p:extLst>
      <p:ext uri="{BB962C8B-B14F-4D97-AF65-F5344CB8AC3E}">
        <p14:creationId xmlns:p14="http://schemas.microsoft.com/office/powerpoint/2010/main" val="19966208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wipe(left)">
                                      <p:cBhvr>
                                        <p:cTn id="29" dur="500"/>
                                        <p:tgtEl>
                                          <p:spTgt spid="112"/>
                                        </p:tgtEl>
                                      </p:cBhvr>
                                    </p:animEffect>
                                  </p:childTnLst>
                                </p:cTn>
                              </p:par>
                              <p:par>
                                <p:cTn id="30" presetID="22" presetClass="entr" presetSubtype="4"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wipe(down)">
                                      <p:cBhvr>
                                        <p:cTn id="32" dur="500"/>
                                        <p:tgtEl>
                                          <p:spTgt spid="118"/>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34"/>
                                        </p:tgtEl>
                                        <p:attrNameLst>
                                          <p:attrName>style.visibility</p:attrName>
                                        </p:attrNameLst>
                                      </p:cBhvr>
                                      <p:to>
                                        <p:strVal val="visible"/>
                                      </p:to>
                                    </p:set>
                                    <p:animEffect transition="in" filter="fade">
                                      <p:cBhvr>
                                        <p:cTn id="36" dur="500"/>
                                        <p:tgtEl>
                                          <p:spTgt spid="1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fade">
                                      <p:cBhvr>
                                        <p:cTn id="42" dur="500"/>
                                        <p:tgtEl>
                                          <p:spTgt spid="1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fade">
                                      <p:cBhvr>
                                        <p:cTn id="45" dur="500"/>
                                        <p:tgtEl>
                                          <p:spTgt spid="1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fade">
                                      <p:cBhvr>
                                        <p:cTn id="48" dur="500"/>
                                        <p:tgtEl>
                                          <p:spTgt spid="9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500"/>
                                        <p:tgtEl>
                                          <p:spTgt spid="98"/>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wipe(left)">
                                      <p:cBhvr>
                                        <p:cTn id="55" dur="1000"/>
                                        <p:tgtEl>
                                          <p:spTgt spid="82"/>
                                        </p:tgtEl>
                                      </p:cBhvr>
                                    </p:animEffect>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p:cTn id="59" dur="500" fill="hold"/>
                                        <p:tgtEl>
                                          <p:spTgt spid="93"/>
                                        </p:tgtEl>
                                        <p:attrNameLst>
                                          <p:attrName>ppt_w</p:attrName>
                                        </p:attrNameLst>
                                      </p:cBhvr>
                                      <p:tavLst>
                                        <p:tav tm="0">
                                          <p:val>
                                            <p:fltVal val="0"/>
                                          </p:val>
                                        </p:tav>
                                        <p:tav tm="100000">
                                          <p:val>
                                            <p:strVal val="#ppt_w"/>
                                          </p:val>
                                        </p:tav>
                                      </p:tavLst>
                                    </p:anim>
                                    <p:anim calcmode="lin" valueType="num">
                                      <p:cBhvr>
                                        <p:cTn id="60" dur="500" fill="hold"/>
                                        <p:tgtEl>
                                          <p:spTgt spid="93"/>
                                        </p:tgtEl>
                                        <p:attrNameLst>
                                          <p:attrName>ppt_h</p:attrName>
                                        </p:attrNameLst>
                                      </p:cBhvr>
                                      <p:tavLst>
                                        <p:tav tm="0">
                                          <p:val>
                                            <p:fltVal val="0"/>
                                          </p:val>
                                        </p:tav>
                                        <p:tav tm="100000">
                                          <p:val>
                                            <p:strVal val="#ppt_h"/>
                                          </p:val>
                                        </p:tav>
                                      </p:tavLst>
                                    </p:anim>
                                    <p:animEffect transition="in" filter="fade">
                                      <p:cBhvr>
                                        <p:cTn id="61" dur="500"/>
                                        <p:tgtEl>
                                          <p:spTgt spid="93"/>
                                        </p:tgtEl>
                                      </p:cBhvr>
                                    </p:animEffect>
                                  </p:childTnLst>
                                </p:cTn>
                              </p:par>
                            </p:childTnLst>
                          </p:cTn>
                        </p:par>
                        <p:par>
                          <p:cTn id="62" fill="hold">
                            <p:stCondLst>
                              <p:cond delay="3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wipe(up)">
                                      <p:cBhvr>
                                        <p:cTn id="69" dur="500"/>
                                        <p:tgtEl>
                                          <p:spTgt spid="88"/>
                                        </p:tgtEl>
                                      </p:cBhvr>
                                    </p:animEffect>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94"/>
                                        </p:tgtEl>
                                        <p:attrNameLst>
                                          <p:attrName>style.visibility</p:attrName>
                                        </p:attrNameLst>
                                      </p:cBhvr>
                                      <p:to>
                                        <p:strVal val="visible"/>
                                      </p:to>
                                    </p:set>
                                    <p:anim calcmode="lin" valueType="num">
                                      <p:cBhvr>
                                        <p:cTn id="73" dur="500" fill="hold"/>
                                        <p:tgtEl>
                                          <p:spTgt spid="94"/>
                                        </p:tgtEl>
                                        <p:attrNameLst>
                                          <p:attrName>ppt_w</p:attrName>
                                        </p:attrNameLst>
                                      </p:cBhvr>
                                      <p:tavLst>
                                        <p:tav tm="0">
                                          <p:val>
                                            <p:fltVal val="0"/>
                                          </p:val>
                                        </p:tav>
                                        <p:tav tm="100000">
                                          <p:val>
                                            <p:strVal val="#ppt_w"/>
                                          </p:val>
                                        </p:tav>
                                      </p:tavLst>
                                    </p:anim>
                                    <p:anim calcmode="lin" valueType="num">
                                      <p:cBhvr>
                                        <p:cTn id="74" dur="500" fill="hold"/>
                                        <p:tgtEl>
                                          <p:spTgt spid="94"/>
                                        </p:tgtEl>
                                        <p:attrNameLst>
                                          <p:attrName>ppt_h</p:attrName>
                                        </p:attrNameLst>
                                      </p:cBhvr>
                                      <p:tavLst>
                                        <p:tav tm="0">
                                          <p:val>
                                            <p:fltVal val="0"/>
                                          </p:val>
                                        </p:tav>
                                        <p:tav tm="100000">
                                          <p:val>
                                            <p:strVal val="#ppt_h"/>
                                          </p:val>
                                        </p:tav>
                                      </p:tavLst>
                                    </p:anim>
                                    <p:animEffect transition="in" filter="fade">
                                      <p:cBhvr>
                                        <p:cTn id="75" dur="500"/>
                                        <p:tgtEl>
                                          <p:spTgt spid="94"/>
                                        </p:tgtEl>
                                      </p:cBhvr>
                                    </p:animEffect>
                                  </p:childTnLst>
                                </p:cTn>
                              </p:par>
                            </p:childTnLst>
                          </p:cTn>
                        </p:par>
                        <p:par>
                          <p:cTn id="76" fill="hold">
                            <p:stCondLst>
                              <p:cond delay="5000"/>
                            </p:stCondLst>
                            <p:childTnLst>
                              <p:par>
                                <p:cTn id="77" presetID="22" presetClass="entr" presetSubtype="4" fill="hold" nodeType="after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wipe(down)">
                                      <p:cBhvr>
                                        <p:cTn id="79" dur="500"/>
                                        <p:tgtEl>
                                          <p:spTgt spid="83"/>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wipe(up)">
                                      <p:cBhvr>
                                        <p:cTn id="83" dur="500"/>
                                        <p:tgtEl>
                                          <p:spTgt spid="89"/>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p:cTn id="87" dur="500" fill="hold"/>
                                        <p:tgtEl>
                                          <p:spTgt spid="95"/>
                                        </p:tgtEl>
                                        <p:attrNameLst>
                                          <p:attrName>ppt_w</p:attrName>
                                        </p:attrNameLst>
                                      </p:cBhvr>
                                      <p:tavLst>
                                        <p:tav tm="0">
                                          <p:val>
                                            <p:fltVal val="0"/>
                                          </p:val>
                                        </p:tav>
                                        <p:tav tm="100000">
                                          <p:val>
                                            <p:strVal val="#ppt_w"/>
                                          </p:val>
                                        </p:tav>
                                      </p:tavLst>
                                    </p:anim>
                                    <p:anim calcmode="lin" valueType="num">
                                      <p:cBhvr>
                                        <p:cTn id="88" dur="500" fill="hold"/>
                                        <p:tgtEl>
                                          <p:spTgt spid="95"/>
                                        </p:tgtEl>
                                        <p:attrNameLst>
                                          <p:attrName>ppt_h</p:attrName>
                                        </p:attrNameLst>
                                      </p:cBhvr>
                                      <p:tavLst>
                                        <p:tav tm="0">
                                          <p:val>
                                            <p:fltVal val="0"/>
                                          </p:val>
                                        </p:tav>
                                        <p:tav tm="100000">
                                          <p:val>
                                            <p:strVal val="#ppt_h"/>
                                          </p:val>
                                        </p:tav>
                                      </p:tavLst>
                                    </p:anim>
                                    <p:animEffect transition="in" filter="fade">
                                      <p:cBhvr>
                                        <p:cTn id="89" dur="500"/>
                                        <p:tgtEl>
                                          <p:spTgt spid="95"/>
                                        </p:tgtEl>
                                      </p:cBhvr>
                                    </p:animEffect>
                                  </p:childTnLst>
                                </p:cTn>
                              </p:par>
                            </p:childTnLst>
                          </p:cTn>
                        </p:par>
                        <p:par>
                          <p:cTn id="90" fill="hold">
                            <p:stCondLst>
                              <p:cond delay="6500"/>
                            </p:stCondLst>
                            <p:childTnLst>
                              <p:par>
                                <p:cTn id="91" presetID="22" presetClass="entr" presetSubtype="4" fill="hold" nodeType="after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down)">
                                      <p:cBhvr>
                                        <p:cTn id="93" dur="500"/>
                                        <p:tgtEl>
                                          <p:spTgt spid="84"/>
                                        </p:tgtEl>
                                      </p:cBhvr>
                                    </p:animEffect>
                                  </p:childTnLst>
                                </p:cTn>
                              </p:par>
                            </p:childTnLst>
                          </p:cTn>
                        </p:par>
                        <p:par>
                          <p:cTn id="94" fill="hold">
                            <p:stCondLst>
                              <p:cond delay="7000"/>
                            </p:stCondLst>
                            <p:childTnLst>
                              <p:par>
                                <p:cTn id="95" presetID="22" presetClass="entr" presetSubtype="1" fill="hold" grpId="0" nodeType="after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wipe(up)">
                                      <p:cBhvr>
                                        <p:cTn id="97" dur="500"/>
                                        <p:tgtEl>
                                          <p:spTgt spid="90"/>
                                        </p:tgtEl>
                                      </p:cBhvr>
                                    </p:animEffect>
                                  </p:childTnLst>
                                </p:cTn>
                              </p:par>
                            </p:childTnLst>
                          </p:cTn>
                        </p:par>
                        <p:par>
                          <p:cTn id="98" fill="hold">
                            <p:stCondLst>
                              <p:cond delay="7500"/>
                            </p:stCondLst>
                            <p:childTnLst>
                              <p:par>
                                <p:cTn id="99" presetID="53" presetClass="entr" presetSubtype="16" fill="hold"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p:cTn id="101" dur="500" fill="hold"/>
                                        <p:tgtEl>
                                          <p:spTgt spid="96"/>
                                        </p:tgtEl>
                                        <p:attrNameLst>
                                          <p:attrName>ppt_w</p:attrName>
                                        </p:attrNameLst>
                                      </p:cBhvr>
                                      <p:tavLst>
                                        <p:tav tm="0">
                                          <p:val>
                                            <p:fltVal val="0"/>
                                          </p:val>
                                        </p:tav>
                                        <p:tav tm="100000">
                                          <p:val>
                                            <p:strVal val="#ppt_w"/>
                                          </p:val>
                                        </p:tav>
                                      </p:tavLst>
                                    </p:anim>
                                    <p:anim calcmode="lin" valueType="num">
                                      <p:cBhvr>
                                        <p:cTn id="102" dur="500" fill="hold"/>
                                        <p:tgtEl>
                                          <p:spTgt spid="96"/>
                                        </p:tgtEl>
                                        <p:attrNameLst>
                                          <p:attrName>ppt_h</p:attrName>
                                        </p:attrNameLst>
                                      </p:cBhvr>
                                      <p:tavLst>
                                        <p:tav tm="0">
                                          <p:val>
                                            <p:fltVal val="0"/>
                                          </p:val>
                                        </p:tav>
                                        <p:tav tm="100000">
                                          <p:val>
                                            <p:strVal val="#ppt_h"/>
                                          </p:val>
                                        </p:tav>
                                      </p:tavLst>
                                    </p:anim>
                                    <p:animEffect transition="in" filter="fade">
                                      <p:cBhvr>
                                        <p:cTn id="103" dur="500"/>
                                        <p:tgtEl>
                                          <p:spTgt spid="96"/>
                                        </p:tgtEl>
                                      </p:cBhvr>
                                    </p:animEffect>
                                  </p:childTnLst>
                                </p:cTn>
                              </p:par>
                            </p:childTnLst>
                          </p:cTn>
                        </p:par>
                        <p:par>
                          <p:cTn id="104" fill="hold">
                            <p:stCondLst>
                              <p:cond delay="8000"/>
                            </p:stCondLst>
                            <p:childTnLst>
                              <p:par>
                                <p:cTn id="105" presetID="22" presetClass="entr" presetSubtype="4" fill="hold"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ipe(down)">
                                      <p:cBhvr>
                                        <p:cTn id="107" dur="500"/>
                                        <p:tgtEl>
                                          <p:spTgt spid="85"/>
                                        </p:tgtEl>
                                      </p:cBhvr>
                                    </p:animEffect>
                                  </p:childTnLst>
                                </p:cTn>
                              </p:par>
                            </p:childTnLst>
                          </p:cTn>
                        </p:par>
                        <p:par>
                          <p:cTn id="108" fill="hold">
                            <p:stCondLst>
                              <p:cond delay="8500"/>
                            </p:stCondLst>
                            <p:childTnLst>
                              <p:par>
                                <p:cTn id="109" presetID="47" presetClass="entr" presetSubtype="0"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1000"/>
                                        <p:tgtEl>
                                          <p:spTgt spid="5"/>
                                        </p:tgtEl>
                                      </p:cBhvr>
                                    </p:animEffect>
                                    <p:anim calcmode="lin" valueType="num">
                                      <p:cBhvr>
                                        <p:cTn id="112" dur="1000" fill="hold"/>
                                        <p:tgtEl>
                                          <p:spTgt spid="5"/>
                                        </p:tgtEl>
                                        <p:attrNameLst>
                                          <p:attrName>ppt_x</p:attrName>
                                        </p:attrNameLst>
                                      </p:cBhvr>
                                      <p:tavLst>
                                        <p:tav tm="0">
                                          <p:val>
                                            <p:strVal val="#ppt_x"/>
                                          </p:val>
                                        </p:tav>
                                        <p:tav tm="100000">
                                          <p:val>
                                            <p:strVal val="#ppt_x"/>
                                          </p:val>
                                        </p:tav>
                                      </p:tavLst>
                                    </p:anim>
                                    <p:anim calcmode="lin" valueType="num">
                                      <p:cBhvr>
                                        <p:cTn id="1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82" grpId="0" animBg="1"/>
      <p:bldP spid="88" grpId="0" animBg="1"/>
      <p:bldP spid="89" grpId="0" animBg="1"/>
      <p:bldP spid="90" grpId="0" animBg="1"/>
      <p:bldP spid="98" grpId="0"/>
      <p:bldP spid="99" grpId="0"/>
      <p:bldP spid="134" grpId="0"/>
      <p:bldP spid="145" grpId="0"/>
      <p:bldP spid="146" grpId="0"/>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pSp>
        <p:nvGrpSpPr>
          <p:cNvPr id="6" name="组合 5">
            <a:extLst>
              <a:ext uri="{FF2B5EF4-FFF2-40B4-BE49-F238E27FC236}">
                <a16:creationId xmlns:a16="http://schemas.microsoft.com/office/drawing/2014/main" xmlns="" id="{3C12E8B3-C8D2-48F1-93BD-3CCF92580161}"/>
              </a:ext>
            </a:extLst>
          </p:cNvPr>
          <p:cNvGrpSpPr/>
          <p:nvPr/>
        </p:nvGrpSpPr>
        <p:grpSpPr>
          <a:xfrm>
            <a:off x="4605755" y="1786689"/>
            <a:ext cx="2967789" cy="4347411"/>
            <a:chOff x="4605755" y="1786689"/>
            <a:chExt cx="2967789" cy="4347411"/>
          </a:xfrm>
        </p:grpSpPr>
        <p:sp>
          <p:nvSpPr>
            <p:cNvPr id="96" name="iSḻïďè">
              <a:extLst>
                <a:ext uri="{FF2B5EF4-FFF2-40B4-BE49-F238E27FC236}">
                  <a16:creationId xmlns:a16="http://schemas.microsoft.com/office/drawing/2014/main" xmlns="" id="{0722E790-8EE2-4C42-A688-E148C0888CE2}"/>
                </a:ext>
              </a:extLst>
            </p:cNvPr>
            <p:cNvSpPr/>
            <p:nvPr/>
          </p:nvSpPr>
          <p:spPr>
            <a:xfrm>
              <a:off x="4605755" y="1786689"/>
              <a:ext cx="2967789" cy="4347411"/>
            </a:xfrm>
            <a:prstGeom prst="roundRect">
              <a:avLst>
                <a:gd name="adj" fmla="val 8511"/>
              </a:avLst>
            </a:prstGeom>
            <a:solidFill>
              <a:srgbClr val="276B91"/>
            </a:solidFill>
            <a:ln>
              <a:noFill/>
            </a:ln>
            <a:effectLst>
              <a:outerShdw blurRad="368300" dist="38100" dir="2700000" algn="tl" rotWithShape="0">
                <a:srgbClr val="18415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ru-RU"/>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ru-RU" dirty="0">
                <a:cs typeface="+mn-ea"/>
                <a:sym typeface="+mn-lt"/>
              </a:endParaRPr>
            </a:p>
          </p:txBody>
        </p:sp>
        <p:grpSp>
          <p:nvGrpSpPr>
            <p:cNvPr id="118" name="ïšliḓé">
              <a:extLst>
                <a:ext uri="{FF2B5EF4-FFF2-40B4-BE49-F238E27FC236}">
                  <a16:creationId xmlns:a16="http://schemas.microsoft.com/office/drawing/2014/main" xmlns="" id="{9512D826-CFBF-4B41-A6CF-0D7C581839A6}"/>
                </a:ext>
              </a:extLst>
            </p:cNvPr>
            <p:cNvGrpSpPr/>
            <p:nvPr/>
          </p:nvGrpSpPr>
          <p:grpSpPr>
            <a:xfrm>
              <a:off x="4647665" y="2753470"/>
              <a:ext cx="2883969" cy="2509741"/>
              <a:chOff x="4647665" y="2758505"/>
              <a:chExt cx="2883969" cy="2509741"/>
            </a:xfrm>
          </p:grpSpPr>
          <p:sp>
            <p:nvSpPr>
              <p:cNvPr id="127" name="îṥḷíde">
                <a:extLst>
                  <a:ext uri="{FF2B5EF4-FFF2-40B4-BE49-F238E27FC236}">
                    <a16:creationId xmlns:a16="http://schemas.microsoft.com/office/drawing/2014/main" xmlns="" id="{45D248EF-FF76-48EC-92B4-F3DD9D2F508A}"/>
                  </a:ext>
                </a:extLst>
              </p:cNvPr>
              <p:cNvSpPr/>
              <p:nvPr/>
            </p:nvSpPr>
            <p:spPr>
              <a:xfrm>
                <a:off x="4647666" y="2758505"/>
                <a:ext cx="2883967"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b="1" dirty="0">
                    <a:solidFill>
                      <a:schemeClr val="bg1"/>
                    </a:solidFill>
                    <a:cs typeface="+mn-ea"/>
                    <a:sym typeface="+mn-lt"/>
                  </a:rPr>
                  <a:t>添加文本</a:t>
                </a:r>
              </a:p>
            </p:txBody>
          </p:sp>
          <p:sp>
            <p:nvSpPr>
              <p:cNvPr id="128" name="îṡḷïḑé">
                <a:extLst>
                  <a:ext uri="{FF2B5EF4-FFF2-40B4-BE49-F238E27FC236}">
                    <a16:creationId xmlns:a16="http://schemas.microsoft.com/office/drawing/2014/main" xmlns="" id="{6074F879-BACE-40D5-8D12-DA7399608BCE}"/>
                  </a:ext>
                </a:extLst>
              </p:cNvPr>
              <p:cNvSpPr txBox="1"/>
              <p:nvPr/>
            </p:nvSpPr>
            <p:spPr>
              <a:xfrm>
                <a:off x="4647665" y="3262047"/>
                <a:ext cx="2883969" cy="200619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solidFill>
                      <a:schemeClr val="bg1"/>
                    </a:solidFill>
                    <a:cs typeface="+mn-ea"/>
                    <a:sym typeface="+mn-lt"/>
                  </a:rPr>
                  <a:t>点击输入简要文字内容，文字内容需概括精炼，言简意赅的说明分项内容</a:t>
                </a:r>
              </a:p>
              <a:p>
                <a:pPr algn="ctr">
                  <a:lnSpc>
                    <a:spcPct val="150000"/>
                  </a:lnSpc>
                </a:pPr>
                <a:endParaRPr lang="en-US" altLang="zh-CN" sz="1100" dirty="0">
                  <a:solidFill>
                    <a:schemeClr val="bg1"/>
                  </a:solidFill>
                  <a:cs typeface="+mn-ea"/>
                  <a:sym typeface="+mn-lt"/>
                </a:endParaRPr>
              </a:p>
              <a:p>
                <a:pPr algn="ctr">
                  <a:lnSpc>
                    <a:spcPct val="150000"/>
                  </a:lnSpc>
                </a:pPr>
                <a:r>
                  <a:rPr lang="zh-CN" altLang="en-US" sz="1100" dirty="0">
                    <a:solidFill>
                      <a:schemeClr val="bg1"/>
                    </a:solidFill>
                    <a:cs typeface="+mn-ea"/>
                    <a:sym typeface="+mn-lt"/>
                  </a:rPr>
                  <a:t>点击输入简要文字内容，文字内容需概括精炼，言简意赅的说明分项内容</a:t>
                </a:r>
              </a:p>
              <a:p>
                <a:pPr algn="ctr">
                  <a:lnSpc>
                    <a:spcPct val="150000"/>
                  </a:lnSpc>
                </a:pPr>
                <a:endParaRPr lang="en-US" altLang="zh-CN" sz="1100" dirty="0">
                  <a:solidFill>
                    <a:schemeClr val="bg1"/>
                  </a:solidFill>
                  <a:cs typeface="+mn-ea"/>
                  <a:sym typeface="+mn-lt"/>
                </a:endParaRPr>
              </a:p>
              <a:p>
                <a:pPr algn="ctr">
                  <a:lnSpc>
                    <a:spcPct val="150000"/>
                  </a:lnSpc>
                </a:pPr>
                <a:r>
                  <a:rPr lang="en-US" altLang="zh-CN" sz="1100" dirty="0">
                    <a:solidFill>
                      <a:schemeClr val="bg1"/>
                    </a:solidFill>
                    <a:cs typeface="+mn-ea"/>
                    <a:sym typeface="+mn-lt"/>
                  </a:rPr>
                  <a:t>……</a:t>
                </a:r>
              </a:p>
            </p:txBody>
          </p:sp>
        </p:grpSp>
        <p:sp>
          <p:nvSpPr>
            <p:cNvPr id="125" name="íṡļiḓè">
              <a:extLst>
                <a:ext uri="{FF2B5EF4-FFF2-40B4-BE49-F238E27FC236}">
                  <a16:creationId xmlns:a16="http://schemas.microsoft.com/office/drawing/2014/main" xmlns="" id="{132AA4A6-AD14-4AA3-B481-36BB43385729}"/>
                </a:ext>
              </a:extLst>
            </p:cNvPr>
            <p:cNvSpPr/>
            <p:nvPr/>
          </p:nvSpPr>
          <p:spPr>
            <a:xfrm>
              <a:off x="5796028" y="1996799"/>
              <a:ext cx="587242" cy="586354"/>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sp>
        <p:nvSpPr>
          <p:cNvPr id="126" name="i$ḻíḓé">
            <a:extLst>
              <a:ext uri="{FF2B5EF4-FFF2-40B4-BE49-F238E27FC236}">
                <a16:creationId xmlns:a16="http://schemas.microsoft.com/office/drawing/2014/main" xmlns="" id="{50D8F521-FB6E-4F3A-8207-4016294BA5AD}"/>
              </a:ext>
            </a:extLst>
          </p:cNvPr>
          <p:cNvSpPr/>
          <p:nvPr/>
        </p:nvSpPr>
        <p:spPr>
          <a:xfrm>
            <a:off x="5211716" y="5479860"/>
            <a:ext cx="1755866" cy="444130"/>
          </a:xfrm>
          <a:prstGeom prst="roundRect">
            <a:avLst>
              <a:gd name="adj" fmla="val 50000"/>
            </a:avLst>
          </a:prstGeom>
          <a:solidFill>
            <a:schemeClr val="bg1"/>
          </a:solidFill>
          <a:ln w="28575">
            <a:noFill/>
          </a:ln>
          <a:effectLst>
            <a:outerShdw blurRad="304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a:solidFill>
                  <a:srgbClr val="276B91"/>
                </a:solidFill>
                <a:cs typeface="+mn-ea"/>
                <a:sym typeface="+mn-lt"/>
              </a:rPr>
              <a:t>Part 02 </a:t>
            </a:r>
          </a:p>
        </p:txBody>
      </p:sp>
      <p:grpSp>
        <p:nvGrpSpPr>
          <p:cNvPr id="7" name="组合 6">
            <a:extLst>
              <a:ext uri="{FF2B5EF4-FFF2-40B4-BE49-F238E27FC236}">
                <a16:creationId xmlns:a16="http://schemas.microsoft.com/office/drawing/2014/main" xmlns="" id="{D4DE2CBA-D196-4093-9B0B-CFCAC514EE0B}"/>
              </a:ext>
            </a:extLst>
          </p:cNvPr>
          <p:cNvGrpSpPr/>
          <p:nvPr/>
        </p:nvGrpSpPr>
        <p:grpSpPr>
          <a:xfrm>
            <a:off x="7957400" y="2150959"/>
            <a:ext cx="2967789" cy="3983141"/>
            <a:chOff x="7957400" y="2150959"/>
            <a:chExt cx="2967789" cy="3983141"/>
          </a:xfrm>
        </p:grpSpPr>
        <p:sp>
          <p:nvSpPr>
            <p:cNvPr id="95" name="îśḻïḋè">
              <a:extLst>
                <a:ext uri="{FF2B5EF4-FFF2-40B4-BE49-F238E27FC236}">
                  <a16:creationId xmlns:a16="http://schemas.microsoft.com/office/drawing/2014/main" xmlns="" id="{6AD67E6B-ADF1-4902-8798-F506F3A72E60}"/>
                </a:ext>
              </a:extLst>
            </p:cNvPr>
            <p:cNvSpPr/>
            <p:nvPr/>
          </p:nvSpPr>
          <p:spPr>
            <a:xfrm>
              <a:off x="7957400" y="2150959"/>
              <a:ext cx="2967789" cy="3983141"/>
            </a:xfrm>
            <a:prstGeom prst="roundRect">
              <a:avLst>
                <a:gd name="adj" fmla="val 7152"/>
              </a:avLst>
            </a:prstGeom>
            <a:solidFill>
              <a:schemeClr val="bg1"/>
            </a:solidFill>
            <a:ln>
              <a:noFill/>
            </a:ln>
            <a:effectLst>
              <a:outerShdw blurRad="368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ru-RU"/>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ru-RU">
                <a:cs typeface="+mn-ea"/>
                <a:sym typeface="+mn-lt"/>
              </a:endParaRPr>
            </a:p>
          </p:txBody>
        </p:sp>
        <p:grpSp>
          <p:nvGrpSpPr>
            <p:cNvPr id="108" name="ïṡ1íḍe">
              <a:extLst>
                <a:ext uri="{FF2B5EF4-FFF2-40B4-BE49-F238E27FC236}">
                  <a16:creationId xmlns:a16="http://schemas.microsoft.com/office/drawing/2014/main" xmlns="" id="{E1FAD615-B087-4578-BAF8-274CDA6B81B8}"/>
                </a:ext>
              </a:extLst>
            </p:cNvPr>
            <p:cNvGrpSpPr/>
            <p:nvPr/>
          </p:nvGrpSpPr>
          <p:grpSpPr>
            <a:xfrm>
              <a:off x="8102187" y="3317762"/>
              <a:ext cx="2678215" cy="2058452"/>
              <a:chOff x="4647665" y="2758505"/>
              <a:chExt cx="2883969" cy="2058452"/>
            </a:xfrm>
          </p:grpSpPr>
          <p:sp>
            <p:nvSpPr>
              <p:cNvPr id="111" name="ísliḋe">
                <a:extLst>
                  <a:ext uri="{FF2B5EF4-FFF2-40B4-BE49-F238E27FC236}">
                    <a16:creationId xmlns:a16="http://schemas.microsoft.com/office/drawing/2014/main" xmlns="" id="{96EE1A41-A81F-4900-A8E6-8072E4743016}"/>
                  </a:ext>
                </a:extLst>
              </p:cNvPr>
              <p:cNvSpPr/>
              <p:nvPr/>
            </p:nvSpPr>
            <p:spPr>
              <a:xfrm>
                <a:off x="4647666" y="2758505"/>
                <a:ext cx="2883967"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b="1" dirty="0">
                    <a:solidFill>
                      <a:schemeClr val="tx1"/>
                    </a:solidFill>
                    <a:cs typeface="+mn-ea"/>
                    <a:sym typeface="+mn-lt"/>
                  </a:rPr>
                  <a:t>添加文本</a:t>
                </a:r>
              </a:p>
            </p:txBody>
          </p:sp>
          <p:sp>
            <p:nvSpPr>
              <p:cNvPr id="112" name="ísḷíḓé">
                <a:extLst>
                  <a:ext uri="{FF2B5EF4-FFF2-40B4-BE49-F238E27FC236}">
                    <a16:creationId xmlns:a16="http://schemas.microsoft.com/office/drawing/2014/main" xmlns="" id="{D4DBCED6-ED03-4B73-B6E8-F59E2B376620}"/>
                  </a:ext>
                </a:extLst>
              </p:cNvPr>
              <p:cNvSpPr txBox="1"/>
              <p:nvPr/>
            </p:nvSpPr>
            <p:spPr>
              <a:xfrm>
                <a:off x="4647665" y="3262048"/>
                <a:ext cx="2883969" cy="155490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p>
              <a:p>
                <a:pPr algn="ctr">
                  <a:lnSpc>
                    <a:spcPct val="150000"/>
                  </a:lnSpc>
                </a:pPr>
                <a:endParaRPr lang="en-US" altLang="zh-CN" sz="1100" dirty="0">
                  <a:cs typeface="+mn-ea"/>
                  <a:sym typeface="+mn-lt"/>
                </a:endParaRPr>
              </a:p>
              <a:p>
                <a:pPr algn="ctr">
                  <a:lnSpc>
                    <a:spcPct val="150000"/>
                  </a:lnSpc>
                </a:pPr>
                <a:r>
                  <a:rPr lang="en-US" altLang="zh-CN" sz="1100" dirty="0">
                    <a:cs typeface="+mn-ea"/>
                    <a:sym typeface="+mn-lt"/>
                  </a:rPr>
                  <a:t>……</a:t>
                </a:r>
              </a:p>
              <a:p>
                <a:pPr algn="ctr">
                  <a:lnSpc>
                    <a:spcPct val="150000"/>
                  </a:lnSpc>
                </a:pPr>
                <a:r>
                  <a:rPr lang="en-US" altLang="zh-CN" sz="1100" dirty="0">
                    <a:cs typeface="+mn-ea"/>
                    <a:sym typeface="+mn-lt"/>
                  </a:rPr>
                  <a:t>……</a:t>
                </a:r>
              </a:p>
              <a:p>
                <a:pPr algn="ctr">
                  <a:lnSpc>
                    <a:spcPct val="150000"/>
                  </a:lnSpc>
                </a:pPr>
                <a:endParaRPr lang="en-US" altLang="zh-CN" sz="1100" dirty="0">
                  <a:cs typeface="+mn-ea"/>
                  <a:sym typeface="+mn-lt"/>
                </a:endParaRPr>
              </a:p>
            </p:txBody>
          </p:sp>
        </p:grpSp>
        <p:sp>
          <p:nvSpPr>
            <p:cNvPr id="109" name="îšḻiḓê">
              <a:extLst>
                <a:ext uri="{FF2B5EF4-FFF2-40B4-BE49-F238E27FC236}">
                  <a16:creationId xmlns:a16="http://schemas.microsoft.com/office/drawing/2014/main" xmlns="" id="{1319CAB7-7BAF-43EA-B5B8-ABA1051818D9}"/>
                </a:ext>
              </a:extLst>
            </p:cNvPr>
            <p:cNvSpPr/>
            <p:nvPr/>
          </p:nvSpPr>
          <p:spPr>
            <a:xfrm>
              <a:off x="9147673" y="2561091"/>
              <a:ext cx="587242" cy="586354"/>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tx1">
                <a:lumMod val="50000"/>
                <a:lumOff val="5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sp>
        <p:nvSpPr>
          <p:cNvPr id="110" name="iṣḷíḍê">
            <a:extLst>
              <a:ext uri="{FF2B5EF4-FFF2-40B4-BE49-F238E27FC236}">
                <a16:creationId xmlns:a16="http://schemas.microsoft.com/office/drawing/2014/main" xmlns="" id="{00613D78-1693-42DD-ABF1-BC9ABEE4DC1B}"/>
              </a:ext>
            </a:extLst>
          </p:cNvPr>
          <p:cNvSpPr/>
          <p:nvPr/>
        </p:nvSpPr>
        <p:spPr>
          <a:xfrm>
            <a:off x="8563361" y="5479860"/>
            <a:ext cx="1755866" cy="444130"/>
          </a:xfrm>
          <a:prstGeom prst="roundRect">
            <a:avLst>
              <a:gd name="adj" fmla="val 50000"/>
            </a:avLst>
          </a:prstGeom>
          <a:solidFill>
            <a:srgbClr val="276B91"/>
          </a:solidFill>
          <a:ln w="28575">
            <a:noFill/>
          </a:ln>
          <a:effectLst>
            <a:outerShdw blurRad="292100" dist="381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a:solidFill>
                  <a:schemeClr val="bg1"/>
                </a:solidFill>
                <a:cs typeface="+mn-ea"/>
                <a:sym typeface="+mn-lt"/>
              </a:rPr>
              <a:t>Part 03 </a:t>
            </a:r>
          </a:p>
        </p:txBody>
      </p:sp>
      <p:grpSp>
        <p:nvGrpSpPr>
          <p:cNvPr id="5" name="组合 4">
            <a:extLst>
              <a:ext uri="{FF2B5EF4-FFF2-40B4-BE49-F238E27FC236}">
                <a16:creationId xmlns:a16="http://schemas.microsoft.com/office/drawing/2014/main" xmlns="" id="{105D5AA8-9899-4ED7-9C4D-CA3DCEC45C83}"/>
              </a:ext>
            </a:extLst>
          </p:cNvPr>
          <p:cNvGrpSpPr/>
          <p:nvPr/>
        </p:nvGrpSpPr>
        <p:grpSpPr>
          <a:xfrm>
            <a:off x="1254110" y="2150959"/>
            <a:ext cx="2967789" cy="3983141"/>
            <a:chOff x="1254110" y="2150959"/>
            <a:chExt cx="2967789" cy="3983141"/>
          </a:xfrm>
        </p:grpSpPr>
        <p:sp>
          <p:nvSpPr>
            <p:cNvPr id="99" name="ïslíďé">
              <a:extLst>
                <a:ext uri="{FF2B5EF4-FFF2-40B4-BE49-F238E27FC236}">
                  <a16:creationId xmlns:a16="http://schemas.microsoft.com/office/drawing/2014/main" xmlns="" id="{0F4D5538-25E3-42CC-8C48-4A74ABF927B2}"/>
                </a:ext>
              </a:extLst>
            </p:cNvPr>
            <p:cNvSpPr/>
            <p:nvPr/>
          </p:nvSpPr>
          <p:spPr>
            <a:xfrm>
              <a:off x="1254110" y="2150959"/>
              <a:ext cx="2967789" cy="3983141"/>
            </a:xfrm>
            <a:prstGeom prst="roundRect">
              <a:avLst>
                <a:gd name="adj" fmla="val 7152"/>
              </a:avLst>
            </a:prstGeom>
            <a:solidFill>
              <a:schemeClr val="bg1"/>
            </a:solidFill>
            <a:ln>
              <a:noFill/>
            </a:ln>
            <a:effectLst>
              <a:outerShdw blurRad="368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ru-RU"/>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ru-RU">
                <a:cs typeface="+mn-ea"/>
                <a:sym typeface="+mn-lt"/>
              </a:endParaRPr>
            </a:p>
          </p:txBody>
        </p:sp>
        <p:grpSp>
          <p:nvGrpSpPr>
            <p:cNvPr id="103" name="iṣḻîde">
              <a:extLst>
                <a:ext uri="{FF2B5EF4-FFF2-40B4-BE49-F238E27FC236}">
                  <a16:creationId xmlns:a16="http://schemas.microsoft.com/office/drawing/2014/main" xmlns="" id="{907C67D4-3FC1-447F-AE59-9491909D5BB5}"/>
                </a:ext>
              </a:extLst>
            </p:cNvPr>
            <p:cNvGrpSpPr/>
            <p:nvPr/>
          </p:nvGrpSpPr>
          <p:grpSpPr>
            <a:xfrm>
              <a:off x="1398897" y="3317762"/>
              <a:ext cx="2678215" cy="2058452"/>
              <a:chOff x="4647665" y="2758505"/>
              <a:chExt cx="2883969" cy="2058452"/>
            </a:xfrm>
          </p:grpSpPr>
          <p:sp>
            <p:nvSpPr>
              <p:cNvPr id="106" name="î$ḷidê">
                <a:extLst>
                  <a:ext uri="{FF2B5EF4-FFF2-40B4-BE49-F238E27FC236}">
                    <a16:creationId xmlns:a16="http://schemas.microsoft.com/office/drawing/2014/main" xmlns="" id="{27B951BA-6927-41B2-9C59-72322C7546FC}"/>
                  </a:ext>
                </a:extLst>
              </p:cNvPr>
              <p:cNvSpPr/>
              <p:nvPr/>
            </p:nvSpPr>
            <p:spPr>
              <a:xfrm>
                <a:off x="4647666" y="2758505"/>
                <a:ext cx="2883967"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b="1" dirty="0">
                    <a:solidFill>
                      <a:schemeClr val="tx1"/>
                    </a:solidFill>
                    <a:cs typeface="+mn-ea"/>
                    <a:sym typeface="+mn-lt"/>
                  </a:rPr>
                  <a:t>添加文本</a:t>
                </a:r>
              </a:p>
            </p:txBody>
          </p:sp>
          <p:sp>
            <p:nvSpPr>
              <p:cNvPr id="107" name="iṥ1îḑè">
                <a:extLst>
                  <a:ext uri="{FF2B5EF4-FFF2-40B4-BE49-F238E27FC236}">
                    <a16:creationId xmlns:a16="http://schemas.microsoft.com/office/drawing/2014/main" xmlns="" id="{696C397B-0240-4884-B140-60E5684D4700}"/>
                  </a:ext>
                </a:extLst>
              </p:cNvPr>
              <p:cNvSpPr txBox="1"/>
              <p:nvPr/>
            </p:nvSpPr>
            <p:spPr>
              <a:xfrm>
                <a:off x="4647665" y="3262048"/>
                <a:ext cx="2883969" cy="155490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p>
              <a:p>
                <a:pPr algn="ctr">
                  <a:lnSpc>
                    <a:spcPct val="150000"/>
                  </a:lnSpc>
                </a:pPr>
                <a:endParaRPr lang="en-US" altLang="zh-CN" sz="1100" dirty="0">
                  <a:cs typeface="+mn-ea"/>
                  <a:sym typeface="+mn-lt"/>
                </a:endParaRPr>
              </a:p>
              <a:p>
                <a:pPr algn="ctr">
                  <a:lnSpc>
                    <a:spcPct val="150000"/>
                  </a:lnSpc>
                </a:pPr>
                <a:r>
                  <a:rPr lang="en-US" altLang="zh-CN" sz="1100" dirty="0">
                    <a:cs typeface="+mn-ea"/>
                    <a:sym typeface="+mn-lt"/>
                  </a:rPr>
                  <a:t>……</a:t>
                </a:r>
              </a:p>
              <a:p>
                <a:pPr algn="ctr">
                  <a:lnSpc>
                    <a:spcPct val="150000"/>
                  </a:lnSpc>
                </a:pPr>
                <a:r>
                  <a:rPr lang="en-US" altLang="zh-CN" sz="1100" dirty="0">
                    <a:cs typeface="+mn-ea"/>
                    <a:sym typeface="+mn-lt"/>
                  </a:rPr>
                  <a:t>……</a:t>
                </a:r>
              </a:p>
              <a:p>
                <a:pPr algn="ctr">
                  <a:lnSpc>
                    <a:spcPct val="150000"/>
                  </a:lnSpc>
                </a:pPr>
                <a:endParaRPr lang="en-US" altLang="zh-CN" sz="1100" dirty="0">
                  <a:cs typeface="+mn-ea"/>
                  <a:sym typeface="+mn-lt"/>
                </a:endParaRPr>
              </a:p>
            </p:txBody>
          </p:sp>
        </p:grpSp>
        <p:sp>
          <p:nvSpPr>
            <p:cNvPr id="104" name="ïsļïḑê">
              <a:extLst>
                <a:ext uri="{FF2B5EF4-FFF2-40B4-BE49-F238E27FC236}">
                  <a16:creationId xmlns:a16="http://schemas.microsoft.com/office/drawing/2014/main" xmlns="" id="{1F81237D-05DA-438E-BF72-3DCEB6949BAE}"/>
                </a:ext>
              </a:extLst>
            </p:cNvPr>
            <p:cNvSpPr/>
            <p:nvPr/>
          </p:nvSpPr>
          <p:spPr>
            <a:xfrm>
              <a:off x="2444383" y="2561091"/>
              <a:ext cx="587242" cy="586354"/>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tx1">
                <a:lumMod val="50000"/>
                <a:lumOff val="5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sp>
        <p:nvSpPr>
          <p:cNvPr id="105" name="îšľïḍe">
            <a:extLst>
              <a:ext uri="{FF2B5EF4-FFF2-40B4-BE49-F238E27FC236}">
                <a16:creationId xmlns:a16="http://schemas.microsoft.com/office/drawing/2014/main" xmlns="" id="{3E5A1075-7085-4D2D-BD3F-BB1D0ADC72D0}"/>
              </a:ext>
            </a:extLst>
          </p:cNvPr>
          <p:cNvSpPr/>
          <p:nvPr/>
        </p:nvSpPr>
        <p:spPr>
          <a:xfrm>
            <a:off x="1860071" y="5479860"/>
            <a:ext cx="1755866" cy="444130"/>
          </a:xfrm>
          <a:prstGeom prst="roundRect">
            <a:avLst>
              <a:gd name="adj" fmla="val 50000"/>
            </a:avLst>
          </a:prstGeom>
          <a:solidFill>
            <a:srgbClr val="276B91"/>
          </a:solidFill>
          <a:ln w="28575">
            <a:noFill/>
          </a:ln>
          <a:effectLst>
            <a:outerShdw blurRad="292100" dist="381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a:solidFill>
                  <a:schemeClr val="bg1"/>
                </a:solidFill>
                <a:cs typeface="+mn-ea"/>
                <a:sym typeface="+mn-lt"/>
              </a:rPr>
              <a:t>Part 01 </a:t>
            </a:r>
            <a:endParaRPr lang="zh-CN" altLang="en-US" sz="1600" b="1" dirty="0">
              <a:solidFill>
                <a:schemeClr val="bg1"/>
              </a:solidFill>
              <a:cs typeface="+mn-ea"/>
              <a:sym typeface="+mn-lt"/>
            </a:endParaRPr>
          </a:p>
        </p:txBody>
      </p:sp>
    </p:spTree>
    <p:extLst>
      <p:ext uri="{BB962C8B-B14F-4D97-AF65-F5344CB8AC3E}">
        <p14:creationId xmlns:p14="http://schemas.microsoft.com/office/powerpoint/2010/main" val="30044232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50" presetClass="entr" presetSubtype="0" decel="100000"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p:cTn id="29" dur="1000" fill="hold"/>
                                        <p:tgtEl>
                                          <p:spTgt spid="105"/>
                                        </p:tgtEl>
                                        <p:attrNameLst>
                                          <p:attrName>ppt_w</p:attrName>
                                        </p:attrNameLst>
                                      </p:cBhvr>
                                      <p:tavLst>
                                        <p:tav tm="0">
                                          <p:val>
                                            <p:strVal val="#ppt_w+.3"/>
                                          </p:val>
                                        </p:tav>
                                        <p:tav tm="100000">
                                          <p:val>
                                            <p:strVal val="#ppt_w"/>
                                          </p:val>
                                        </p:tav>
                                      </p:tavLst>
                                    </p:anim>
                                    <p:anim calcmode="lin" valueType="num">
                                      <p:cBhvr>
                                        <p:cTn id="30" dur="1000" fill="hold"/>
                                        <p:tgtEl>
                                          <p:spTgt spid="105"/>
                                        </p:tgtEl>
                                        <p:attrNameLst>
                                          <p:attrName>ppt_h</p:attrName>
                                        </p:attrNameLst>
                                      </p:cBhvr>
                                      <p:tavLst>
                                        <p:tav tm="0">
                                          <p:val>
                                            <p:strVal val="#ppt_h"/>
                                          </p:val>
                                        </p:tav>
                                        <p:tav tm="100000">
                                          <p:val>
                                            <p:strVal val="#ppt_h"/>
                                          </p:val>
                                        </p:tav>
                                      </p:tavLst>
                                    </p:anim>
                                    <p:animEffect transition="in" filter="fade">
                                      <p:cBhvr>
                                        <p:cTn id="31" dur="1000"/>
                                        <p:tgtEl>
                                          <p:spTgt spid="105"/>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p:cTn id="41" dur="1000" fill="hold"/>
                                        <p:tgtEl>
                                          <p:spTgt spid="126"/>
                                        </p:tgtEl>
                                        <p:attrNameLst>
                                          <p:attrName>ppt_w</p:attrName>
                                        </p:attrNameLst>
                                      </p:cBhvr>
                                      <p:tavLst>
                                        <p:tav tm="0">
                                          <p:val>
                                            <p:strVal val="#ppt_w+.3"/>
                                          </p:val>
                                        </p:tav>
                                        <p:tav tm="100000">
                                          <p:val>
                                            <p:strVal val="#ppt_w"/>
                                          </p:val>
                                        </p:tav>
                                      </p:tavLst>
                                    </p:anim>
                                    <p:anim calcmode="lin" valueType="num">
                                      <p:cBhvr>
                                        <p:cTn id="42" dur="1000" fill="hold"/>
                                        <p:tgtEl>
                                          <p:spTgt spid="126"/>
                                        </p:tgtEl>
                                        <p:attrNameLst>
                                          <p:attrName>ppt_h</p:attrName>
                                        </p:attrNameLst>
                                      </p:cBhvr>
                                      <p:tavLst>
                                        <p:tav tm="0">
                                          <p:val>
                                            <p:strVal val="#ppt_h"/>
                                          </p:val>
                                        </p:tav>
                                        <p:tav tm="100000">
                                          <p:val>
                                            <p:strVal val="#ppt_h"/>
                                          </p:val>
                                        </p:tav>
                                      </p:tavLst>
                                    </p:anim>
                                    <p:animEffect transition="in" filter="fade">
                                      <p:cBhvr>
                                        <p:cTn id="43" dur="1000"/>
                                        <p:tgtEl>
                                          <p:spTgt spid="126"/>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50" presetClass="entr" presetSubtype="0" decel="100000" fill="hold" grpId="0" nodeType="afterEffect">
                                  <p:stCondLst>
                                    <p:cond delay="0"/>
                                  </p:stCondLst>
                                  <p:childTnLst>
                                    <p:set>
                                      <p:cBhvr>
                                        <p:cTn id="52" dur="1" fill="hold">
                                          <p:stCondLst>
                                            <p:cond delay="0"/>
                                          </p:stCondLst>
                                        </p:cTn>
                                        <p:tgtEl>
                                          <p:spTgt spid="110"/>
                                        </p:tgtEl>
                                        <p:attrNameLst>
                                          <p:attrName>style.visibility</p:attrName>
                                        </p:attrNameLst>
                                      </p:cBhvr>
                                      <p:to>
                                        <p:strVal val="visible"/>
                                      </p:to>
                                    </p:set>
                                    <p:anim calcmode="lin" valueType="num">
                                      <p:cBhvr>
                                        <p:cTn id="53" dur="1000" fill="hold"/>
                                        <p:tgtEl>
                                          <p:spTgt spid="110"/>
                                        </p:tgtEl>
                                        <p:attrNameLst>
                                          <p:attrName>ppt_w</p:attrName>
                                        </p:attrNameLst>
                                      </p:cBhvr>
                                      <p:tavLst>
                                        <p:tav tm="0">
                                          <p:val>
                                            <p:strVal val="#ppt_w+.3"/>
                                          </p:val>
                                        </p:tav>
                                        <p:tav tm="100000">
                                          <p:val>
                                            <p:strVal val="#ppt_w"/>
                                          </p:val>
                                        </p:tav>
                                      </p:tavLst>
                                    </p:anim>
                                    <p:anim calcmode="lin" valueType="num">
                                      <p:cBhvr>
                                        <p:cTn id="54" dur="1000" fill="hold"/>
                                        <p:tgtEl>
                                          <p:spTgt spid="110"/>
                                        </p:tgtEl>
                                        <p:attrNameLst>
                                          <p:attrName>ppt_h</p:attrName>
                                        </p:attrNameLst>
                                      </p:cBhvr>
                                      <p:tavLst>
                                        <p:tav tm="0">
                                          <p:val>
                                            <p:strVal val="#ppt_h"/>
                                          </p:val>
                                        </p:tav>
                                        <p:tav tm="100000">
                                          <p:val>
                                            <p:strVal val="#ppt_h"/>
                                          </p:val>
                                        </p:tav>
                                      </p:tavLst>
                                    </p:anim>
                                    <p:animEffect transition="in" filter="fade">
                                      <p:cBhvr>
                                        <p:cTn id="55" dur="1000"/>
                                        <p:tgtEl>
                                          <p:spTgt spid="110"/>
                                        </p:tgtEl>
                                      </p:cBhvr>
                                    </p:animEffect>
                                  </p:childTnLst>
                                </p:cTn>
                              </p:par>
                            </p:childTnLst>
                          </p:cTn>
                        </p:par>
                        <p:par>
                          <p:cTn id="56" fill="hold">
                            <p:stCondLst>
                              <p:cond delay="6000"/>
                            </p:stCondLst>
                            <p:childTnLst>
                              <p:par>
                                <p:cTn id="57" presetID="42"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26" grpId="0" animBg="1"/>
      <p:bldP spid="110" grpId="0" animBg="1"/>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aphicFrame>
        <p:nvGraphicFramePr>
          <p:cNvPr id="90" name="Chart 1">
            <a:extLst>
              <a:ext uri="{FF2B5EF4-FFF2-40B4-BE49-F238E27FC236}">
                <a16:creationId xmlns:a16="http://schemas.microsoft.com/office/drawing/2014/main" xmlns="" id="{987A1D0F-A9C5-4885-AF0E-2B772774AAF8}"/>
              </a:ext>
            </a:extLst>
          </p:cNvPr>
          <p:cNvGraphicFramePr/>
          <p:nvPr>
            <p:extLst>
              <p:ext uri="{D42A27DB-BD31-4B8C-83A1-F6EECF244321}">
                <p14:modId xmlns:p14="http://schemas.microsoft.com/office/powerpoint/2010/main" val="729672669"/>
              </p:ext>
            </p:extLst>
          </p:nvPr>
        </p:nvGraphicFramePr>
        <p:xfrm>
          <a:off x="158127" y="1878460"/>
          <a:ext cx="4335885" cy="3970797"/>
        </p:xfrm>
        <a:graphic>
          <a:graphicData uri="http://schemas.openxmlformats.org/drawingml/2006/chart">
            <c:chart xmlns:c="http://schemas.openxmlformats.org/drawingml/2006/chart" xmlns:r="http://schemas.openxmlformats.org/officeDocument/2006/relationships" r:id="rId3"/>
          </a:graphicData>
        </a:graphic>
      </p:graphicFrame>
      <p:sp>
        <p:nvSpPr>
          <p:cNvPr id="92" name="Rounded Rectangle 19">
            <a:extLst>
              <a:ext uri="{FF2B5EF4-FFF2-40B4-BE49-F238E27FC236}">
                <a16:creationId xmlns:a16="http://schemas.microsoft.com/office/drawing/2014/main" xmlns="" id="{20C86719-53D0-4A60-8D2C-7E716996928C}"/>
              </a:ext>
            </a:extLst>
          </p:cNvPr>
          <p:cNvSpPr/>
          <p:nvPr/>
        </p:nvSpPr>
        <p:spPr>
          <a:xfrm>
            <a:off x="7872884" y="2057623"/>
            <a:ext cx="3766964" cy="1821130"/>
          </a:xfrm>
          <a:prstGeom prst="roundRect">
            <a:avLst>
              <a:gd name="adj" fmla="val 3038"/>
            </a:avLst>
          </a:prstGeom>
          <a:solidFill>
            <a:schemeClr val="bg1"/>
          </a:solidFill>
          <a:ln>
            <a:noFill/>
          </a:ln>
          <a:effectLst>
            <a:outerShdw blurRad="381000" sx="102000" sy="102000" algn="ctr" rotWithShape="0">
              <a:srgbClr val="18415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dirty="0">
              <a:solidFill>
                <a:prstClr val="white"/>
              </a:solidFill>
              <a:cs typeface="+mn-ea"/>
              <a:sym typeface="+mn-lt"/>
            </a:endParaRPr>
          </a:p>
        </p:txBody>
      </p:sp>
      <p:grpSp>
        <p:nvGrpSpPr>
          <p:cNvPr id="93" name="Group 33">
            <a:extLst>
              <a:ext uri="{FF2B5EF4-FFF2-40B4-BE49-F238E27FC236}">
                <a16:creationId xmlns:a16="http://schemas.microsoft.com/office/drawing/2014/main" xmlns="" id="{F320069B-A7D4-4A8F-9033-5C4F0816C629}"/>
              </a:ext>
            </a:extLst>
          </p:cNvPr>
          <p:cNvGrpSpPr/>
          <p:nvPr/>
        </p:nvGrpSpPr>
        <p:grpSpPr>
          <a:xfrm>
            <a:off x="8135858" y="4427457"/>
            <a:ext cx="824718" cy="824718"/>
            <a:chOff x="8462878" y="3874101"/>
            <a:chExt cx="812800" cy="812800"/>
          </a:xfrm>
        </p:grpSpPr>
        <p:sp>
          <p:nvSpPr>
            <p:cNvPr id="94" name="Oval 6">
              <a:extLst>
                <a:ext uri="{FF2B5EF4-FFF2-40B4-BE49-F238E27FC236}">
                  <a16:creationId xmlns:a16="http://schemas.microsoft.com/office/drawing/2014/main" xmlns="" id="{2EF1E3A1-42CC-46B6-A283-1C59E8966509}"/>
                </a:ext>
              </a:extLst>
            </p:cNvPr>
            <p:cNvSpPr/>
            <p:nvPr/>
          </p:nvSpPr>
          <p:spPr>
            <a:xfrm>
              <a:off x="8462878" y="38741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dirty="0">
                <a:solidFill>
                  <a:prstClr val="white"/>
                </a:solidFill>
                <a:cs typeface="+mn-ea"/>
                <a:sym typeface="+mn-lt"/>
              </a:endParaRPr>
            </a:p>
          </p:txBody>
        </p:sp>
        <p:sp>
          <p:nvSpPr>
            <p:cNvPr id="95" name="Shape 2525">
              <a:extLst>
                <a:ext uri="{FF2B5EF4-FFF2-40B4-BE49-F238E27FC236}">
                  <a16:creationId xmlns:a16="http://schemas.microsoft.com/office/drawing/2014/main" xmlns="" id="{7AC17263-F909-4A2C-B41C-9FA8BC58B6AE}"/>
                </a:ext>
              </a:extLst>
            </p:cNvPr>
            <p:cNvSpPr/>
            <p:nvPr/>
          </p:nvSpPr>
          <p:spPr>
            <a:xfrm>
              <a:off x="8682674" y="4093897"/>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276B91"/>
            </a:solidFill>
            <a:ln w="12700">
              <a:miter lim="400000"/>
            </a:ln>
          </p:spPr>
          <p:txBody>
            <a:bodyPr lIns="31742" tIns="31742" rIns="31742" bIns="31742" anchor="ctr"/>
            <a:lstStyle/>
            <a:p>
              <a:pPr defTabSz="38088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99"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96" name="Group 32">
            <a:extLst>
              <a:ext uri="{FF2B5EF4-FFF2-40B4-BE49-F238E27FC236}">
                <a16:creationId xmlns:a16="http://schemas.microsoft.com/office/drawing/2014/main" xmlns="" id="{FE77957A-F223-4FC6-9FE0-4D914E6E88A1}"/>
              </a:ext>
            </a:extLst>
          </p:cNvPr>
          <p:cNvGrpSpPr/>
          <p:nvPr/>
        </p:nvGrpSpPr>
        <p:grpSpPr>
          <a:xfrm>
            <a:off x="8135858" y="2417206"/>
            <a:ext cx="824718" cy="824718"/>
            <a:chOff x="8462878" y="1892901"/>
            <a:chExt cx="812800" cy="812800"/>
          </a:xfrm>
        </p:grpSpPr>
        <p:sp>
          <p:nvSpPr>
            <p:cNvPr id="97" name="Oval 5">
              <a:extLst>
                <a:ext uri="{FF2B5EF4-FFF2-40B4-BE49-F238E27FC236}">
                  <a16:creationId xmlns:a16="http://schemas.microsoft.com/office/drawing/2014/main" xmlns="" id="{07C8AE84-8821-43DB-ACB4-6507D5BDF7CF}"/>
                </a:ext>
              </a:extLst>
            </p:cNvPr>
            <p:cNvSpPr/>
            <p:nvPr/>
          </p:nvSpPr>
          <p:spPr>
            <a:xfrm>
              <a:off x="8462878" y="1892901"/>
              <a:ext cx="812800" cy="812800"/>
            </a:xfrm>
            <a:prstGeom prst="ellipse">
              <a:avLst/>
            </a:prstGeom>
            <a:solidFill>
              <a:srgbClr val="276B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dirty="0">
                <a:solidFill>
                  <a:prstClr val="white"/>
                </a:solidFill>
                <a:cs typeface="+mn-ea"/>
                <a:sym typeface="+mn-lt"/>
              </a:endParaRPr>
            </a:p>
          </p:txBody>
        </p:sp>
        <p:sp>
          <p:nvSpPr>
            <p:cNvPr id="98" name="Shape 2553">
              <a:extLst>
                <a:ext uri="{FF2B5EF4-FFF2-40B4-BE49-F238E27FC236}">
                  <a16:creationId xmlns:a16="http://schemas.microsoft.com/office/drawing/2014/main" xmlns="" id="{51B9341F-0D71-48E8-9C38-27BFCA60C892}"/>
                </a:ext>
              </a:extLst>
            </p:cNvPr>
            <p:cNvSpPr/>
            <p:nvPr/>
          </p:nvSpPr>
          <p:spPr>
            <a:xfrm>
              <a:off x="8682675" y="2129661"/>
              <a:ext cx="373205" cy="339278"/>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31742" tIns="31742" rIns="31742" bIns="31742" anchor="ctr"/>
            <a:lstStyle/>
            <a:p>
              <a:pPr defTabSz="38088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99"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99" name="Group 23">
            <a:extLst>
              <a:ext uri="{FF2B5EF4-FFF2-40B4-BE49-F238E27FC236}">
                <a16:creationId xmlns:a16="http://schemas.microsoft.com/office/drawing/2014/main" xmlns="" id="{9047FBE8-BE7B-474C-8BC3-716C8A58FD00}"/>
              </a:ext>
            </a:extLst>
          </p:cNvPr>
          <p:cNvGrpSpPr/>
          <p:nvPr/>
        </p:nvGrpSpPr>
        <p:grpSpPr>
          <a:xfrm>
            <a:off x="4531624" y="4427457"/>
            <a:ext cx="824718" cy="824718"/>
            <a:chOff x="4910730" y="3874101"/>
            <a:chExt cx="812800" cy="812800"/>
          </a:xfrm>
        </p:grpSpPr>
        <p:sp>
          <p:nvSpPr>
            <p:cNvPr id="100" name="Oval 3">
              <a:extLst>
                <a:ext uri="{FF2B5EF4-FFF2-40B4-BE49-F238E27FC236}">
                  <a16:creationId xmlns:a16="http://schemas.microsoft.com/office/drawing/2014/main" xmlns="" id="{038B5596-8372-41CD-9AE1-ACC534CA03AF}"/>
                </a:ext>
              </a:extLst>
            </p:cNvPr>
            <p:cNvSpPr/>
            <p:nvPr/>
          </p:nvSpPr>
          <p:spPr>
            <a:xfrm>
              <a:off x="4910730" y="38741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dirty="0">
                <a:solidFill>
                  <a:prstClr val="white"/>
                </a:solidFill>
                <a:cs typeface="+mn-ea"/>
                <a:sym typeface="+mn-lt"/>
              </a:endParaRPr>
            </a:p>
          </p:txBody>
        </p:sp>
        <p:sp>
          <p:nvSpPr>
            <p:cNvPr id="103" name="Shape 2584">
              <a:extLst>
                <a:ext uri="{FF2B5EF4-FFF2-40B4-BE49-F238E27FC236}">
                  <a16:creationId xmlns:a16="http://schemas.microsoft.com/office/drawing/2014/main" xmlns="" id="{EFE8C665-3C78-4358-BD26-645B69FB767D}"/>
                </a:ext>
              </a:extLst>
            </p:cNvPr>
            <p:cNvSpPr/>
            <p:nvPr/>
          </p:nvSpPr>
          <p:spPr>
            <a:xfrm>
              <a:off x="5130527" y="40938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276B91"/>
            </a:solidFill>
            <a:ln w="12700">
              <a:miter lim="400000"/>
            </a:ln>
          </p:spPr>
          <p:txBody>
            <a:bodyPr lIns="31742" tIns="31742" rIns="31742" bIns="31742" anchor="ctr"/>
            <a:lstStyle/>
            <a:p>
              <a:pPr defTabSz="38088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99"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104" name="Group 21">
            <a:extLst>
              <a:ext uri="{FF2B5EF4-FFF2-40B4-BE49-F238E27FC236}">
                <a16:creationId xmlns:a16="http://schemas.microsoft.com/office/drawing/2014/main" xmlns="" id="{2378EB39-C8F3-4E27-8578-FBF6DF0ADAFB}"/>
              </a:ext>
            </a:extLst>
          </p:cNvPr>
          <p:cNvGrpSpPr/>
          <p:nvPr/>
        </p:nvGrpSpPr>
        <p:grpSpPr>
          <a:xfrm>
            <a:off x="4531624" y="2417206"/>
            <a:ext cx="824718" cy="824718"/>
            <a:chOff x="4910730" y="1892901"/>
            <a:chExt cx="812800" cy="812800"/>
          </a:xfrm>
        </p:grpSpPr>
        <p:sp>
          <p:nvSpPr>
            <p:cNvPr id="105" name="Oval 2">
              <a:extLst>
                <a:ext uri="{FF2B5EF4-FFF2-40B4-BE49-F238E27FC236}">
                  <a16:creationId xmlns:a16="http://schemas.microsoft.com/office/drawing/2014/main" xmlns="" id="{94E3AD6C-4A67-42B1-B0B7-0E88EFB9D02D}"/>
                </a:ext>
              </a:extLst>
            </p:cNvPr>
            <p:cNvSpPr/>
            <p:nvPr/>
          </p:nvSpPr>
          <p:spPr>
            <a:xfrm>
              <a:off x="4910730" y="18929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dirty="0">
                <a:solidFill>
                  <a:prstClr val="white"/>
                </a:solidFill>
                <a:cs typeface="+mn-ea"/>
                <a:sym typeface="+mn-lt"/>
              </a:endParaRPr>
            </a:p>
          </p:txBody>
        </p:sp>
        <p:sp>
          <p:nvSpPr>
            <p:cNvPr id="106" name="Shape 2587">
              <a:extLst>
                <a:ext uri="{FF2B5EF4-FFF2-40B4-BE49-F238E27FC236}">
                  <a16:creationId xmlns:a16="http://schemas.microsoft.com/office/drawing/2014/main" xmlns="" id="{3E5340B4-7FB3-48A3-BC7A-EEC9EE608B46}"/>
                </a:ext>
              </a:extLst>
            </p:cNvPr>
            <p:cNvSpPr/>
            <p:nvPr/>
          </p:nvSpPr>
          <p:spPr>
            <a:xfrm>
              <a:off x="5130527" y="21126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276B91"/>
            </a:solidFill>
            <a:ln w="12700">
              <a:miter lim="400000"/>
            </a:ln>
          </p:spPr>
          <p:txBody>
            <a:bodyPr lIns="31742" tIns="31742" rIns="31742" bIns="31742" anchor="ctr"/>
            <a:lstStyle/>
            <a:p>
              <a:pPr defTabSz="38088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99"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107" name="Group 30">
            <a:extLst>
              <a:ext uri="{FF2B5EF4-FFF2-40B4-BE49-F238E27FC236}">
                <a16:creationId xmlns:a16="http://schemas.microsoft.com/office/drawing/2014/main" xmlns="" id="{3E558369-0944-4261-A162-FF7F6006FCD7}"/>
              </a:ext>
            </a:extLst>
          </p:cNvPr>
          <p:cNvGrpSpPr/>
          <p:nvPr/>
        </p:nvGrpSpPr>
        <p:grpSpPr>
          <a:xfrm>
            <a:off x="5579362" y="2347166"/>
            <a:ext cx="2281654" cy="1129726"/>
            <a:chOff x="5943326" y="1823873"/>
            <a:chExt cx="2248681" cy="1113399"/>
          </a:xfrm>
        </p:grpSpPr>
        <p:sp>
          <p:nvSpPr>
            <p:cNvPr id="108" name="Rectangle 11">
              <a:extLst>
                <a:ext uri="{FF2B5EF4-FFF2-40B4-BE49-F238E27FC236}">
                  <a16:creationId xmlns:a16="http://schemas.microsoft.com/office/drawing/2014/main" xmlns="" id="{183A5734-9CB7-4F02-B005-DB650D8BE4FE}"/>
                </a:ext>
              </a:extLst>
            </p:cNvPr>
            <p:cNvSpPr/>
            <p:nvPr/>
          </p:nvSpPr>
          <p:spPr>
            <a:xfrm>
              <a:off x="5943327" y="2129660"/>
              <a:ext cx="2248680" cy="807612"/>
            </a:xfrm>
            <a:prstGeom prst="rect">
              <a:avLst/>
            </a:prstGeom>
          </p:spPr>
          <p:txBody>
            <a:bodyPr wrap="square">
              <a:spAutoFit/>
            </a:bodyPr>
            <a:lstStyle/>
            <a:p>
              <a:pPr defTabSz="761992">
                <a:lnSpc>
                  <a:spcPct val="150000"/>
                </a:lnSpc>
              </a:pPr>
              <a:r>
                <a:rPr lang="zh-CN" altLang="en-US" sz="105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050" dirty="0">
                <a:solidFill>
                  <a:schemeClr val="tx1">
                    <a:lumMod val="85000"/>
                    <a:lumOff val="15000"/>
                  </a:schemeClr>
                </a:solidFill>
                <a:cs typeface="+mn-ea"/>
                <a:sym typeface="+mn-lt"/>
              </a:endParaRPr>
            </a:p>
          </p:txBody>
        </p:sp>
        <p:sp>
          <p:nvSpPr>
            <p:cNvPr id="109" name="TextBox 12">
              <a:extLst>
                <a:ext uri="{FF2B5EF4-FFF2-40B4-BE49-F238E27FC236}">
                  <a16:creationId xmlns:a16="http://schemas.microsoft.com/office/drawing/2014/main" xmlns="" id="{61DB681A-C22D-4057-9008-84AD7F3BA44B}"/>
                </a:ext>
              </a:extLst>
            </p:cNvPr>
            <p:cNvSpPr txBox="1"/>
            <p:nvPr/>
          </p:nvSpPr>
          <p:spPr>
            <a:xfrm>
              <a:off x="5943326" y="1823873"/>
              <a:ext cx="2147958" cy="333661"/>
            </a:xfrm>
            <a:prstGeom prst="rect">
              <a:avLst/>
            </a:prstGeom>
            <a:noFill/>
          </p:spPr>
          <p:txBody>
            <a:bodyPr wrap="square" rtlCol="0">
              <a:spAutoFit/>
            </a:bodyPr>
            <a:lstStyle/>
            <a:p>
              <a:pPr defTabSz="761992"/>
              <a:r>
                <a:rPr lang="zh-CN" altLang="en-US" sz="1600" b="1" dirty="0">
                  <a:solidFill>
                    <a:schemeClr val="tx1">
                      <a:lumMod val="85000"/>
                      <a:lumOff val="15000"/>
                    </a:schemeClr>
                  </a:solidFill>
                  <a:cs typeface="+mn-ea"/>
                  <a:sym typeface="+mn-lt"/>
                </a:rPr>
                <a:t>输入文本</a:t>
              </a:r>
              <a:endParaRPr lang="en-US" sz="1600" b="1" dirty="0">
                <a:solidFill>
                  <a:schemeClr val="tx1">
                    <a:lumMod val="85000"/>
                    <a:lumOff val="15000"/>
                  </a:schemeClr>
                </a:solidFill>
                <a:cs typeface="+mn-ea"/>
                <a:sym typeface="+mn-lt"/>
              </a:endParaRPr>
            </a:p>
          </p:txBody>
        </p:sp>
      </p:grpSp>
      <p:grpSp>
        <p:nvGrpSpPr>
          <p:cNvPr id="110" name="Group 35">
            <a:extLst>
              <a:ext uri="{FF2B5EF4-FFF2-40B4-BE49-F238E27FC236}">
                <a16:creationId xmlns:a16="http://schemas.microsoft.com/office/drawing/2014/main" xmlns="" id="{1D99485D-5880-4240-8321-F42C92BF67CE}"/>
              </a:ext>
            </a:extLst>
          </p:cNvPr>
          <p:cNvGrpSpPr/>
          <p:nvPr/>
        </p:nvGrpSpPr>
        <p:grpSpPr>
          <a:xfrm>
            <a:off x="9183598" y="2347166"/>
            <a:ext cx="2281654" cy="1129726"/>
            <a:chOff x="9495475" y="1823873"/>
            <a:chExt cx="2248681" cy="1113399"/>
          </a:xfrm>
        </p:grpSpPr>
        <p:sp>
          <p:nvSpPr>
            <p:cNvPr id="111" name="Rectangle 13">
              <a:extLst>
                <a:ext uri="{FF2B5EF4-FFF2-40B4-BE49-F238E27FC236}">
                  <a16:creationId xmlns:a16="http://schemas.microsoft.com/office/drawing/2014/main" xmlns="" id="{01651B54-0DFA-4AAD-A79B-1CE8F0F217CC}"/>
                </a:ext>
              </a:extLst>
            </p:cNvPr>
            <p:cNvSpPr/>
            <p:nvPr/>
          </p:nvSpPr>
          <p:spPr>
            <a:xfrm>
              <a:off x="9495476" y="2129660"/>
              <a:ext cx="2248680" cy="807612"/>
            </a:xfrm>
            <a:prstGeom prst="rect">
              <a:avLst/>
            </a:prstGeom>
          </p:spPr>
          <p:txBody>
            <a:bodyPr wrap="square">
              <a:spAutoFit/>
            </a:bodyPr>
            <a:lstStyle/>
            <a:p>
              <a:pPr defTabSz="761992">
                <a:lnSpc>
                  <a:spcPct val="150000"/>
                </a:lnSpc>
              </a:pPr>
              <a:r>
                <a:rPr lang="zh-CN" altLang="en-US" sz="1050" dirty="0">
                  <a:solidFill>
                    <a:srgbClr val="276B91"/>
                  </a:solidFill>
                  <a:cs typeface="+mn-ea"/>
                  <a:sym typeface="+mn-lt"/>
                </a:rPr>
                <a:t>点击输入简要文字内容，文字内容需概括精炼，言简意赅的说明分项内容言简意赅的说明分项内容</a:t>
              </a:r>
              <a:endParaRPr lang="en-US" sz="1050" dirty="0">
                <a:solidFill>
                  <a:srgbClr val="276B91"/>
                </a:solidFill>
                <a:cs typeface="+mn-ea"/>
                <a:sym typeface="+mn-lt"/>
              </a:endParaRPr>
            </a:p>
          </p:txBody>
        </p:sp>
        <p:sp>
          <p:nvSpPr>
            <p:cNvPr id="112" name="TextBox 14">
              <a:extLst>
                <a:ext uri="{FF2B5EF4-FFF2-40B4-BE49-F238E27FC236}">
                  <a16:creationId xmlns:a16="http://schemas.microsoft.com/office/drawing/2014/main" xmlns="" id="{6D35B380-6A9F-44D4-BBC3-AF5A095E3C20}"/>
                </a:ext>
              </a:extLst>
            </p:cNvPr>
            <p:cNvSpPr txBox="1"/>
            <p:nvPr/>
          </p:nvSpPr>
          <p:spPr>
            <a:xfrm>
              <a:off x="9495475" y="1823873"/>
              <a:ext cx="2147958" cy="333661"/>
            </a:xfrm>
            <a:prstGeom prst="rect">
              <a:avLst/>
            </a:prstGeom>
            <a:noFill/>
          </p:spPr>
          <p:txBody>
            <a:bodyPr wrap="square" rtlCol="0">
              <a:spAutoFit/>
            </a:bodyPr>
            <a:lstStyle/>
            <a:p>
              <a:pPr defTabSz="761992"/>
              <a:r>
                <a:rPr lang="zh-CN" altLang="en-US" sz="1600" b="1" dirty="0">
                  <a:solidFill>
                    <a:srgbClr val="276B91"/>
                  </a:solidFill>
                  <a:cs typeface="+mn-ea"/>
                  <a:sym typeface="+mn-lt"/>
                </a:rPr>
                <a:t>输入文本</a:t>
              </a:r>
              <a:endParaRPr lang="en-US" altLang="zh-CN" sz="1600" b="1" dirty="0">
                <a:solidFill>
                  <a:srgbClr val="276B91"/>
                </a:solidFill>
                <a:cs typeface="+mn-ea"/>
                <a:sym typeface="+mn-lt"/>
              </a:endParaRPr>
            </a:p>
          </p:txBody>
        </p:sp>
      </p:grpSp>
      <p:grpSp>
        <p:nvGrpSpPr>
          <p:cNvPr id="118" name="Group 31">
            <a:extLst>
              <a:ext uri="{FF2B5EF4-FFF2-40B4-BE49-F238E27FC236}">
                <a16:creationId xmlns:a16="http://schemas.microsoft.com/office/drawing/2014/main" xmlns="" id="{1D33D269-47F8-4291-9E74-17E4973C1D23}"/>
              </a:ext>
            </a:extLst>
          </p:cNvPr>
          <p:cNvGrpSpPr/>
          <p:nvPr/>
        </p:nvGrpSpPr>
        <p:grpSpPr>
          <a:xfrm>
            <a:off x="5579362" y="4473473"/>
            <a:ext cx="2281654" cy="1129726"/>
            <a:chOff x="5943326" y="3919448"/>
            <a:chExt cx="2248681" cy="1113399"/>
          </a:xfrm>
        </p:grpSpPr>
        <p:sp>
          <p:nvSpPr>
            <p:cNvPr id="125" name="Rectangle 15">
              <a:extLst>
                <a:ext uri="{FF2B5EF4-FFF2-40B4-BE49-F238E27FC236}">
                  <a16:creationId xmlns:a16="http://schemas.microsoft.com/office/drawing/2014/main" xmlns="" id="{73131219-4129-4570-A760-6BD5539AB71E}"/>
                </a:ext>
              </a:extLst>
            </p:cNvPr>
            <p:cNvSpPr/>
            <p:nvPr/>
          </p:nvSpPr>
          <p:spPr>
            <a:xfrm>
              <a:off x="5943327" y="4225235"/>
              <a:ext cx="2248680" cy="807612"/>
            </a:xfrm>
            <a:prstGeom prst="rect">
              <a:avLst/>
            </a:prstGeom>
          </p:spPr>
          <p:txBody>
            <a:bodyPr wrap="square">
              <a:spAutoFit/>
            </a:bodyPr>
            <a:lstStyle/>
            <a:p>
              <a:pPr defTabSz="761992">
                <a:lnSpc>
                  <a:spcPct val="150000"/>
                </a:lnSpc>
              </a:pPr>
              <a:r>
                <a:rPr lang="zh-CN" altLang="en-US" sz="105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050" dirty="0">
                <a:solidFill>
                  <a:schemeClr val="tx1">
                    <a:lumMod val="85000"/>
                    <a:lumOff val="15000"/>
                  </a:schemeClr>
                </a:solidFill>
                <a:cs typeface="+mn-ea"/>
                <a:sym typeface="+mn-lt"/>
              </a:endParaRPr>
            </a:p>
          </p:txBody>
        </p:sp>
        <p:sp>
          <p:nvSpPr>
            <p:cNvPr id="126" name="TextBox 16">
              <a:extLst>
                <a:ext uri="{FF2B5EF4-FFF2-40B4-BE49-F238E27FC236}">
                  <a16:creationId xmlns:a16="http://schemas.microsoft.com/office/drawing/2014/main" xmlns="" id="{C55CBF57-D1A2-4EE8-BA10-229E3DDBD4CF}"/>
                </a:ext>
              </a:extLst>
            </p:cNvPr>
            <p:cNvSpPr txBox="1"/>
            <p:nvPr/>
          </p:nvSpPr>
          <p:spPr>
            <a:xfrm>
              <a:off x="5943326" y="3919448"/>
              <a:ext cx="2147958" cy="333661"/>
            </a:xfrm>
            <a:prstGeom prst="rect">
              <a:avLst/>
            </a:prstGeom>
            <a:noFill/>
          </p:spPr>
          <p:txBody>
            <a:bodyPr wrap="square" rtlCol="0">
              <a:spAutoFit/>
            </a:bodyPr>
            <a:lstStyle/>
            <a:p>
              <a:pPr defTabSz="761992"/>
              <a:r>
                <a:rPr lang="zh-CN" altLang="en-US" sz="1600" b="1" dirty="0">
                  <a:solidFill>
                    <a:schemeClr val="tx1">
                      <a:lumMod val="85000"/>
                      <a:lumOff val="15000"/>
                    </a:schemeClr>
                  </a:solidFill>
                  <a:cs typeface="+mn-ea"/>
                  <a:sym typeface="+mn-lt"/>
                </a:rPr>
                <a:t>输入文本</a:t>
              </a:r>
              <a:endParaRPr lang="en-US" altLang="zh-CN" sz="1600" b="1" dirty="0">
                <a:solidFill>
                  <a:schemeClr val="tx1">
                    <a:lumMod val="85000"/>
                    <a:lumOff val="15000"/>
                  </a:schemeClr>
                </a:solidFill>
                <a:cs typeface="+mn-ea"/>
                <a:sym typeface="+mn-lt"/>
              </a:endParaRPr>
            </a:p>
          </p:txBody>
        </p:sp>
      </p:grpSp>
      <p:grpSp>
        <p:nvGrpSpPr>
          <p:cNvPr id="127" name="Group 34">
            <a:extLst>
              <a:ext uri="{FF2B5EF4-FFF2-40B4-BE49-F238E27FC236}">
                <a16:creationId xmlns:a16="http://schemas.microsoft.com/office/drawing/2014/main" xmlns="" id="{7CC4B1F0-8CBD-4A4F-A8E8-D2923647D2FD}"/>
              </a:ext>
            </a:extLst>
          </p:cNvPr>
          <p:cNvGrpSpPr/>
          <p:nvPr/>
        </p:nvGrpSpPr>
        <p:grpSpPr>
          <a:xfrm>
            <a:off x="9183598" y="4473473"/>
            <a:ext cx="2281654" cy="1129726"/>
            <a:chOff x="9495475" y="3919448"/>
            <a:chExt cx="2248681" cy="1113399"/>
          </a:xfrm>
        </p:grpSpPr>
        <p:sp>
          <p:nvSpPr>
            <p:cNvPr id="128" name="Rectangle 17">
              <a:extLst>
                <a:ext uri="{FF2B5EF4-FFF2-40B4-BE49-F238E27FC236}">
                  <a16:creationId xmlns:a16="http://schemas.microsoft.com/office/drawing/2014/main" xmlns="" id="{B1018510-CD2E-47A5-8D3E-E14CF384E5AE}"/>
                </a:ext>
              </a:extLst>
            </p:cNvPr>
            <p:cNvSpPr/>
            <p:nvPr/>
          </p:nvSpPr>
          <p:spPr>
            <a:xfrm>
              <a:off x="9495476" y="4225235"/>
              <a:ext cx="2248680" cy="807612"/>
            </a:xfrm>
            <a:prstGeom prst="rect">
              <a:avLst/>
            </a:prstGeom>
          </p:spPr>
          <p:txBody>
            <a:bodyPr wrap="square">
              <a:spAutoFit/>
            </a:bodyPr>
            <a:lstStyle/>
            <a:p>
              <a:pPr defTabSz="761992">
                <a:lnSpc>
                  <a:spcPct val="150000"/>
                </a:lnSpc>
              </a:pPr>
              <a:r>
                <a:rPr lang="zh-CN" altLang="en-US" sz="105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050" dirty="0">
                <a:solidFill>
                  <a:schemeClr val="tx1">
                    <a:lumMod val="85000"/>
                    <a:lumOff val="15000"/>
                  </a:schemeClr>
                </a:solidFill>
                <a:cs typeface="+mn-ea"/>
                <a:sym typeface="+mn-lt"/>
              </a:endParaRPr>
            </a:p>
          </p:txBody>
        </p:sp>
        <p:sp>
          <p:nvSpPr>
            <p:cNvPr id="133" name="TextBox 18">
              <a:extLst>
                <a:ext uri="{FF2B5EF4-FFF2-40B4-BE49-F238E27FC236}">
                  <a16:creationId xmlns:a16="http://schemas.microsoft.com/office/drawing/2014/main" xmlns="" id="{5384A44E-061D-48C5-AEF7-A88DB44D4B63}"/>
                </a:ext>
              </a:extLst>
            </p:cNvPr>
            <p:cNvSpPr txBox="1"/>
            <p:nvPr/>
          </p:nvSpPr>
          <p:spPr>
            <a:xfrm>
              <a:off x="9495475" y="3919448"/>
              <a:ext cx="2147958" cy="333661"/>
            </a:xfrm>
            <a:prstGeom prst="rect">
              <a:avLst/>
            </a:prstGeom>
            <a:noFill/>
          </p:spPr>
          <p:txBody>
            <a:bodyPr wrap="square" rtlCol="0">
              <a:spAutoFit/>
            </a:bodyPr>
            <a:lstStyle/>
            <a:p>
              <a:pPr defTabSz="761992"/>
              <a:r>
                <a:rPr lang="zh-CN" altLang="en-US" sz="1600" b="1" dirty="0">
                  <a:solidFill>
                    <a:schemeClr val="tx1">
                      <a:lumMod val="85000"/>
                      <a:lumOff val="15000"/>
                    </a:schemeClr>
                  </a:solidFill>
                  <a:cs typeface="+mn-ea"/>
                  <a:sym typeface="+mn-lt"/>
                </a:rPr>
                <a:t>输入文本</a:t>
              </a:r>
              <a:endParaRPr lang="en-US" altLang="zh-CN" sz="1600" b="1" dirty="0">
                <a:solidFill>
                  <a:schemeClr val="tx1">
                    <a:lumMod val="85000"/>
                    <a:lumOff val="15000"/>
                  </a:schemeClr>
                </a:solidFill>
                <a:cs typeface="+mn-ea"/>
                <a:sym typeface="+mn-lt"/>
              </a:endParaRPr>
            </a:p>
          </p:txBody>
        </p:sp>
      </p:grpSp>
      <p:sp>
        <p:nvSpPr>
          <p:cNvPr id="134" name="TextBox 12">
            <a:extLst>
              <a:ext uri="{FF2B5EF4-FFF2-40B4-BE49-F238E27FC236}">
                <a16:creationId xmlns:a16="http://schemas.microsoft.com/office/drawing/2014/main" xmlns="" id="{55B1C5FB-D2FA-4EDD-BD26-75B7C15652A4}"/>
              </a:ext>
            </a:extLst>
          </p:cNvPr>
          <p:cNvSpPr txBox="1"/>
          <p:nvPr/>
        </p:nvSpPr>
        <p:spPr>
          <a:xfrm>
            <a:off x="1256509" y="3210163"/>
            <a:ext cx="2179454" cy="1200329"/>
          </a:xfrm>
          <a:prstGeom prst="rect">
            <a:avLst/>
          </a:prstGeom>
          <a:noFill/>
        </p:spPr>
        <p:txBody>
          <a:bodyPr wrap="square" rtlCol="0">
            <a:spAutoFit/>
          </a:bodyPr>
          <a:lstStyle/>
          <a:p>
            <a:pPr algn="ctr" defTabSz="761992"/>
            <a:r>
              <a:rPr lang="en-US" altLang="zh-CN" sz="7200" dirty="0">
                <a:solidFill>
                  <a:schemeClr val="bg1">
                    <a:lumMod val="65000"/>
                  </a:schemeClr>
                </a:solidFill>
                <a:cs typeface="+mn-ea"/>
                <a:sym typeface="+mn-lt"/>
              </a:rPr>
              <a:t>78%</a:t>
            </a:r>
            <a:endParaRPr lang="en-US" sz="7200" dirty="0">
              <a:solidFill>
                <a:schemeClr val="bg1">
                  <a:lumMod val="65000"/>
                </a:schemeClr>
              </a:solidFill>
              <a:cs typeface="+mn-ea"/>
              <a:sym typeface="+mn-lt"/>
            </a:endParaRPr>
          </a:p>
        </p:txBody>
      </p:sp>
    </p:spTree>
    <p:extLst>
      <p:ext uri="{BB962C8B-B14F-4D97-AF65-F5344CB8AC3E}">
        <p14:creationId xmlns:p14="http://schemas.microsoft.com/office/powerpoint/2010/main" val="3692956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1" presetClass="entr" presetSubtype="1"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heel(1)">
                                      <p:cBhvr>
                                        <p:cTn id="29" dur="1500"/>
                                        <p:tgtEl>
                                          <p:spTgt spid="9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4"/>
                                        </p:tgtEl>
                                        <p:attrNameLst>
                                          <p:attrName>style.visibility</p:attrName>
                                        </p:attrNameLst>
                                      </p:cBhvr>
                                      <p:to>
                                        <p:strVal val="visible"/>
                                      </p:to>
                                    </p:set>
                                    <p:anim calcmode="lin" valueType="num">
                                      <p:cBhvr>
                                        <p:cTn id="32" dur="1500" fill="hold"/>
                                        <p:tgtEl>
                                          <p:spTgt spid="134"/>
                                        </p:tgtEl>
                                        <p:attrNameLst>
                                          <p:attrName>ppt_w</p:attrName>
                                        </p:attrNameLst>
                                      </p:cBhvr>
                                      <p:tavLst>
                                        <p:tav tm="0">
                                          <p:val>
                                            <p:fltVal val="0"/>
                                          </p:val>
                                        </p:tav>
                                        <p:tav tm="100000">
                                          <p:val>
                                            <p:strVal val="#ppt_w"/>
                                          </p:val>
                                        </p:tav>
                                      </p:tavLst>
                                    </p:anim>
                                    <p:anim calcmode="lin" valueType="num">
                                      <p:cBhvr>
                                        <p:cTn id="33" dur="1500" fill="hold"/>
                                        <p:tgtEl>
                                          <p:spTgt spid="134"/>
                                        </p:tgtEl>
                                        <p:attrNameLst>
                                          <p:attrName>ppt_h</p:attrName>
                                        </p:attrNameLst>
                                      </p:cBhvr>
                                      <p:tavLst>
                                        <p:tav tm="0">
                                          <p:val>
                                            <p:fltVal val="0"/>
                                          </p:val>
                                        </p:tav>
                                        <p:tav tm="100000">
                                          <p:val>
                                            <p:strVal val="#ppt_h"/>
                                          </p:val>
                                        </p:tav>
                                      </p:tavLst>
                                    </p:anim>
                                    <p:animEffect transition="in" filter="fade">
                                      <p:cBhvr>
                                        <p:cTn id="34" dur="1500"/>
                                        <p:tgtEl>
                                          <p:spTgt spid="134"/>
                                        </p:tgtEl>
                                      </p:cBhvr>
                                    </p:animEffect>
                                  </p:childTnLst>
                                </p:cTn>
                              </p:par>
                            </p:childTnLst>
                          </p:cTn>
                        </p:par>
                        <p:par>
                          <p:cTn id="35" fill="hold">
                            <p:stCondLst>
                              <p:cond delay="2500"/>
                            </p:stCondLst>
                            <p:childTnLst>
                              <p:par>
                                <p:cTn id="36" presetID="2" presetClass="entr" presetSubtype="2" decel="64000" fill="hold" nodeType="after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additive="base">
                                        <p:cTn id="38" dur="1000" fill="hold"/>
                                        <p:tgtEl>
                                          <p:spTgt spid="104"/>
                                        </p:tgtEl>
                                        <p:attrNameLst>
                                          <p:attrName>ppt_x</p:attrName>
                                        </p:attrNameLst>
                                      </p:cBhvr>
                                      <p:tavLst>
                                        <p:tav tm="0">
                                          <p:val>
                                            <p:strVal val="1+#ppt_w/2"/>
                                          </p:val>
                                        </p:tav>
                                        <p:tav tm="100000">
                                          <p:val>
                                            <p:strVal val="#ppt_x"/>
                                          </p:val>
                                        </p:tav>
                                      </p:tavLst>
                                    </p:anim>
                                    <p:anim calcmode="lin" valueType="num">
                                      <p:cBhvr additive="base">
                                        <p:cTn id="39" dur="1000" fill="hold"/>
                                        <p:tgtEl>
                                          <p:spTgt spid="104"/>
                                        </p:tgtEl>
                                        <p:attrNameLst>
                                          <p:attrName>ppt_y</p:attrName>
                                        </p:attrNameLst>
                                      </p:cBhvr>
                                      <p:tavLst>
                                        <p:tav tm="0">
                                          <p:val>
                                            <p:strVal val="#ppt_y"/>
                                          </p:val>
                                        </p:tav>
                                        <p:tav tm="100000">
                                          <p:val>
                                            <p:strVal val="#ppt_y"/>
                                          </p:val>
                                        </p:tav>
                                      </p:tavLst>
                                    </p:anim>
                                  </p:childTnLst>
                                </p:cTn>
                              </p:par>
                              <p:par>
                                <p:cTn id="40" presetID="2" presetClass="entr" presetSubtype="2" decel="6400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additive="base">
                                        <p:cTn id="42" dur="1000" fill="hold"/>
                                        <p:tgtEl>
                                          <p:spTgt spid="99"/>
                                        </p:tgtEl>
                                        <p:attrNameLst>
                                          <p:attrName>ppt_x</p:attrName>
                                        </p:attrNameLst>
                                      </p:cBhvr>
                                      <p:tavLst>
                                        <p:tav tm="0">
                                          <p:val>
                                            <p:strVal val="1+#ppt_w/2"/>
                                          </p:val>
                                        </p:tav>
                                        <p:tav tm="100000">
                                          <p:val>
                                            <p:strVal val="#ppt_x"/>
                                          </p:val>
                                        </p:tav>
                                      </p:tavLst>
                                    </p:anim>
                                    <p:anim calcmode="lin" valueType="num">
                                      <p:cBhvr additive="base">
                                        <p:cTn id="43" dur="1000" fill="hold"/>
                                        <p:tgtEl>
                                          <p:spTgt spid="99"/>
                                        </p:tgtEl>
                                        <p:attrNameLst>
                                          <p:attrName>ppt_y</p:attrName>
                                        </p:attrNameLst>
                                      </p:cBhvr>
                                      <p:tavLst>
                                        <p:tav tm="0">
                                          <p:val>
                                            <p:strVal val="#ppt_y"/>
                                          </p:val>
                                        </p:tav>
                                        <p:tav tm="100000">
                                          <p:val>
                                            <p:strVal val="#ppt_y"/>
                                          </p:val>
                                        </p:tav>
                                      </p:tavLst>
                                    </p:anim>
                                  </p:childTnLst>
                                </p:cTn>
                              </p:par>
                              <p:par>
                                <p:cTn id="44" presetID="2" presetClass="entr" presetSubtype="2" decel="64000" fill="hold" nodeType="withEffect">
                                  <p:stCondLst>
                                    <p:cond delay="0"/>
                                  </p:stCondLst>
                                  <p:childTnLst>
                                    <p:set>
                                      <p:cBhvr>
                                        <p:cTn id="45" dur="1" fill="hold">
                                          <p:stCondLst>
                                            <p:cond delay="0"/>
                                          </p:stCondLst>
                                        </p:cTn>
                                        <p:tgtEl>
                                          <p:spTgt spid="96"/>
                                        </p:tgtEl>
                                        <p:attrNameLst>
                                          <p:attrName>style.visibility</p:attrName>
                                        </p:attrNameLst>
                                      </p:cBhvr>
                                      <p:to>
                                        <p:strVal val="visible"/>
                                      </p:to>
                                    </p:set>
                                    <p:anim calcmode="lin" valueType="num">
                                      <p:cBhvr additive="base">
                                        <p:cTn id="46" dur="1000" fill="hold"/>
                                        <p:tgtEl>
                                          <p:spTgt spid="96"/>
                                        </p:tgtEl>
                                        <p:attrNameLst>
                                          <p:attrName>ppt_x</p:attrName>
                                        </p:attrNameLst>
                                      </p:cBhvr>
                                      <p:tavLst>
                                        <p:tav tm="0">
                                          <p:val>
                                            <p:strVal val="1+#ppt_w/2"/>
                                          </p:val>
                                        </p:tav>
                                        <p:tav tm="100000">
                                          <p:val>
                                            <p:strVal val="#ppt_x"/>
                                          </p:val>
                                        </p:tav>
                                      </p:tavLst>
                                    </p:anim>
                                    <p:anim calcmode="lin" valueType="num">
                                      <p:cBhvr additive="base">
                                        <p:cTn id="47" dur="1000" fill="hold"/>
                                        <p:tgtEl>
                                          <p:spTgt spid="96"/>
                                        </p:tgtEl>
                                        <p:attrNameLst>
                                          <p:attrName>ppt_y</p:attrName>
                                        </p:attrNameLst>
                                      </p:cBhvr>
                                      <p:tavLst>
                                        <p:tav tm="0">
                                          <p:val>
                                            <p:strVal val="#ppt_y"/>
                                          </p:val>
                                        </p:tav>
                                        <p:tav tm="100000">
                                          <p:val>
                                            <p:strVal val="#ppt_y"/>
                                          </p:val>
                                        </p:tav>
                                      </p:tavLst>
                                    </p:anim>
                                  </p:childTnLst>
                                </p:cTn>
                              </p:par>
                              <p:par>
                                <p:cTn id="48" presetID="2" presetClass="entr" presetSubtype="2" decel="64000" fill="hold" nodeType="withEffect">
                                  <p:stCondLst>
                                    <p:cond delay="0"/>
                                  </p:stCondLst>
                                  <p:childTnLst>
                                    <p:set>
                                      <p:cBhvr>
                                        <p:cTn id="49" dur="1" fill="hold">
                                          <p:stCondLst>
                                            <p:cond delay="0"/>
                                          </p:stCondLst>
                                        </p:cTn>
                                        <p:tgtEl>
                                          <p:spTgt spid="93"/>
                                        </p:tgtEl>
                                        <p:attrNameLst>
                                          <p:attrName>style.visibility</p:attrName>
                                        </p:attrNameLst>
                                      </p:cBhvr>
                                      <p:to>
                                        <p:strVal val="visible"/>
                                      </p:to>
                                    </p:set>
                                    <p:anim calcmode="lin" valueType="num">
                                      <p:cBhvr additive="base">
                                        <p:cTn id="50" dur="1000" fill="hold"/>
                                        <p:tgtEl>
                                          <p:spTgt spid="93"/>
                                        </p:tgtEl>
                                        <p:attrNameLst>
                                          <p:attrName>ppt_x</p:attrName>
                                        </p:attrNameLst>
                                      </p:cBhvr>
                                      <p:tavLst>
                                        <p:tav tm="0">
                                          <p:val>
                                            <p:strVal val="1+#ppt_w/2"/>
                                          </p:val>
                                        </p:tav>
                                        <p:tav tm="100000">
                                          <p:val>
                                            <p:strVal val="#ppt_x"/>
                                          </p:val>
                                        </p:tav>
                                      </p:tavLst>
                                    </p:anim>
                                    <p:anim calcmode="lin" valueType="num">
                                      <p:cBhvr additive="base">
                                        <p:cTn id="51" dur="1000" fill="hold"/>
                                        <p:tgtEl>
                                          <p:spTgt spid="93"/>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14" presetClass="entr" presetSubtype="10" fill="hold" nodeType="after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randombar(horizontal)">
                                      <p:cBhvr>
                                        <p:cTn id="55" dur="500"/>
                                        <p:tgtEl>
                                          <p:spTgt spid="107"/>
                                        </p:tgtEl>
                                      </p:cBhvr>
                                    </p:animEffect>
                                  </p:childTnLst>
                                </p:cTn>
                              </p:par>
                              <p:par>
                                <p:cTn id="56" presetID="14" presetClass="entr" presetSubtype="10" fill="hold" nodeType="with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randombar(horizontal)">
                                      <p:cBhvr>
                                        <p:cTn id="58" dur="500"/>
                                        <p:tgtEl>
                                          <p:spTgt spid="110"/>
                                        </p:tgtEl>
                                      </p:cBhvr>
                                    </p:animEffect>
                                  </p:childTnLst>
                                </p:cTn>
                              </p:par>
                              <p:par>
                                <p:cTn id="59" presetID="14" presetClass="entr" presetSubtype="10" fill="hold"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randombar(horizontal)">
                                      <p:cBhvr>
                                        <p:cTn id="61" dur="500"/>
                                        <p:tgtEl>
                                          <p:spTgt spid="118"/>
                                        </p:tgtEl>
                                      </p:cBhvr>
                                    </p:animEffect>
                                  </p:childTnLst>
                                </p:cTn>
                              </p:par>
                              <p:par>
                                <p:cTn id="62" presetID="14" presetClass="entr" presetSubtype="10" fill="hold" nodeType="withEffect">
                                  <p:stCondLst>
                                    <p:cond delay="0"/>
                                  </p:stCondLst>
                                  <p:childTnLst>
                                    <p:set>
                                      <p:cBhvr>
                                        <p:cTn id="63" dur="1" fill="hold">
                                          <p:stCondLst>
                                            <p:cond delay="0"/>
                                          </p:stCondLst>
                                        </p:cTn>
                                        <p:tgtEl>
                                          <p:spTgt spid="127"/>
                                        </p:tgtEl>
                                        <p:attrNameLst>
                                          <p:attrName>style.visibility</p:attrName>
                                        </p:attrNameLst>
                                      </p:cBhvr>
                                      <p:to>
                                        <p:strVal val="visible"/>
                                      </p:to>
                                    </p:set>
                                    <p:animEffect transition="in" filter="randombar(horizontal)">
                                      <p:cBhvr>
                                        <p:cTn id="64" dur="500"/>
                                        <p:tgtEl>
                                          <p:spTgt spid="127"/>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fade">
                                      <p:cBhvr>
                                        <p:cTn id="68" dur="500"/>
                                        <p:tgtEl>
                                          <p:spTgt spid="92"/>
                                        </p:tgtEl>
                                      </p:cBhvr>
                                    </p:animEffect>
                                  </p:childTnLst>
                                </p:cTn>
                              </p:par>
                            </p:childTnLst>
                          </p:cTn>
                        </p:par>
                        <p:par>
                          <p:cTn id="69" fill="hold">
                            <p:stCondLst>
                              <p:cond delay="4500"/>
                            </p:stCondLst>
                            <p:childTnLst>
                              <p:par>
                                <p:cTn id="70" presetID="26" presetClass="emph" presetSubtype="0" fill="hold" grpId="1" nodeType="afterEffect">
                                  <p:stCondLst>
                                    <p:cond delay="0"/>
                                  </p:stCondLst>
                                  <p:childTnLst>
                                    <p:animEffect transition="out" filter="fade">
                                      <p:cBhvr>
                                        <p:cTn id="71" dur="500" tmFilter="0, 0; .2, .5; .8, .5; 1, 0"/>
                                        <p:tgtEl>
                                          <p:spTgt spid="92"/>
                                        </p:tgtEl>
                                      </p:cBhvr>
                                    </p:animEffect>
                                    <p:animScale>
                                      <p:cBhvr>
                                        <p:cTn id="72" dur="25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Graphic spid="90" grpId="0">
        <p:bldAsOne/>
      </p:bldGraphic>
      <p:bldP spid="92" grpId="0" animBg="1"/>
      <p:bldP spid="92" grpId="1" animBg="1"/>
      <p:bldP spid="1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288A5FD6-3821-4E7F-BDC4-E082A698B245}"/>
              </a:ext>
            </a:extLst>
          </p:cNvPr>
          <p:cNvGrpSpPr/>
          <p:nvPr/>
        </p:nvGrpSpPr>
        <p:grpSpPr>
          <a:xfrm>
            <a:off x="4257485" y="1797749"/>
            <a:ext cx="3638931" cy="3638932"/>
            <a:chOff x="4257485" y="1797749"/>
            <a:chExt cx="3638931" cy="3638932"/>
          </a:xfrm>
        </p:grpSpPr>
        <p:sp>
          <p:nvSpPr>
            <p:cNvPr id="176" name="ïṣlïḋê">
              <a:extLst>
                <a:ext uri="{FF2B5EF4-FFF2-40B4-BE49-F238E27FC236}">
                  <a16:creationId xmlns:a16="http://schemas.microsoft.com/office/drawing/2014/main" xmlns="" id="{F1BFDFF1-606B-4828-82F9-BC55EEE5DF2F}"/>
                </a:ext>
              </a:extLst>
            </p:cNvPr>
            <p:cNvSpPr/>
            <p:nvPr/>
          </p:nvSpPr>
          <p:spPr>
            <a:xfrm rot="8100000">
              <a:off x="4257485" y="1797749"/>
              <a:ext cx="3638931" cy="3638932"/>
            </a:xfrm>
            <a:prstGeom prst="teardrop">
              <a:avLst>
                <a:gd name="adj" fmla="val 112833"/>
              </a:avLst>
            </a:prstGeom>
            <a:solidFill>
              <a:srgbClr val="276B91"/>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0" name="ïŝḷïdé">
              <a:extLst>
                <a:ext uri="{FF2B5EF4-FFF2-40B4-BE49-F238E27FC236}">
                  <a16:creationId xmlns:a16="http://schemas.microsoft.com/office/drawing/2014/main" xmlns="" id="{E6E25063-3A34-43A8-B4BA-7C19648F7E60}"/>
                </a:ext>
              </a:extLst>
            </p:cNvPr>
            <p:cNvSpPr/>
            <p:nvPr/>
          </p:nvSpPr>
          <p:spPr bwMode="auto">
            <a:xfrm>
              <a:off x="5878016" y="1909750"/>
              <a:ext cx="397869" cy="747351"/>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headEnd/>
              <a:tailEnd/>
            </a:ln>
          </p:spPr>
          <p:txBody>
            <a:bodyPr wrap="square" lIns="91440" tIns="45720" rIns="91440" bIns="45720" anchor="ctr">
              <a:normAutofit/>
            </a:bodyPr>
            <a:lstStyle/>
            <a:p>
              <a:pPr algn="ctr"/>
              <a:endParaRPr>
                <a:cs typeface="+mn-ea"/>
                <a:sym typeface="+mn-lt"/>
              </a:endParaRPr>
            </a:p>
          </p:txBody>
        </p:sp>
      </p:grpSp>
      <p:grpSp>
        <p:nvGrpSpPr>
          <p:cNvPr id="5" name="组合 4">
            <a:extLst>
              <a:ext uri="{FF2B5EF4-FFF2-40B4-BE49-F238E27FC236}">
                <a16:creationId xmlns:a16="http://schemas.microsoft.com/office/drawing/2014/main" xmlns="" id="{F980F3FA-9E33-40B3-9E35-89A516888A49}"/>
              </a:ext>
            </a:extLst>
          </p:cNvPr>
          <p:cNvGrpSpPr/>
          <p:nvPr/>
        </p:nvGrpSpPr>
        <p:grpSpPr>
          <a:xfrm>
            <a:off x="4637673" y="2774836"/>
            <a:ext cx="2878555" cy="2878555"/>
            <a:chOff x="4637673" y="2774836"/>
            <a:chExt cx="2878555" cy="2878555"/>
          </a:xfrm>
        </p:grpSpPr>
        <p:sp>
          <p:nvSpPr>
            <p:cNvPr id="177" name="ïṣľïḑe">
              <a:extLst>
                <a:ext uri="{FF2B5EF4-FFF2-40B4-BE49-F238E27FC236}">
                  <a16:creationId xmlns:a16="http://schemas.microsoft.com/office/drawing/2014/main" xmlns="" id="{52140137-3637-4555-B83E-650676664078}"/>
                </a:ext>
              </a:extLst>
            </p:cNvPr>
            <p:cNvSpPr/>
            <p:nvPr/>
          </p:nvSpPr>
          <p:spPr>
            <a:xfrm rot="8100000">
              <a:off x="4637673" y="2774836"/>
              <a:ext cx="2878555" cy="2878555"/>
            </a:xfrm>
            <a:prstGeom prst="teardrop">
              <a:avLst>
                <a:gd name="adj" fmla="val 112833"/>
              </a:avLst>
            </a:prstGeom>
            <a:solidFill>
              <a:schemeClr val="bg1">
                <a:lumMod val="50000"/>
              </a:schemeClr>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2" name="išḷíḋe">
              <a:extLst>
                <a:ext uri="{FF2B5EF4-FFF2-40B4-BE49-F238E27FC236}">
                  <a16:creationId xmlns:a16="http://schemas.microsoft.com/office/drawing/2014/main" xmlns="" id="{D17BF572-2A7A-43C5-9788-765AE494BA39}"/>
                </a:ext>
              </a:extLst>
            </p:cNvPr>
            <p:cNvSpPr/>
            <p:nvPr/>
          </p:nvSpPr>
          <p:spPr bwMode="auto">
            <a:xfrm>
              <a:off x="5738694" y="3013788"/>
              <a:ext cx="602517" cy="522496"/>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wrap="square" lIns="91440" tIns="45720" rIns="91440" bIns="45720" anchor="ctr">
              <a:normAutofit/>
            </a:bodyPr>
            <a:lstStyle/>
            <a:p>
              <a:pPr algn="ctr"/>
              <a:endParaRPr>
                <a:cs typeface="+mn-ea"/>
                <a:sym typeface="+mn-lt"/>
              </a:endParaRPr>
            </a:p>
          </p:txBody>
        </p:sp>
      </p:grpSp>
      <p:grpSp>
        <p:nvGrpSpPr>
          <p:cNvPr id="3" name="组合 2">
            <a:extLst>
              <a:ext uri="{FF2B5EF4-FFF2-40B4-BE49-F238E27FC236}">
                <a16:creationId xmlns:a16="http://schemas.microsoft.com/office/drawing/2014/main" xmlns="" id="{E60414F6-BE7E-41A9-9249-232B97743971}"/>
              </a:ext>
            </a:extLst>
          </p:cNvPr>
          <p:cNvGrpSpPr/>
          <p:nvPr/>
        </p:nvGrpSpPr>
        <p:grpSpPr>
          <a:xfrm>
            <a:off x="4907546" y="3629568"/>
            <a:ext cx="2338808" cy="2338808"/>
            <a:chOff x="4907546" y="3629568"/>
            <a:chExt cx="2338808" cy="2338808"/>
          </a:xfrm>
        </p:grpSpPr>
        <p:sp>
          <p:nvSpPr>
            <p:cNvPr id="178" name="îşḷïďê">
              <a:extLst>
                <a:ext uri="{FF2B5EF4-FFF2-40B4-BE49-F238E27FC236}">
                  <a16:creationId xmlns:a16="http://schemas.microsoft.com/office/drawing/2014/main" xmlns="" id="{89FA9C1A-09EF-4B09-AE02-6908808A4492}"/>
                </a:ext>
              </a:extLst>
            </p:cNvPr>
            <p:cNvSpPr/>
            <p:nvPr/>
          </p:nvSpPr>
          <p:spPr>
            <a:xfrm rot="8100000">
              <a:off x="4907546" y="3629568"/>
              <a:ext cx="2338808" cy="2338808"/>
            </a:xfrm>
            <a:prstGeom prst="teardrop">
              <a:avLst>
                <a:gd name="adj" fmla="val 112833"/>
              </a:avLst>
            </a:prstGeom>
            <a:solidFill>
              <a:schemeClr val="bg1">
                <a:lumMod val="50000"/>
              </a:schemeClr>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1" name="iślide">
              <a:extLst>
                <a:ext uri="{FF2B5EF4-FFF2-40B4-BE49-F238E27FC236}">
                  <a16:creationId xmlns:a16="http://schemas.microsoft.com/office/drawing/2014/main" xmlns="" id="{9F85D6A5-10D6-45E0-A6A6-44D41E4CC275}"/>
                </a:ext>
              </a:extLst>
            </p:cNvPr>
            <p:cNvSpPr/>
            <p:nvPr/>
          </p:nvSpPr>
          <p:spPr bwMode="auto">
            <a:xfrm>
              <a:off x="5812691" y="3738381"/>
              <a:ext cx="528521" cy="499757"/>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headEnd/>
              <a:tailEnd/>
            </a:ln>
          </p:spPr>
          <p:txBody>
            <a:bodyPr wrap="square" lIns="91440" tIns="45720" rIns="91440" bIns="45720" anchor="ctr">
              <a:normAutofit/>
            </a:bodyPr>
            <a:lstStyle/>
            <a:p>
              <a:pPr algn="ctr"/>
              <a:endParaRPr>
                <a:cs typeface="+mn-ea"/>
                <a:sym typeface="+mn-lt"/>
              </a:endParaRPr>
            </a:p>
          </p:txBody>
        </p:sp>
      </p:grpSp>
      <p:grpSp>
        <p:nvGrpSpPr>
          <p:cNvPr id="2" name="组合 1">
            <a:extLst>
              <a:ext uri="{FF2B5EF4-FFF2-40B4-BE49-F238E27FC236}">
                <a16:creationId xmlns:a16="http://schemas.microsoft.com/office/drawing/2014/main" xmlns="" id="{531514C0-0EDC-48F2-A0E2-22C7033D99FB}"/>
              </a:ext>
            </a:extLst>
          </p:cNvPr>
          <p:cNvGrpSpPr/>
          <p:nvPr/>
        </p:nvGrpSpPr>
        <p:grpSpPr>
          <a:xfrm>
            <a:off x="5167972" y="4339371"/>
            <a:ext cx="1817957" cy="1817957"/>
            <a:chOff x="5167972" y="4339371"/>
            <a:chExt cx="1817957" cy="1817957"/>
          </a:xfrm>
        </p:grpSpPr>
        <p:sp>
          <p:nvSpPr>
            <p:cNvPr id="179" name="ïsḷíḓê">
              <a:extLst>
                <a:ext uri="{FF2B5EF4-FFF2-40B4-BE49-F238E27FC236}">
                  <a16:creationId xmlns:a16="http://schemas.microsoft.com/office/drawing/2014/main" xmlns="" id="{889490DA-7BD7-4FB5-8A97-04A4082C2984}"/>
                </a:ext>
              </a:extLst>
            </p:cNvPr>
            <p:cNvSpPr/>
            <p:nvPr/>
          </p:nvSpPr>
          <p:spPr>
            <a:xfrm rot="8100000">
              <a:off x="5167972" y="4339371"/>
              <a:ext cx="1817957" cy="1817957"/>
            </a:xfrm>
            <a:prstGeom prst="teardrop">
              <a:avLst>
                <a:gd name="adj" fmla="val 112833"/>
              </a:avLst>
            </a:prstGeom>
            <a:solidFill>
              <a:schemeClr val="bg1">
                <a:lumMod val="50000"/>
              </a:schemeClr>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3" name="îṣļiďè">
              <a:extLst>
                <a:ext uri="{FF2B5EF4-FFF2-40B4-BE49-F238E27FC236}">
                  <a16:creationId xmlns:a16="http://schemas.microsoft.com/office/drawing/2014/main" xmlns="" id="{F3D9EBB4-E88C-49D4-97DE-A6A75C68212C}"/>
                </a:ext>
              </a:extLst>
            </p:cNvPr>
            <p:cNvSpPr/>
            <p:nvPr/>
          </p:nvSpPr>
          <p:spPr bwMode="auto">
            <a:xfrm>
              <a:off x="5789495" y="5018562"/>
              <a:ext cx="608927" cy="60892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p:spPr>
          <p:txBody>
            <a:bodyPr wrap="square" lIns="91440" tIns="45720" rIns="91440" bIns="45720" anchor="ctr">
              <a:normAutofit/>
            </a:bodyPr>
            <a:lstStyle/>
            <a:p>
              <a:pPr algn="ctr"/>
              <a:endParaRPr>
                <a:cs typeface="+mn-ea"/>
                <a:sym typeface="+mn-lt"/>
              </a:endParaRPr>
            </a:p>
          </p:txBody>
        </p:sp>
      </p:grpSp>
      <p:sp>
        <p:nvSpPr>
          <p:cNvPr id="196" name="文本框 195">
            <a:extLst>
              <a:ext uri="{FF2B5EF4-FFF2-40B4-BE49-F238E27FC236}">
                <a16:creationId xmlns:a16="http://schemas.microsoft.com/office/drawing/2014/main" xmlns="" id="{7143809C-A46E-47F5-9B4F-B1F8BAB9A50B}"/>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p>
        </p:txBody>
      </p:sp>
      <p:sp>
        <p:nvSpPr>
          <p:cNvPr id="197" name="矩形 196">
            <a:extLst>
              <a:ext uri="{FF2B5EF4-FFF2-40B4-BE49-F238E27FC236}">
                <a16:creationId xmlns:a16="http://schemas.microsoft.com/office/drawing/2014/main" xmlns="" id="{7D5CC100-A1DC-46AB-980E-E34DA3CA76F9}"/>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199" name="文本框 198">
            <a:extLst>
              <a:ext uri="{FF2B5EF4-FFF2-40B4-BE49-F238E27FC236}">
                <a16:creationId xmlns:a16="http://schemas.microsoft.com/office/drawing/2014/main" xmlns="" id="{6BC1E41B-A005-441F-A8F7-0907E5C0F78A}"/>
              </a:ext>
            </a:extLst>
          </p:cNvPr>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pSp>
        <p:nvGrpSpPr>
          <p:cNvPr id="200" name="组合 199">
            <a:extLst>
              <a:ext uri="{FF2B5EF4-FFF2-40B4-BE49-F238E27FC236}">
                <a16:creationId xmlns:a16="http://schemas.microsoft.com/office/drawing/2014/main" xmlns="" id="{598B301D-B7F6-4500-9A89-64F3C3F629CF}"/>
              </a:ext>
            </a:extLst>
          </p:cNvPr>
          <p:cNvGrpSpPr/>
          <p:nvPr/>
        </p:nvGrpSpPr>
        <p:grpSpPr>
          <a:xfrm>
            <a:off x="-524024" y="-332605"/>
            <a:ext cx="1943299" cy="1818218"/>
            <a:chOff x="-524024" y="-332605"/>
            <a:chExt cx="1943299" cy="1818218"/>
          </a:xfrm>
        </p:grpSpPr>
        <p:sp>
          <p:nvSpPr>
            <p:cNvPr id="202" name="Freeform 20">
              <a:extLst>
                <a:ext uri="{FF2B5EF4-FFF2-40B4-BE49-F238E27FC236}">
                  <a16:creationId xmlns:a16="http://schemas.microsoft.com/office/drawing/2014/main" xmlns="" id="{3AAB1F0A-0E50-44ED-94A5-F7AAE9DBD06C}"/>
                </a:ext>
              </a:extLst>
            </p:cNvPr>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22">
              <a:extLst>
                <a:ext uri="{FF2B5EF4-FFF2-40B4-BE49-F238E27FC236}">
                  <a16:creationId xmlns:a16="http://schemas.microsoft.com/office/drawing/2014/main" xmlns="" id="{06752960-F4BD-49AF-8F98-51F48EC83C4E}"/>
                </a:ext>
              </a:extLst>
            </p:cNvPr>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4" name="Freeform 23">
              <a:extLst>
                <a:ext uri="{FF2B5EF4-FFF2-40B4-BE49-F238E27FC236}">
                  <a16:creationId xmlns:a16="http://schemas.microsoft.com/office/drawing/2014/main" xmlns="" id="{94F7AD47-0495-4200-B80E-EF6DB51593E8}"/>
                </a:ext>
              </a:extLst>
            </p:cNvPr>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5" name="Freeform 38">
              <a:extLst>
                <a:ext uri="{FF2B5EF4-FFF2-40B4-BE49-F238E27FC236}">
                  <a16:creationId xmlns:a16="http://schemas.microsoft.com/office/drawing/2014/main" xmlns="" id="{6D7D81FA-A4E7-45D2-9CF2-AE81B9A0006D}"/>
                </a:ext>
              </a:extLst>
            </p:cNvPr>
            <p:cNvSpPr>
              <a:spLocks/>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6" name="Freeform 39">
              <a:extLst>
                <a:ext uri="{FF2B5EF4-FFF2-40B4-BE49-F238E27FC236}">
                  <a16:creationId xmlns:a16="http://schemas.microsoft.com/office/drawing/2014/main" xmlns="" id="{A0111989-24FC-47FF-A504-30386BE2D388}"/>
                </a:ext>
              </a:extLst>
            </p:cNvPr>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7" name="Freeform 40">
              <a:extLst>
                <a:ext uri="{FF2B5EF4-FFF2-40B4-BE49-F238E27FC236}">
                  <a16:creationId xmlns:a16="http://schemas.microsoft.com/office/drawing/2014/main" xmlns="" id="{5DCA4575-5790-412C-AC3F-54E295873791}"/>
                </a:ext>
              </a:extLst>
            </p:cNvPr>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41">
              <a:extLst>
                <a:ext uri="{FF2B5EF4-FFF2-40B4-BE49-F238E27FC236}">
                  <a16:creationId xmlns:a16="http://schemas.microsoft.com/office/drawing/2014/main" xmlns="" id="{722D5214-CB65-47A9-B3A7-3F7A00969294}"/>
                </a:ext>
              </a:extLst>
            </p:cNvPr>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9" name="Freeform 49">
              <a:extLst>
                <a:ext uri="{FF2B5EF4-FFF2-40B4-BE49-F238E27FC236}">
                  <a16:creationId xmlns:a16="http://schemas.microsoft.com/office/drawing/2014/main" xmlns="" id="{DDAA927B-A161-4C3C-B795-7BB435C110BC}"/>
                </a:ext>
              </a:extLst>
            </p:cNvPr>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0" name="Freeform 57">
              <a:extLst>
                <a:ext uri="{FF2B5EF4-FFF2-40B4-BE49-F238E27FC236}">
                  <a16:creationId xmlns:a16="http://schemas.microsoft.com/office/drawing/2014/main" xmlns="" id="{57EAF63B-27E8-4295-91B1-D362A2A4C141}"/>
                </a:ext>
              </a:extLst>
            </p:cNvPr>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1" name="Freeform 58">
              <a:extLst>
                <a:ext uri="{FF2B5EF4-FFF2-40B4-BE49-F238E27FC236}">
                  <a16:creationId xmlns:a16="http://schemas.microsoft.com/office/drawing/2014/main" xmlns="" id="{C9E9B4C2-0B9E-4695-9763-D248A6513BBC}"/>
                </a:ext>
              </a:extLst>
            </p:cNvPr>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2" name="Freeform 59">
              <a:extLst>
                <a:ext uri="{FF2B5EF4-FFF2-40B4-BE49-F238E27FC236}">
                  <a16:creationId xmlns:a16="http://schemas.microsoft.com/office/drawing/2014/main" xmlns="" id="{6696BF90-1B37-4701-92CB-652333EE8777}"/>
                </a:ext>
              </a:extLst>
            </p:cNvPr>
            <p:cNvSpPr>
              <a:spLocks/>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3" name="Freeform 60">
              <a:extLst>
                <a:ext uri="{FF2B5EF4-FFF2-40B4-BE49-F238E27FC236}">
                  <a16:creationId xmlns:a16="http://schemas.microsoft.com/office/drawing/2014/main" xmlns="" id="{470A88C0-A87F-4EB1-9223-B4BF786FCA7C}"/>
                </a:ext>
              </a:extLst>
            </p:cNvPr>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4" name="Freeform 61">
              <a:extLst>
                <a:ext uri="{FF2B5EF4-FFF2-40B4-BE49-F238E27FC236}">
                  <a16:creationId xmlns:a16="http://schemas.microsoft.com/office/drawing/2014/main" xmlns="" id="{CD163B55-9163-4BF4-A30D-0F6EBAADA5AE}"/>
                </a:ext>
              </a:extLst>
            </p:cNvPr>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Freeform 62">
              <a:extLst>
                <a:ext uri="{FF2B5EF4-FFF2-40B4-BE49-F238E27FC236}">
                  <a16:creationId xmlns:a16="http://schemas.microsoft.com/office/drawing/2014/main" xmlns="" id="{5A936835-5C65-4A9B-BEA8-79A3C7AF1816}"/>
                </a:ext>
              </a:extLst>
            </p:cNvPr>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6" name="Freeform 63">
              <a:extLst>
                <a:ext uri="{FF2B5EF4-FFF2-40B4-BE49-F238E27FC236}">
                  <a16:creationId xmlns:a16="http://schemas.microsoft.com/office/drawing/2014/main" xmlns="" id="{0B214D50-54DD-47FC-8A50-58D1E3F2470F}"/>
                </a:ext>
              </a:extLst>
            </p:cNvPr>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7" name="Freeform 64">
              <a:extLst>
                <a:ext uri="{FF2B5EF4-FFF2-40B4-BE49-F238E27FC236}">
                  <a16:creationId xmlns:a16="http://schemas.microsoft.com/office/drawing/2014/main" xmlns="" id="{076F8158-2A77-48DC-A325-D65BFB028DA6}"/>
                </a:ext>
              </a:extLst>
            </p:cNvPr>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8" name="Freeform 65">
              <a:extLst>
                <a:ext uri="{FF2B5EF4-FFF2-40B4-BE49-F238E27FC236}">
                  <a16:creationId xmlns:a16="http://schemas.microsoft.com/office/drawing/2014/main" xmlns="" id="{2A812DA4-CEEB-4BA0-9F7D-05B8D8FDC901}"/>
                </a:ext>
              </a:extLst>
            </p:cNvPr>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9" name="Freeform 69">
              <a:extLst>
                <a:ext uri="{FF2B5EF4-FFF2-40B4-BE49-F238E27FC236}">
                  <a16:creationId xmlns:a16="http://schemas.microsoft.com/office/drawing/2014/main" xmlns="" id="{82F755A8-91B6-4537-B849-02E22C64469B}"/>
                </a:ext>
              </a:extLst>
            </p:cNvPr>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0" name="Freeform 71">
              <a:extLst>
                <a:ext uri="{FF2B5EF4-FFF2-40B4-BE49-F238E27FC236}">
                  <a16:creationId xmlns:a16="http://schemas.microsoft.com/office/drawing/2014/main" xmlns="" id="{A89F8A62-9101-46B0-A347-208D2C206ED7}"/>
                </a:ext>
              </a:extLst>
            </p:cNvPr>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1" name="Freeform 72">
              <a:extLst>
                <a:ext uri="{FF2B5EF4-FFF2-40B4-BE49-F238E27FC236}">
                  <a16:creationId xmlns:a16="http://schemas.microsoft.com/office/drawing/2014/main" xmlns="" id="{17D7D979-11D2-4992-AA3C-09A0CF2ECB67}"/>
                </a:ext>
              </a:extLst>
            </p:cNvPr>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2" name="Freeform 73">
              <a:extLst>
                <a:ext uri="{FF2B5EF4-FFF2-40B4-BE49-F238E27FC236}">
                  <a16:creationId xmlns:a16="http://schemas.microsoft.com/office/drawing/2014/main" xmlns="" id="{7CF4FF61-4903-4393-83A3-01CB5227344B}"/>
                </a:ext>
              </a:extLst>
            </p:cNvPr>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3" name="Freeform 75">
              <a:extLst>
                <a:ext uri="{FF2B5EF4-FFF2-40B4-BE49-F238E27FC236}">
                  <a16:creationId xmlns:a16="http://schemas.microsoft.com/office/drawing/2014/main" xmlns="" id="{E26C0A65-9E87-47EB-B80C-A06C94D6B003}"/>
                </a:ext>
              </a:extLst>
            </p:cNvPr>
            <p:cNvSpPr>
              <a:spLocks/>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4" name="Freeform 76">
              <a:extLst>
                <a:ext uri="{FF2B5EF4-FFF2-40B4-BE49-F238E27FC236}">
                  <a16:creationId xmlns:a16="http://schemas.microsoft.com/office/drawing/2014/main" xmlns="" id="{88B274C8-5BA9-4D6F-99E2-29EBCCBA3ADE}"/>
                </a:ext>
              </a:extLst>
            </p:cNvPr>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5" name="Freeform 98">
              <a:extLst>
                <a:ext uri="{FF2B5EF4-FFF2-40B4-BE49-F238E27FC236}">
                  <a16:creationId xmlns:a16="http://schemas.microsoft.com/office/drawing/2014/main" xmlns="" id="{CB232DF7-379A-49B6-AF25-8DAA29529F47}"/>
                </a:ext>
              </a:extLst>
            </p:cNvPr>
            <p:cNvSpPr>
              <a:spLocks/>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6" name="Freeform 99">
              <a:extLst>
                <a:ext uri="{FF2B5EF4-FFF2-40B4-BE49-F238E27FC236}">
                  <a16:creationId xmlns:a16="http://schemas.microsoft.com/office/drawing/2014/main" xmlns="" id="{B4151136-2ADB-4FFA-86F6-C0B537AF305C}"/>
                </a:ext>
              </a:extLst>
            </p:cNvPr>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7" name="Freeform 110">
              <a:extLst>
                <a:ext uri="{FF2B5EF4-FFF2-40B4-BE49-F238E27FC236}">
                  <a16:creationId xmlns:a16="http://schemas.microsoft.com/office/drawing/2014/main" xmlns="" id="{C156B33D-F0F0-4E7E-A010-C14AE61146DC}"/>
                </a:ext>
              </a:extLst>
            </p:cNvPr>
            <p:cNvSpPr>
              <a:spLocks/>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8" name="Freeform 111">
              <a:extLst>
                <a:ext uri="{FF2B5EF4-FFF2-40B4-BE49-F238E27FC236}">
                  <a16:creationId xmlns:a16="http://schemas.microsoft.com/office/drawing/2014/main" xmlns="" id="{159C285B-D13B-4EA3-8670-59A83F7AD5D5}"/>
                </a:ext>
              </a:extLst>
            </p:cNvPr>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9" name="Oval 112">
              <a:extLst>
                <a:ext uri="{FF2B5EF4-FFF2-40B4-BE49-F238E27FC236}">
                  <a16:creationId xmlns:a16="http://schemas.microsoft.com/office/drawing/2014/main" xmlns="" id="{068CC464-D622-4430-855F-75EEF72858A7}"/>
                </a:ext>
              </a:extLst>
            </p:cNvPr>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0" name="Freeform 113">
              <a:extLst>
                <a:ext uri="{FF2B5EF4-FFF2-40B4-BE49-F238E27FC236}">
                  <a16:creationId xmlns:a16="http://schemas.microsoft.com/office/drawing/2014/main" xmlns="" id="{BB0E5E53-72F5-4FB2-B9FC-A7E41B0499B6}"/>
                </a:ext>
              </a:extLst>
            </p:cNvPr>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2" name="Freeform 114">
              <a:extLst>
                <a:ext uri="{FF2B5EF4-FFF2-40B4-BE49-F238E27FC236}">
                  <a16:creationId xmlns:a16="http://schemas.microsoft.com/office/drawing/2014/main" xmlns="" id="{E93DEE0D-2412-426B-AF43-9898CAEA700A}"/>
                </a:ext>
              </a:extLst>
            </p:cNvPr>
            <p:cNvSpPr>
              <a:spLocks/>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3" name="Freeform 116">
              <a:extLst>
                <a:ext uri="{FF2B5EF4-FFF2-40B4-BE49-F238E27FC236}">
                  <a16:creationId xmlns:a16="http://schemas.microsoft.com/office/drawing/2014/main" xmlns="" id="{D5AC5C2D-D943-485F-B36F-EADBBB1131B8}"/>
                </a:ext>
              </a:extLst>
            </p:cNvPr>
            <p:cNvSpPr>
              <a:spLocks/>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117">
              <a:extLst>
                <a:ext uri="{FF2B5EF4-FFF2-40B4-BE49-F238E27FC236}">
                  <a16:creationId xmlns:a16="http://schemas.microsoft.com/office/drawing/2014/main" xmlns="" id="{16D2691C-3B33-48EB-BAF2-F5F7567A20B3}"/>
                </a:ext>
              </a:extLst>
            </p:cNvPr>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118">
              <a:extLst>
                <a:ext uri="{FF2B5EF4-FFF2-40B4-BE49-F238E27FC236}">
                  <a16:creationId xmlns:a16="http://schemas.microsoft.com/office/drawing/2014/main" xmlns="" id="{399AFAA3-BD4D-403E-BF43-1FBB48F8E461}"/>
                </a:ext>
              </a:extLst>
            </p:cNvPr>
            <p:cNvSpPr>
              <a:spLocks/>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8" name="Freeform 119">
              <a:extLst>
                <a:ext uri="{FF2B5EF4-FFF2-40B4-BE49-F238E27FC236}">
                  <a16:creationId xmlns:a16="http://schemas.microsoft.com/office/drawing/2014/main" xmlns="" id="{98B10B8A-5966-4A3E-84FD-E04CF872A9D0}"/>
                </a:ext>
              </a:extLst>
            </p:cNvPr>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9" name="Freeform 120">
              <a:extLst>
                <a:ext uri="{FF2B5EF4-FFF2-40B4-BE49-F238E27FC236}">
                  <a16:creationId xmlns:a16="http://schemas.microsoft.com/office/drawing/2014/main" xmlns="" id="{815C86E8-060D-44BA-B6FC-C53BFE0EDB8A}"/>
                </a:ext>
              </a:extLst>
            </p:cNvPr>
            <p:cNvSpPr>
              <a:spLocks/>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0" name="Freeform 121">
              <a:extLst>
                <a:ext uri="{FF2B5EF4-FFF2-40B4-BE49-F238E27FC236}">
                  <a16:creationId xmlns:a16="http://schemas.microsoft.com/office/drawing/2014/main" xmlns="" id="{A39A1A77-A866-48AF-B74F-77ED924BAC3F}"/>
                </a:ext>
              </a:extLst>
            </p:cNvPr>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126">
              <a:extLst>
                <a:ext uri="{FF2B5EF4-FFF2-40B4-BE49-F238E27FC236}">
                  <a16:creationId xmlns:a16="http://schemas.microsoft.com/office/drawing/2014/main" xmlns="" id="{F40FEF53-25C4-494C-AB9F-9505FB85F34B}"/>
                </a:ext>
              </a:extLst>
            </p:cNvPr>
            <p:cNvSpPr>
              <a:spLocks/>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127">
              <a:extLst>
                <a:ext uri="{FF2B5EF4-FFF2-40B4-BE49-F238E27FC236}">
                  <a16:creationId xmlns:a16="http://schemas.microsoft.com/office/drawing/2014/main" xmlns="" id="{D10C6332-A055-42B1-9B54-733A23977100}"/>
                </a:ext>
              </a:extLst>
            </p:cNvPr>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Oval 128">
              <a:extLst>
                <a:ext uri="{FF2B5EF4-FFF2-40B4-BE49-F238E27FC236}">
                  <a16:creationId xmlns:a16="http://schemas.microsoft.com/office/drawing/2014/main" xmlns="" id="{1C2347F4-7A67-4EF4-A900-A1FC903568B2}"/>
                </a:ext>
              </a:extLst>
            </p:cNvPr>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129">
              <a:extLst>
                <a:ext uri="{FF2B5EF4-FFF2-40B4-BE49-F238E27FC236}">
                  <a16:creationId xmlns:a16="http://schemas.microsoft.com/office/drawing/2014/main" xmlns="" id="{2E4BACCB-173C-4A8B-B031-33AE8DE95A61}"/>
                </a:ext>
              </a:extLst>
            </p:cNvPr>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5" name="Oval 132">
              <a:extLst>
                <a:ext uri="{FF2B5EF4-FFF2-40B4-BE49-F238E27FC236}">
                  <a16:creationId xmlns:a16="http://schemas.microsoft.com/office/drawing/2014/main" xmlns="" id="{EEA87B39-C543-4694-AFD8-D46C1D1E3D2B}"/>
                </a:ext>
              </a:extLst>
            </p:cNvPr>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6" name="Freeform 133">
              <a:extLst>
                <a:ext uri="{FF2B5EF4-FFF2-40B4-BE49-F238E27FC236}">
                  <a16:creationId xmlns:a16="http://schemas.microsoft.com/office/drawing/2014/main" xmlns="" id="{227079DE-B9F7-4B75-A983-5660C23586B7}"/>
                </a:ext>
              </a:extLst>
            </p:cNvPr>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 name="Freeform 134">
              <a:extLst>
                <a:ext uri="{FF2B5EF4-FFF2-40B4-BE49-F238E27FC236}">
                  <a16:creationId xmlns:a16="http://schemas.microsoft.com/office/drawing/2014/main" xmlns="" id="{F82374F8-2102-4035-A819-1A2AEF3026B0}"/>
                </a:ext>
              </a:extLst>
            </p:cNvPr>
            <p:cNvSpPr>
              <a:spLocks/>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8" name="Freeform 135">
              <a:extLst>
                <a:ext uri="{FF2B5EF4-FFF2-40B4-BE49-F238E27FC236}">
                  <a16:creationId xmlns:a16="http://schemas.microsoft.com/office/drawing/2014/main" xmlns="" id="{298B4ED7-C169-4AE9-82D5-3075D253597A}"/>
                </a:ext>
              </a:extLst>
            </p:cNvPr>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Oval 136">
              <a:extLst>
                <a:ext uri="{FF2B5EF4-FFF2-40B4-BE49-F238E27FC236}">
                  <a16:creationId xmlns:a16="http://schemas.microsoft.com/office/drawing/2014/main" xmlns="" id="{3A9011D6-7854-4134-B05A-64340A1B64DB}"/>
                </a:ext>
              </a:extLst>
            </p:cNvPr>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2" name="Freeform 137">
              <a:extLst>
                <a:ext uri="{FF2B5EF4-FFF2-40B4-BE49-F238E27FC236}">
                  <a16:creationId xmlns:a16="http://schemas.microsoft.com/office/drawing/2014/main" xmlns="" id="{2FDD171C-384B-4778-826E-52C25BAA7636}"/>
                </a:ext>
              </a:extLst>
            </p:cNvPr>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3" name="Freeform 138">
              <a:extLst>
                <a:ext uri="{FF2B5EF4-FFF2-40B4-BE49-F238E27FC236}">
                  <a16:creationId xmlns:a16="http://schemas.microsoft.com/office/drawing/2014/main" xmlns="" id="{6CC85DC9-29F0-4973-A324-283CAC3026C9}"/>
                </a:ext>
              </a:extLst>
            </p:cNvPr>
            <p:cNvSpPr>
              <a:spLocks/>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4" name="Freeform 139">
              <a:extLst>
                <a:ext uri="{FF2B5EF4-FFF2-40B4-BE49-F238E27FC236}">
                  <a16:creationId xmlns:a16="http://schemas.microsoft.com/office/drawing/2014/main" xmlns="" id="{E1542B85-4170-404B-9DE8-3097353687CB}"/>
                </a:ext>
              </a:extLst>
            </p:cNvPr>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5" name="Oval 140">
              <a:extLst>
                <a:ext uri="{FF2B5EF4-FFF2-40B4-BE49-F238E27FC236}">
                  <a16:creationId xmlns:a16="http://schemas.microsoft.com/office/drawing/2014/main" xmlns="" id="{78CD55A9-6854-4718-BBBC-3C2768668D6B}"/>
                </a:ext>
              </a:extLst>
            </p:cNvPr>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141">
              <a:extLst>
                <a:ext uri="{FF2B5EF4-FFF2-40B4-BE49-F238E27FC236}">
                  <a16:creationId xmlns:a16="http://schemas.microsoft.com/office/drawing/2014/main" xmlns="" id="{B4358E81-E759-4D48-B215-CBB89887BFE0}"/>
                </a:ext>
              </a:extLst>
            </p:cNvPr>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144">
              <a:extLst>
                <a:ext uri="{FF2B5EF4-FFF2-40B4-BE49-F238E27FC236}">
                  <a16:creationId xmlns:a16="http://schemas.microsoft.com/office/drawing/2014/main" xmlns="" id="{9A2BA29A-B997-4B97-9FE2-60745AD82E73}"/>
                </a:ext>
              </a:extLst>
            </p:cNvPr>
            <p:cNvSpPr>
              <a:spLocks/>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145">
              <a:extLst>
                <a:ext uri="{FF2B5EF4-FFF2-40B4-BE49-F238E27FC236}">
                  <a16:creationId xmlns:a16="http://schemas.microsoft.com/office/drawing/2014/main" xmlns="" id="{9CFA4020-E4E9-4B25-95C4-B099DB89C0E3}"/>
                </a:ext>
              </a:extLst>
            </p:cNvPr>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79" name="Group 30">
            <a:extLst>
              <a:ext uri="{FF2B5EF4-FFF2-40B4-BE49-F238E27FC236}">
                <a16:creationId xmlns:a16="http://schemas.microsoft.com/office/drawing/2014/main" xmlns="" id="{F2CA25B0-CBEA-4643-BEBF-21D80C2856B7}"/>
              </a:ext>
            </a:extLst>
          </p:cNvPr>
          <p:cNvGrpSpPr/>
          <p:nvPr/>
        </p:nvGrpSpPr>
        <p:grpSpPr>
          <a:xfrm>
            <a:off x="8242733" y="1882180"/>
            <a:ext cx="3188842" cy="1422287"/>
            <a:chOff x="5943327" y="1637914"/>
            <a:chExt cx="3142759" cy="1401732"/>
          </a:xfrm>
        </p:grpSpPr>
        <p:sp>
          <p:nvSpPr>
            <p:cNvPr id="80" name="Rectangle 11">
              <a:extLst>
                <a:ext uri="{FF2B5EF4-FFF2-40B4-BE49-F238E27FC236}">
                  <a16:creationId xmlns:a16="http://schemas.microsoft.com/office/drawing/2014/main" xmlns="" id="{A5920CA5-3D03-4F56-BCF1-D48325240128}"/>
                </a:ext>
              </a:extLst>
            </p:cNvPr>
            <p:cNvSpPr/>
            <p:nvPr/>
          </p:nvSpPr>
          <p:spPr>
            <a:xfrm>
              <a:off x="5943327" y="2129660"/>
              <a:ext cx="3142759" cy="909986"/>
            </a:xfrm>
            <a:prstGeom prst="rect">
              <a:avLst/>
            </a:prstGeom>
          </p:spPr>
          <p:txBody>
            <a:bodyPr wrap="square">
              <a:spAutoFit/>
            </a:bodyPr>
            <a:lstStyle/>
            <a:p>
              <a:pPr defTabSz="761992">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81" name="TextBox 12">
              <a:extLst>
                <a:ext uri="{FF2B5EF4-FFF2-40B4-BE49-F238E27FC236}">
                  <a16:creationId xmlns:a16="http://schemas.microsoft.com/office/drawing/2014/main" xmlns="" id="{F6649B13-32D8-4B14-94D2-49332458331F}"/>
                </a:ext>
              </a:extLst>
            </p:cNvPr>
            <p:cNvSpPr txBox="1"/>
            <p:nvPr/>
          </p:nvSpPr>
          <p:spPr>
            <a:xfrm>
              <a:off x="5943327" y="1637914"/>
              <a:ext cx="2147958" cy="454993"/>
            </a:xfrm>
            <a:prstGeom prst="rect">
              <a:avLst/>
            </a:prstGeom>
            <a:noFill/>
          </p:spPr>
          <p:txBody>
            <a:bodyPr wrap="square" rtlCol="0">
              <a:spAutoFit/>
            </a:bodyPr>
            <a:lstStyle/>
            <a:p>
              <a:pPr defTabSz="761992"/>
              <a:r>
                <a:rPr lang="en-US" altLang="zh-CN" sz="2400" b="1" dirty="0">
                  <a:solidFill>
                    <a:schemeClr val="tx1">
                      <a:lumMod val="85000"/>
                      <a:lumOff val="15000"/>
                    </a:schemeClr>
                  </a:solidFill>
                  <a:cs typeface="+mn-ea"/>
                  <a:sym typeface="+mn-lt"/>
                </a:rPr>
                <a:t>02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grpSp>
        <p:nvGrpSpPr>
          <p:cNvPr id="82" name="Group 30">
            <a:extLst>
              <a:ext uri="{FF2B5EF4-FFF2-40B4-BE49-F238E27FC236}">
                <a16:creationId xmlns:a16="http://schemas.microsoft.com/office/drawing/2014/main" xmlns="" id="{FE920E6D-3999-43A0-9D67-8965FA59A7FA}"/>
              </a:ext>
            </a:extLst>
          </p:cNvPr>
          <p:cNvGrpSpPr/>
          <p:nvPr/>
        </p:nvGrpSpPr>
        <p:grpSpPr>
          <a:xfrm>
            <a:off x="8242733" y="4421043"/>
            <a:ext cx="3188842" cy="1422287"/>
            <a:chOff x="5943327" y="1637914"/>
            <a:chExt cx="3142759" cy="1401732"/>
          </a:xfrm>
        </p:grpSpPr>
        <p:sp>
          <p:nvSpPr>
            <p:cNvPr id="83" name="Rectangle 11">
              <a:extLst>
                <a:ext uri="{FF2B5EF4-FFF2-40B4-BE49-F238E27FC236}">
                  <a16:creationId xmlns:a16="http://schemas.microsoft.com/office/drawing/2014/main" xmlns="" id="{C8D79D3B-ADB0-49B2-8D29-5436C3E1FBCC}"/>
                </a:ext>
              </a:extLst>
            </p:cNvPr>
            <p:cNvSpPr/>
            <p:nvPr/>
          </p:nvSpPr>
          <p:spPr>
            <a:xfrm>
              <a:off x="5943327" y="2129660"/>
              <a:ext cx="3142759" cy="909986"/>
            </a:xfrm>
            <a:prstGeom prst="rect">
              <a:avLst/>
            </a:prstGeom>
          </p:spPr>
          <p:txBody>
            <a:bodyPr wrap="square">
              <a:spAutoFit/>
            </a:bodyPr>
            <a:lstStyle/>
            <a:p>
              <a:pPr defTabSz="761992">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84" name="TextBox 12">
              <a:extLst>
                <a:ext uri="{FF2B5EF4-FFF2-40B4-BE49-F238E27FC236}">
                  <a16:creationId xmlns:a16="http://schemas.microsoft.com/office/drawing/2014/main" xmlns="" id="{F3203246-BB09-4C78-A2B0-E7E9B85D56B2}"/>
                </a:ext>
              </a:extLst>
            </p:cNvPr>
            <p:cNvSpPr txBox="1"/>
            <p:nvPr/>
          </p:nvSpPr>
          <p:spPr>
            <a:xfrm>
              <a:off x="5943327" y="1637914"/>
              <a:ext cx="2147958" cy="454993"/>
            </a:xfrm>
            <a:prstGeom prst="rect">
              <a:avLst/>
            </a:prstGeom>
            <a:noFill/>
          </p:spPr>
          <p:txBody>
            <a:bodyPr wrap="square" rtlCol="0">
              <a:spAutoFit/>
            </a:bodyPr>
            <a:lstStyle/>
            <a:p>
              <a:pPr defTabSz="761992"/>
              <a:r>
                <a:rPr lang="en-US" altLang="zh-CN" sz="2400" b="1" dirty="0">
                  <a:solidFill>
                    <a:schemeClr val="tx1">
                      <a:lumMod val="85000"/>
                      <a:lumOff val="15000"/>
                    </a:schemeClr>
                  </a:solidFill>
                  <a:cs typeface="+mn-ea"/>
                  <a:sym typeface="+mn-lt"/>
                </a:rPr>
                <a:t>04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grpSp>
        <p:nvGrpSpPr>
          <p:cNvPr id="85" name="Group 30">
            <a:extLst>
              <a:ext uri="{FF2B5EF4-FFF2-40B4-BE49-F238E27FC236}">
                <a16:creationId xmlns:a16="http://schemas.microsoft.com/office/drawing/2014/main" xmlns="" id="{E328330D-C30F-4872-B64D-CA57A72C59A4}"/>
              </a:ext>
            </a:extLst>
          </p:cNvPr>
          <p:cNvGrpSpPr/>
          <p:nvPr/>
        </p:nvGrpSpPr>
        <p:grpSpPr>
          <a:xfrm>
            <a:off x="758021" y="1882180"/>
            <a:ext cx="3188842" cy="1422287"/>
            <a:chOff x="5943327" y="1637914"/>
            <a:chExt cx="3142759" cy="1401732"/>
          </a:xfrm>
        </p:grpSpPr>
        <p:sp>
          <p:nvSpPr>
            <p:cNvPr id="86" name="Rectangle 11">
              <a:extLst>
                <a:ext uri="{FF2B5EF4-FFF2-40B4-BE49-F238E27FC236}">
                  <a16:creationId xmlns:a16="http://schemas.microsoft.com/office/drawing/2014/main" xmlns="" id="{868BCB74-2D0C-4661-AFAA-E996EDC15D3A}"/>
                </a:ext>
              </a:extLst>
            </p:cNvPr>
            <p:cNvSpPr/>
            <p:nvPr/>
          </p:nvSpPr>
          <p:spPr>
            <a:xfrm>
              <a:off x="5943327" y="2129660"/>
              <a:ext cx="3142759" cy="909986"/>
            </a:xfrm>
            <a:prstGeom prst="rect">
              <a:avLst/>
            </a:prstGeom>
          </p:spPr>
          <p:txBody>
            <a:bodyPr wrap="square">
              <a:spAutoFit/>
            </a:bodyPr>
            <a:lstStyle/>
            <a:p>
              <a:pPr algn="r" defTabSz="761992">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87" name="TextBox 12">
              <a:extLst>
                <a:ext uri="{FF2B5EF4-FFF2-40B4-BE49-F238E27FC236}">
                  <a16:creationId xmlns:a16="http://schemas.microsoft.com/office/drawing/2014/main" xmlns="" id="{63477D89-B5ED-4E60-9DA3-34472911A17E}"/>
                </a:ext>
              </a:extLst>
            </p:cNvPr>
            <p:cNvSpPr txBox="1"/>
            <p:nvPr/>
          </p:nvSpPr>
          <p:spPr>
            <a:xfrm>
              <a:off x="6938128" y="1637914"/>
              <a:ext cx="2147958" cy="454993"/>
            </a:xfrm>
            <a:prstGeom prst="rect">
              <a:avLst/>
            </a:prstGeom>
            <a:noFill/>
          </p:spPr>
          <p:txBody>
            <a:bodyPr wrap="square" rtlCol="0">
              <a:spAutoFit/>
            </a:bodyPr>
            <a:lstStyle/>
            <a:p>
              <a:pPr algn="r" defTabSz="761992"/>
              <a:r>
                <a:rPr lang="en-US" altLang="zh-CN" sz="2400" b="1" dirty="0">
                  <a:solidFill>
                    <a:schemeClr val="tx1">
                      <a:lumMod val="85000"/>
                      <a:lumOff val="15000"/>
                    </a:schemeClr>
                  </a:solidFill>
                  <a:cs typeface="+mn-ea"/>
                  <a:sym typeface="+mn-lt"/>
                </a:rPr>
                <a:t>01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grpSp>
        <p:nvGrpSpPr>
          <p:cNvPr id="88" name="Group 30">
            <a:extLst>
              <a:ext uri="{FF2B5EF4-FFF2-40B4-BE49-F238E27FC236}">
                <a16:creationId xmlns:a16="http://schemas.microsoft.com/office/drawing/2014/main" xmlns="" id="{DF6FE4DB-3012-4E31-95C4-92F85FDD1ADA}"/>
              </a:ext>
            </a:extLst>
          </p:cNvPr>
          <p:cNvGrpSpPr/>
          <p:nvPr/>
        </p:nvGrpSpPr>
        <p:grpSpPr>
          <a:xfrm>
            <a:off x="758021" y="4421043"/>
            <a:ext cx="3188842" cy="1422287"/>
            <a:chOff x="5943327" y="1637914"/>
            <a:chExt cx="3142759" cy="1401732"/>
          </a:xfrm>
        </p:grpSpPr>
        <p:sp>
          <p:nvSpPr>
            <p:cNvPr id="89" name="Rectangle 11">
              <a:extLst>
                <a:ext uri="{FF2B5EF4-FFF2-40B4-BE49-F238E27FC236}">
                  <a16:creationId xmlns:a16="http://schemas.microsoft.com/office/drawing/2014/main" xmlns="" id="{A60AD2F6-B90B-4B48-9A37-4A6F366379E6}"/>
                </a:ext>
              </a:extLst>
            </p:cNvPr>
            <p:cNvSpPr/>
            <p:nvPr/>
          </p:nvSpPr>
          <p:spPr>
            <a:xfrm>
              <a:off x="5943327" y="2129660"/>
              <a:ext cx="3142759" cy="909986"/>
            </a:xfrm>
            <a:prstGeom prst="rect">
              <a:avLst/>
            </a:prstGeom>
          </p:spPr>
          <p:txBody>
            <a:bodyPr wrap="square">
              <a:spAutoFit/>
            </a:bodyPr>
            <a:lstStyle/>
            <a:p>
              <a:pPr algn="r" defTabSz="761992">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90" name="TextBox 12">
              <a:extLst>
                <a:ext uri="{FF2B5EF4-FFF2-40B4-BE49-F238E27FC236}">
                  <a16:creationId xmlns:a16="http://schemas.microsoft.com/office/drawing/2014/main" xmlns="" id="{D621EFD5-24A4-4459-82FB-9355F26D0FC1}"/>
                </a:ext>
              </a:extLst>
            </p:cNvPr>
            <p:cNvSpPr txBox="1"/>
            <p:nvPr/>
          </p:nvSpPr>
          <p:spPr>
            <a:xfrm>
              <a:off x="6938128" y="1637914"/>
              <a:ext cx="2147958" cy="454993"/>
            </a:xfrm>
            <a:prstGeom prst="rect">
              <a:avLst/>
            </a:prstGeom>
            <a:noFill/>
          </p:spPr>
          <p:txBody>
            <a:bodyPr wrap="square" rtlCol="0">
              <a:spAutoFit/>
            </a:bodyPr>
            <a:lstStyle/>
            <a:p>
              <a:pPr algn="r" defTabSz="761992"/>
              <a:r>
                <a:rPr lang="en-US" altLang="zh-CN" sz="2400" b="1" dirty="0">
                  <a:solidFill>
                    <a:schemeClr val="tx1">
                      <a:lumMod val="85000"/>
                      <a:lumOff val="15000"/>
                    </a:schemeClr>
                  </a:solidFill>
                  <a:cs typeface="+mn-ea"/>
                  <a:sym typeface="+mn-lt"/>
                </a:rPr>
                <a:t>03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sp>
        <p:nvSpPr>
          <p:cNvPr id="92" name="TextBox 91"/>
          <p:cNvSpPr txBox="1"/>
          <p:nvPr/>
        </p:nvSpPr>
        <p:spPr>
          <a:xfrm>
            <a:off x="223145" y="6551738"/>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 </a:t>
            </a:r>
            <a:r>
              <a:rPr kumimoji="0" lang="en-US" altLang="zh-CN" sz="100" b="0" i="0" u="none" strike="noStrike" kern="0" cap="none" spc="0" normalizeH="0" baseline="0" noProof="0" dirty="0" smtClean="0">
                <a:ln>
                  <a:noFill/>
                </a:ln>
                <a:solidFill>
                  <a:schemeClr val="bg1">
                    <a:lumMod val="95000"/>
                  </a:schemeClr>
                </a:solidFill>
                <a:effectLst/>
                <a:uLnTx/>
                <a:uFillTx/>
              </a:rPr>
              <a:t>http://</a:t>
            </a:r>
            <a:r>
              <a:rPr kumimoji="0" lang="en-US" altLang="zh-CN" sz="100" b="0" i="0" u="none" strike="noStrike" kern="0" cap="none" spc="0" normalizeH="0" baseline="0" noProof="0" dirty="0" smtClean="0">
                <a:ln>
                  <a:noFill/>
                </a:ln>
                <a:solidFill>
                  <a:schemeClr val="bg1">
                    <a:lumMod val="95000"/>
                  </a:schemeClr>
                </a:solidFill>
                <a:effectLst/>
                <a:uLnTx/>
                <a:uFillTx/>
              </a:rPr>
              <a:t>www.ypppt.com/xiazai</a:t>
            </a:r>
            <a:r>
              <a:rPr kumimoji="0" lang="en-US" altLang="zh-CN" sz="100" b="0" i="0" u="none" strike="noStrike" kern="0" cap="none" spc="0" normalizeH="0" baseline="0" noProof="0" dirty="0" smtClean="0">
                <a:ln>
                  <a:noFill/>
                </a:ln>
                <a:solidFill>
                  <a:schemeClr val="bg1">
                    <a:lumMod val="95000"/>
                  </a:schemeClr>
                </a:solidFill>
                <a:effectLst/>
                <a:uLnTx/>
                <a:uFillTx/>
              </a:rPr>
              <a:t>/</a:t>
            </a:r>
          </a:p>
        </p:txBody>
      </p:sp>
    </p:spTree>
    <p:extLst>
      <p:ext uri="{BB962C8B-B14F-4D97-AF65-F5344CB8AC3E}">
        <p14:creationId xmlns:p14="http://schemas.microsoft.com/office/powerpoint/2010/main" val="9550847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anim calcmode="lin" valueType="num">
                                      <p:cBhvr>
                                        <p:cTn id="8" dur="1000" fill="hold"/>
                                        <p:tgtEl>
                                          <p:spTgt spid="200"/>
                                        </p:tgtEl>
                                        <p:attrNameLst>
                                          <p:attrName>ppt_x</p:attrName>
                                        </p:attrNameLst>
                                      </p:cBhvr>
                                      <p:tavLst>
                                        <p:tav tm="0">
                                          <p:val>
                                            <p:strVal val="#ppt_x"/>
                                          </p:val>
                                        </p:tav>
                                        <p:tav tm="100000">
                                          <p:val>
                                            <p:strVal val="#ppt_x"/>
                                          </p:val>
                                        </p:tav>
                                      </p:tavLst>
                                    </p:anim>
                                    <p:anim calcmode="lin" valueType="num">
                                      <p:cBhvr>
                                        <p:cTn id="9" dur="1000" fill="hold"/>
                                        <p:tgtEl>
                                          <p:spTgt spid="200"/>
                                        </p:tgtEl>
                                        <p:attrNameLst>
                                          <p:attrName>ppt_y</p:attrName>
                                        </p:attrNameLst>
                                      </p:cBhvr>
                                      <p:tavLst>
                                        <p:tav tm="0">
                                          <p:val>
                                            <p:strVal val="#ppt_y-.1"/>
                                          </p:val>
                                        </p:tav>
                                        <p:tav tm="100000">
                                          <p:val>
                                            <p:strVal val="#ppt_y"/>
                                          </p:val>
                                        </p:tav>
                                      </p:tavLst>
                                    </p:anim>
                                  </p:childTnLst>
                                </p:cTn>
                              </p:par>
                              <p:par>
                                <p:cTn id="10" presetID="2" presetClass="entr" presetSubtype="8" decel="90000" fill="hold" grpId="0" nodeType="withEffect">
                                  <p:stCondLst>
                                    <p:cond delay="0"/>
                                  </p:stCondLst>
                                  <p:childTnLst>
                                    <p:set>
                                      <p:cBhvr>
                                        <p:cTn id="11" dur="1" fill="hold">
                                          <p:stCondLst>
                                            <p:cond delay="0"/>
                                          </p:stCondLst>
                                        </p:cTn>
                                        <p:tgtEl>
                                          <p:spTgt spid="196"/>
                                        </p:tgtEl>
                                        <p:attrNameLst>
                                          <p:attrName>style.visibility</p:attrName>
                                        </p:attrNameLst>
                                      </p:cBhvr>
                                      <p:to>
                                        <p:strVal val="visible"/>
                                      </p:to>
                                    </p:set>
                                    <p:anim calcmode="lin" valueType="num">
                                      <p:cBhvr additive="base">
                                        <p:cTn id="12" dur="1000" fill="hold"/>
                                        <p:tgtEl>
                                          <p:spTgt spid="196"/>
                                        </p:tgtEl>
                                        <p:attrNameLst>
                                          <p:attrName>ppt_x</p:attrName>
                                        </p:attrNameLst>
                                      </p:cBhvr>
                                      <p:tavLst>
                                        <p:tav tm="0">
                                          <p:val>
                                            <p:strVal val="0-#ppt_w/2"/>
                                          </p:val>
                                        </p:tav>
                                        <p:tav tm="100000">
                                          <p:val>
                                            <p:strVal val="#ppt_x"/>
                                          </p:val>
                                        </p:tav>
                                      </p:tavLst>
                                    </p:anim>
                                    <p:anim calcmode="lin" valueType="num">
                                      <p:cBhvr additive="base">
                                        <p:cTn id="13" dur="1000" fill="hold"/>
                                        <p:tgtEl>
                                          <p:spTgt spid="196"/>
                                        </p:tgtEl>
                                        <p:attrNameLst>
                                          <p:attrName>ppt_y</p:attrName>
                                        </p:attrNameLst>
                                      </p:cBhvr>
                                      <p:tavLst>
                                        <p:tav tm="0">
                                          <p:val>
                                            <p:strVal val="#ppt_y"/>
                                          </p:val>
                                        </p:tav>
                                        <p:tav tm="100000">
                                          <p:val>
                                            <p:strVal val="#ppt_y"/>
                                          </p:val>
                                        </p:tav>
                                      </p:tavLst>
                                    </p:anim>
                                  </p:childTnLst>
                                </p:cTn>
                              </p:par>
                              <p:par>
                                <p:cTn id="14" presetID="2" presetClass="entr" presetSubtype="8" decel="90000" fill="hold" grpId="0" nodeType="withEffect">
                                  <p:stCondLst>
                                    <p:cond delay="0"/>
                                  </p:stCondLst>
                                  <p:childTnLst>
                                    <p:set>
                                      <p:cBhvr>
                                        <p:cTn id="15" dur="1" fill="hold">
                                          <p:stCondLst>
                                            <p:cond delay="0"/>
                                          </p:stCondLst>
                                        </p:cTn>
                                        <p:tgtEl>
                                          <p:spTgt spid="197"/>
                                        </p:tgtEl>
                                        <p:attrNameLst>
                                          <p:attrName>style.visibility</p:attrName>
                                        </p:attrNameLst>
                                      </p:cBhvr>
                                      <p:to>
                                        <p:strVal val="visible"/>
                                      </p:to>
                                    </p:set>
                                    <p:anim calcmode="lin" valueType="num">
                                      <p:cBhvr additive="base">
                                        <p:cTn id="16" dur="1000" fill="hold"/>
                                        <p:tgtEl>
                                          <p:spTgt spid="197"/>
                                        </p:tgtEl>
                                        <p:attrNameLst>
                                          <p:attrName>ppt_x</p:attrName>
                                        </p:attrNameLst>
                                      </p:cBhvr>
                                      <p:tavLst>
                                        <p:tav tm="0">
                                          <p:val>
                                            <p:strVal val="0-#ppt_w/2"/>
                                          </p:val>
                                        </p:tav>
                                        <p:tav tm="100000">
                                          <p:val>
                                            <p:strVal val="#ppt_x"/>
                                          </p:val>
                                        </p:tav>
                                      </p:tavLst>
                                    </p:anim>
                                    <p:anim calcmode="lin" valueType="num">
                                      <p:cBhvr additive="base">
                                        <p:cTn id="17" dur="1000" fill="hold"/>
                                        <p:tgtEl>
                                          <p:spTgt spid="197"/>
                                        </p:tgtEl>
                                        <p:attrNameLst>
                                          <p:attrName>ppt_y</p:attrName>
                                        </p:attrNameLst>
                                      </p:cBhvr>
                                      <p:tavLst>
                                        <p:tav tm="0">
                                          <p:val>
                                            <p:strVal val="#ppt_y"/>
                                          </p:val>
                                        </p:tav>
                                        <p:tav tm="100000">
                                          <p:val>
                                            <p:strVal val="#ppt_y"/>
                                          </p:val>
                                        </p:tav>
                                      </p:tavLst>
                                    </p:anim>
                                  </p:childTnLst>
                                </p:cTn>
                              </p:par>
                              <p:par>
                                <p:cTn id="18" presetID="2" presetClass="entr" presetSubtype="8" decel="90000" fill="hold" grpId="0" nodeType="withEffect">
                                  <p:stCondLst>
                                    <p:cond delay="0"/>
                                  </p:stCondLst>
                                  <p:childTnLst>
                                    <p:set>
                                      <p:cBhvr>
                                        <p:cTn id="19" dur="1" fill="hold">
                                          <p:stCondLst>
                                            <p:cond delay="0"/>
                                          </p:stCondLst>
                                        </p:cTn>
                                        <p:tgtEl>
                                          <p:spTgt spid="199"/>
                                        </p:tgtEl>
                                        <p:attrNameLst>
                                          <p:attrName>style.visibility</p:attrName>
                                        </p:attrNameLst>
                                      </p:cBhvr>
                                      <p:to>
                                        <p:strVal val="visible"/>
                                      </p:to>
                                    </p:set>
                                    <p:anim calcmode="lin" valueType="num">
                                      <p:cBhvr additive="base">
                                        <p:cTn id="20" dur="1000" fill="hold"/>
                                        <p:tgtEl>
                                          <p:spTgt spid="199"/>
                                        </p:tgtEl>
                                        <p:attrNameLst>
                                          <p:attrName>ppt_x</p:attrName>
                                        </p:attrNameLst>
                                      </p:cBhvr>
                                      <p:tavLst>
                                        <p:tav tm="0">
                                          <p:val>
                                            <p:strVal val="0-#ppt_w/2"/>
                                          </p:val>
                                        </p:tav>
                                        <p:tav tm="100000">
                                          <p:val>
                                            <p:strVal val="#ppt_x"/>
                                          </p:val>
                                        </p:tav>
                                      </p:tavLst>
                                    </p:anim>
                                    <p:anim calcmode="lin" valueType="num">
                                      <p:cBhvr additive="base">
                                        <p:cTn id="21" dur="1000" fill="hold"/>
                                        <p:tgtEl>
                                          <p:spTgt spid="199"/>
                                        </p:tgtEl>
                                        <p:attrNameLst>
                                          <p:attrName>ppt_y</p:attrName>
                                        </p:attrNameLst>
                                      </p:cBhvr>
                                      <p:tavLst>
                                        <p:tav tm="0">
                                          <p:val>
                                            <p:strVal val="#ppt_y"/>
                                          </p:val>
                                        </p:tav>
                                        <p:tav tm="100000">
                                          <p:val>
                                            <p:strVal val="#ppt_y"/>
                                          </p:val>
                                        </p:tav>
                                      </p:tavLst>
                                    </p:anim>
                                  </p:childTnLst>
                                </p:cTn>
                              </p:par>
                              <p:par>
                                <p:cTn id="22" presetID="10" presetClass="entr" presetSubtype="0" fill="hold" grpId="1" nodeType="withEffect">
                                  <p:stCondLst>
                                    <p:cond delay="0"/>
                                  </p:stCondLst>
                                  <p:childTnLst>
                                    <p:set>
                                      <p:cBhvr>
                                        <p:cTn id="23" dur="1" fill="hold">
                                          <p:stCondLst>
                                            <p:cond delay="0"/>
                                          </p:stCondLst>
                                        </p:cTn>
                                        <p:tgtEl>
                                          <p:spTgt spid="196"/>
                                        </p:tgtEl>
                                        <p:attrNameLst>
                                          <p:attrName>style.visibility</p:attrName>
                                        </p:attrNameLst>
                                      </p:cBhvr>
                                      <p:to>
                                        <p:strVal val="visible"/>
                                      </p:to>
                                    </p:set>
                                    <p:animEffect transition="in" filter="fade">
                                      <p:cBhvr>
                                        <p:cTn id="24" dur="1000"/>
                                        <p:tgtEl>
                                          <p:spTgt spid="196"/>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99"/>
                                        </p:tgtEl>
                                        <p:attrNameLst>
                                          <p:attrName>style.visibility</p:attrName>
                                        </p:attrNameLst>
                                      </p:cBhvr>
                                      <p:to>
                                        <p:strVal val="visible"/>
                                      </p:to>
                                    </p:set>
                                    <p:animEffect transition="in" filter="fade">
                                      <p:cBhvr>
                                        <p:cTn id="30" dur="1000"/>
                                        <p:tgtEl>
                                          <p:spTgt spid="199"/>
                                        </p:tgtEl>
                                      </p:cBhvr>
                                    </p:animEffect>
                                  </p:childTnLst>
                                </p:cTn>
                              </p:par>
                            </p:childTnLst>
                          </p:cTn>
                        </p:par>
                        <p:par>
                          <p:cTn id="31" fill="hold">
                            <p:stCondLst>
                              <p:cond delay="1000"/>
                            </p:stCondLst>
                            <p:childTnLst>
                              <p:par>
                                <p:cTn id="32" presetID="2" presetClass="entr" presetSubtype="4" decel="85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8" decel="77000" fill="hold"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fill="hold"/>
                                        <p:tgtEl>
                                          <p:spTgt spid="85"/>
                                        </p:tgtEl>
                                        <p:attrNameLst>
                                          <p:attrName>ppt_x</p:attrName>
                                        </p:attrNameLst>
                                      </p:cBhvr>
                                      <p:tavLst>
                                        <p:tav tm="0">
                                          <p:val>
                                            <p:strVal val="0-#ppt_w/2"/>
                                          </p:val>
                                        </p:tav>
                                        <p:tav tm="100000">
                                          <p:val>
                                            <p:strVal val="#ppt_x"/>
                                          </p:val>
                                        </p:tav>
                                      </p:tavLst>
                                    </p:anim>
                                    <p:anim calcmode="lin" valueType="num">
                                      <p:cBhvr additive="base">
                                        <p:cTn id="40" dur="500" fill="hold"/>
                                        <p:tgtEl>
                                          <p:spTgt spid="85"/>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4" decel="8500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1000" fill="hold"/>
                                        <p:tgtEl>
                                          <p:spTgt spid="5"/>
                                        </p:tgtEl>
                                        <p:attrNameLst>
                                          <p:attrName>ppt_x</p:attrName>
                                        </p:attrNameLst>
                                      </p:cBhvr>
                                      <p:tavLst>
                                        <p:tav tm="0">
                                          <p:val>
                                            <p:strVal val="#ppt_x"/>
                                          </p:val>
                                        </p:tav>
                                        <p:tav tm="100000">
                                          <p:val>
                                            <p:strVal val="#ppt_x"/>
                                          </p:val>
                                        </p:tav>
                                      </p:tavLst>
                                    </p:anim>
                                    <p:anim calcmode="lin" valueType="num">
                                      <p:cBhvr additive="base">
                                        <p:cTn id="45" dur="1000" fill="hold"/>
                                        <p:tgtEl>
                                          <p:spTgt spid="5"/>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2" decel="7700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additive="base">
                                        <p:cTn id="49" dur="500" fill="hold"/>
                                        <p:tgtEl>
                                          <p:spTgt spid="79"/>
                                        </p:tgtEl>
                                        <p:attrNameLst>
                                          <p:attrName>ppt_x</p:attrName>
                                        </p:attrNameLst>
                                      </p:cBhvr>
                                      <p:tavLst>
                                        <p:tav tm="0">
                                          <p:val>
                                            <p:strVal val="1+#ppt_w/2"/>
                                          </p:val>
                                        </p:tav>
                                        <p:tav tm="100000">
                                          <p:val>
                                            <p:strVal val="#ppt_x"/>
                                          </p:val>
                                        </p:tav>
                                      </p:tavLst>
                                    </p:anim>
                                    <p:anim calcmode="lin" valueType="num">
                                      <p:cBhvr additive="base">
                                        <p:cTn id="50" dur="500" fill="hold"/>
                                        <p:tgtEl>
                                          <p:spTgt spid="79"/>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 presetClass="entr" presetSubtype="4" decel="8500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1000" fill="hold"/>
                                        <p:tgtEl>
                                          <p:spTgt spid="3"/>
                                        </p:tgtEl>
                                        <p:attrNameLst>
                                          <p:attrName>ppt_x</p:attrName>
                                        </p:attrNameLst>
                                      </p:cBhvr>
                                      <p:tavLst>
                                        <p:tav tm="0">
                                          <p:val>
                                            <p:strVal val="#ppt_x"/>
                                          </p:val>
                                        </p:tav>
                                        <p:tav tm="100000">
                                          <p:val>
                                            <p:strVal val="#ppt_x"/>
                                          </p:val>
                                        </p:tav>
                                      </p:tavLst>
                                    </p:anim>
                                    <p:anim calcmode="lin" valueType="num">
                                      <p:cBhvr additive="base">
                                        <p:cTn id="55" dur="1000" fill="hold"/>
                                        <p:tgtEl>
                                          <p:spTgt spid="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8" decel="77000"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0-#ppt_w/2"/>
                                          </p:val>
                                        </p:tav>
                                        <p:tav tm="100000">
                                          <p:val>
                                            <p:strVal val="#ppt_x"/>
                                          </p:val>
                                        </p:tav>
                                      </p:tavLst>
                                    </p:anim>
                                    <p:anim calcmode="lin" valueType="num">
                                      <p:cBhvr additive="base">
                                        <p:cTn id="60" dur="500" fill="hold"/>
                                        <p:tgtEl>
                                          <p:spTgt spid="88"/>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4" decel="8500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1000" fill="hold"/>
                                        <p:tgtEl>
                                          <p:spTgt spid="2"/>
                                        </p:tgtEl>
                                        <p:attrNameLst>
                                          <p:attrName>ppt_x</p:attrName>
                                        </p:attrNameLst>
                                      </p:cBhvr>
                                      <p:tavLst>
                                        <p:tav tm="0">
                                          <p:val>
                                            <p:strVal val="#ppt_x"/>
                                          </p:val>
                                        </p:tav>
                                        <p:tav tm="100000">
                                          <p:val>
                                            <p:strVal val="#ppt_x"/>
                                          </p:val>
                                        </p:tav>
                                      </p:tavLst>
                                    </p:anim>
                                    <p:anim calcmode="lin" valueType="num">
                                      <p:cBhvr additive="base">
                                        <p:cTn id="65" dur="1000" fill="hold"/>
                                        <p:tgtEl>
                                          <p:spTgt spid="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 presetClass="entr" presetSubtype="2" decel="77000" fill="hold" nodeType="afterEffect">
                                  <p:stCondLst>
                                    <p:cond delay="0"/>
                                  </p:stCondLst>
                                  <p:childTnLst>
                                    <p:set>
                                      <p:cBhvr>
                                        <p:cTn id="68" dur="1" fill="hold">
                                          <p:stCondLst>
                                            <p:cond delay="0"/>
                                          </p:stCondLst>
                                        </p:cTn>
                                        <p:tgtEl>
                                          <p:spTgt spid="82"/>
                                        </p:tgtEl>
                                        <p:attrNameLst>
                                          <p:attrName>style.visibility</p:attrName>
                                        </p:attrNameLst>
                                      </p:cBhvr>
                                      <p:to>
                                        <p:strVal val="visible"/>
                                      </p:to>
                                    </p:set>
                                    <p:anim calcmode="lin" valueType="num">
                                      <p:cBhvr additive="base">
                                        <p:cTn id="69" dur="500" fill="hold"/>
                                        <p:tgtEl>
                                          <p:spTgt spid="82"/>
                                        </p:tgtEl>
                                        <p:attrNameLst>
                                          <p:attrName>ppt_x</p:attrName>
                                        </p:attrNameLst>
                                      </p:cBhvr>
                                      <p:tavLst>
                                        <p:tav tm="0">
                                          <p:val>
                                            <p:strVal val="1+#ppt_w/2"/>
                                          </p:val>
                                        </p:tav>
                                        <p:tav tm="100000">
                                          <p:val>
                                            <p:strVal val="#ppt_x"/>
                                          </p:val>
                                        </p:tav>
                                      </p:tavLst>
                                    </p:anim>
                                    <p:anim calcmode="lin" valueType="num">
                                      <p:cBhvr additive="base">
                                        <p:cTn id="70"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6" grpId="1"/>
      <p:bldP spid="197" grpId="0"/>
      <p:bldP spid="197" grpId="1"/>
      <p:bldP spid="199" grpId="0"/>
      <p:bldP spid="19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a:extLst>
              <a:ext uri="{FF2B5EF4-FFF2-40B4-BE49-F238E27FC236}">
                <a16:creationId xmlns:a16="http://schemas.microsoft.com/office/drawing/2014/main" xmlns="" id="{20940D5E-3295-47B0-A296-BBD550510E1E}"/>
              </a:ext>
            </a:extLst>
          </p:cNvPr>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文本框 214">
            <a:extLst>
              <a:ext uri="{FF2B5EF4-FFF2-40B4-BE49-F238E27FC236}">
                <a16:creationId xmlns:a16="http://schemas.microsoft.com/office/drawing/2014/main" xmlns="" id="{A749808C-69DF-4D7E-ADEC-025D64CB81B0}"/>
              </a:ext>
            </a:extLst>
          </p:cNvPr>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03</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a:extLst>
              <a:ext uri="{FF2B5EF4-FFF2-40B4-BE49-F238E27FC236}">
                <a16:creationId xmlns:a16="http://schemas.microsoft.com/office/drawing/2014/main" xmlns="" id="{B8DD0E83-3775-4238-81F1-5FF89C0F44E4}"/>
              </a:ext>
            </a:extLst>
          </p:cNvPr>
          <p:cNvSpPr/>
          <p:nvPr/>
        </p:nvSpPr>
        <p:spPr>
          <a:xfrm>
            <a:off x="1806891" y="1655158"/>
            <a:ext cx="3816762" cy="584775"/>
          </a:xfrm>
          <a:prstGeom prst="rect">
            <a:avLst/>
          </a:prstGeom>
        </p:spPr>
        <p:txBody>
          <a:bodyPr wrap="square">
            <a:spAutoFit/>
          </a:bodyPr>
          <a:lstStyle/>
          <a:p>
            <a:pPr algn="ctr"/>
            <a:r>
              <a:rPr lang="en-US" altLang="zh-CN" sz="1600" spc="600" dirty="0">
                <a:solidFill>
                  <a:srgbClr val="D9D9D9"/>
                </a:solidFill>
                <a:effectLst>
                  <a:outerShdw blurRad="38100" dist="38100" dir="2700000" algn="tl">
                    <a:srgbClr val="000000">
                      <a:alpha val="43137"/>
                    </a:srgbClr>
                  </a:outerShdw>
                </a:effectLst>
                <a:cs typeface="+mn-ea"/>
                <a:sym typeface="+mn-lt"/>
              </a:rPr>
              <a:t>PROJECT AND MARKET ANALYSIS</a:t>
            </a:r>
            <a:endParaRPr lang="zh-CN" altLang="en-US" sz="1600" spc="6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a:extLst>
              <a:ext uri="{FF2B5EF4-FFF2-40B4-BE49-F238E27FC236}">
                <a16:creationId xmlns:a16="http://schemas.microsoft.com/office/drawing/2014/main" xmlns="" id="{B439A59D-4AEC-4C88-BE29-F9652F436202}"/>
              </a:ext>
            </a:extLst>
          </p:cNvPr>
          <p:cNvSpPr/>
          <p:nvPr/>
        </p:nvSpPr>
        <p:spPr>
          <a:xfrm>
            <a:off x="1352476" y="3495875"/>
            <a:ext cx="5102916" cy="923330"/>
          </a:xfrm>
          <a:prstGeom prst="rect">
            <a:avLst/>
          </a:prstGeom>
        </p:spPr>
        <p:txBody>
          <a:bodyPr wrap="square">
            <a:spAutoFit/>
          </a:bodyPr>
          <a:lstStyle/>
          <a:p>
            <a:pPr lvl="0" algn="ctr" defTabSz="121917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p>
        </p:txBody>
      </p:sp>
      <p:sp>
        <p:nvSpPr>
          <p:cNvPr id="228" name="文本框 227">
            <a:extLst>
              <a:ext uri="{FF2B5EF4-FFF2-40B4-BE49-F238E27FC236}">
                <a16:creationId xmlns:a16="http://schemas.microsoft.com/office/drawing/2014/main" xmlns="" id="{A01271E0-966C-4C8F-84A4-DAB2CC0305F7}"/>
              </a:ext>
            </a:extLst>
          </p:cNvPr>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项目和市场分析</a:t>
            </a:r>
          </a:p>
        </p:txBody>
      </p:sp>
      <p:grpSp>
        <p:nvGrpSpPr>
          <p:cNvPr id="229" name="组合 228">
            <a:extLst>
              <a:ext uri="{FF2B5EF4-FFF2-40B4-BE49-F238E27FC236}">
                <a16:creationId xmlns:a16="http://schemas.microsoft.com/office/drawing/2014/main" xmlns="" id="{6E677C40-A19E-4629-8890-FCFFF37CCF1E}"/>
              </a:ext>
            </a:extLst>
          </p:cNvPr>
          <p:cNvGrpSpPr/>
          <p:nvPr/>
        </p:nvGrpSpPr>
        <p:grpSpPr>
          <a:xfrm>
            <a:off x="2430503" y="4412372"/>
            <a:ext cx="2946860" cy="546208"/>
            <a:chOff x="1207894" y="5909769"/>
            <a:chExt cx="3065854" cy="542325"/>
          </a:xfrm>
        </p:grpSpPr>
        <p:sp>
          <p:nvSpPr>
            <p:cNvPr id="230" name="矩形: 圆角 229">
              <a:extLst>
                <a:ext uri="{FF2B5EF4-FFF2-40B4-BE49-F238E27FC236}">
                  <a16:creationId xmlns:a16="http://schemas.microsoft.com/office/drawing/2014/main" xmlns="" id="{7B6E6356-EBDD-45D5-BB2D-3AD32F87CCE8}"/>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a:extLst>
                <a:ext uri="{FF2B5EF4-FFF2-40B4-BE49-F238E27FC236}">
                  <a16:creationId xmlns:a16="http://schemas.microsoft.com/office/drawing/2014/main" xmlns="" id="{1C055F8B-C154-4BB3-AA3C-CDEE6E0107E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THREE</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a:extLst>
              <a:ext uri="{FF2B5EF4-FFF2-40B4-BE49-F238E27FC236}">
                <a16:creationId xmlns:a16="http://schemas.microsoft.com/office/drawing/2014/main" xmlns="" id="{517AD72B-C1A1-437F-A615-E1FB70461CB7}"/>
              </a:ext>
            </a:extLst>
          </p:cNvPr>
          <p:cNvGrpSpPr>
            <a:grpSpLocks noChangeAspect="1"/>
          </p:cNvGrpSpPr>
          <p:nvPr/>
        </p:nvGrpSpPr>
        <p:grpSpPr bwMode="auto">
          <a:xfrm>
            <a:off x="4063923" y="-786212"/>
            <a:ext cx="8958262" cy="8563774"/>
            <a:chOff x="3358" y="42"/>
            <a:chExt cx="4519" cy="4320"/>
          </a:xfrm>
        </p:grpSpPr>
        <p:sp>
          <p:nvSpPr>
            <p:cNvPr id="32" name="Freeform 5">
              <a:extLst>
                <a:ext uri="{FF2B5EF4-FFF2-40B4-BE49-F238E27FC236}">
                  <a16:creationId xmlns:a16="http://schemas.microsoft.com/office/drawing/2014/main" xmlns="" id="{181B97C6-2C63-4669-AE3C-0393AAD00A9E}"/>
                </a:ext>
              </a:extLst>
            </p:cNvPr>
            <p:cNvSpPr>
              <a:spLocks/>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
              <a:extLst>
                <a:ext uri="{FF2B5EF4-FFF2-40B4-BE49-F238E27FC236}">
                  <a16:creationId xmlns:a16="http://schemas.microsoft.com/office/drawing/2014/main" xmlns="" id="{12FB20DA-CD54-479C-9075-49D56A0A08D2}"/>
                </a:ext>
              </a:extLst>
            </p:cNvPr>
            <p:cNvSpPr>
              <a:spLocks/>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7">
              <a:extLst>
                <a:ext uri="{FF2B5EF4-FFF2-40B4-BE49-F238E27FC236}">
                  <a16:creationId xmlns:a16="http://schemas.microsoft.com/office/drawing/2014/main" xmlns="" id="{C08E5B73-4E28-4F46-B338-4DE06862B799}"/>
                </a:ext>
              </a:extLst>
            </p:cNvPr>
            <p:cNvSpPr>
              <a:spLocks/>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8">
              <a:extLst>
                <a:ext uri="{FF2B5EF4-FFF2-40B4-BE49-F238E27FC236}">
                  <a16:creationId xmlns:a16="http://schemas.microsoft.com/office/drawing/2014/main" xmlns="" id="{A5A35F9C-F409-4522-9A52-E676B76BC8F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9">
              <a:extLst>
                <a:ext uri="{FF2B5EF4-FFF2-40B4-BE49-F238E27FC236}">
                  <a16:creationId xmlns:a16="http://schemas.microsoft.com/office/drawing/2014/main" xmlns="" id="{CC652D0D-C305-4C9F-8B28-C57005130746}"/>
                </a:ext>
              </a:extLst>
            </p:cNvPr>
            <p:cNvSpPr>
              <a:spLocks/>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10">
              <a:extLst>
                <a:ext uri="{FF2B5EF4-FFF2-40B4-BE49-F238E27FC236}">
                  <a16:creationId xmlns:a16="http://schemas.microsoft.com/office/drawing/2014/main" xmlns="" id="{0F124AD1-2836-4021-96C7-34F883E66E3F}"/>
                </a:ext>
              </a:extLst>
            </p:cNvPr>
            <p:cNvSpPr>
              <a:spLocks/>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11">
              <a:extLst>
                <a:ext uri="{FF2B5EF4-FFF2-40B4-BE49-F238E27FC236}">
                  <a16:creationId xmlns:a16="http://schemas.microsoft.com/office/drawing/2014/main" xmlns="" id="{332AA0B8-C233-4DB5-AC75-325E6A7D2DC5}"/>
                </a:ext>
              </a:extLst>
            </p:cNvPr>
            <p:cNvSpPr>
              <a:spLocks/>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12">
              <a:extLst>
                <a:ext uri="{FF2B5EF4-FFF2-40B4-BE49-F238E27FC236}">
                  <a16:creationId xmlns:a16="http://schemas.microsoft.com/office/drawing/2014/main" xmlns="" id="{D3E52A14-7F62-4683-8DA8-6DA3A69139B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13">
              <a:extLst>
                <a:ext uri="{FF2B5EF4-FFF2-40B4-BE49-F238E27FC236}">
                  <a16:creationId xmlns:a16="http://schemas.microsoft.com/office/drawing/2014/main" xmlns="" id="{9426E82B-4141-4C95-BFA8-55CC58491EAF}"/>
                </a:ext>
              </a:extLst>
            </p:cNvPr>
            <p:cNvSpPr>
              <a:spLocks/>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14">
              <a:extLst>
                <a:ext uri="{FF2B5EF4-FFF2-40B4-BE49-F238E27FC236}">
                  <a16:creationId xmlns:a16="http://schemas.microsoft.com/office/drawing/2014/main" xmlns="" id="{3B9084AA-7E6B-468F-A3D2-05ED2D772A04}"/>
                </a:ext>
              </a:extLst>
            </p:cNvPr>
            <p:cNvSpPr>
              <a:spLocks/>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15">
              <a:extLst>
                <a:ext uri="{FF2B5EF4-FFF2-40B4-BE49-F238E27FC236}">
                  <a16:creationId xmlns:a16="http://schemas.microsoft.com/office/drawing/2014/main" xmlns="" id="{0B6B0169-19AA-4CB1-B7C1-F940CA705EC3}"/>
                </a:ext>
              </a:extLst>
            </p:cNvPr>
            <p:cNvSpPr>
              <a:spLocks/>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16">
              <a:extLst>
                <a:ext uri="{FF2B5EF4-FFF2-40B4-BE49-F238E27FC236}">
                  <a16:creationId xmlns:a16="http://schemas.microsoft.com/office/drawing/2014/main" xmlns="" id="{8EC36C43-5A60-496B-B05D-D5CF223B6D51}"/>
                </a:ext>
              </a:extLst>
            </p:cNvPr>
            <p:cNvSpPr>
              <a:spLocks/>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17">
              <a:extLst>
                <a:ext uri="{FF2B5EF4-FFF2-40B4-BE49-F238E27FC236}">
                  <a16:creationId xmlns:a16="http://schemas.microsoft.com/office/drawing/2014/main" xmlns="" id="{130A9CA7-C240-4723-A43E-FFCAD4E84F29}"/>
                </a:ext>
              </a:extLst>
            </p:cNvPr>
            <p:cNvSpPr>
              <a:spLocks/>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18">
              <a:extLst>
                <a:ext uri="{FF2B5EF4-FFF2-40B4-BE49-F238E27FC236}">
                  <a16:creationId xmlns:a16="http://schemas.microsoft.com/office/drawing/2014/main" xmlns="" id="{62A40C47-E055-4064-8DFF-EFE3CF97F21C}"/>
                </a:ext>
              </a:extLst>
            </p:cNvPr>
            <p:cNvSpPr>
              <a:spLocks/>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19">
              <a:extLst>
                <a:ext uri="{FF2B5EF4-FFF2-40B4-BE49-F238E27FC236}">
                  <a16:creationId xmlns:a16="http://schemas.microsoft.com/office/drawing/2014/main" xmlns="" id="{C0921D60-E7FE-455B-93E0-0516FCC78BB9}"/>
                </a:ext>
              </a:extLst>
            </p:cNvPr>
            <p:cNvSpPr>
              <a:spLocks/>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20">
              <a:extLst>
                <a:ext uri="{FF2B5EF4-FFF2-40B4-BE49-F238E27FC236}">
                  <a16:creationId xmlns:a16="http://schemas.microsoft.com/office/drawing/2014/main" xmlns="" id="{E0ECF4BF-9E0D-428C-846E-4C7285BC6C8C}"/>
                </a:ext>
              </a:extLst>
            </p:cNvPr>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21">
              <a:extLst>
                <a:ext uri="{FF2B5EF4-FFF2-40B4-BE49-F238E27FC236}">
                  <a16:creationId xmlns:a16="http://schemas.microsoft.com/office/drawing/2014/main" xmlns="" id="{87B0BA8A-A23F-4574-80E9-E2F85ECF2229}"/>
                </a:ext>
              </a:extLst>
            </p:cNvPr>
            <p:cNvSpPr>
              <a:spLocks/>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22">
              <a:extLst>
                <a:ext uri="{FF2B5EF4-FFF2-40B4-BE49-F238E27FC236}">
                  <a16:creationId xmlns:a16="http://schemas.microsoft.com/office/drawing/2014/main" xmlns="" id="{4E73602F-C322-4818-A0F1-EA485B6FA38F}"/>
                </a:ext>
              </a:extLst>
            </p:cNvPr>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23">
              <a:extLst>
                <a:ext uri="{FF2B5EF4-FFF2-40B4-BE49-F238E27FC236}">
                  <a16:creationId xmlns:a16="http://schemas.microsoft.com/office/drawing/2014/main" xmlns="" id="{18AAB5B5-BE61-45DC-AE42-B4771D2D4395}"/>
                </a:ext>
              </a:extLst>
            </p:cNvPr>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Freeform 24">
              <a:extLst>
                <a:ext uri="{FF2B5EF4-FFF2-40B4-BE49-F238E27FC236}">
                  <a16:creationId xmlns:a16="http://schemas.microsoft.com/office/drawing/2014/main" xmlns="" id="{5BB1FAD1-0F5F-4D90-9963-C0EF3EC293E0}"/>
                </a:ext>
              </a:extLst>
            </p:cNvPr>
            <p:cNvSpPr>
              <a:spLocks/>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25">
              <a:extLst>
                <a:ext uri="{FF2B5EF4-FFF2-40B4-BE49-F238E27FC236}">
                  <a16:creationId xmlns:a16="http://schemas.microsoft.com/office/drawing/2014/main" xmlns="" id="{EB2FB039-3240-4B91-BE81-93F588C64C1A}"/>
                </a:ext>
              </a:extLst>
            </p:cNvPr>
            <p:cNvSpPr>
              <a:spLocks/>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Freeform 26">
              <a:extLst>
                <a:ext uri="{FF2B5EF4-FFF2-40B4-BE49-F238E27FC236}">
                  <a16:creationId xmlns:a16="http://schemas.microsoft.com/office/drawing/2014/main" xmlns="" id="{5D693A86-82F1-4E90-A4F3-F0730183E1CB}"/>
                </a:ext>
              </a:extLst>
            </p:cNvPr>
            <p:cNvSpPr>
              <a:spLocks/>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27">
              <a:extLst>
                <a:ext uri="{FF2B5EF4-FFF2-40B4-BE49-F238E27FC236}">
                  <a16:creationId xmlns:a16="http://schemas.microsoft.com/office/drawing/2014/main" xmlns="" id="{FB92539D-8844-4BA2-A7D6-F17E480F26EA}"/>
                </a:ext>
              </a:extLst>
            </p:cNvPr>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9" name="Freeform 28">
              <a:extLst>
                <a:ext uri="{FF2B5EF4-FFF2-40B4-BE49-F238E27FC236}">
                  <a16:creationId xmlns:a16="http://schemas.microsoft.com/office/drawing/2014/main" xmlns="" id="{D04A01B0-6A63-4061-92BF-CE2D1ADC8116}"/>
                </a:ext>
              </a:extLst>
            </p:cNvPr>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0" name="Freeform 29">
              <a:extLst>
                <a:ext uri="{FF2B5EF4-FFF2-40B4-BE49-F238E27FC236}">
                  <a16:creationId xmlns:a16="http://schemas.microsoft.com/office/drawing/2014/main" xmlns="" id="{9F999685-FA80-4445-9249-1E673044B120}"/>
                </a:ext>
              </a:extLst>
            </p:cNvPr>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1" name="Freeform 30">
              <a:extLst>
                <a:ext uri="{FF2B5EF4-FFF2-40B4-BE49-F238E27FC236}">
                  <a16:creationId xmlns:a16="http://schemas.microsoft.com/office/drawing/2014/main" xmlns="" id="{83CC2964-CD9A-487D-8750-6573653D004C}"/>
                </a:ext>
              </a:extLst>
            </p:cNvPr>
            <p:cNvSpPr>
              <a:spLocks/>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2" name="Freeform 31">
              <a:extLst>
                <a:ext uri="{FF2B5EF4-FFF2-40B4-BE49-F238E27FC236}">
                  <a16:creationId xmlns:a16="http://schemas.microsoft.com/office/drawing/2014/main" xmlns="" id="{1B824B15-A225-44FB-9E36-AB20DACB09CB}"/>
                </a:ext>
              </a:extLst>
            </p:cNvPr>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3" name="Freeform 32">
              <a:extLst>
                <a:ext uri="{FF2B5EF4-FFF2-40B4-BE49-F238E27FC236}">
                  <a16:creationId xmlns:a16="http://schemas.microsoft.com/office/drawing/2014/main" xmlns="" id="{45978072-099E-414D-BB9A-80AD8C687E59}"/>
                </a:ext>
              </a:extLst>
            </p:cNvPr>
            <p:cNvSpPr>
              <a:spLocks/>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4" name="Freeform 33">
              <a:extLst>
                <a:ext uri="{FF2B5EF4-FFF2-40B4-BE49-F238E27FC236}">
                  <a16:creationId xmlns:a16="http://schemas.microsoft.com/office/drawing/2014/main" xmlns="" id="{60616BD0-4EBA-4511-A6B0-DBC26A2131C8}"/>
                </a:ext>
              </a:extLst>
            </p:cNvPr>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5" name="Freeform 34">
              <a:extLst>
                <a:ext uri="{FF2B5EF4-FFF2-40B4-BE49-F238E27FC236}">
                  <a16:creationId xmlns:a16="http://schemas.microsoft.com/office/drawing/2014/main" xmlns="" id="{6A462896-2B9A-4D5B-9A22-C1AEAB706743}"/>
                </a:ext>
              </a:extLst>
            </p:cNvPr>
            <p:cNvSpPr>
              <a:spLocks/>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6" name="Freeform 35">
              <a:extLst>
                <a:ext uri="{FF2B5EF4-FFF2-40B4-BE49-F238E27FC236}">
                  <a16:creationId xmlns:a16="http://schemas.microsoft.com/office/drawing/2014/main" xmlns="" id="{D4D8ACF1-450B-4B2F-8511-4DC5B237B911}"/>
                </a:ext>
              </a:extLst>
            </p:cNvPr>
            <p:cNvSpPr>
              <a:spLocks/>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7" name="Freeform 36">
              <a:extLst>
                <a:ext uri="{FF2B5EF4-FFF2-40B4-BE49-F238E27FC236}">
                  <a16:creationId xmlns:a16="http://schemas.microsoft.com/office/drawing/2014/main" xmlns="" id="{150492F8-1060-4425-87D3-B416600AC8F5}"/>
                </a:ext>
              </a:extLst>
            </p:cNvPr>
            <p:cNvSpPr>
              <a:spLocks/>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8" name="Freeform 37">
              <a:extLst>
                <a:ext uri="{FF2B5EF4-FFF2-40B4-BE49-F238E27FC236}">
                  <a16:creationId xmlns:a16="http://schemas.microsoft.com/office/drawing/2014/main" xmlns="" id="{8BAAC0BD-5D6F-4680-AE1D-F79E2B969B82}"/>
                </a:ext>
              </a:extLst>
            </p:cNvPr>
            <p:cNvSpPr>
              <a:spLocks/>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9" name="Freeform 38">
              <a:extLst>
                <a:ext uri="{FF2B5EF4-FFF2-40B4-BE49-F238E27FC236}">
                  <a16:creationId xmlns:a16="http://schemas.microsoft.com/office/drawing/2014/main" xmlns="" id="{BBD66F7F-CAF1-4B0E-8911-7D6B2596E34C}"/>
                </a:ext>
              </a:extLst>
            </p:cNvPr>
            <p:cNvSpPr>
              <a:spLocks/>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0" name="Freeform 39">
              <a:extLst>
                <a:ext uri="{FF2B5EF4-FFF2-40B4-BE49-F238E27FC236}">
                  <a16:creationId xmlns:a16="http://schemas.microsoft.com/office/drawing/2014/main" xmlns="" id="{6F8FAED0-ACC0-40E3-BAF3-7E133C63676A}"/>
                </a:ext>
              </a:extLst>
            </p:cNvPr>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Freeform 40">
              <a:extLst>
                <a:ext uri="{FF2B5EF4-FFF2-40B4-BE49-F238E27FC236}">
                  <a16:creationId xmlns:a16="http://schemas.microsoft.com/office/drawing/2014/main" xmlns="" id="{7BFC40B9-721F-499A-990F-720F41C42118}"/>
                </a:ext>
              </a:extLst>
            </p:cNvPr>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2" name="Freeform 41">
              <a:extLst>
                <a:ext uri="{FF2B5EF4-FFF2-40B4-BE49-F238E27FC236}">
                  <a16:creationId xmlns:a16="http://schemas.microsoft.com/office/drawing/2014/main" xmlns="" id="{3145708A-5C33-4370-9DD6-375F82A993C0}"/>
                </a:ext>
              </a:extLst>
            </p:cNvPr>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3" name="Freeform 42">
              <a:extLst>
                <a:ext uri="{FF2B5EF4-FFF2-40B4-BE49-F238E27FC236}">
                  <a16:creationId xmlns:a16="http://schemas.microsoft.com/office/drawing/2014/main" xmlns="" id="{0CD4E83B-9012-4447-9456-E8B8EBBADE37}"/>
                </a:ext>
              </a:extLst>
            </p:cNvPr>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5" name="Freeform 43">
              <a:extLst>
                <a:ext uri="{FF2B5EF4-FFF2-40B4-BE49-F238E27FC236}">
                  <a16:creationId xmlns:a16="http://schemas.microsoft.com/office/drawing/2014/main" xmlns="" id="{2DD5A7FC-E5D4-4189-9F2F-D0C9393F2233}"/>
                </a:ext>
              </a:extLst>
            </p:cNvPr>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6" name="Freeform 44">
              <a:extLst>
                <a:ext uri="{FF2B5EF4-FFF2-40B4-BE49-F238E27FC236}">
                  <a16:creationId xmlns:a16="http://schemas.microsoft.com/office/drawing/2014/main" xmlns="" id="{DF61480D-6042-4E3F-B150-16E6A8A98829}"/>
                </a:ext>
              </a:extLst>
            </p:cNvPr>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7" name="Freeform 45">
              <a:extLst>
                <a:ext uri="{FF2B5EF4-FFF2-40B4-BE49-F238E27FC236}">
                  <a16:creationId xmlns:a16="http://schemas.microsoft.com/office/drawing/2014/main" xmlns="" id="{31408161-D65A-4651-BC0F-ED35B067DC54}"/>
                </a:ext>
              </a:extLst>
            </p:cNvPr>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8" name="Freeform 46">
              <a:extLst>
                <a:ext uri="{FF2B5EF4-FFF2-40B4-BE49-F238E27FC236}">
                  <a16:creationId xmlns:a16="http://schemas.microsoft.com/office/drawing/2014/main" xmlns="" id="{18DCFA21-0B47-448A-BF11-83B3F0C96848}"/>
                </a:ext>
              </a:extLst>
            </p:cNvPr>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9" name="Freeform 47">
              <a:extLst>
                <a:ext uri="{FF2B5EF4-FFF2-40B4-BE49-F238E27FC236}">
                  <a16:creationId xmlns:a16="http://schemas.microsoft.com/office/drawing/2014/main" xmlns="" id="{E85A1442-9790-48EA-971F-3EF44CDCD85A}"/>
                </a:ext>
              </a:extLst>
            </p:cNvPr>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2" name="Freeform 48">
              <a:extLst>
                <a:ext uri="{FF2B5EF4-FFF2-40B4-BE49-F238E27FC236}">
                  <a16:creationId xmlns:a16="http://schemas.microsoft.com/office/drawing/2014/main" xmlns="" id="{EA093005-141E-443F-8F6B-5213F1022687}"/>
                </a:ext>
              </a:extLst>
            </p:cNvPr>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4" name="Freeform 49">
              <a:extLst>
                <a:ext uri="{FF2B5EF4-FFF2-40B4-BE49-F238E27FC236}">
                  <a16:creationId xmlns:a16="http://schemas.microsoft.com/office/drawing/2014/main" xmlns="" id="{015E19CD-5EA7-4D9F-90B8-FAFEB58E0B83}"/>
                </a:ext>
              </a:extLst>
            </p:cNvPr>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5" name="Freeform 50">
              <a:extLst>
                <a:ext uri="{FF2B5EF4-FFF2-40B4-BE49-F238E27FC236}">
                  <a16:creationId xmlns:a16="http://schemas.microsoft.com/office/drawing/2014/main" xmlns="" id="{3ED66428-87D4-464C-B4DD-34F1058B9F25}"/>
                </a:ext>
              </a:extLst>
            </p:cNvPr>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6" name="Freeform 51">
              <a:extLst>
                <a:ext uri="{FF2B5EF4-FFF2-40B4-BE49-F238E27FC236}">
                  <a16:creationId xmlns:a16="http://schemas.microsoft.com/office/drawing/2014/main" xmlns="" id="{EBF6A5E6-4A2D-4F88-A6D6-6153CC822592}"/>
                </a:ext>
              </a:extLst>
            </p:cNvPr>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7" name="Freeform 52">
              <a:extLst>
                <a:ext uri="{FF2B5EF4-FFF2-40B4-BE49-F238E27FC236}">
                  <a16:creationId xmlns:a16="http://schemas.microsoft.com/office/drawing/2014/main" xmlns="" id="{4D861759-8812-47E1-B003-A8F8811576F1}"/>
                </a:ext>
              </a:extLst>
            </p:cNvPr>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53">
              <a:extLst>
                <a:ext uri="{FF2B5EF4-FFF2-40B4-BE49-F238E27FC236}">
                  <a16:creationId xmlns:a16="http://schemas.microsoft.com/office/drawing/2014/main" xmlns="" id="{79CDEF77-C31A-4C0A-BDBD-A9512907090C}"/>
                </a:ext>
              </a:extLst>
            </p:cNvPr>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9" name="Freeform 54">
              <a:extLst>
                <a:ext uri="{FF2B5EF4-FFF2-40B4-BE49-F238E27FC236}">
                  <a16:creationId xmlns:a16="http://schemas.microsoft.com/office/drawing/2014/main" xmlns="" id="{7C2C9B1E-C254-430B-8105-D62345AD9748}"/>
                </a:ext>
              </a:extLst>
            </p:cNvPr>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0" name="Freeform 55">
              <a:extLst>
                <a:ext uri="{FF2B5EF4-FFF2-40B4-BE49-F238E27FC236}">
                  <a16:creationId xmlns:a16="http://schemas.microsoft.com/office/drawing/2014/main" xmlns="" id="{B501E7EB-984E-4D9E-A1F4-1D1E0738A60B}"/>
                </a:ext>
              </a:extLst>
            </p:cNvPr>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56">
              <a:extLst>
                <a:ext uri="{FF2B5EF4-FFF2-40B4-BE49-F238E27FC236}">
                  <a16:creationId xmlns:a16="http://schemas.microsoft.com/office/drawing/2014/main" xmlns="" id="{C7113139-C502-450C-AE4D-42E4F572B411}"/>
                </a:ext>
              </a:extLst>
            </p:cNvPr>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57">
              <a:extLst>
                <a:ext uri="{FF2B5EF4-FFF2-40B4-BE49-F238E27FC236}">
                  <a16:creationId xmlns:a16="http://schemas.microsoft.com/office/drawing/2014/main" xmlns="" id="{D01E3564-B0EC-4CBF-A7A2-723A7E897152}"/>
                </a:ext>
              </a:extLst>
            </p:cNvPr>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58">
              <a:extLst>
                <a:ext uri="{FF2B5EF4-FFF2-40B4-BE49-F238E27FC236}">
                  <a16:creationId xmlns:a16="http://schemas.microsoft.com/office/drawing/2014/main" xmlns="" id="{1B9439AC-9869-4EBA-A238-13AEF94D8A0E}"/>
                </a:ext>
              </a:extLst>
            </p:cNvPr>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59">
              <a:extLst>
                <a:ext uri="{FF2B5EF4-FFF2-40B4-BE49-F238E27FC236}">
                  <a16:creationId xmlns:a16="http://schemas.microsoft.com/office/drawing/2014/main" xmlns="" id="{0009E3C2-210A-46B2-9E40-4E63B9E11062}"/>
                </a:ext>
              </a:extLst>
            </p:cNvPr>
            <p:cNvSpPr>
              <a:spLocks/>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60">
              <a:extLst>
                <a:ext uri="{FF2B5EF4-FFF2-40B4-BE49-F238E27FC236}">
                  <a16:creationId xmlns:a16="http://schemas.microsoft.com/office/drawing/2014/main" xmlns="" id="{AF08C2DE-B9CF-4F7F-BAAE-2D9B48AE3E0E}"/>
                </a:ext>
              </a:extLst>
            </p:cNvPr>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61">
              <a:extLst>
                <a:ext uri="{FF2B5EF4-FFF2-40B4-BE49-F238E27FC236}">
                  <a16:creationId xmlns:a16="http://schemas.microsoft.com/office/drawing/2014/main" xmlns="" id="{24A7534C-BB4D-4466-8BF0-ED10A23AFFD1}"/>
                </a:ext>
              </a:extLst>
            </p:cNvPr>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62">
              <a:extLst>
                <a:ext uri="{FF2B5EF4-FFF2-40B4-BE49-F238E27FC236}">
                  <a16:creationId xmlns:a16="http://schemas.microsoft.com/office/drawing/2014/main" xmlns="" id="{D4570260-9C02-47B2-B9AB-992C3E6DBCE8}"/>
                </a:ext>
              </a:extLst>
            </p:cNvPr>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63">
              <a:extLst>
                <a:ext uri="{FF2B5EF4-FFF2-40B4-BE49-F238E27FC236}">
                  <a16:creationId xmlns:a16="http://schemas.microsoft.com/office/drawing/2014/main" xmlns="" id="{D809793E-5BEC-4E51-B1D4-120AD58F28A2}"/>
                </a:ext>
              </a:extLst>
            </p:cNvPr>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64">
              <a:extLst>
                <a:ext uri="{FF2B5EF4-FFF2-40B4-BE49-F238E27FC236}">
                  <a16:creationId xmlns:a16="http://schemas.microsoft.com/office/drawing/2014/main" xmlns="" id="{84345FFB-2BD7-472C-9754-A73C9E051772}"/>
                </a:ext>
              </a:extLst>
            </p:cNvPr>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65">
              <a:extLst>
                <a:ext uri="{FF2B5EF4-FFF2-40B4-BE49-F238E27FC236}">
                  <a16:creationId xmlns:a16="http://schemas.microsoft.com/office/drawing/2014/main" xmlns="" id="{4090374E-F1AB-4515-8272-2C2CF722D601}"/>
                </a:ext>
              </a:extLst>
            </p:cNvPr>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5" name="Freeform 66">
              <a:extLst>
                <a:ext uri="{FF2B5EF4-FFF2-40B4-BE49-F238E27FC236}">
                  <a16:creationId xmlns:a16="http://schemas.microsoft.com/office/drawing/2014/main" xmlns="" id="{F8BD8154-438A-4B2F-842E-CB7F41DBDB55}"/>
                </a:ext>
              </a:extLst>
            </p:cNvPr>
            <p:cNvSpPr>
              <a:spLocks/>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6" name="Freeform 67">
              <a:extLst>
                <a:ext uri="{FF2B5EF4-FFF2-40B4-BE49-F238E27FC236}">
                  <a16:creationId xmlns:a16="http://schemas.microsoft.com/office/drawing/2014/main" xmlns="" id="{C5F90A6B-3EF8-4A6F-82A2-D715290370DF}"/>
                </a:ext>
              </a:extLst>
            </p:cNvPr>
            <p:cNvSpPr>
              <a:spLocks/>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 name="Freeform 68">
              <a:extLst>
                <a:ext uri="{FF2B5EF4-FFF2-40B4-BE49-F238E27FC236}">
                  <a16:creationId xmlns:a16="http://schemas.microsoft.com/office/drawing/2014/main" xmlns="" id="{412103B3-F02C-4866-9DBB-C3A7A1EFDF81}"/>
                </a:ext>
              </a:extLst>
            </p:cNvPr>
            <p:cNvSpPr>
              <a:spLocks/>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8" name="Freeform 69">
              <a:extLst>
                <a:ext uri="{FF2B5EF4-FFF2-40B4-BE49-F238E27FC236}">
                  <a16:creationId xmlns:a16="http://schemas.microsoft.com/office/drawing/2014/main" xmlns="" id="{F41E5FED-2269-4509-B704-96CA91C8D6A7}"/>
                </a:ext>
              </a:extLst>
            </p:cNvPr>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9" name="Freeform 70">
              <a:extLst>
                <a:ext uri="{FF2B5EF4-FFF2-40B4-BE49-F238E27FC236}">
                  <a16:creationId xmlns:a16="http://schemas.microsoft.com/office/drawing/2014/main" xmlns="" id="{1D31B44C-B9CF-45B8-AF1C-70C58346BCFC}"/>
                </a:ext>
              </a:extLst>
            </p:cNvPr>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71">
              <a:extLst>
                <a:ext uri="{FF2B5EF4-FFF2-40B4-BE49-F238E27FC236}">
                  <a16:creationId xmlns:a16="http://schemas.microsoft.com/office/drawing/2014/main" xmlns="" id="{89FAE004-52B4-4A00-92C0-C35CC86046EA}"/>
                </a:ext>
              </a:extLst>
            </p:cNvPr>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72">
              <a:extLst>
                <a:ext uri="{FF2B5EF4-FFF2-40B4-BE49-F238E27FC236}">
                  <a16:creationId xmlns:a16="http://schemas.microsoft.com/office/drawing/2014/main" xmlns="" id="{ABA4B924-44E4-4CB7-98FB-6AE96C122A89}"/>
                </a:ext>
              </a:extLst>
            </p:cNvPr>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73">
              <a:extLst>
                <a:ext uri="{FF2B5EF4-FFF2-40B4-BE49-F238E27FC236}">
                  <a16:creationId xmlns:a16="http://schemas.microsoft.com/office/drawing/2014/main" xmlns="" id="{F61D5AD2-E4A3-4FB7-8D94-3F8B5B27C84A}"/>
                </a:ext>
              </a:extLst>
            </p:cNvPr>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74">
              <a:extLst>
                <a:ext uri="{FF2B5EF4-FFF2-40B4-BE49-F238E27FC236}">
                  <a16:creationId xmlns:a16="http://schemas.microsoft.com/office/drawing/2014/main" xmlns="" id="{C381A412-85B2-46A4-8454-452B50F40F34}"/>
                </a:ext>
              </a:extLst>
            </p:cNvPr>
            <p:cNvSpPr>
              <a:spLocks/>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75">
              <a:extLst>
                <a:ext uri="{FF2B5EF4-FFF2-40B4-BE49-F238E27FC236}">
                  <a16:creationId xmlns:a16="http://schemas.microsoft.com/office/drawing/2014/main" xmlns="" id="{6BBA59C2-7EA9-49C3-B45D-505E3DE60DE1}"/>
                </a:ext>
              </a:extLst>
            </p:cNvPr>
            <p:cNvSpPr>
              <a:spLocks/>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76">
              <a:extLst>
                <a:ext uri="{FF2B5EF4-FFF2-40B4-BE49-F238E27FC236}">
                  <a16:creationId xmlns:a16="http://schemas.microsoft.com/office/drawing/2014/main" xmlns="" id="{D2016492-221B-4D45-AF72-C3DDB18315D5}"/>
                </a:ext>
              </a:extLst>
            </p:cNvPr>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77">
              <a:extLst>
                <a:ext uri="{FF2B5EF4-FFF2-40B4-BE49-F238E27FC236}">
                  <a16:creationId xmlns:a16="http://schemas.microsoft.com/office/drawing/2014/main" xmlns="" id="{E06C03CB-B718-4FF6-89A1-5621AC74C83F}"/>
                </a:ext>
              </a:extLst>
            </p:cNvPr>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3" name="Freeform 78">
              <a:extLst>
                <a:ext uri="{FF2B5EF4-FFF2-40B4-BE49-F238E27FC236}">
                  <a16:creationId xmlns:a16="http://schemas.microsoft.com/office/drawing/2014/main" xmlns="" id="{D1190379-84F6-437E-8A09-3CE2C10CB448}"/>
                </a:ext>
              </a:extLst>
            </p:cNvPr>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79">
              <a:extLst>
                <a:ext uri="{FF2B5EF4-FFF2-40B4-BE49-F238E27FC236}">
                  <a16:creationId xmlns:a16="http://schemas.microsoft.com/office/drawing/2014/main" xmlns="" id="{F36D0E01-9919-4579-A7A4-3145BDA7445D}"/>
                </a:ext>
              </a:extLst>
            </p:cNvPr>
            <p:cNvSpPr>
              <a:spLocks/>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80">
              <a:extLst>
                <a:ext uri="{FF2B5EF4-FFF2-40B4-BE49-F238E27FC236}">
                  <a16:creationId xmlns:a16="http://schemas.microsoft.com/office/drawing/2014/main" xmlns="" id="{F1156FB7-FE6C-4CE7-AF25-56BDB409F2E7}"/>
                </a:ext>
              </a:extLst>
            </p:cNvPr>
            <p:cNvSpPr>
              <a:spLocks/>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81">
              <a:extLst>
                <a:ext uri="{FF2B5EF4-FFF2-40B4-BE49-F238E27FC236}">
                  <a16:creationId xmlns:a16="http://schemas.microsoft.com/office/drawing/2014/main" xmlns="" id="{3102D674-095F-4421-966E-3ACFE689ED9E}"/>
                </a:ext>
              </a:extLst>
            </p:cNvPr>
            <p:cNvSpPr>
              <a:spLocks/>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82">
              <a:extLst>
                <a:ext uri="{FF2B5EF4-FFF2-40B4-BE49-F238E27FC236}">
                  <a16:creationId xmlns:a16="http://schemas.microsoft.com/office/drawing/2014/main" xmlns="" id="{31C37194-1BBE-4EFB-B858-5E9D8AE9ACA6}"/>
                </a:ext>
              </a:extLst>
            </p:cNvPr>
            <p:cNvSpPr>
              <a:spLocks/>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6" name="Freeform 83">
              <a:extLst>
                <a:ext uri="{FF2B5EF4-FFF2-40B4-BE49-F238E27FC236}">
                  <a16:creationId xmlns:a16="http://schemas.microsoft.com/office/drawing/2014/main" xmlns="" id="{E61E678B-576A-4B7E-9C4F-BFFF6AF3096F}"/>
                </a:ext>
              </a:extLst>
            </p:cNvPr>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7" name="Oval 84">
              <a:extLst>
                <a:ext uri="{FF2B5EF4-FFF2-40B4-BE49-F238E27FC236}">
                  <a16:creationId xmlns:a16="http://schemas.microsoft.com/office/drawing/2014/main" xmlns="" id="{F02AB796-918C-42ED-9F15-E451090B3AE5}"/>
                </a:ext>
              </a:extLst>
            </p:cNvPr>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2" name="Freeform 85">
              <a:extLst>
                <a:ext uri="{FF2B5EF4-FFF2-40B4-BE49-F238E27FC236}">
                  <a16:creationId xmlns:a16="http://schemas.microsoft.com/office/drawing/2014/main" xmlns="" id="{F23A3C2E-2839-4C3B-8B35-0C56C5037EA7}"/>
                </a:ext>
              </a:extLst>
            </p:cNvPr>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3" name="Freeform 86">
              <a:extLst>
                <a:ext uri="{FF2B5EF4-FFF2-40B4-BE49-F238E27FC236}">
                  <a16:creationId xmlns:a16="http://schemas.microsoft.com/office/drawing/2014/main" xmlns="" id="{75E1BB1B-A0AA-47B6-9FA9-D521E414C43E}"/>
                </a:ext>
              </a:extLst>
            </p:cNvPr>
            <p:cNvSpPr>
              <a:spLocks/>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2" name="Freeform 87">
              <a:extLst>
                <a:ext uri="{FF2B5EF4-FFF2-40B4-BE49-F238E27FC236}">
                  <a16:creationId xmlns:a16="http://schemas.microsoft.com/office/drawing/2014/main" xmlns="" id="{EC3BF572-6E8E-469E-8848-448F46C4B112}"/>
                </a:ext>
              </a:extLst>
            </p:cNvPr>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3" name="Oval 88">
              <a:extLst>
                <a:ext uri="{FF2B5EF4-FFF2-40B4-BE49-F238E27FC236}">
                  <a16:creationId xmlns:a16="http://schemas.microsoft.com/office/drawing/2014/main" xmlns="" id="{09D11003-D3B4-4B8A-8153-AB84CE470C77}"/>
                </a:ext>
              </a:extLst>
            </p:cNvPr>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4" name="Freeform 89">
              <a:extLst>
                <a:ext uri="{FF2B5EF4-FFF2-40B4-BE49-F238E27FC236}">
                  <a16:creationId xmlns:a16="http://schemas.microsoft.com/office/drawing/2014/main" xmlns="" id="{0ECDC7EA-A798-42E4-945F-A2DF27368739}"/>
                </a:ext>
              </a:extLst>
            </p:cNvPr>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5" name="Oval 90">
              <a:extLst>
                <a:ext uri="{FF2B5EF4-FFF2-40B4-BE49-F238E27FC236}">
                  <a16:creationId xmlns:a16="http://schemas.microsoft.com/office/drawing/2014/main" xmlns="" id="{FB0E092E-1823-4553-85F8-FFA15966A264}"/>
                </a:ext>
              </a:extLst>
            </p:cNvPr>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6" name="Freeform 91">
              <a:extLst>
                <a:ext uri="{FF2B5EF4-FFF2-40B4-BE49-F238E27FC236}">
                  <a16:creationId xmlns:a16="http://schemas.microsoft.com/office/drawing/2014/main" xmlns="" id="{56A46D2E-F130-473A-84EA-02B2158D5857}"/>
                </a:ext>
              </a:extLst>
            </p:cNvPr>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7" name="Freeform 92">
              <a:extLst>
                <a:ext uri="{FF2B5EF4-FFF2-40B4-BE49-F238E27FC236}">
                  <a16:creationId xmlns:a16="http://schemas.microsoft.com/office/drawing/2014/main" xmlns="" id="{D0D33E73-A752-4A28-8C0B-B6FBC1CCE149}"/>
                </a:ext>
              </a:extLst>
            </p:cNvPr>
            <p:cNvSpPr>
              <a:spLocks/>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8" name="Freeform 93">
              <a:extLst>
                <a:ext uri="{FF2B5EF4-FFF2-40B4-BE49-F238E27FC236}">
                  <a16:creationId xmlns:a16="http://schemas.microsoft.com/office/drawing/2014/main" xmlns="" id="{56124D14-4371-4800-9215-0C3449843294}"/>
                </a:ext>
              </a:extLst>
            </p:cNvPr>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9" name="Freeform 94">
              <a:extLst>
                <a:ext uri="{FF2B5EF4-FFF2-40B4-BE49-F238E27FC236}">
                  <a16:creationId xmlns:a16="http://schemas.microsoft.com/office/drawing/2014/main" xmlns="" id="{69D137D3-A7C1-4E1C-B175-69C72B0CC98B}"/>
                </a:ext>
              </a:extLst>
            </p:cNvPr>
            <p:cNvSpPr>
              <a:spLocks/>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0" name="Freeform 95">
              <a:extLst>
                <a:ext uri="{FF2B5EF4-FFF2-40B4-BE49-F238E27FC236}">
                  <a16:creationId xmlns:a16="http://schemas.microsoft.com/office/drawing/2014/main" xmlns="" id="{7A312A17-0728-4DA6-A438-7082A11F74DD}"/>
                </a:ext>
              </a:extLst>
            </p:cNvPr>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1" name="Oval 96">
              <a:extLst>
                <a:ext uri="{FF2B5EF4-FFF2-40B4-BE49-F238E27FC236}">
                  <a16:creationId xmlns:a16="http://schemas.microsoft.com/office/drawing/2014/main" xmlns="" id="{552FF8F0-A7AC-49E3-B75B-33F984DC171B}"/>
                </a:ext>
              </a:extLst>
            </p:cNvPr>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2" name="Freeform 97">
              <a:extLst>
                <a:ext uri="{FF2B5EF4-FFF2-40B4-BE49-F238E27FC236}">
                  <a16:creationId xmlns:a16="http://schemas.microsoft.com/office/drawing/2014/main" xmlns="" id="{74767D50-F1F1-43BB-BBB9-2DFA124E8CCA}"/>
                </a:ext>
              </a:extLst>
            </p:cNvPr>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3" name="Freeform 98">
              <a:extLst>
                <a:ext uri="{FF2B5EF4-FFF2-40B4-BE49-F238E27FC236}">
                  <a16:creationId xmlns:a16="http://schemas.microsoft.com/office/drawing/2014/main" xmlns="" id="{0230015D-8393-4EE0-AF9F-C74302BC48D6}"/>
                </a:ext>
              </a:extLst>
            </p:cNvPr>
            <p:cNvSpPr>
              <a:spLocks/>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4" name="Freeform 99">
              <a:extLst>
                <a:ext uri="{FF2B5EF4-FFF2-40B4-BE49-F238E27FC236}">
                  <a16:creationId xmlns:a16="http://schemas.microsoft.com/office/drawing/2014/main" xmlns="" id="{C3931F7B-402C-4254-9E23-85403E30EEDC}"/>
                </a:ext>
              </a:extLst>
            </p:cNvPr>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5" name="Freeform 100">
              <a:extLst>
                <a:ext uri="{FF2B5EF4-FFF2-40B4-BE49-F238E27FC236}">
                  <a16:creationId xmlns:a16="http://schemas.microsoft.com/office/drawing/2014/main" xmlns="" id="{786FE0A4-B92A-48AC-A068-D7D900B2CA99}"/>
                </a:ext>
              </a:extLst>
            </p:cNvPr>
            <p:cNvSpPr>
              <a:spLocks/>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6" name="Freeform 101">
              <a:extLst>
                <a:ext uri="{FF2B5EF4-FFF2-40B4-BE49-F238E27FC236}">
                  <a16:creationId xmlns:a16="http://schemas.microsoft.com/office/drawing/2014/main" xmlns="" id="{73A5F9AA-C437-44F9-92ED-2CC2D2F78359}"/>
                </a:ext>
              </a:extLst>
            </p:cNvPr>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7" name="Freeform 102">
              <a:extLst>
                <a:ext uri="{FF2B5EF4-FFF2-40B4-BE49-F238E27FC236}">
                  <a16:creationId xmlns:a16="http://schemas.microsoft.com/office/drawing/2014/main" xmlns="" id="{AE20D0E1-2D12-49FE-A7D9-508D665D5C2E}"/>
                </a:ext>
              </a:extLst>
            </p:cNvPr>
            <p:cNvSpPr>
              <a:spLocks/>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8" name="Freeform 103">
              <a:extLst>
                <a:ext uri="{FF2B5EF4-FFF2-40B4-BE49-F238E27FC236}">
                  <a16:creationId xmlns:a16="http://schemas.microsoft.com/office/drawing/2014/main" xmlns="" id="{826225CF-6C56-414C-B906-5676C9F93295}"/>
                </a:ext>
              </a:extLst>
            </p:cNvPr>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9" name="Freeform 104">
              <a:extLst>
                <a:ext uri="{FF2B5EF4-FFF2-40B4-BE49-F238E27FC236}">
                  <a16:creationId xmlns:a16="http://schemas.microsoft.com/office/drawing/2014/main" xmlns="" id="{8BA65693-CFC2-445B-9477-C05E76191963}"/>
                </a:ext>
              </a:extLst>
            </p:cNvPr>
            <p:cNvSpPr>
              <a:spLocks/>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0" name="Freeform 105">
              <a:extLst>
                <a:ext uri="{FF2B5EF4-FFF2-40B4-BE49-F238E27FC236}">
                  <a16:creationId xmlns:a16="http://schemas.microsoft.com/office/drawing/2014/main" xmlns="" id="{0A9C7C59-E3AA-4D48-BC1E-EDBBC5462C5B}"/>
                </a:ext>
              </a:extLst>
            </p:cNvPr>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1" name="Freeform 106">
              <a:extLst>
                <a:ext uri="{FF2B5EF4-FFF2-40B4-BE49-F238E27FC236}">
                  <a16:creationId xmlns:a16="http://schemas.microsoft.com/office/drawing/2014/main" xmlns="" id="{3D9C101F-CF8A-4F3D-A8B8-976164F1218F}"/>
                </a:ext>
              </a:extLst>
            </p:cNvPr>
            <p:cNvSpPr>
              <a:spLocks/>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2" name="Freeform 107">
              <a:extLst>
                <a:ext uri="{FF2B5EF4-FFF2-40B4-BE49-F238E27FC236}">
                  <a16:creationId xmlns:a16="http://schemas.microsoft.com/office/drawing/2014/main" xmlns="" id="{8DD4BF26-59DA-4ADD-97C3-AFB50E71B257}"/>
                </a:ext>
              </a:extLst>
            </p:cNvPr>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3" name="Oval 108">
              <a:extLst>
                <a:ext uri="{FF2B5EF4-FFF2-40B4-BE49-F238E27FC236}">
                  <a16:creationId xmlns:a16="http://schemas.microsoft.com/office/drawing/2014/main" xmlns="" id="{1D1F5449-C96F-4B74-AB4E-CB266A01B51A}"/>
                </a:ext>
              </a:extLst>
            </p:cNvPr>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4" name="Freeform 109">
              <a:extLst>
                <a:ext uri="{FF2B5EF4-FFF2-40B4-BE49-F238E27FC236}">
                  <a16:creationId xmlns:a16="http://schemas.microsoft.com/office/drawing/2014/main" xmlns="" id="{DEDA8CAF-5118-4605-A456-D9F03F7DE040}"/>
                </a:ext>
              </a:extLst>
            </p:cNvPr>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5" name="Freeform 110">
              <a:extLst>
                <a:ext uri="{FF2B5EF4-FFF2-40B4-BE49-F238E27FC236}">
                  <a16:creationId xmlns:a16="http://schemas.microsoft.com/office/drawing/2014/main" xmlns="" id="{335F6882-B38C-46BC-8452-D8470DA01C97}"/>
                </a:ext>
              </a:extLst>
            </p:cNvPr>
            <p:cNvSpPr>
              <a:spLocks/>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6" name="Freeform 111">
              <a:extLst>
                <a:ext uri="{FF2B5EF4-FFF2-40B4-BE49-F238E27FC236}">
                  <a16:creationId xmlns:a16="http://schemas.microsoft.com/office/drawing/2014/main" xmlns="" id="{C47F2F67-9582-49CC-B2AC-C5A9D44DEC96}"/>
                </a:ext>
              </a:extLst>
            </p:cNvPr>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7" name="Oval 112">
              <a:extLst>
                <a:ext uri="{FF2B5EF4-FFF2-40B4-BE49-F238E27FC236}">
                  <a16:creationId xmlns:a16="http://schemas.microsoft.com/office/drawing/2014/main" xmlns="" id="{12A5BD40-30A3-471D-BF6B-0BD8248C5FCD}"/>
                </a:ext>
              </a:extLst>
            </p:cNvPr>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8" name="Freeform 113">
              <a:extLst>
                <a:ext uri="{FF2B5EF4-FFF2-40B4-BE49-F238E27FC236}">
                  <a16:creationId xmlns:a16="http://schemas.microsoft.com/office/drawing/2014/main" xmlns="" id="{0FA9DCA5-3E9D-4017-8C47-CE27879F3BFE}"/>
                </a:ext>
              </a:extLst>
            </p:cNvPr>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9" name="Freeform 114">
              <a:extLst>
                <a:ext uri="{FF2B5EF4-FFF2-40B4-BE49-F238E27FC236}">
                  <a16:creationId xmlns:a16="http://schemas.microsoft.com/office/drawing/2014/main" xmlns="" id="{FCBF3B97-90A3-4063-811C-5CB92B3F408C}"/>
                </a:ext>
              </a:extLst>
            </p:cNvPr>
            <p:cNvSpPr>
              <a:spLocks/>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0" name="Freeform 115">
              <a:extLst>
                <a:ext uri="{FF2B5EF4-FFF2-40B4-BE49-F238E27FC236}">
                  <a16:creationId xmlns:a16="http://schemas.microsoft.com/office/drawing/2014/main" xmlns="" id="{D3ABC836-AC6C-4CF6-91D8-07E210080AF5}"/>
                </a:ext>
              </a:extLst>
            </p:cNvPr>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1" name="Freeform 116">
              <a:extLst>
                <a:ext uri="{FF2B5EF4-FFF2-40B4-BE49-F238E27FC236}">
                  <a16:creationId xmlns:a16="http://schemas.microsoft.com/office/drawing/2014/main" xmlns="" id="{61D0E8C1-70EE-4B58-A520-D3D350357F8D}"/>
                </a:ext>
              </a:extLst>
            </p:cNvPr>
            <p:cNvSpPr>
              <a:spLocks/>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2" name="Freeform 117">
              <a:extLst>
                <a:ext uri="{FF2B5EF4-FFF2-40B4-BE49-F238E27FC236}">
                  <a16:creationId xmlns:a16="http://schemas.microsoft.com/office/drawing/2014/main" xmlns="" id="{F26E193F-43B9-4FA6-90F0-D0FFC7C8A3D5}"/>
                </a:ext>
              </a:extLst>
            </p:cNvPr>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3" name="Freeform 118">
              <a:extLst>
                <a:ext uri="{FF2B5EF4-FFF2-40B4-BE49-F238E27FC236}">
                  <a16:creationId xmlns:a16="http://schemas.microsoft.com/office/drawing/2014/main" xmlns="" id="{EAC226A4-9ECC-4C03-970A-10B2E024948A}"/>
                </a:ext>
              </a:extLst>
            </p:cNvPr>
            <p:cNvSpPr>
              <a:spLocks/>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4" name="Freeform 119">
              <a:extLst>
                <a:ext uri="{FF2B5EF4-FFF2-40B4-BE49-F238E27FC236}">
                  <a16:creationId xmlns:a16="http://schemas.microsoft.com/office/drawing/2014/main" xmlns="" id="{A55810CE-DE2C-4101-92C7-795484F1D697}"/>
                </a:ext>
              </a:extLst>
            </p:cNvPr>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5" name="Freeform 120">
              <a:extLst>
                <a:ext uri="{FF2B5EF4-FFF2-40B4-BE49-F238E27FC236}">
                  <a16:creationId xmlns:a16="http://schemas.microsoft.com/office/drawing/2014/main" xmlns="" id="{5761DFBC-543B-4E35-B8CB-CA804E6EB049}"/>
                </a:ext>
              </a:extLst>
            </p:cNvPr>
            <p:cNvSpPr>
              <a:spLocks/>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6" name="Freeform 121">
              <a:extLst>
                <a:ext uri="{FF2B5EF4-FFF2-40B4-BE49-F238E27FC236}">
                  <a16:creationId xmlns:a16="http://schemas.microsoft.com/office/drawing/2014/main" xmlns="" id="{AEE7F9EF-37AD-4621-9E97-09FDF99AB565}"/>
                </a:ext>
              </a:extLst>
            </p:cNvPr>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7" name="Freeform 122">
              <a:extLst>
                <a:ext uri="{FF2B5EF4-FFF2-40B4-BE49-F238E27FC236}">
                  <a16:creationId xmlns:a16="http://schemas.microsoft.com/office/drawing/2014/main" xmlns="" id="{7AD6C6CA-DA2B-4C40-A169-7AE955C662A5}"/>
                </a:ext>
              </a:extLst>
            </p:cNvPr>
            <p:cNvSpPr>
              <a:spLocks/>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8" name="Freeform 123">
              <a:extLst>
                <a:ext uri="{FF2B5EF4-FFF2-40B4-BE49-F238E27FC236}">
                  <a16:creationId xmlns:a16="http://schemas.microsoft.com/office/drawing/2014/main" xmlns="" id="{37BE2006-5AE0-4E66-BC7E-CD9427EC049D}"/>
                </a:ext>
              </a:extLst>
            </p:cNvPr>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9" name="Oval 124">
              <a:extLst>
                <a:ext uri="{FF2B5EF4-FFF2-40B4-BE49-F238E27FC236}">
                  <a16:creationId xmlns:a16="http://schemas.microsoft.com/office/drawing/2014/main" xmlns="" id="{3FB56D5A-F2CE-4D7B-B164-197415701309}"/>
                </a:ext>
              </a:extLst>
            </p:cNvPr>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0" name="Freeform 125">
              <a:extLst>
                <a:ext uri="{FF2B5EF4-FFF2-40B4-BE49-F238E27FC236}">
                  <a16:creationId xmlns:a16="http://schemas.microsoft.com/office/drawing/2014/main" xmlns="" id="{C43010DC-AA5E-4CBA-8669-F56008E19E10}"/>
                </a:ext>
              </a:extLst>
            </p:cNvPr>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1" name="Freeform 126">
              <a:extLst>
                <a:ext uri="{FF2B5EF4-FFF2-40B4-BE49-F238E27FC236}">
                  <a16:creationId xmlns:a16="http://schemas.microsoft.com/office/drawing/2014/main" xmlns="" id="{75F8ADA7-F971-4264-B634-432F14EF3429}"/>
                </a:ext>
              </a:extLst>
            </p:cNvPr>
            <p:cNvSpPr>
              <a:spLocks/>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2" name="Freeform 127">
              <a:extLst>
                <a:ext uri="{FF2B5EF4-FFF2-40B4-BE49-F238E27FC236}">
                  <a16:creationId xmlns:a16="http://schemas.microsoft.com/office/drawing/2014/main" xmlns="" id="{BA2A242E-3098-46DF-89BC-97EFB54E9823}"/>
                </a:ext>
              </a:extLst>
            </p:cNvPr>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3" name="Oval 128">
              <a:extLst>
                <a:ext uri="{FF2B5EF4-FFF2-40B4-BE49-F238E27FC236}">
                  <a16:creationId xmlns:a16="http://schemas.microsoft.com/office/drawing/2014/main" xmlns="" id="{835DE634-F192-43AB-BED9-E4512813577C}"/>
                </a:ext>
              </a:extLst>
            </p:cNvPr>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4" name="Freeform 129">
              <a:extLst>
                <a:ext uri="{FF2B5EF4-FFF2-40B4-BE49-F238E27FC236}">
                  <a16:creationId xmlns:a16="http://schemas.microsoft.com/office/drawing/2014/main" xmlns="" id="{5390C779-3E49-4359-B20F-EABCF96578B6}"/>
                </a:ext>
              </a:extLst>
            </p:cNvPr>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5" name="Freeform 130">
              <a:extLst>
                <a:ext uri="{FF2B5EF4-FFF2-40B4-BE49-F238E27FC236}">
                  <a16:creationId xmlns:a16="http://schemas.microsoft.com/office/drawing/2014/main" xmlns="" id="{AE3C22E7-F421-4D37-A480-B1BD3ACC46EC}"/>
                </a:ext>
              </a:extLst>
            </p:cNvPr>
            <p:cNvSpPr>
              <a:spLocks/>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6" name="Freeform 131">
              <a:extLst>
                <a:ext uri="{FF2B5EF4-FFF2-40B4-BE49-F238E27FC236}">
                  <a16:creationId xmlns:a16="http://schemas.microsoft.com/office/drawing/2014/main" xmlns="" id="{5FE97711-1022-4E1C-B9B0-F9137148B317}"/>
                </a:ext>
              </a:extLst>
            </p:cNvPr>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7" name="Oval 132">
              <a:extLst>
                <a:ext uri="{FF2B5EF4-FFF2-40B4-BE49-F238E27FC236}">
                  <a16:creationId xmlns:a16="http://schemas.microsoft.com/office/drawing/2014/main" xmlns="" id="{AB06E105-9813-4F37-83C6-9E6CE4B0F788}"/>
                </a:ext>
              </a:extLst>
            </p:cNvPr>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8" name="Freeform 133">
              <a:extLst>
                <a:ext uri="{FF2B5EF4-FFF2-40B4-BE49-F238E27FC236}">
                  <a16:creationId xmlns:a16="http://schemas.microsoft.com/office/drawing/2014/main" xmlns="" id="{EDD4F753-9576-4D03-AE9D-97475506F65F}"/>
                </a:ext>
              </a:extLst>
            </p:cNvPr>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9" name="Freeform 134">
              <a:extLst>
                <a:ext uri="{FF2B5EF4-FFF2-40B4-BE49-F238E27FC236}">
                  <a16:creationId xmlns:a16="http://schemas.microsoft.com/office/drawing/2014/main" xmlns="" id="{503FA9B9-E40F-462C-AC0D-953AFBFD0384}"/>
                </a:ext>
              </a:extLst>
            </p:cNvPr>
            <p:cNvSpPr>
              <a:spLocks/>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0" name="Freeform 135">
              <a:extLst>
                <a:ext uri="{FF2B5EF4-FFF2-40B4-BE49-F238E27FC236}">
                  <a16:creationId xmlns:a16="http://schemas.microsoft.com/office/drawing/2014/main" xmlns="" id="{14C82515-4D88-4D4F-BC8C-ABBE5EED2D4D}"/>
                </a:ext>
              </a:extLst>
            </p:cNvPr>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1" name="Oval 136">
              <a:extLst>
                <a:ext uri="{FF2B5EF4-FFF2-40B4-BE49-F238E27FC236}">
                  <a16:creationId xmlns:a16="http://schemas.microsoft.com/office/drawing/2014/main" xmlns="" id="{CDECAF3F-B3CE-475B-993B-BEB3C27311F6}"/>
                </a:ext>
              </a:extLst>
            </p:cNvPr>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2" name="Freeform 137">
              <a:extLst>
                <a:ext uri="{FF2B5EF4-FFF2-40B4-BE49-F238E27FC236}">
                  <a16:creationId xmlns:a16="http://schemas.microsoft.com/office/drawing/2014/main" xmlns="" id="{7FF74D14-376E-4E6F-9519-D9438C84938A}"/>
                </a:ext>
              </a:extLst>
            </p:cNvPr>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3" name="Freeform 138">
              <a:extLst>
                <a:ext uri="{FF2B5EF4-FFF2-40B4-BE49-F238E27FC236}">
                  <a16:creationId xmlns:a16="http://schemas.microsoft.com/office/drawing/2014/main" xmlns="" id="{0B9FAF0E-07BF-4435-A8AD-48A7E99ACF2B}"/>
                </a:ext>
              </a:extLst>
            </p:cNvPr>
            <p:cNvSpPr>
              <a:spLocks/>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4" name="Freeform 139">
              <a:extLst>
                <a:ext uri="{FF2B5EF4-FFF2-40B4-BE49-F238E27FC236}">
                  <a16:creationId xmlns:a16="http://schemas.microsoft.com/office/drawing/2014/main" xmlns="" id="{1F52829A-50EA-4793-A1B5-D76BE39CBC12}"/>
                </a:ext>
              </a:extLst>
            </p:cNvPr>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 name="Oval 140">
              <a:extLst>
                <a:ext uri="{FF2B5EF4-FFF2-40B4-BE49-F238E27FC236}">
                  <a16:creationId xmlns:a16="http://schemas.microsoft.com/office/drawing/2014/main" xmlns="" id="{EF93C77B-EF5F-4CBE-98D2-2246E9C8DF85}"/>
                </a:ext>
              </a:extLst>
            </p:cNvPr>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6" name="Freeform 141">
              <a:extLst>
                <a:ext uri="{FF2B5EF4-FFF2-40B4-BE49-F238E27FC236}">
                  <a16:creationId xmlns:a16="http://schemas.microsoft.com/office/drawing/2014/main" xmlns="" id="{08B4A3F1-10D7-486E-BDA5-1C7BD5FEE87F}"/>
                </a:ext>
              </a:extLst>
            </p:cNvPr>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7" name="Oval 142">
              <a:extLst>
                <a:ext uri="{FF2B5EF4-FFF2-40B4-BE49-F238E27FC236}">
                  <a16:creationId xmlns:a16="http://schemas.microsoft.com/office/drawing/2014/main" xmlns="" id="{52A35DD9-8325-4D48-9E3B-A1A4EF550C8C}"/>
                </a:ext>
              </a:extLst>
            </p:cNvPr>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8" name="Freeform 143">
              <a:extLst>
                <a:ext uri="{FF2B5EF4-FFF2-40B4-BE49-F238E27FC236}">
                  <a16:creationId xmlns:a16="http://schemas.microsoft.com/office/drawing/2014/main" xmlns="" id="{D0444C69-10BF-4027-ADCF-41E7A139A5C5}"/>
                </a:ext>
              </a:extLst>
            </p:cNvPr>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9" name="Freeform 144">
              <a:extLst>
                <a:ext uri="{FF2B5EF4-FFF2-40B4-BE49-F238E27FC236}">
                  <a16:creationId xmlns:a16="http://schemas.microsoft.com/office/drawing/2014/main" xmlns="" id="{C3638E59-DD1C-4741-9974-4A2A642ADB4B}"/>
                </a:ext>
              </a:extLst>
            </p:cNvPr>
            <p:cNvSpPr>
              <a:spLocks/>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0" name="Freeform 145">
              <a:extLst>
                <a:ext uri="{FF2B5EF4-FFF2-40B4-BE49-F238E27FC236}">
                  <a16:creationId xmlns:a16="http://schemas.microsoft.com/office/drawing/2014/main" xmlns="" id="{42B527DF-EFD6-4026-A6EA-4F782EA39956}"/>
                </a:ext>
              </a:extLst>
            </p:cNvPr>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 name="Freeform 146">
              <a:extLst>
                <a:ext uri="{FF2B5EF4-FFF2-40B4-BE49-F238E27FC236}">
                  <a16:creationId xmlns:a16="http://schemas.microsoft.com/office/drawing/2014/main" xmlns="" id="{9046369B-6241-43C7-B261-627BB5CB59BB}"/>
                </a:ext>
              </a:extLst>
            </p:cNvPr>
            <p:cNvSpPr>
              <a:spLocks/>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 name="Freeform 147">
              <a:extLst>
                <a:ext uri="{FF2B5EF4-FFF2-40B4-BE49-F238E27FC236}">
                  <a16:creationId xmlns:a16="http://schemas.microsoft.com/office/drawing/2014/main" xmlns="" id="{4C1618F4-B4CA-42DC-A39D-8AE951C2FD80}"/>
                </a:ext>
              </a:extLst>
            </p:cNvPr>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3" name="Oval 148">
              <a:extLst>
                <a:ext uri="{FF2B5EF4-FFF2-40B4-BE49-F238E27FC236}">
                  <a16:creationId xmlns:a16="http://schemas.microsoft.com/office/drawing/2014/main" xmlns="" id="{C981E4E8-E6BA-4A97-B33F-D76EF5305323}"/>
                </a:ext>
              </a:extLst>
            </p:cNvPr>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4" name="Freeform 149">
              <a:extLst>
                <a:ext uri="{FF2B5EF4-FFF2-40B4-BE49-F238E27FC236}">
                  <a16:creationId xmlns:a16="http://schemas.microsoft.com/office/drawing/2014/main" xmlns="" id="{3ED64B73-944A-4EE1-9C7B-71FB13078E93}"/>
                </a:ext>
              </a:extLst>
            </p:cNvPr>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5" name="Oval 150">
              <a:extLst>
                <a:ext uri="{FF2B5EF4-FFF2-40B4-BE49-F238E27FC236}">
                  <a16:creationId xmlns:a16="http://schemas.microsoft.com/office/drawing/2014/main" xmlns="" id="{E89EDBAA-5176-4D07-9407-760D49E9F47C}"/>
                </a:ext>
              </a:extLst>
            </p:cNvPr>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6" name="Freeform 151">
              <a:extLst>
                <a:ext uri="{FF2B5EF4-FFF2-40B4-BE49-F238E27FC236}">
                  <a16:creationId xmlns:a16="http://schemas.microsoft.com/office/drawing/2014/main" xmlns="" id="{4F11C0A5-A866-4031-8C88-C3F5A54CB47D}"/>
                </a:ext>
              </a:extLst>
            </p:cNvPr>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7" name="Oval 152">
              <a:extLst>
                <a:ext uri="{FF2B5EF4-FFF2-40B4-BE49-F238E27FC236}">
                  <a16:creationId xmlns:a16="http://schemas.microsoft.com/office/drawing/2014/main" xmlns="" id="{0F7FF06E-DE9B-4252-828A-EFBC0BCEB6A3}"/>
                </a:ext>
              </a:extLst>
            </p:cNvPr>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8" name="Freeform 153">
              <a:extLst>
                <a:ext uri="{FF2B5EF4-FFF2-40B4-BE49-F238E27FC236}">
                  <a16:creationId xmlns:a16="http://schemas.microsoft.com/office/drawing/2014/main" xmlns="" id="{BC593AEC-4C6B-4DA6-8DFD-AFE412AB67C3}"/>
                </a:ext>
              </a:extLst>
            </p:cNvPr>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37127111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2460"/>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3660"/>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4960"/>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空心弧 6">
            <a:extLst>
              <a:ext uri="{FF2B5EF4-FFF2-40B4-BE49-F238E27FC236}">
                <a16:creationId xmlns:a16="http://schemas.microsoft.com/office/drawing/2014/main" xmlns="" id="{9B67FF90-4B9C-466B-A8B5-1DDC456A9D79}"/>
              </a:ext>
            </a:extLst>
          </p:cNvPr>
          <p:cNvSpPr/>
          <p:nvPr/>
        </p:nvSpPr>
        <p:spPr>
          <a:xfrm>
            <a:off x="3300771" y="1990691"/>
            <a:ext cx="5590458" cy="5590458"/>
          </a:xfrm>
          <a:prstGeom prst="blockArc">
            <a:avLst>
              <a:gd name="adj1" fmla="val 10800000"/>
              <a:gd name="adj2" fmla="val 19110"/>
              <a:gd name="adj3" fmla="val 12171"/>
            </a:avLst>
          </a:prstGeom>
          <a:gradFill flip="none" rotWithShape="1">
            <a:gsLst>
              <a:gs pos="54000">
                <a:srgbClr val="E3E3E3"/>
              </a:gs>
              <a:gs pos="0">
                <a:srgbClr val="F4F4F4">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sp>
        <p:nvSpPr>
          <p:cNvPr id="6" name="矩形 5">
            <a:extLst>
              <a:ext uri="{FF2B5EF4-FFF2-40B4-BE49-F238E27FC236}">
                <a16:creationId xmlns:a16="http://schemas.microsoft.com/office/drawing/2014/main" xmlns="" id="{879A5E4E-55F2-4D14-8BC5-FFC7BA243005}"/>
              </a:ext>
            </a:extLst>
          </p:cNvPr>
          <p:cNvSpPr/>
          <p:nvPr/>
        </p:nvSpPr>
        <p:spPr>
          <a:xfrm>
            <a:off x="0" y="4689566"/>
            <a:ext cx="12192000" cy="14499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xmlns="" id="{DE9F03B7-1602-4206-9B6A-C165AE8A5DC6}"/>
              </a:ext>
            </a:extLst>
          </p:cNvPr>
          <p:cNvSpPr/>
          <p:nvPr/>
        </p:nvSpPr>
        <p:spPr>
          <a:xfrm>
            <a:off x="3452364" y="3205314"/>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a</a:t>
            </a:r>
            <a:endParaRPr lang="zh-CN" altLang="en-US" dirty="0">
              <a:cs typeface="+mn-ea"/>
              <a:sym typeface="+mn-lt"/>
            </a:endParaRPr>
          </a:p>
        </p:txBody>
      </p:sp>
      <p:sp>
        <p:nvSpPr>
          <p:cNvPr id="12" name="椭圆 11">
            <a:extLst>
              <a:ext uri="{FF2B5EF4-FFF2-40B4-BE49-F238E27FC236}">
                <a16:creationId xmlns:a16="http://schemas.microsoft.com/office/drawing/2014/main" xmlns="" id="{D4ED253C-3830-4B9F-981D-57FCCC3023E9}"/>
              </a:ext>
            </a:extLst>
          </p:cNvPr>
          <p:cNvSpPr/>
          <p:nvPr/>
        </p:nvSpPr>
        <p:spPr>
          <a:xfrm>
            <a:off x="4617935" y="1981920"/>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b</a:t>
            </a:r>
            <a:endParaRPr lang="zh-CN" altLang="en-US" dirty="0">
              <a:cs typeface="+mn-ea"/>
              <a:sym typeface="+mn-lt"/>
            </a:endParaRPr>
          </a:p>
        </p:txBody>
      </p:sp>
      <p:pic>
        <p:nvPicPr>
          <p:cNvPr id="22" name="图片 21">
            <a:extLst>
              <a:ext uri="{FF2B5EF4-FFF2-40B4-BE49-F238E27FC236}">
                <a16:creationId xmlns:a16="http://schemas.microsoft.com/office/drawing/2014/main" xmlns="" id="{93F48DDF-D315-428E-86A9-A841198FBA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366" y="3038426"/>
            <a:ext cx="3372268" cy="3372268"/>
          </a:xfrm>
          <a:prstGeom prst="rect">
            <a:avLst/>
          </a:prstGeom>
        </p:spPr>
      </p:pic>
      <p:sp>
        <p:nvSpPr>
          <p:cNvPr id="23" name="椭圆 22">
            <a:extLst>
              <a:ext uri="{FF2B5EF4-FFF2-40B4-BE49-F238E27FC236}">
                <a16:creationId xmlns:a16="http://schemas.microsoft.com/office/drawing/2014/main" xmlns="" id="{5B776003-22D6-4381-8ADA-E58E95E375DF}"/>
              </a:ext>
            </a:extLst>
          </p:cNvPr>
          <p:cNvSpPr/>
          <p:nvPr/>
        </p:nvSpPr>
        <p:spPr>
          <a:xfrm>
            <a:off x="8273733" y="3205314"/>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d</a:t>
            </a:r>
            <a:endParaRPr lang="zh-CN" altLang="en-US" dirty="0">
              <a:cs typeface="+mn-ea"/>
              <a:sym typeface="+mn-lt"/>
            </a:endParaRPr>
          </a:p>
        </p:txBody>
      </p:sp>
      <p:sp>
        <p:nvSpPr>
          <p:cNvPr id="24" name="椭圆 23">
            <a:extLst>
              <a:ext uri="{FF2B5EF4-FFF2-40B4-BE49-F238E27FC236}">
                <a16:creationId xmlns:a16="http://schemas.microsoft.com/office/drawing/2014/main" xmlns="" id="{D4925F78-D11E-4C7A-82CF-047174C99A1E}"/>
              </a:ext>
            </a:extLst>
          </p:cNvPr>
          <p:cNvSpPr/>
          <p:nvPr/>
        </p:nvSpPr>
        <p:spPr>
          <a:xfrm>
            <a:off x="6929359" y="1990691"/>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c</a:t>
            </a:r>
            <a:endParaRPr lang="zh-CN" altLang="en-US" dirty="0">
              <a:cs typeface="+mn-ea"/>
              <a:sym typeface="+mn-lt"/>
            </a:endParaRPr>
          </a:p>
        </p:txBody>
      </p:sp>
      <p:grpSp>
        <p:nvGrpSpPr>
          <p:cNvPr id="25" name="组合 24">
            <a:extLst>
              <a:ext uri="{FF2B5EF4-FFF2-40B4-BE49-F238E27FC236}">
                <a16:creationId xmlns:a16="http://schemas.microsoft.com/office/drawing/2014/main" xmlns="" id="{64015622-4C5F-476B-B4D2-563AA558A24C}"/>
              </a:ext>
            </a:extLst>
          </p:cNvPr>
          <p:cNvGrpSpPr/>
          <p:nvPr/>
        </p:nvGrpSpPr>
        <p:grpSpPr>
          <a:xfrm>
            <a:off x="7778229" y="1973831"/>
            <a:ext cx="2269272" cy="741763"/>
            <a:chOff x="8340669" y="2445019"/>
            <a:chExt cx="2269272" cy="741763"/>
          </a:xfrm>
        </p:grpSpPr>
        <p:sp>
          <p:nvSpPr>
            <p:cNvPr id="26" name="Title 20">
              <a:extLst>
                <a:ext uri="{FF2B5EF4-FFF2-40B4-BE49-F238E27FC236}">
                  <a16:creationId xmlns:a16="http://schemas.microsoft.com/office/drawing/2014/main" xmlns="" id="{B7C6FAF6-8A30-46D6-B413-281F51D94B9C}"/>
                </a:ext>
              </a:extLst>
            </p:cNvPr>
            <p:cNvSpPr txBox="1"/>
            <p:nvPr/>
          </p:nvSpPr>
          <p:spPr>
            <a:xfrm>
              <a:off x="8340669"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27" name="Title 20">
              <a:extLst>
                <a:ext uri="{FF2B5EF4-FFF2-40B4-BE49-F238E27FC236}">
                  <a16:creationId xmlns:a16="http://schemas.microsoft.com/office/drawing/2014/main" xmlns="" id="{64873BB0-8964-4328-9AB4-2A860E207781}"/>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28" name="组合 27">
            <a:extLst>
              <a:ext uri="{FF2B5EF4-FFF2-40B4-BE49-F238E27FC236}">
                <a16:creationId xmlns:a16="http://schemas.microsoft.com/office/drawing/2014/main" xmlns="" id="{2E9E21A3-3232-4485-AE96-05715D2D1627}"/>
              </a:ext>
            </a:extLst>
          </p:cNvPr>
          <p:cNvGrpSpPr/>
          <p:nvPr/>
        </p:nvGrpSpPr>
        <p:grpSpPr>
          <a:xfrm>
            <a:off x="8936487" y="3205314"/>
            <a:ext cx="2269272" cy="741763"/>
            <a:chOff x="8340669" y="2445019"/>
            <a:chExt cx="2269272" cy="741763"/>
          </a:xfrm>
        </p:grpSpPr>
        <p:sp>
          <p:nvSpPr>
            <p:cNvPr id="29" name="Title 20">
              <a:extLst>
                <a:ext uri="{FF2B5EF4-FFF2-40B4-BE49-F238E27FC236}">
                  <a16:creationId xmlns:a16="http://schemas.microsoft.com/office/drawing/2014/main" xmlns="" id="{555E834B-DD7F-4FE0-A360-51059E395FA8}"/>
                </a:ext>
              </a:extLst>
            </p:cNvPr>
            <p:cNvSpPr txBox="1"/>
            <p:nvPr/>
          </p:nvSpPr>
          <p:spPr>
            <a:xfrm>
              <a:off x="8340669"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30" name="Title 20">
              <a:extLst>
                <a:ext uri="{FF2B5EF4-FFF2-40B4-BE49-F238E27FC236}">
                  <a16:creationId xmlns:a16="http://schemas.microsoft.com/office/drawing/2014/main" xmlns="" id="{8ABB3AD3-5097-48C4-86E9-E1CC735B49B0}"/>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31" name="组合 30">
            <a:extLst>
              <a:ext uri="{FF2B5EF4-FFF2-40B4-BE49-F238E27FC236}">
                <a16:creationId xmlns:a16="http://schemas.microsoft.com/office/drawing/2014/main" xmlns="" id="{81A2043A-2F86-4E77-9F90-908572CB8E23}"/>
              </a:ext>
            </a:extLst>
          </p:cNvPr>
          <p:cNvGrpSpPr/>
          <p:nvPr/>
        </p:nvGrpSpPr>
        <p:grpSpPr>
          <a:xfrm>
            <a:off x="997380" y="3205314"/>
            <a:ext cx="2258133" cy="741763"/>
            <a:chOff x="8351808" y="2445019"/>
            <a:chExt cx="2258133" cy="741763"/>
          </a:xfrm>
        </p:grpSpPr>
        <p:sp>
          <p:nvSpPr>
            <p:cNvPr id="32" name="Title 20">
              <a:extLst>
                <a:ext uri="{FF2B5EF4-FFF2-40B4-BE49-F238E27FC236}">
                  <a16:creationId xmlns:a16="http://schemas.microsoft.com/office/drawing/2014/main" xmlns="" id="{6E58D995-85D1-4671-8232-077B66E27B5F}"/>
                </a:ext>
              </a:extLst>
            </p:cNvPr>
            <p:cNvSpPr txBox="1"/>
            <p:nvPr/>
          </p:nvSpPr>
          <p:spPr>
            <a:xfrm>
              <a:off x="8840724"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800" b="1" dirty="0">
                  <a:solidFill>
                    <a:schemeClr val="tx1">
                      <a:lumMod val="75000"/>
                      <a:lumOff val="25000"/>
                    </a:schemeClr>
                  </a:solidFill>
                  <a:latin typeface="+mn-lt"/>
                  <a:ea typeface="+mn-ea"/>
                  <a:cs typeface="+mn-ea"/>
                  <a:sym typeface="+mn-lt"/>
                </a:rPr>
                <a:t>输入文本</a:t>
              </a:r>
            </a:p>
          </p:txBody>
        </p:sp>
        <p:sp>
          <p:nvSpPr>
            <p:cNvPr id="33" name="Title 20">
              <a:extLst>
                <a:ext uri="{FF2B5EF4-FFF2-40B4-BE49-F238E27FC236}">
                  <a16:creationId xmlns:a16="http://schemas.microsoft.com/office/drawing/2014/main" xmlns="" id="{957DEF92-6419-414B-A6BA-EE57E5E6BD8B}"/>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34" name="组合 33">
            <a:extLst>
              <a:ext uri="{FF2B5EF4-FFF2-40B4-BE49-F238E27FC236}">
                <a16:creationId xmlns:a16="http://schemas.microsoft.com/office/drawing/2014/main" xmlns="" id="{178CECF5-D43D-4955-AD73-CB61439CBF4B}"/>
              </a:ext>
            </a:extLst>
          </p:cNvPr>
          <p:cNvGrpSpPr/>
          <p:nvPr/>
        </p:nvGrpSpPr>
        <p:grpSpPr>
          <a:xfrm>
            <a:off x="1830273" y="1961825"/>
            <a:ext cx="2258133" cy="741763"/>
            <a:chOff x="8351808" y="2445019"/>
            <a:chExt cx="2258133" cy="741763"/>
          </a:xfrm>
        </p:grpSpPr>
        <p:sp>
          <p:nvSpPr>
            <p:cNvPr id="35" name="Title 20">
              <a:extLst>
                <a:ext uri="{FF2B5EF4-FFF2-40B4-BE49-F238E27FC236}">
                  <a16:creationId xmlns:a16="http://schemas.microsoft.com/office/drawing/2014/main" xmlns="" id="{4291275E-3A31-47F3-86D5-A6A9532252B3}"/>
                </a:ext>
              </a:extLst>
            </p:cNvPr>
            <p:cNvSpPr txBox="1"/>
            <p:nvPr/>
          </p:nvSpPr>
          <p:spPr>
            <a:xfrm>
              <a:off x="8840724"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800" b="1" dirty="0">
                  <a:solidFill>
                    <a:schemeClr val="tx1">
                      <a:lumMod val="75000"/>
                      <a:lumOff val="25000"/>
                    </a:schemeClr>
                  </a:solidFill>
                  <a:latin typeface="+mn-lt"/>
                  <a:ea typeface="+mn-ea"/>
                  <a:cs typeface="+mn-ea"/>
                  <a:sym typeface="+mn-lt"/>
                </a:rPr>
                <a:t>输入文本</a:t>
              </a:r>
            </a:p>
          </p:txBody>
        </p:sp>
        <p:sp>
          <p:nvSpPr>
            <p:cNvPr id="36" name="Title 20">
              <a:extLst>
                <a:ext uri="{FF2B5EF4-FFF2-40B4-BE49-F238E27FC236}">
                  <a16:creationId xmlns:a16="http://schemas.microsoft.com/office/drawing/2014/main" xmlns="" id="{7B83277D-4242-4B22-9B4E-24BE25053E02}"/>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8" name="组合 7">
            <a:extLst>
              <a:ext uri="{FF2B5EF4-FFF2-40B4-BE49-F238E27FC236}">
                <a16:creationId xmlns:a16="http://schemas.microsoft.com/office/drawing/2014/main" xmlns="" id="{9E060ECC-F433-4E45-A727-5D5786E2BE8B}"/>
              </a:ext>
            </a:extLst>
          </p:cNvPr>
          <p:cNvGrpSpPr/>
          <p:nvPr/>
        </p:nvGrpSpPr>
        <p:grpSpPr>
          <a:xfrm>
            <a:off x="7602725" y="5138329"/>
            <a:ext cx="2977966" cy="741763"/>
            <a:chOff x="7602725" y="5138329"/>
            <a:chExt cx="2977966" cy="741763"/>
          </a:xfrm>
        </p:grpSpPr>
        <p:sp>
          <p:nvSpPr>
            <p:cNvPr id="48" name="椭圆 47">
              <a:extLst>
                <a:ext uri="{FF2B5EF4-FFF2-40B4-BE49-F238E27FC236}">
                  <a16:creationId xmlns:a16="http://schemas.microsoft.com/office/drawing/2014/main" xmlns="" id="{46B56FF8-5B42-428B-AD5E-BCB3C1B7492C}"/>
                </a:ext>
              </a:extLst>
            </p:cNvPr>
            <p:cNvSpPr/>
            <p:nvPr/>
          </p:nvSpPr>
          <p:spPr>
            <a:xfrm>
              <a:off x="7602725" y="5138329"/>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grpSp>
          <p:nvGrpSpPr>
            <p:cNvPr id="49" name="组合 48">
              <a:extLst>
                <a:ext uri="{FF2B5EF4-FFF2-40B4-BE49-F238E27FC236}">
                  <a16:creationId xmlns:a16="http://schemas.microsoft.com/office/drawing/2014/main" xmlns="" id="{65CE7477-4323-417E-9D1B-1345C4115F91}"/>
                </a:ext>
              </a:extLst>
            </p:cNvPr>
            <p:cNvGrpSpPr/>
            <p:nvPr/>
          </p:nvGrpSpPr>
          <p:grpSpPr>
            <a:xfrm>
              <a:off x="8311419" y="5138329"/>
              <a:ext cx="2269272" cy="741763"/>
              <a:chOff x="8340669" y="2445019"/>
              <a:chExt cx="2269272" cy="741763"/>
            </a:xfrm>
          </p:grpSpPr>
          <p:sp>
            <p:nvSpPr>
              <p:cNvPr id="50" name="Title 20">
                <a:extLst>
                  <a:ext uri="{FF2B5EF4-FFF2-40B4-BE49-F238E27FC236}">
                    <a16:creationId xmlns:a16="http://schemas.microsoft.com/office/drawing/2014/main" xmlns="" id="{D6D59A60-EB74-4192-9DB8-842124191103}"/>
                  </a:ext>
                </a:extLst>
              </p:cNvPr>
              <p:cNvSpPr txBox="1"/>
              <p:nvPr/>
            </p:nvSpPr>
            <p:spPr>
              <a:xfrm>
                <a:off x="8340669"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51" name="Title 20">
                <a:extLst>
                  <a:ext uri="{FF2B5EF4-FFF2-40B4-BE49-F238E27FC236}">
                    <a16:creationId xmlns:a16="http://schemas.microsoft.com/office/drawing/2014/main" xmlns="" id="{9A361D7F-1F47-4D37-A431-D9C5876D5B62}"/>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grpSp>
        <p:nvGrpSpPr>
          <p:cNvPr id="5" name="组合 4">
            <a:extLst>
              <a:ext uri="{FF2B5EF4-FFF2-40B4-BE49-F238E27FC236}">
                <a16:creationId xmlns:a16="http://schemas.microsoft.com/office/drawing/2014/main" xmlns="" id="{1F0E5FCE-1BF4-4A35-947D-7B5DEE0B2F73}"/>
              </a:ext>
            </a:extLst>
          </p:cNvPr>
          <p:cNvGrpSpPr/>
          <p:nvPr/>
        </p:nvGrpSpPr>
        <p:grpSpPr>
          <a:xfrm>
            <a:off x="1309775" y="5138329"/>
            <a:ext cx="2894275" cy="741763"/>
            <a:chOff x="1309775" y="5138329"/>
            <a:chExt cx="2894275" cy="741763"/>
          </a:xfrm>
        </p:grpSpPr>
        <p:sp>
          <p:nvSpPr>
            <p:cNvPr id="47" name="椭圆 46">
              <a:extLst>
                <a:ext uri="{FF2B5EF4-FFF2-40B4-BE49-F238E27FC236}">
                  <a16:creationId xmlns:a16="http://schemas.microsoft.com/office/drawing/2014/main" xmlns="" id="{2B071EEC-83F1-4B2B-BACE-4964A7ED390B}"/>
                </a:ext>
              </a:extLst>
            </p:cNvPr>
            <p:cNvSpPr/>
            <p:nvPr/>
          </p:nvSpPr>
          <p:spPr>
            <a:xfrm>
              <a:off x="3651600" y="5138329"/>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grpSp>
          <p:nvGrpSpPr>
            <p:cNvPr id="52" name="组合 51">
              <a:extLst>
                <a:ext uri="{FF2B5EF4-FFF2-40B4-BE49-F238E27FC236}">
                  <a16:creationId xmlns:a16="http://schemas.microsoft.com/office/drawing/2014/main" xmlns="" id="{A7C2FA11-BF6B-45BB-970D-8CE2820294D5}"/>
                </a:ext>
              </a:extLst>
            </p:cNvPr>
            <p:cNvGrpSpPr/>
            <p:nvPr/>
          </p:nvGrpSpPr>
          <p:grpSpPr>
            <a:xfrm>
              <a:off x="1309775" y="5138329"/>
              <a:ext cx="2258133" cy="741763"/>
              <a:chOff x="8351808" y="2445019"/>
              <a:chExt cx="2258133" cy="741763"/>
            </a:xfrm>
          </p:grpSpPr>
          <p:sp>
            <p:nvSpPr>
              <p:cNvPr id="53" name="Title 20">
                <a:extLst>
                  <a:ext uri="{FF2B5EF4-FFF2-40B4-BE49-F238E27FC236}">
                    <a16:creationId xmlns:a16="http://schemas.microsoft.com/office/drawing/2014/main" xmlns="" id="{311146DB-4077-4C96-8086-1DC71B96EDE0}"/>
                  </a:ext>
                </a:extLst>
              </p:cNvPr>
              <p:cNvSpPr txBox="1"/>
              <p:nvPr/>
            </p:nvSpPr>
            <p:spPr>
              <a:xfrm>
                <a:off x="8840724"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800" b="1" dirty="0">
                    <a:solidFill>
                      <a:schemeClr val="tx1">
                        <a:lumMod val="75000"/>
                        <a:lumOff val="25000"/>
                      </a:schemeClr>
                    </a:solidFill>
                    <a:latin typeface="+mn-lt"/>
                    <a:ea typeface="+mn-ea"/>
                    <a:cs typeface="+mn-ea"/>
                    <a:sym typeface="+mn-lt"/>
                  </a:rPr>
                  <a:t>输入文本</a:t>
                </a:r>
              </a:p>
            </p:txBody>
          </p:sp>
          <p:sp>
            <p:nvSpPr>
              <p:cNvPr id="54" name="Title 20">
                <a:extLst>
                  <a:ext uri="{FF2B5EF4-FFF2-40B4-BE49-F238E27FC236}">
                    <a16:creationId xmlns:a16="http://schemas.microsoft.com/office/drawing/2014/main" xmlns="" id="{E015AC31-4F8A-4A44-8184-FBCEA750C4B4}"/>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spTree>
    <p:extLst>
      <p:ext uri="{BB962C8B-B14F-4D97-AF65-F5344CB8AC3E}">
        <p14:creationId xmlns:p14="http://schemas.microsoft.com/office/powerpoint/2010/main" val="4513726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par>
                              <p:cTn id="26" fill="hold">
                                <p:stCondLst>
                                  <p:cond delay="1000"/>
                                </p:stCondLst>
                                <p:childTnLst>
                                  <p:par>
                                    <p:cTn id="27" presetID="16" presetClass="entr" presetSubtype="37"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1000"/>
                                            <p:tgtEl>
                                              <p:spTgt spid="6"/>
                                            </p:tgtEl>
                                          </p:cBhvr>
                                        </p:animEffect>
                                      </p:childTnLst>
                                    </p:cTn>
                                  </p:par>
                                  <p:par>
                                    <p:cTn id="30" presetID="6" presetClass="entr" presetSubtype="32"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out)">
                                          <p:cBhvr>
                                            <p:cTn id="32" dur="1000"/>
                                            <p:tgtEl>
                                              <p:spTgt spid="22"/>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1000"/>
                                            <p:tgtEl>
                                              <p:spTgt spid="7"/>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42"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42" presetClass="entr" presetSubtype="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42"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42"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2" presetClass="entr" presetSubtype="8" fill="hold" nodeType="afterEffect" p14:presetBounceEnd="56000">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14:bounceEnd="56000">
                                          <p:cBhvr additive="base">
                                            <p:cTn id="84" dur="1000" fill="hold"/>
                                            <p:tgtEl>
                                              <p:spTgt spid="5"/>
                                            </p:tgtEl>
                                            <p:attrNameLst>
                                              <p:attrName>ppt_x</p:attrName>
                                            </p:attrNameLst>
                                          </p:cBhvr>
                                          <p:tavLst>
                                            <p:tav tm="0">
                                              <p:val>
                                                <p:strVal val="0-#ppt_w/2"/>
                                              </p:val>
                                            </p:tav>
                                            <p:tav tm="100000">
                                              <p:val>
                                                <p:strVal val="#ppt_x"/>
                                              </p:val>
                                            </p:tav>
                                          </p:tavLst>
                                        </p:anim>
                                        <p:anim calcmode="lin" valueType="num" p14:bounceEnd="56000">
                                          <p:cBhvr additive="base">
                                            <p:cTn id="85" dur="1000" fill="hold"/>
                                            <p:tgtEl>
                                              <p:spTgt spid="5"/>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14:presetBounceEnd="56000">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14:bounceEnd="56000">
                                          <p:cBhvr additive="base">
                                            <p:cTn id="88" dur="1000" fill="hold"/>
                                            <p:tgtEl>
                                              <p:spTgt spid="8"/>
                                            </p:tgtEl>
                                            <p:attrNameLst>
                                              <p:attrName>ppt_x</p:attrName>
                                            </p:attrNameLst>
                                          </p:cBhvr>
                                          <p:tavLst>
                                            <p:tav tm="0">
                                              <p:val>
                                                <p:strVal val="1+#ppt_w/2"/>
                                              </p:val>
                                            </p:tav>
                                            <p:tav tm="100000">
                                              <p:val>
                                                <p:strVal val="#ppt_x"/>
                                              </p:val>
                                            </p:tav>
                                          </p:tavLst>
                                        </p:anim>
                                        <p:anim calcmode="lin" valueType="num" p14:bounceEnd="56000">
                                          <p:cBhvr additive="base">
                                            <p:cTn id="8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4" grpId="0"/>
          <p:bldP spid="4" grpId="1"/>
          <p:bldP spid="2" grpId="0"/>
          <p:bldP spid="2" grpId="1"/>
          <p:bldP spid="6" grpId="0" animBg="1"/>
          <p:bldP spid="9" grpId="0" animBg="1"/>
          <p:bldP spid="12"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par>
                              <p:cTn id="26" fill="hold">
                                <p:stCondLst>
                                  <p:cond delay="1000"/>
                                </p:stCondLst>
                                <p:childTnLst>
                                  <p:par>
                                    <p:cTn id="27" presetID="16" presetClass="entr" presetSubtype="37"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1000"/>
                                            <p:tgtEl>
                                              <p:spTgt spid="6"/>
                                            </p:tgtEl>
                                          </p:cBhvr>
                                        </p:animEffect>
                                      </p:childTnLst>
                                    </p:cTn>
                                  </p:par>
                                  <p:par>
                                    <p:cTn id="30" presetID="6" presetClass="entr" presetSubtype="32"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out)">
                                          <p:cBhvr>
                                            <p:cTn id="32" dur="1000"/>
                                            <p:tgtEl>
                                              <p:spTgt spid="22"/>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1000"/>
                                            <p:tgtEl>
                                              <p:spTgt spid="7"/>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42"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42" presetClass="entr" presetSubtype="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42"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42"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2" presetClass="entr" presetSubtype="8"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1000" fill="hold"/>
                                            <p:tgtEl>
                                              <p:spTgt spid="5"/>
                                            </p:tgtEl>
                                            <p:attrNameLst>
                                              <p:attrName>ppt_x</p:attrName>
                                            </p:attrNameLst>
                                          </p:cBhvr>
                                          <p:tavLst>
                                            <p:tav tm="0">
                                              <p:val>
                                                <p:strVal val="0-#ppt_w/2"/>
                                              </p:val>
                                            </p:tav>
                                            <p:tav tm="100000">
                                              <p:val>
                                                <p:strVal val="#ppt_x"/>
                                              </p:val>
                                            </p:tav>
                                          </p:tavLst>
                                        </p:anim>
                                        <p:anim calcmode="lin" valueType="num">
                                          <p:cBhvr additive="base">
                                            <p:cTn id="85" dur="1000" fill="hold"/>
                                            <p:tgtEl>
                                              <p:spTgt spid="5"/>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1000" fill="hold"/>
                                            <p:tgtEl>
                                              <p:spTgt spid="8"/>
                                            </p:tgtEl>
                                            <p:attrNameLst>
                                              <p:attrName>ppt_x</p:attrName>
                                            </p:attrNameLst>
                                          </p:cBhvr>
                                          <p:tavLst>
                                            <p:tav tm="0">
                                              <p:val>
                                                <p:strVal val="1+#ppt_w/2"/>
                                              </p:val>
                                            </p:tav>
                                            <p:tav tm="100000">
                                              <p:val>
                                                <p:strVal val="#ppt_x"/>
                                              </p:val>
                                            </p:tav>
                                          </p:tavLst>
                                        </p:anim>
                                        <p:anim calcmode="lin" valueType="num">
                                          <p:cBhvr additive="base">
                                            <p:cTn id="8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4" grpId="0"/>
          <p:bldP spid="4" grpId="1"/>
          <p:bldP spid="2" grpId="0"/>
          <p:bldP spid="2" grpId="1"/>
          <p:bldP spid="6" grpId="0" animBg="1"/>
          <p:bldP spid="9" grpId="0" animBg="1"/>
          <p:bldP spid="12" grpId="0" animBg="1"/>
          <p:bldP spid="23" grpId="0" animBg="1"/>
          <p:bldP spid="2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cxnSp>
        <p:nvCxnSpPr>
          <p:cNvPr id="85" name="直接连接符 84">
            <a:extLst>
              <a:ext uri="{FF2B5EF4-FFF2-40B4-BE49-F238E27FC236}">
                <a16:creationId xmlns:a16="http://schemas.microsoft.com/office/drawing/2014/main" xmlns="" id="{5DA33E7B-4839-463D-B39A-737BDE743800}"/>
              </a:ext>
            </a:extLst>
          </p:cNvPr>
          <p:cNvCxnSpPr>
            <a:cxnSpLocks/>
          </p:cNvCxnSpPr>
          <p:nvPr/>
        </p:nvCxnSpPr>
        <p:spPr>
          <a:xfrm>
            <a:off x="6160256" y="2910916"/>
            <a:ext cx="497448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4BBB6EDC-F647-4677-B761-B19056791A37}"/>
              </a:ext>
            </a:extLst>
          </p:cNvPr>
          <p:cNvCxnSpPr>
            <a:cxnSpLocks/>
          </p:cNvCxnSpPr>
          <p:nvPr/>
        </p:nvCxnSpPr>
        <p:spPr>
          <a:xfrm>
            <a:off x="6160256" y="4260916"/>
            <a:ext cx="497448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79" name="组合 178">
            <a:extLst>
              <a:ext uri="{FF2B5EF4-FFF2-40B4-BE49-F238E27FC236}">
                <a16:creationId xmlns:a16="http://schemas.microsoft.com/office/drawing/2014/main" xmlns="" id="{35EFDD29-96BF-433F-8F8F-A8DB8CCCD6D6}"/>
              </a:ext>
            </a:extLst>
          </p:cNvPr>
          <p:cNvGrpSpPr/>
          <p:nvPr/>
        </p:nvGrpSpPr>
        <p:grpSpPr>
          <a:xfrm>
            <a:off x="6152418" y="2141884"/>
            <a:ext cx="4418386" cy="756277"/>
            <a:chOff x="8351808" y="2430505"/>
            <a:chExt cx="4418386" cy="756277"/>
          </a:xfrm>
        </p:grpSpPr>
        <p:sp>
          <p:nvSpPr>
            <p:cNvPr id="180" name="Title 20">
              <a:extLst>
                <a:ext uri="{FF2B5EF4-FFF2-40B4-BE49-F238E27FC236}">
                  <a16:creationId xmlns:a16="http://schemas.microsoft.com/office/drawing/2014/main" xmlns="" id="{4AC841EA-D399-403E-8CC1-7582D3B80378}"/>
                </a:ext>
              </a:extLst>
            </p:cNvPr>
            <p:cNvSpPr txBox="1"/>
            <p:nvPr/>
          </p:nvSpPr>
          <p:spPr>
            <a:xfrm>
              <a:off x="8503293" y="2430505"/>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181" name="Title 20">
              <a:extLst>
                <a:ext uri="{FF2B5EF4-FFF2-40B4-BE49-F238E27FC236}">
                  <a16:creationId xmlns:a16="http://schemas.microsoft.com/office/drawing/2014/main" xmlns="" id="{8A142568-3493-492D-80A0-8842429C005B}"/>
                </a:ext>
              </a:extLst>
            </p:cNvPr>
            <p:cNvSpPr txBox="1"/>
            <p:nvPr/>
          </p:nvSpPr>
          <p:spPr>
            <a:xfrm>
              <a:off x="8351808" y="2672695"/>
              <a:ext cx="4418386"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Char char="•"/>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182" name="组合 181">
            <a:extLst>
              <a:ext uri="{FF2B5EF4-FFF2-40B4-BE49-F238E27FC236}">
                <a16:creationId xmlns:a16="http://schemas.microsoft.com/office/drawing/2014/main" xmlns="" id="{2A693959-22FE-4182-BA75-E0F6A0585E98}"/>
              </a:ext>
            </a:extLst>
          </p:cNvPr>
          <p:cNvGrpSpPr/>
          <p:nvPr/>
        </p:nvGrpSpPr>
        <p:grpSpPr>
          <a:xfrm>
            <a:off x="6152418" y="3480143"/>
            <a:ext cx="4418386" cy="756277"/>
            <a:chOff x="8351808" y="2430505"/>
            <a:chExt cx="4418386" cy="756277"/>
          </a:xfrm>
        </p:grpSpPr>
        <p:sp>
          <p:nvSpPr>
            <p:cNvPr id="183" name="Title 20">
              <a:extLst>
                <a:ext uri="{FF2B5EF4-FFF2-40B4-BE49-F238E27FC236}">
                  <a16:creationId xmlns:a16="http://schemas.microsoft.com/office/drawing/2014/main" xmlns="" id="{779CEFE7-58A9-4E63-BF9A-3F6124138F02}"/>
                </a:ext>
              </a:extLst>
            </p:cNvPr>
            <p:cNvSpPr txBox="1"/>
            <p:nvPr/>
          </p:nvSpPr>
          <p:spPr>
            <a:xfrm>
              <a:off x="8503293" y="2430505"/>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184" name="Title 20">
              <a:extLst>
                <a:ext uri="{FF2B5EF4-FFF2-40B4-BE49-F238E27FC236}">
                  <a16:creationId xmlns:a16="http://schemas.microsoft.com/office/drawing/2014/main" xmlns="" id="{9D9BB9AE-9ED4-452B-ACE4-2308772B7D9F}"/>
                </a:ext>
              </a:extLst>
            </p:cNvPr>
            <p:cNvSpPr txBox="1"/>
            <p:nvPr/>
          </p:nvSpPr>
          <p:spPr>
            <a:xfrm>
              <a:off x="8351808" y="2672695"/>
              <a:ext cx="4418386"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Char char="•"/>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185" name="组合 184">
            <a:extLst>
              <a:ext uri="{FF2B5EF4-FFF2-40B4-BE49-F238E27FC236}">
                <a16:creationId xmlns:a16="http://schemas.microsoft.com/office/drawing/2014/main" xmlns="" id="{B845CBD7-1EE7-41DC-9A0A-E9ED0C748FDE}"/>
              </a:ext>
            </a:extLst>
          </p:cNvPr>
          <p:cNvGrpSpPr/>
          <p:nvPr/>
        </p:nvGrpSpPr>
        <p:grpSpPr>
          <a:xfrm>
            <a:off x="6152418" y="4722749"/>
            <a:ext cx="4418386" cy="756277"/>
            <a:chOff x="8351808" y="2430505"/>
            <a:chExt cx="4418386" cy="756277"/>
          </a:xfrm>
        </p:grpSpPr>
        <p:sp>
          <p:nvSpPr>
            <p:cNvPr id="186" name="Title 20">
              <a:extLst>
                <a:ext uri="{FF2B5EF4-FFF2-40B4-BE49-F238E27FC236}">
                  <a16:creationId xmlns:a16="http://schemas.microsoft.com/office/drawing/2014/main" xmlns="" id="{1B3236A6-2516-4390-B8D5-907B578E6B64}"/>
                </a:ext>
              </a:extLst>
            </p:cNvPr>
            <p:cNvSpPr txBox="1"/>
            <p:nvPr/>
          </p:nvSpPr>
          <p:spPr>
            <a:xfrm>
              <a:off x="8503293" y="2430505"/>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187" name="Title 20">
              <a:extLst>
                <a:ext uri="{FF2B5EF4-FFF2-40B4-BE49-F238E27FC236}">
                  <a16:creationId xmlns:a16="http://schemas.microsoft.com/office/drawing/2014/main" xmlns="" id="{DD81AF38-21C6-4285-BA46-6025F3A15B37}"/>
                </a:ext>
              </a:extLst>
            </p:cNvPr>
            <p:cNvSpPr txBox="1"/>
            <p:nvPr/>
          </p:nvSpPr>
          <p:spPr>
            <a:xfrm>
              <a:off x="8351808" y="2672695"/>
              <a:ext cx="4418386"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Char char="•"/>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sp>
        <p:nvSpPr>
          <p:cNvPr id="10" name="矩形 9">
            <a:extLst>
              <a:ext uri="{FF2B5EF4-FFF2-40B4-BE49-F238E27FC236}">
                <a16:creationId xmlns:a16="http://schemas.microsoft.com/office/drawing/2014/main" xmlns="" id="{31425ED5-6CE0-4BE0-A089-0248BB995F86}"/>
              </a:ext>
            </a:extLst>
          </p:cNvPr>
          <p:cNvSpPr/>
          <p:nvPr/>
        </p:nvSpPr>
        <p:spPr>
          <a:xfrm>
            <a:off x="1091538" y="1712686"/>
            <a:ext cx="4226832" cy="4190424"/>
          </a:xfrm>
          <a:prstGeom prst="rect">
            <a:avLst/>
          </a:prstGeom>
          <a:solidFill>
            <a:schemeClr val="bg1"/>
          </a:solidFill>
          <a:ln>
            <a:noFill/>
          </a:ln>
          <a:effectLst>
            <a:outerShdw blurRad="444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xmlns="" id="{31C10FA3-FE73-4F3E-9ABF-9A56E4E75902}"/>
              </a:ext>
            </a:extLst>
          </p:cNvPr>
          <p:cNvGrpSpPr/>
          <p:nvPr/>
        </p:nvGrpSpPr>
        <p:grpSpPr>
          <a:xfrm>
            <a:off x="4826847" y="4642178"/>
            <a:ext cx="983046" cy="983046"/>
            <a:chOff x="4826847" y="4642178"/>
            <a:chExt cx="983046" cy="983046"/>
          </a:xfrm>
        </p:grpSpPr>
        <p:sp>
          <p:nvSpPr>
            <p:cNvPr id="175" name="椭圆 174">
              <a:extLst>
                <a:ext uri="{FF2B5EF4-FFF2-40B4-BE49-F238E27FC236}">
                  <a16:creationId xmlns:a16="http://schemas.microsoft.com/office/drawing/2014/main" xmlns="" id="{44978451-53D8-4FD6-91CF-5CB8C7DED4A9}"/>
                </a:ext>
              </a:extLst>
            </p:cNvPr>
            <p:cNvSpPr/>
            <p:nvPr/>
          </p:nvSpPr>
          <p:spPr>
            <a:xfrm>
              <a:off x="4826847" y="4642178"/>
              <a:ext cx="983046" cy="983046"/>
            </a:xfrm>
            <a:prstGeom prst="ellipse">
              <a:avLst/>
            </a:prstGeom>
            <a:blipFill>
              <a:blip r:embed="rId3" cstate="screen">
                <a:extLst>
                  <a:ext uri="{28A0092B-C50C-407E-A947-70E740481C1C}">
                    <a14:useLocalDpi xmlns:a14="http://schemas.microsoft.com/office/drawing/2010/main"/>
                  </a:ext>
                </a:extLst>
              </a:blip>
              <a:stretch>
                <a:fillRect/>
              </a:stretch>
            </a:bli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2" name="3d-data-analytics-bars-graphic_38854">
              <a:extLst>
                <a:ext uri="{FF2B5EF4-FFF2-40B4-BE49-F238E27FC236}">
                  <a16:creationId xmlns:a16="http://schemas.microsoft.com/office/drawing/2014/main" xmlns="" id="{44716DF2-9975-49E4-879C-611CCB3C3108}"/>
                </a:ext>
              </a:extLst>
            </p:cNvPr>
            <p:cNvSpPr>
              <a:spLocks noChangeAspect="1"/>
            </p:cNvSpPr>
            <p:nvPr/>
          </p:nvSpPr>
          <p:spPr bwMode="auto">
            <a:xfrm>
              <a:off x="5072608" y="4937633"/>
              <a:ext cx="373362" cy="358548"/>
            </a:xfrm>
            <a:custGeom>
              <a:avLst/>
              <a:gdLst>
                <a:gd name="connsiteX0" fmla="*/ 5829 w 591338"/>
                <a:gd name="connsiteY0" fmla="*/ 343338 h 567877"/>
                <a:gd name="connsiteX1" fmla="*/ 5829 w 591338"/>
                <a:gd name="connsiteY1" fmla="*/ 511327 h 567877"/>
                <a:gd name="connsiteX2" fmla="*/ 87025 w 591338"/>
                <a:gd name="connsiteY2" fmla="*/ 559977 h 567877"/>
                <a:gd name="connsiteX3" fmla="*/ 87025 w 591338"/>
                <a:gd name="connsiteY3" fmla="*/ 383672 h 567877"/>
                <a:gd name="connsiteX4" fmla="*/ 89523 w 591338"/>
                <a:gd name="connsiteY4" fmla="*/ 293025 h 567877"/>
                <a:gd name="connsiteX5" fmla="*/ 91188 w 591338"/>
                <a:gd name="connsiteY5" fmla="*/ 293441 h 567877"/>
                <a:gd name="connsiteX6" fmla="*/ 178213 w 591338"/>
                <a:gd name="connsiteY6" fmla="*/ 335022 h 567877"/>
                <a:gd name="connsiteX7" fmla="*/ 179879 w 591338"/>
                <a:gd name="connsiteY7" fmla="*/ 337933 h 567877"/>
                <a:gd name="connsiteX8" fmla="*/ 179879 w 591338"/>
                <a:gd name="connsiteY8" fmla="*/ 338349 h 567877"/>
                <a:gd name="connsiteX9" fmla="*/ 179879 w 591338"/>
                <a:gd name="connsiteY9" fmla="*/ 512990 h 567877"/>
                <a:gd name="connsiteX10" fmla="*/ 178629 w 591338"/>
                <a:gd name="connsiteY10" fmla="*/ 515485 h 567877"/>
                <a:gd name="connsiteX11" fmla="*/ 92438 w 591338"/>
                <a:gd name="connsiteY11" fmla="*/ 566630 h 567877"/>
                <a:gd name="connsiteX12" fmla="*/ 91605 w 591338"/>
                <a:gd name="connsiteY12" fmla="*/ 567461 h 567877"/>
                <a:gd name="connsiteX13" fmla="*/ 89939 w 591338"/>
                <a:gd name="connsiteY13" fmla="*/ 567877 h 567877"/>
                <a:gd name="connsiteX14" fmla="*/ 88274 w 591338"/>
                <a:gd name="connsiteY14" fmla="*/ 567461 h 567877"/>
                <a:gd name="connsiteX15" fmla="*/ 87857 w 591338"/>
                <a:gd name="connsiteY15" fmla="*/ 566630 h 567877"/>
                <a:gd name="connsiteX16" fmla="*/ 1249 w 591338"/>
                <a:gd name="connsiteY16" fmla="*/ 515485 h 567877"/>
                <a:gd name="connsiteX17" fmla="*/ 0 w 591338"/>
                <a:gd name="connsiteY17" fmla="*/ 512990 h 567877"/>
                <a:gd name="connsiteX18" fmla="*/ 0 w 591338"/>
                <a:gd name="connsiteY18" fmla="*/ 338349 h 567877"/>
                <a:gd name="connsiteX19" fmla="*/ 0 w 591338"/>
                <a:gd name="connsiteY19" fmla="*/ 337933 h 567877"/>
                <a:gd name="connsiteX20" fmla="*/ 0 w 591338"/>
                <a:gd name="connsiteY20" fmla="*/ 337517 h 567877"/>
                <a:gd name="connsiteX21" fmla="*/ 416 w 591338"/>
                <a:gd name="connsiteY21" fmla="*/ 337101 h 567877"/>
                <a:gd name="connsiteX22" fmla="*/ 833 w 591338"/>
                <a:gd name="connsiteY22" fmla="*/ 336685 h 567877"/>
                <a:gd name="connsiteX23" fmla="*/ 833 w 591338"/>
                <a:gd name="connsiteY23" fmla="*/ 336270 h 567877"/>
                <a:gd name="connsiteX24" fmla="*/ 1249 w 591338"/>
                <a:gd name="connsiteY24" fmla="*/ 336270 h 567877"/>
                <a:gd name="connsiteX25" fmla="*/ 1249 w 591338"/>
                <a:gd name="connsiteY25" fmla="*/ 335854 h 567877"/>
                <a:gd name="connsiteX26" fmla="*/ 1666 w 591338"/>
                <a:gd name="connsiteY26" fmla="*/ 335854 h 567877"/>
                <a:gd name="connsiteX27" fmla="*/ 87857 w 591338"/>
                <a:gd name="connsiteY27" fmla="*/ 293441 h 567877"/>
                <a:gd name="connsiteX28" fmla="*/ 89523 w 591338"/>
                <a:gd name="connsiteY28" fmla="*/ 293025 h 567877"/>
                <a:gd name="connsiteX29" fmla="*/ 209057 w 591338"/>
                <a:gd name="connsiteY29" fmla="*/ 240667 h 567877"/>
                <a:gd name="connsiteX30" fmla="*/ 209057 w 591338"/>
                <a:gd name="connsiteY30" fmla="*/ 511333 h 567877"/>
                <a:gd name="connsiteX31" fmla="*/ 290249 w 591338"/>
                <a:gd name="connsiteY31" fmla="*/ 559977 h 567877"/>
                <a:gd name="connsiteX32" fmla="*/ 290249 w 591338"/>
                <a:gd name="connsiteY32" fmla="*/ 281412 h 567877"/>
                <a:gd name="connsiteX33" fmla="*/ 291082 w 591338"/>
                <a:gd name="connsiteY33" fmla="*/ 191191 h 567877"/>
                <a:gd name="connsiteX34" fmla="*/ 293580 w 591338"/>
                <a:gd name="connsiteY34" fmla="*/ 191191 h 567877"/>
                <a:gd name="connsiteX35" fmla="*/ 381434 w 591338"/>
                <a:gd name="connsiteY35" fmla="*/ 232768 h 567877"/>
                <a:gd name="connsiteX36" fmla="*/ 383099 w 591338"/>
                <a:gd name="connsiteY36" fmla="*/ 235262 h 567877"/>
                <a:gd name="connsiteX37" fmla="*/ 383099 w 591338"/>
                <a:gd name="connsiteY37" fmla="*/ 235678 h 567877"/>
                <a:gd name="connsiteX38" fmla="*/ 383099 w 591338"/>
                <a:gd name="connsiteY38" fmla="*/ 236094 h 567877"/>
                <a:gd name="connsiteX39" fmla="*/ 383099 w 591338"/>
                <a:gd name="connsiteY39" fmla="*/ 512996 h 567877"/>
                <a:gd name="connsiteX40" fmla="*/ 381850 w 591338"/>
                <a:gd name="connsiteY40" fmla="*/ 515490 h 567877"/>
                <a:gd name="connsiteX41" fmla="*/ 295662 w 591338"/>
                <a:gd name="connsiteY41" fmla="*/ 566630 h 567877"/>
                <a:gd name="connsiteX42" fmla="*/ 294829 w 591338"/>
                <a:gd name="connsiteY42" fmla="*/ 567461 h 567877"/>
                <a:gd name="connsiteX43" fmla="*/ 293163 w 591338"/>
                <a:gd name="connsiteY43" fmla="*/ 567877 h 567877"/>
                <a:gd name="connsiteX44" fmla="*/ 291498 w 591338"/>
                <a:gd name="connsiteY44" fmla="*/ 567461 h 567877"/>
                <a:gd name="connsiteX45" fmla="*/ 291082 w 591338"/>
                <a:gd name="connsiteY45" fmla="*/ 566630 h 567877"/>
                <a:gd name="connsiteX46" fmla="*/ 204477 w 591338"/>
                <a:gd name="connsiteY46" fmla="*/ 515490 h 567877"/>
                <a:gd name="connsiteX47" fmla="*/ 203228 w 591338"/>
                <a:gd name="connsiteY47" fmla="*/ 512996 h 567877"/>
                <a:gd name="connsiteX48" fmla="*/ 203228 w 591338"/>
                <a:gd name="connsiteY48" fmla="*/ 236094 h 567877"/>
                <a:gd name="connsiteX49" fmla="*/ 203228 w 591338"/>
                <a:gd name="connsiteY49" fmla="*/ 235678 h 567877"/>
                <a:gd name="connsiteX50" fmla="*/ 203228 w 591338"/>
                <a:gd name="connsiteY50" fmla="*/ 235262 h 567877"/>
                <a:gd name="connsiteX51" fmla="*/ 203644 w 591338"/>
                <a:gd name="connsiteY51" fmla="*/ 234846 h 567877"/>
                <a:gd name="connsiteX52" fmla="*/ 203644 w 591338"/>
                <a:gd name="connsiteY52" fmla="*/ 234431 h 567877"/>
                <a:gd name="connsiteX53" fmla="*/ 204061 w 591338"/>
                <a:gd name="connsiteY53" fmla="*/ 234015 h 567877"/>
                <a:gd name="connsiteX54" fmla="*/ 204477 w 591338"/>
                <a:gd name="connsiteY54" fmla="*/ 234015 h 567877"/>
                <a:gd name="connsiteX55" fmla="*/ 204477 w 591338"/>
                <a:gd name="connsiteY55" fmla="*/ 233599 h 567877"/>
                <a:gd name="connsiteX56" fmla="*/ 204893 w 591338"/>
                <a:gd name="connsiteY56" fmla="*/ 233599 h 567877"/>
                <a:gd name="connsiteX57" fmla="*/ 416811 w 591338"/>
                <a:gd name="connsiteY57" fmla="*/ 49792 h 567877"/>
                <a:gd name="connsiteX58" fmla="*/ 416811 w 591338"/>
                <a:gd name="connsiteY58" fmla="*/ 511328 h 567877"/>
                <a:gd name="connsiteX59" fmla="*/ 498451 w 591338"/>
                <a:gd name="connsiteY59" fmla="*/ 559977 h 567877"/>
                <a:gd name="connsiteX60" fmla="*/ 498451 w 591338"/>
                <a:gd name="connsiteY60" fmla="*/ 88877 h 567877"/>
                <a:gd name="connsiteX61" fmla="*/ 499284 w 591338"/>
                <a:gd name="connsiteY61" fmla="*/ 312 h 567877"/>
                <a:gd name="connsiteX62" fmla="*/ 501784 w 591338"/>
                <a:gd name="connsiteY62" fmla="*/ 312 h 567877"/>
                <a:gd name="connsiteX63" fmla="*/ 589672 w 591338"/>
                <a:gd name="connsiteY63" fmla="*/ 41892 h 567877"/>
                <a:gd name="connsiteX64" fmla="*/ 591338 w 591338"/>
                <a:gd name="connsiteY64" fmla="*/ 44386 h 567877"/>
                <a:gd name="connsiteX65" fmla="*/ 591338 w 591338"/>
                <a:gd name="connsiteY65" fmla="*/ 44802 h 567877"/>
                <a:gd name="connsiteX66" fmla="*/ 591338 w 591338"/>
                <a:gd name="connsiteY66" fmla="*/ 45634 h 567877"/>
                <a:gd name="connsiteX67" fmla="*/ 591338 w 591338"/>
                <a:gd name="connsiteY67" fmla="*/ 512992 h 567877"/>
                <a:gd name="connsiteX68" fmla="*/ 590088 w 591338"/>
                <a:gd name="connsiteY68" fmla="*/ 515486 h 567877"/>
                <a:gd name="connsiteX69" fmla="*/ 503450 w 591338"/>
                <a:gd name="connsiteY69" fmla="*/ 567045 h 567877"/>
                <a:gd name="connsiteX70" fmla="*/ 503033 w 591338"/>
                <a:gd name="connsiteY70" fmla="*/ 567461 h 567877"/>
                <a:gd name="connsiteX71" fmla="*/ 501367 w 591338"/>
                <a:gd name="connsiteY71" fmla="*/ 567877 h 567877"/>
                <a:gd name="connsiteX72" fmla="*/ 499701 w 591338"/>
                <a:gd name="connsiteY72" fmla="*/ 567461 h 567877"/>
                <a:gd name="connsiteX73" fmla="*/ 498868 w 591338"/>
                <a:gd name="connsiteY73" fmla="*/ 566630 h 567877"/>
                <a:gd name="connsiteX74" fmla="*/ 412646 w 591338"/>
                <a:gd name="connsiteY74" fmla="*/ 515486 h 567877"/>
                <a:gd name="connsiteX75" fmla="*/ 411396 w 591338"/>
                <a:gd name="connsiteY75" fmla="*/ 512992 h 567877"/>
                <a:gd name="connsiteX76" fmla="*/ 411396 w 591338"/>
                <a:gd name="connsiteY76" fmla="*/ 45634 h 567877"/>
                <a:gd name="connsiteX77" fmla="*/ 411396 w 591338"/>
                <a:gd name="connsiteY77" fmla="*/ 44802 h 567877"/>
                <a:gd name="connsiteX78" fmla="*/ 411396 w 591338"/>
                <a:gd name="connsiteY78" fmla="*/ 44386 h 567877"/>
                <a:gd name="connsiteX79" fmla="*/ 411813 w 591338"/>
                <a:gd name="connsiteY79" fmla="*/ 43971 h 567877"/>
                <a:gd name="connsiteX80" fmla="*/ 412229 w 591338"/>
                <a:gd name="connsiteY80" fmla="*/ 43555 h 567877"/>
                <a:gd name="connsiteX81" fmla="*/ 412229 w 591338"/>
                <a:gd name="connsiteY81" fmla="*/ 43139 h 567877"/>
                <a:gd name="connsiteX82" fmla="*/ 412646 w 591338"/>
                <a:gd name="connsiteY82" fmla="*/ 43139 h 567877"/>
                <a:gd name="connsiteX83" fmla="*/ 413062 w 591338"/>
                <a:gd name="connsiteY83" fmla="*/ 42723 h 56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338" h="567877">
                  <a:moveTo>
                    <a:pt x="5829" y="343338"/>
                  </a:moveTo>
                  <a:lnTo>
                    <a:pt x="5829" y="511327"/>
                  </a:lnTo>
                  <a:lnTo>
                    <a:pt x="87025" y="559977"/>
                  </a:lnTo>
                  <a:lnTo>
                    <a:pt x="87025" y="383672"/>
                  </a:lnTo>
                  <a:close/>
                  <a:moveTo>
                    <a:pt x="89523" y="293025"/>
                  </a:moveTo>
                  <a:cubicBezTo>
                    <a:pt x="89939" y="293025"/>
                    <a:pt x="90772" y="293025"/>
                    <a:pt x="91188" y="293441"/>
                  </a:cubicBezTo>
                  <a:lnTo>
                    <a:pt x="178213" y="335022"/>
                  </a:lnTo>
                  <a:cubicBezTo>
                    <a:pt x="179462" y="335438"/>
                    <a:pt x="180295" y="336685"/>
                    <a:pt x="179879" y="337933"/>
                  </a:cubicBezTo>
                  <a:cubicBezTo>
                    <a:pt x="179879" y="338349"/>
                    <a:pt x="179879" y="338349"/>
                    <a:pt x="179879" y="338349"/>
                  </a:cubicBezTo>
                  <a:lnTo>
                    <a:pt x="179879" y="512990"/>
                  </a:lnTo>
                  <a:cubicBezTo>
                    <a:pt x="179879" y="513821"/>
                    <a:pt x="179462" y="514653"/>
                    <a:pt x="178629" y="515485"/>
                  </a:cubicBezTo>
                  <a:lnTo>
                    <a:pt x="92438" y="566630"/>
                  </a:lnTo>
                  <a:cubicBezTo>
                    <a:pt x="92021" y="567045"/>
                    <a:pt x="92021" y="567461"/>
                    <a:pt x="91605" y="567461"/>
                  </a:cubicBezTo>
                  <a:cubicBezTo>
                    <a:pt x="91188" y="567877"/>
                    <a:pt x="90772" y="567877"/>
                    <a:pt x="89939" y="567877"/>
                  </a:cubicBezTo>
                  <a:cubicBezTo>
                    <a:pt x="89523" y="567877"/>
                    <a:pt x="88690" y="567877"/>
                    <a:pt x="88274" y="567461"/>
                  </a:cubicBezTo>
                  <a:cubicBezTo>
                    <a:pt x="88274" y="567461"/>
                    <a:pt x="87857" y="567045"/>
                    <a:pt x="87857" y="566630"/>
                  </a:cubicBezTo>
                  <a:lnTo>
                    <a:pt x="1249" y="515485"/>
                  </a:lnTo>
                  <a:cubicBezTo>
                    <a:pt x="416" y="514653"/>
                    <a:pt x="0" y="513821"/>
                    <a:pt x="0" y="512990"/>
                  </a:cubicBezTo>
                  <a:lnTo>
                    <a:pt x="0" y="338349"/>
                  </a:lnTo>
                  <a:cubicBezTo>
                    <a:pt x="0" y="338349"/>
                    <a:pt x="0" y="337933"/>
                    <a:pt x="0" y="337933"/>
                  </a:cubicBezTo>
                  <a:cubicBezTo>
                    <a:pt x="0" y="337933"/>
                    <a:pt x="0" y="337933"/>
                    <a:pt x="0" y="337517"/>
                  </a:cubicBezTo>
                  <a:cubicBezTo>
                    <a:pt x="0" y="337517"/>
                    <a:pt x="416" y="337101"/>
                    <a:pt x="416" y="337101"/>
                  </a:cubicBezTo>
                  <a:cubicBezTo>
                    <a:pt x="416" y="336685"/>
                    <a:pt x="833" y="336685"/>
                    <a:pt x="833" y="336685"/>
                  </a:cubicBezTo>
                  <a:cubicBezTo>
                    <a:pt x="833" y="336685"/>
                    <a:pt x="833" y="336685"/>
                    <a:pt x="833" y="336270"/>
                  </a:cubicBezTo>
                  <a:cubicBezTo>
                    <a:pt x="1249" y="336270"/>
                    <a:pt x="1249" y="336270"/>
                    <a:pt x="1249" y="336270"/>
                  </a:cubicBezTo>
                  <a:cubicBezTo>
                    <a:pt x="1249" y="336270"/>
                    <a:pt x="1249" y="336270"/>
                    <a:pt x="1249" y="335854"/>
                  </a:cubicBezTo>
                  <a:cubicBezTo>
                    <a:pt x="1666" y="335854"/>
                    <a:pt x="1666" y="335854"/>
                    <a:pt x="1666" y="335854"/>
                  </a:cubicBezTo>
                  <a:lnTo>
                    <a:pt x="87857" y="293441"/>
                  </a:lnTo>
                  <a:cubicBezTo>
                    <a:pt x="88274" y="293025"/>
                    <a:pt x="89107" y="293025"/>
                    <a:pt x="89523" y="293025"/>
                  </a:cubicBezTo>
                  <a:close/>
                  <a:moveTo>
                    <a:pt x="209057" y="240667"/>
                  </a:moveTo>
                  <a:lnTo>
                    <a:pt x="209057" y="511333"/>
                  </a:lnTo>
                  <a:lnTo>
                    <a:pt x="290249" y="559977"/>
                  </a:lnTo>
                  <a:lnTo>
                    <a:pt x="290249" y="281412"/>
                  </a:lnTo>
                  <a:close/>
                  <a:moveTo>
                    <a:pt x="291082" y="191191"/>
                  </a:moveTo>
                  <a:cubicBezTo>
                    <a:pt x="291914" y="190775"/>
                    <a:pt x="292747" y="190775"/>
                    <a:pt x="293580" y="191191"/>
                  </a:cubicBezTo>
                  <a:lnTo>
                    <a:pt x="381434" y="232768"/>
                  </a:lnTo>
                  <a:cubicBezTo>
                    <a:pt x="382683" y="233183"/>
                    <a:pt x="383099" y="234015"/>
                    <a:pt x="383099" y="235262"/>
                  </a:cubicBezTo>
                  <a:cubicBezTo>
                    <a:pt x="383099" y="235262"/>
                    <a:pt x="383099" y="235678"/>
                    <a:pt x="383099" y="235678"/>
                  </a:cubicBezTo>
                  <a:cubicBezTo>
                    <a:pt x="383099" y="236094"/>
                    <a:pt x="383099" y="236094"/>
                    <a:pt x="383099" y="236094"/>
                  </a:cubicBezTo>
                  <a:lnTo>
                    <a:pt x="383099" y="512996"/>
                  </a:lnTo>
                  <a:cubicBezTo>
                    <a:pt x="383099" y="513827"/>
                    <a:pt x="382683" y="514659"/>
                    <a:pt x="381850" y="515490"/>
                  </a:cubicBezTo>
                  <a:lnTo>
                    <a:pt x="295662" y="566630"/>
                  </a:lnTo>
                  <a:cubicBezTo>
                    <a:pt x="295245" y="567046"/>
                    <a:pt x="295245" y="567461"/>
                    <a:pt x="294829" y="567461"/>
                  </a:cubicBezTo>
                  <a:cubicBezTo>
                    <a:pt x="294413" y="567877"/>
                    <a:pt x="293996" y="567877"/>
                    <a:pt x="293163" y="567877"/>
                  </a:cubicBezTo>
                  <a:cubicBezTo>
                    <a:pt x="292747" y="567877"/>
                    <a:pt x="291914" y="567877"/>
                    <a:pt x="291498" y="567461"/>
                  </a:cubicBezTo>
                  <a:cubicBezTo>
                    <a:pt x="291498" y="567461"/>
                    <a:pt x="291082" y="567046"/>
                    <a:pt x="291082" y="566630"/>
                  </a:cubicBezTo>
                  <a:lnTo>
                    <a:pt x="204477" y="515490"/>
                  </a:lnTo>
                  <a:cubicBezTo>
                    <a:pt x="203644" y="514659"/>
                    <a:pt x="203228" y="513827"/>
                    <a:pt x="203228" y="512996"/>
                  </a:cubicBezTo>
                  <a:lnTo>
                    <a:pt x="203228" y="236094"/>
                  </a:lnTo>
                  <a:cubicBezTo>
                    <a:pt x="203228" y="236094"/>
                    <a:pt x="203228" y="235678"/>
                    <a:pt x="203228" y="235678"/>
                  </a:cubicBezTo>
                  <a:cubicBezTo>
                    <a:pt x="203228" y="235262"/>
                    <a:pt x="203228" y="235262"/>
                    <a:pt x="203228" y="235262"/>
                  </a:cubicBezTo>
                  <a:cubicBezTo>
                    <a:pt x="203644" y="235262"/>
                    <a:pt x="203644" y="234846"/>
                    <a:pt x="203644" y="234846"/>
                  </a:cubicBezTo>
                  <a:cubicBezTo>
                    <a:pt x="203644" y="234846"/>
                    <a:pt x="203644" y="234431"/>
                    <a:pt x="203644" y="234431"/>
                  </a:cubicBezTo>
                  <a:cubicBezTo>
                    <a:pt x="204061" y="234431"/>
                    <a:pt x="204061" y="234431"/>
                    <a:pt x="204061" y="234015"/>
                  </a:cubicBezTo>
                  <a:cubicBezTo>
                    <a:pt x="204061" y="234015"/>
                    <a:pt x="204061" y="234015"/>
                    <a:pt x="204477" y="234015"/>
                  </a:cubicBezTo>
                  <a:cubicBezTo>
                    <a:pt x="204477" y="234015"/>
                    <a:pt x="204477" y="234015"/>
                    <a:pt x="204477" y="233599"/>
                  </a:cubicBezTo>
                  <a:cubicBezTo>
                    <a:pt x="204477" y="233599"/>
                    <a:pt x="204477" y="233599"/>
                    <a:pt x="204893" y="233599"/>
                  </a:cubicBezTo>
                  <a:close/>
                  <a:moveTo>
                    <a:pt x="416811" y="49792"/>
                  </a:moveTo>
                  <a:lnTo>
                    <a:pt x="416811" y="511328"/>
                  </a:lnTo>
                  <a:lnTo>
                    <a:pt x="498451" y="559977"/>
                  </a:lnTo>
                  <a:lnTo>
                    <a:pt x="498451" y="88877"/>
                  </a:lnTo>
                  <a:close/>
                  <a:moveTo>
                    <a:pt x="499284" y="312"/>
                  </a:moveTo>
                  <a:cubicBezTo>
                    <a:pt x="500117" y="-104"/>
                    <a:pt x="500950" y="-104"/>
                    <a:pt x="501784" y="312"/>
                  </a:cubicBezTo>
                  <a:lnTo>
                    <a:pt x="589672" y="41892"/>
                  </a:lnTo>
                  <a:cubicBezTo>
                    <a:pt x="590921" y="42307"/>
                    <a:pt x="591338" y="43555"/>
                    <a:pt x="591338" y="44386"/>
                  </a:cubicBezTo>
                  <a:cubicBezTo>
                    <a:pt x="591338" y="44802"/>
                    <a:pt x="591338" y="44802"/>
                    <a:pt x="591338" y="44802"/>
                  </a:cubicBezTo>
                  <a:cubicBezTo>
                    <a:pt x="591338" y="45218"/>
                    <a:pt x="591338" y="45218"/>
                    <a:pt x="591338" y="45634"/>
                  </a:cubicBezTo>
                  <a:lnTo>
                    <a:pt x="591338" y="512992"/>
                  </a:lnTo>
                  <a:cubicBezTo>
                    <a:pt x="591338" y="513823"/>
                    <a:pt x="590921" y="514655"/>
                    <a:pt x="590088" y="515486"/>
                  </a:cubicBezTo>
                  <a:lnTo>
                    <a:pt x="503450" y="567045"/>
                  </a:lnTo>
                  <a:cubicBezTo>
                    <a:pt x="503450" y="567045"/>
                    <a:pt x="503033" y="567461"/>
                    <a:pt x="503033" y="567461"/>
                  </a:cubicBezTo>
                  <a:cubicBezTo>
                    <a:pt x="502617" y="567877"/>
                    <a:pt x="501784" y="567877"/>
                    <a:pt x="501367" y="567877"/>
                  </a:cubicBezTo>
                  <a:cubicBezTo>
                    <a:pt x="500534" y="567877"/>
                    <a:pt x="500117" y="567877"/>
                    <a:pt x="499701" y="567461"/>
                  </a:cubicBezTo>
                  <a:cubicBezTo>
                    <a:pt x="499284" y="567461"/>
                    <a:pt x="499284" y="567045"/>
                    <a:pt x="498868" y="566630"/>
                  </a:cubicBezTo>
                  <a:lnTo>
                    <a:pt x="412646" y="515486"/>
                  </a:lnTo>
                  <a:cubicBezTo>
                    <a:pt x="411813" y="514655"/>
                    <a:pt x="411396" y="513823"/>
                    <a:pt x="411396" y="512992"/>
                  </a:cubicBezTo>
                  <a:lnTo>
                    <a:pt x="411396" y="45634"/>
                  </a:lnTo>
                  <a:cubicBezTo>
                    <a:pt x="411396" y="45218"/>
                    <a:pt x="411396" y="44802"/>
                    <a:pt x="411396" y="44802"/>
                  </a:cubicBezTo>
                  <a:cubicBezTo>
                    <a:pt x="411396" y="44802"/>
                    <a:pt x="411396" y="44802"/>
                    <a:pt x="411396" y="44386"/>
                  </a:cubicBezTo>
                  <a:cubicBezTo>
                    <a:pt x="411396" y="44386"/>
                    <a:pt x="411396" y="44386"/>
                    <a:pt x="411813" y="43971"/>
                  </a:cubicBezTo>
                  <a:cubicBezTo>
                    <a:pt x="411813" y="43555"/>
                    <a:pt x="412229" y="43555"/>
                    <a:pt x="412229" y="43555"/>
                  </a:cubicBezTo>
                  <a:cubicBezTo>
                    <a:pt x="412229" y="43555"/>
                    <a:pt x="412229" y="43139"/>
                    <a:pt x="412229" y="43139"/>
                  </a:cubicBezTo>
                  <a:cubicBezTo>
                    <a:pt x="412646" y="43139"/>
                    <a:pt x="412646" y="43139"/>
                    <a:pt x="412646" y="43139"/>
                  </a:cubicBezTo>
                  <a:cubicBezTo>
                    <a:pt x="412646" y="43139"/>
                    <a:pt x="413062" y="42723"/>
                    <a:pt x="413062" y="42723"/>
                  </a:cubicBezTo>
                  <a:close/>
                </a:path>
              </a:pathLst>
            </a:custGeom>
            <a:solidFill>
              <a:schemeClr val="bg1"/>
            </a:solidFill>
            <a:ln>
              <a:noFill/>
            </a:ln>
          </p:spPr>
          <p:txBody>
            <a:bodyPr/>
            <a:lstStyle/>
            <a:p>
              <a:endParaRPr lang="zh-CN" altLang="en-US">
                <a:cs typeface="+mn-ea"/>
                <a:sym typeface="+mn-lt"/>
              </a:endParaRPr>
            </a:p>
          </p:txBody>
        </p:sp>
      </p:grpSp>
      <p:grpSp>
        <p:nvGrpSpPr>
          <p:cNvPr id="6" name="组合 5">
            <a:extLst>
              <a:ext uri="{FF2B5EF4-FFF2-40B4-BE49-F238E27FC236}">
                <a16:creationId xmlns:a16="http://schemas.microsoft.com/office/drawing/2014/main" xmlns="" id="{08BD515E-FFFF-4858-AB38-DE062BE4570B}"/>
              </a:ext>
            </a:extLst>
          </p:cNvPr>
          <p:cNvGrpSpPr/>
          <p:nvPr/>
        </p:nvGrpSpPr>
        <p:grpSpPr>
          <a:xfrm>
            <a:off x="4826847" y="3364184"/>
            <a:ext cx="983046" cy="983046"/>
            <a:chOff x="4826847" y="3364184"/>
            <a:chExt cx="983046" cy="983046"/>
          </a:xfrm>
        </p:grpSpPr>
        <p:sp>
          <p:nvSpPr>
            <p:cNvPr id="172" name="椭圆 171">
              <a:extLst>
                <a:ext uri="{FF2B5EF4-FFF2-40B4-BE49-F238E27FC236}">
                  <a16:creationId xmlns:a16="http://schemas.microsoft.com/office/drawing/2014/main" xmlns="" id="{AD09F9E0-7010-4AD1-A081-BD76B07F5D58}"/>
                </a:ext>
              </a:extLst>
            </p:cNvPr>
            <p:cNvSpPr/>
            <p:nvPr/>
          </p:nvSpPr>
          <p:spPr>
            <a:xfrm>
              <a:off x="4826847" y="3364184"/>
              <a:ext cx="983046" cy="983046"/>
            </a:xfrm>
            <a:prstGeom prst="ellipse">
              <a:avLst/>
            </a:prstGeom>
            <a:blipFill>
              <a:blip r:embed="rId4" cstate="screen">
                <a:extLst>
                  <a:ext uri="{28A0092B-C50C-407E-A947-70E740481C1C}">
                    <a14:useLocalDpi xmlns:a14="http://schemas.microsoft.com/office/drawing/2010/main"/>
                  </a:ext>
                </a:extLst>
              </a:blip>
              <a:stretch>
                <a:fillRect/>
              </a:stretch>
            </a:bli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3" name="line-analysis_72920">
              <a:extLst>
                <a:ext uri="{FF2B5EF4-FFF2-40B4-BE49-F238E27FC236}">
                  <a16:creationId xmlns:a16="http://schemas.microsoft.com/office/drawing/2014/main" xmlns="" id="{420A5558-8D0C-459F-B07C-1A53429B34CE}"/>
                </a:ext>
              </a:extLst>
            </p:cNvPr>
            <p:cNvSpPr>
              <a:spLocks noChangeAspect="1"/>
            </p:cNvSpPr>
            <p:nvPr/>
          </p:nvSpPr>
          <p:spPr bwMode="auto">
            <a:xfrm>
              <a:off x="5165193" y="3640156"/>
              <a:ext cx="430874" cy="475752"/>
            </a:xfrm>
            <a:custGeom>
              <a:avLst/>
              <a:gdLst>
                <a:gd name="connsiteX0" fmla="*/ 91735 w 550128"/>
                <a:gd name="connsiteY0" fmla="*/ 466296 h 607427"/>
                <a:gd name="connsiteX1" fmla="*/ 359850 w 550128"/>
                <a:gd name="connsiteY1" fmla="*/ 466296 h 607427"/>
                <a:gd name="connsiteX2" fmla="*/ 387051 w 550128"/>
                <a:gd name="connsiteY2" fmla="*/ 493451 h 607427"/>
                <a:gd name="connsiteX3" fmla="*/ 387051 w 550128"/>
                <a:gd name="connsiteY3" fmla="*/ 541180 h 607427"/>
                <a:gd name="connsiteX4" fmla="*/ 359850 w 550128"/>
                <a:gd name="connsiteY4" fmla="*/ 568334 h 607427"/>
                <a:gd name="connsiteX5" fmla="*/ 91735 w 550128"/>
                <a:gd name="connsiteY5" fmla="*/ 568334 h 607427"/>
                <a:gd name="connsiteX6" fmla="*/ 122282 w 550128"/>
                <a:gd name="connsiteY6" fmla="*/ 354386 h 607427"/>
                <a:gd name="connsiteX7" fmla="*/ 122282 w 550128"/>
                <a:gd name="connsiteY7" fmla="*/ 395442 h 607427"/>
                <a:gd name="connsiteX8" fmla="*/ 519581 w 550128"/>
                <a:gd name="connsiteY8" fmla="*/ 395442 h 607427"/>
                <a:gd name="connsiteX9" fmla="*/ 519581 w 550128"/>
                <a:gd name="connsiteY9" fmla="*/ 354386 h 607427"/>
                <a:gd name="connsiteX10" fmla="*/ 91735 w 550128"/>
                <a:gd name="connsiteY10" fmla="*/ 323895 h 607427"/>
                <a:gd name="connsiteX11" fmla="*/ 522831 w 550128"/>
                <a:gd name="connsiteY11" fmla="*/ 323895 h 607427"/>
                <a:gd name="connsiteX12" fmla="*/ 550128 w 550128"/>
                <a:gd name="connsiteY12" fmla="*/ 351049 h 607427"/>
                <a:gd name="connsiteX13" fmla="*/ 550128 w 550128"/>
                <a:gd name="connsiteY13" fmla="*/ 398778 h 607427"/>
                <a:gd name="connsiteX14" fmla="*/ 522831 w 550128"/>
                <a:gd name="connsiteY14" fmla="*/ 425933 h 607427"/>
                <a:gd name="connsiteX15" fmla="*/ 91735 w 550128"/>
                <a:gd name="connsiteY15" fmla="*/ 425933 h 607427"/>
                <a:gd name="connsiteX16" fmla="*/ 122284 w 550128"/>
                <a:gd name="connsiteY16" fmla="*/ 211985 h 607427"/>
                <a:gd name="connsiteX17" fmla="*/ 122284 w 550128"/>
                <a:gd name="connsiteY17" fmla="*/ 253041 h 607427"/>
                <a:gd name="connsiteX18" fmla="*/ 407994 w 550128"/>
                <a:gd name="connsiteY18" fmla="*/ 253041 h 607427"/>
                <a:gd name="connsiteX19" fmla="*/ 407994 w 550128"/>
                <a:gd name="connsiteY19" fmla="*/ 211985 h 607427"/>
                <a:gd name="connsiteX20" fmla="*/ 91735 w 550128"/>
                <a:gd name="connsiteY20" fmla="*/ 181494 h 607427"/>
                <a:gd name="connsiteX21" fmla="*/ 411336 w 550128"/>
                <a:gd name="connsiteY21" fmla="*/ 181494 h 607427"/>
                <a:gd name="connsiteX22" fmla="*/ 438635 w 550128"/>
                <a:gd name="connsiteY22" fmla="*/ 208648 h 607427"/>
                <a:gd name="connsiteX23" fmla="*/ 438635 w 550128"/>
                <a:gd name="connsiteY23" fmla="*/ 256377 h 607427"/>
                <a:gd name="connsiteX24" fmla="*/ 411336 w 550128"/>
                <a:gd name="connsiteY24" fmla="*/ 283532 h 607427"/>
                <a:gd name="connsiteX25" fmla="*/ 91735 w 550128"/>
                <a:gd name="connsiteY25" fmla="*/ 283532 h 607427"/>
                <a:gd name="connsiteX26" fmla="*/ 91735 w 550128"/>
                <a:gd name="connsiteY26" fmla="*/ 39093 h 607427"/>
                <a:gd name="connsiteX27" fmla="*/ 522831 w 550128"/>
                <a:gd name="connsiteY27" fmla="*/ 39093 h 607427"/>
                <a:gd name="connsiteX28" fmla="*/ 550128 w 550128"/>
                <a:gd name="connsiteY28" fmla="*/ 66266 h 607427"/>
                <a:gd name="connsiteX29" fmla="*/ 550128 w 550128"/>
                <a:gd name="connsiteY29" fmla="*/ 114028 h 607427"/>
                <a:gd name="connsiteX30" fmla="*/ 522831 w 550128"/>
                <a:gd name="connsiteY30" fmla="*/ 141201 h 607427"/>
                <a:gd name="connsiteX31" fmla="*/ 91735 w 550128"/>
                <a:gd name="connsiteY31" fmla="*/ 141201 h 607427"/>
                <a:gd name="connsiteX32" fmla="*/ 30543 w 550128"/>
                <a:gd name="connsiteY32" fmla="*/ 0 h 607427"/>
                <a:gd name="connsiteX33" fmla="*/ 61180 w 550128"/>
                <a:gd name="connsiteY33" fmla="*/ 30496 h 607427"/>
                <a:gd name="connsiteX34" fmla="*/ 61180 w 550128"/>
                <a:gd name="connsiteY34" fmla="*/ 576931 h 607427"/>
                <a:gd name="connsiteX35" fmla="*/ 30543 w 550128"/>
                <a:gd name="connsiteY35" fmla="*/ 607427 h 607427"/>
                <a:gd name="connsiteX36" fmla="*/ 0 w 550128"/>
                <a:gd name="connsiteY36" fmla="*/ 576931 h 607427"/>
                <a:gd name="connsiteX37" fmla="*/ 0 w 550128"/>
                <a:gd name="connsiteY37" fmla="*/ 30496 h 607427"/>
                <a:gd name="connsiteX38" fmla="*/ 30543 w 550128"/>
                <a:gd name="connsiteY38"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0128" h="607427">
                  <a:moveTo>
                    <a:pt x="91735" y="466296"/>
                  </a:moveTo>
                  <a:lnTo>
                    <a:pt x="359850" y="466296"/>
                  </a:lnTo>
                  <a:cubicBezTo>
                    <a:pt x="374890" y="466296"/>
                    <a:pt x="387051" y="478437"/>
                    <a:pt x="387051" y="493451"/>
                  </a:cubicBezTo>
                  <a:lnTo>
                    <a:pt x="387051" y="541180"/>
                  </a:lnTo>
                  <a:cubicBezTo>
                    <a:pt x="387051" y="556193"/>
                    <a:pt x="374890" y="568334"/>
                    <a:pt x="359850" y="568334"/>
                  </a:cubicBezTo>
                  <a:lnTo>
                    <a:pt x="91735" y="568334"/>
                  </a:lnTo>
                  <a:close/>
                  <a:moveTo>
                    <a:pt x="122282" y="354386"/>
                  </a:moveTo>
                  <a:lnTo>
                    <a:pt x="122282" y="395442"/>
                  </a:lnTo>
                  <a:lnTo>
                    <a:pt x="519581" y="395442"/>
                  </a:lnTo>
                  <a:lnTo>
                    <a:pt x="519581" y="354386"/>
                  </a:lnTo>
                  <a:close/>
                  <a:moveTo>
                    <a:pt x="91735" y="323895"/>
                  </a:moveTo>
                  <a:lnTo>
                    <a:pt x="522831" y="323895"/>
                  </a:lnTo>
                  <a:cubicBezTo>
                    <a:pt x="537872" y="323895"/>
                    <a:pt x="550128" y="336036"/>
                    <a:pt x="550128" y="351049"/>
                  </a:cubicBezTo>
                  <a:lnTo>
                    <a:pt x="550128" y="398778"/>
                  </a:lnTo>
                  <a:cubicBezTo>
                    <a:pt x="550128" y="413792"/>
                    <a:pt x="537872" y="425933"/>
                    <a:pt x="522831" y="425933"/>
                  </a:cubicBezTo>
                  <a:lnTo>
                    <a:pt x="91735" y="425933"/>
                  </a:lnTo>
                  <a:close/>
                  <a:moveTo>
                    <a:pt x="122284" y="211985"/>
                  </a:moveTo>
                  <a:lnTo>
                    <a:pt x="122284" y="253041"/>
                  </a:lnTo>
                  <a:lnTo>
                    <a:pt x="407994" y="253041"/>
                  </a:lnTo>
                  <a:lnTo>
                    <a:pt x="407994" y="211985"/>
                  </a:lnTo>
                  <a:close/>
                  <a:moveTo>
                    <a:pt x="91735" y="181494"/>
                  </a:moveTo>
                  <a:lnTo>
                    <a:pt x="411336" y="181494"/>
                  </a:lnTo>
                  <a:cubicBezTo>
                    <a:pt x="426379" y="181494"/>
                    <a:pt x="438635" y="193635"/>
                    <a:pt x="438635" y="208648"/>
                  </a:cubicBezTo>
                  <a:lnTo>
                    <a:pt x="438635" y="256377"/>
                  </a:lnTo>
                  <a:cubicBezTo>
                    <a:pt x="438635" y="271391"/>
                    <a:pt x="426379" y="283532"/>
                    <a:pt x="411336" y="283532"/>
                  </a:cubicBezTo>
                  <a:lnTo>
                    <a:pt x="91735" y="283532"/>
                  </a:lnTo>
                  <a:close/>
                  <a:moveTo>
                    <a:pt x="91735" y="39093"/>
                  </a:moveTo>
                  <a:lnTo>
                    <a:pt x="522831" y="39093"/>
                  </a:lnTo>
                  <a:cubicBezTo>
                    <a:pt x="537872" y="39093"/>
                    <a:pt x="550128" y="51242"/>
                    <a:pt x="550128" y="66266"/>
                  </a:cubicBezTo>
                  <a:lnTo>
                    <a:pt x="550128" y="114028"/>
                  </a:lnTo>
                  <a:cubicBezTo>
                    <a:pt x="550128" y="129052"/>
                    <a:pt x="537872" y="141201"/>
                    <a:pt x="522831" y="141201"/>
                  </a:cubicBezTo>
                  <a:lnTo>
                    <a:pt x="91735" y="141201"/>
                  </a:lnTo>
                  <a:close/>
                  <a:moveTo>
                    <a:pt x="30543" y="0"/>
                  </a:moveTo>
                  <a:cubicBezTo>
                    <a:pt x="47440" y="0"/>
                    <a:pt x="61180" y="13626"/>
                    <a:pt x="61180" y="30496"/>
                  </a:cubicBezTo>
                  <a:lnTo>
                    <a:pt x="61180" y="576931"/>
                  </a:lnTo>
                  <a:cubicBezTo>
                    <a:pt x="61180" y="593801"/>
                    <a:pt x="47440" y="607427"/>
                    <a:pt x="30543" y="607427"/>
                  </a:cubicBezTo>
                  <a:cubicBezTo>
                    <a:pt x="13740" y="607427"/>
                    <a:pt x="0" y="593801"/>
                    <a:pt x="0" y="576931"/>
                  </a:cubicBezTo>
                  <a:lnTo>
                    <a:pt x="0" y="30496"/>
                  </a:lnTo>
                  <a:cubicBezTo>
                    <a:pt x="0" y="13626"/>
                    <a:pt x="13740" y="0"/>
                    <a:pt x="30543" y="0"/>
                  </a:cubicBezTo>
                  <a:close/>
                </a:path>
              </a:pathLst>
            </a:custGeom>
            <a:solidFill>
              <a:schemeClr val="bg1"/>
            </a:solidFill>
            <a:ln>
              <a:noFill/>
            </a:ln>
          </p:spPr>
          <p:txBody>
            <a:bodyPr/>
            <a:lstStyle/>
            <a:p>
              <a:endParaRPr lang="zh-CN" altLang="en-US">
                <a:cs typeface="+mn-ea"/>
                <a:sym typeface="+mn-lt"/>
              </a:endParaRPr>
            </a:p>
          </p:txBody>
        </p:sp>
      </p:grpSp>
      <p:grpSp>
        <p:nvGrpSpPr>
          <p:cNvPr id="5" name="组合 4">
            <a:extLst>
              <a:ext uri="{FF2B5EF4-FFF2-40B4-BE49-F238E27FC236}">
                <a16:creationId xmlns:a16="http://schemas.microsoft.com/office/drawing/2014/main" xmlns="" id="{85B2655F-AA96-4601-A618-93E94D4CDFD1}"/>
              </a:ext>
            </a:extLst>
          </p:cNvPr>
          <p:cNvGrpSpPr/>
          <p:nvPr/>
        </p:nvGrpSpPr>
        <p:grpSpPr>
          <a:xfrm>
            <a:off x="4826847" y="2086191"/>
            <a:ext cx="983046" cy="983046"/>
            <a:chOff x="4826847" y="2086191"/>
            <a:chExt cx="983046" cy="983046"/>
          </a:xfrm>
        </p:grpSpPr>
        <p:sp>
          <p:nvSpPr>
            <p:cNvPr id="169" name="椭圆 168">
              <a:extLst>
                <a:ext uri="{FF2B5EF4-FFF2-40B4-BE49-F238E27FC236}">
                  <a16:creationId xmlns:a16="http://schemas.microsoft.com/office/drawing/2014/main" xmlns="" id="{40BBCD10-A0FB-4C18-933E-FF2F7FD3CF97}"/>
                </a:ext>
              </a:extLst>
            </p:cNvPr>
            <p:cNvSpPr/>
            <p:nvPr/>
          </p:nvSpPr>
          <p:spPr>
            <a:xfrm>
              <a:off x="4826847" y="2086191"/>
              <a:ext cx="983046" cy="983046"/>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4" name="3d-pie-chart-graphic_38936">
              <a:extLst>
                <a:ext uri="{FF2B5EF4-FFF2-40B4-BE49-F238E27FC236}">
                  <a16:creationId xmlns:a16="http://schemas.microsoft.com/office/drawing/2014/main" xmlns="" id="{FEB3061E-3450-4BDB-8DC3-8DAC4C8740F4}"/>
                </a:ext>
              </a:extLst>
            </p:cNvPr>
            <p:cNvSpPr>
              <a:spLocks noChangeAspect="1"/>
            </p:cNvSpPr>
            <p:nvPr/>
          </p:nvSpPr>
          <p:spPr bwMode="auto">
            <a:xfrm>
              <a:off x="5035380" y="2340951"/>
              <a:ext cx="584290" cy="489406"/>
            </a:xfrm>
            <a:custGeom>
              <a:avLst/>
              <a:gdLst>
                <a:gd name="T0" fmla="*/ 1440 w 1440"/>
                <a:gd name="T1" fmla="*/ 393 h 1208"/>
                <a:gd name="T2" fmla="*/ 764 w 1440"/>
                <a:gd name="T3" fmla="*/ 0 h 1208"/>
                <a:gd name="T4" fmla="*/ 88 w 1440"/>
                <a:gd name="T5" fmla="*/ 379 h 1208"/>
                <a:gd name="T6" fmla="*/ 87 w 1440"/>
                <a:gd name="T7" fmla="*/ 379 h 1208"/>
                <a:gd name="T8" fmla="*/ 87 w 1440"/>
                <a:gd name="T9" fmla="*/ 623 h 1208"/>
                <a:gd name="T10" fmla="*/ 30 w 1440"/>
                <a:gd name="T11" fmla="*/ 636 h 1208"/>
                <a:gd name="T12" fmla="*/ 13 w 1440"/>
                <a:gd name="T13" fmla="*/ 643 h 1208"/>
                <a:gd name="T14" fmla="*/ 0 w 1440"/>
                <a:gd name="T15" fmla="*/ 669 h 1208"/>
                <a:gd name="T16" fmla="*/ 0 w 1440"/>
                <a:gd name="T17" fmla="*/ 1062 h 1208"/>
                <a:gd name="T18" fmla="*/ 16 w 1440"/>
                <a:gd name="T19" fmla="*/ 1091 h 1208"/>
                <a:gd name="T20" fmla="*/ 376 w 1440"/>
                <a:gd name="T21" fmla="*/ 1208 h 1208"/>
                <a:gd name="T22" fmla="*/ 376 w 1440"/>
                <a:gd name="T23" fmla="*/ 1208 h 1208"/>
                <a:gd name="T24" fmla="*/ 376 w 1440"/>
                <a:gd name="T25" fmla="*/ 1208 h 1208"/>
                <a:gd name="T26" fmla="*/ 385 w 1440"/>
                <a:gd name="T27" fmla="*/ 1206 h 1208"/>
                <a:gd name="T28" fmla="*/ 387 w 1440"/>
                <a:gd name="T29" fmla="*/ 1206 h 1208"/>
                <a:gd name="T30" fmla="*/ 394 w 1440"/>
                <a:gd name="T31" fmla="*/ 1202 h 1208"/>
                <a:gd name="T32" fmla="*/ 395 w 1440"/>
                <a:gd name="T33" fmla="*/ 1202 h 1208"/>
                <a:gd name="T34" fmla="*/ 400 w 1440"/>
                <a:gd name="T35" fmla="*/ 1198 h 1208"/>
                <a:gd name="T36" fmla="*/ 401 w 1440"/>
                <a:gd name="T37" fmla="*/ 1196 h 1208"/>
                <a:gd name="T38" fmla="*/ 402 w 1440"/>
                <a:gd name="T39" fmla="*/ 1195 h 1208"/>
                <a:gd name="T40" fmla="*/ 407 w 1440"/>
                <a:gd name="T41" fmla="*/ 1187 h 1208"/>
                <a:gd name="T42" fmla="*/ 407 w 1440"/>
                <a:gd name="T43" fmla="*/ 1187 h 1208"/>
                <a:gd name="T44" fmla="*/ 663 w 1440"/>
                <a:gd name="T45" fmla="*/ 547 h 1208"/>
                <a:gd name="T46" fmla="*/ 665 w 1440"/>
                <a:gd name="T47" fmla="*/ 539 h 1208"/>
                <a:gd name="T48" fmla="*/ 664 w 1440"/>
                <a:gd name="T49" fmla="*/ 508 h 1208"/>
                <a:gd name="T50" fmla="*/ 628 w 1440"/>
                <a:gd name="T51" fmla="*/ 492 h 1208"/>
                <a:gd name="T52" fmla="*/ 153 w 1440"/>
                <a:gd name="T53" fmla="*/ 607 h 1208"/>
                <a:gd name="T54" fmla="*/ 153 w 1440"/>
                <a:gd name="T55" fmla="*/ 511 h 1208"/>
                <a:gd name="T56" fmla="*/ 723 w 1440"/>
                <a:gd name="T57" fmla="*/ 432 h 1208"/>
                <a:gd name="T58" fmla="*/ 663 w 1440"/>
                <a:gd name="T59" fmla="*/ 771 h 1208"/>
                <a:gd name="T60" fmla="*/ 663 w 1440"/>
                <a:gd name="T61" fmla="*/ 771 h 1208"/>
                <a:gd name="T62" fmla="*/ 663 w 1440"/>
                <a:gd name="T63" fmla="*/ 773 h 1208"/>
                <a:gd name="T64" fmla="*/ 661 w 1440"/>
                <a:gd name="T65" fmla="*/ 782 h 1208"/>
                <a:gd name="T66" fmla="*/ 663 w 1440"/>
                <a:gd name="T67" fmla="*/ 782 h 1208"/>
                <a:gd name="T68" fmla="*/ 664 w 1440"/>
                <a:gd name="T69" fmla="*/ 1160 h 1208"/>
                <a:gd name="T70" fmla="*/ 695 w 1440"/>
                <a:gd name="T71" fmla="*/ 1162 h 1208"/>
                <a:gd name="T72" fmla="*/ 761 w 1440"/>
                <a:gd name="T73" fmla="*/ 1164 h 1208"/>
                <a:gd name="T74" fmla="*/ 1437 w 1440"/>
                <a:gd name="T75" fmla="*/ 771 h 1208"/>
                <a:gd name="T76" fmla="*/ 1437 w 1440"/>
                <a:gd name="T77" fmla="*/ 432 h 1208"/>
                <a:gd name="T78" fmla="*/ 1437 w 1440"/>
                <a:gd name="T79" fmla="*/ 432 h 1208"/>
                <a:gd name="T80" fmla="*/ 1440 w 1440"/>
                <a:gd name="T81" fmla="*/ 393 h 1208"/>
                <a:gd name="T82" fmla="*/ 65 w 1440"/>
                <a:gd name="T83" fmla="*/ 1043 h 1208"/>
                <a:gd name="T84" fmla="*/ 65 w 1440"/>
                <a:gd name="T85" fmla="*/ 746 h 1208"/>
                <a:gd name="T86" fmla="*/ 342 w 1440"/>
                <a:gd name="T87" fmla="*/ 823 h 1208"/>
                <a:gd name="T88" fmla="*/ 343 w 1440"/>
                <a:gd name="T89" fmla="*/ 1140 h 1208"/>
                <a:gd name="T90" fmla="*/ 65 w 1440"/>
                <a:gd name="T91" fmla="*/ 1043 h 1208"/>
                <a:gd name="T92" fmla="*/ 537 w 1440"/>
                <a:gd name="T93" fmla="*/ 582 h 1208"/>
                <a:gd name="T94" fmla="*/ 376 w 1440"/>
                <a:gd name="T95" fmla="*/ 752 h 1208"/>
                <a:gd name="T96" fmla="*/ 97 w 1440"/>
                <a:gd name="T97" fmla="*/ 688 h 1208"/>
                <a:gd name="T98" fmla="*/ 537 w 1440"/>
                <a:gd name="T99" fmla="*/ 582 h 1208"/>
                <a:gd name="T100" fmla="*/ 739 w 1440"/>
                <a:gd name="T101" fmla="*/ 720 h 1208"/>
                <a:gd name="T102" fmla="*/ 804 w 1440"/>
                <a:gd name="T103" fmla="*/ 354 h 1208"/>
                <a:gd name="T104" fmla="*/ 161 w 1440"/>
                <a:gd name="T105" fmla="*/ 444 h 1208"/>
                <a:gd name="T106" fmla="*/ 153 w 1440"/>
                <a:gd name="T107" fmla="*/ 393 h 1208"/>
                <a:gd name="T108" fmla="*/ 764 w 1440"/>
                <a:gd name="T109" fmla="*/ 66 h 1208"/>
                <a:gd name="T110" fmla="*/ 1375 w 1440"/>
                <a:gd name="T111" fmla="*/ 393 h 1208"/>
                <a:gd name="T112" fmla="*/ 739 w 1440"/>
                <a:gd name="T113" fmla="*/ 72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1208">
                  <a:moveTo>
                    <a:pt x="1440" y="393"/>
                  </a:moveTo>
                  <a:cubicBezTo>
                    <a:pt x="1440" y="173"/>
                    <a:pt x="1143" y="0"/>
                    <a:pt x="764" y="0"/>
                  </a:cubicBezTo>
                  <a:cubicBezTo>
                    <a:pt x="392" y="0"/>
                    <a:pt x="100" y="166"/>
                    <a:pt x="88" y="379"/>
                  </a:cubicBezTo>
                  <a:lnTo>
                    <a:pt x="87" y="379"/>
                  </a:lnTo>
                  <a:lnTo>
                    <a:pt x="87" y="623"/>
                  </a:lnTo>
                  <a:lnTo>
                    <a:pt x="30" y="636"/>
                  </a:lnTo>
                  <a:cubicBezTo>
                    <a:pt x="24" y="637"/>
                    <a:pt x="18" y="639"/>
                    <a:pt x="13" y="643"/>
                  </a:cubicBezTo>
                  <a:cubicBezTo>
                    <a:pt x="4" y="649"/>
                    <a:pt x="0" y="659"/>
                    <a:pt x="0" y="669"/>
                  </a:cubicBezTo>
                  <a:lnTo>
                    <a:pt x="0" y="1062"/>
                  </a:lnTo>
                  <a:cubicBezTo>
                    <a:pt x="0" y="1074"/>
                    <a:pt x="6" y="1085"/>
                    <a:pt x="16" y="1091"/>
                  </a:cubicBezTo>
                  <a:cubicBezTo>
                    <a:pt x="25" y="1095"/>
                    <a:pt x="222" y="1208"/>
                    <a:pt x="376" y="1208"/>
                  </a:cubicBezTo>
                  <a:lnTo>
                    <a:pt x="376" y="1208"/>
                  </a:lnTo>
                  <a:lnTo>
                    <a:pt x="376" y="1208"/>
                  </a:lnTo>
                  <a:cubicBezTo>
                    <a:pt x="379" y="1208"/>
                    <a:pt x="382" y="1207"/>
                    <a:pt x="385" y="1206"/>
                  </a:cubicBezTo>
                  <a:cubicBezTo>
                    <a:pt x="386" y="1206"/>
                    <a:pt x="386" y="1206"/>
                    <a:pt x="387" y="1206"/>
                  </a:cubicBezTo>
                  <a:cubicBezTo>
                    <a:pt x="389" y="1205"/>
                    <a:pt x="392" y="1204"/>
                    <a:pt x="394" y="1202"/>
                  </a:cubicBezTo>
                  <a:cubicBezTo>
                    <a:pt x="394" y="1202"/>
                    <a:pt x="394" y="1202"/>
                    <a:pt x="395" y="1202"/>
                  </a:cubicBezTo>
                  <a:cubicBezTo>
                    <a:pt x="396" y="1201"/>
                    <a:pt x="398" y="1200"/>
                    <a:pt x="400" y="1198"/>
                  </a:cubicBezTo>
                  <a:cubicBezTo>
                    <a:pt x="400" y="1197"/>
                    <a:pt x="400" y="1197"/>
                    <a:pt x="401" y="1196"/>
                  </a:cubicBezTo>
                  <a:cubicBezTo>
                    <a:pt x="401" y="1196"/>
                    <a:pt x="402" y="1195"/>
                    <a:pt x="402" y="1195"/>
                  </a:cubicBezTo>
                  <a:cubicBezTo>
                    <a:pt x="404" y="1192"/>
                    <a:pt x="406" y="1190"/>
                    <a:pt x="407" y="1187"/>
                  </a:cubicBezTo>
                  <a:cubicBezTo>
                    <a:pt x="407" y="1187"/>
                    <a:pt x="407" y="1187"/>
                    <a:pt x="407" y="1187"/>
                  </a:cubicBezTo>
                  <a:lnTo>
                    <a:pt x="663" y="547"/>
                  </a:lnTo>
                  <a:cubicBezTo>
                    <a:pt x="664" y="544"/>
                    <a:pt x="665" y="541"/>
                    <a:pt x="665" y="539"/>
                  </a:cubicBezTo>
                  <a:cubicBezTo>
                    <a:pt x="670" y="529"/>
                    <a:pt x="670" y="517"/>
                    <a:pt x="664" y="508"/>
                  </a:cubicBezTo>
                  <a:cubicBezTo>
                    <a:pt x="657" y="495"/>
                    <a:pt x="642" y="489"/>
                    <a:pt x="628" y="492"/>
                  </a:cubicBezTo>
                  <a:lnTo>
                    <a:pt x="153" y="607"/>
                  </a:lnTo>
                  <a:lnTo>
                    <a:pt x="153" y="511"/>
                  </a:lnTo>
                  <a:lnTo>
                    <a:pt x="723" y="432"/>
                  </a:lnTo>
                  <a:lnTo>
                    <a:pt x="663" y="771"/>
                  </a:lnTo>
                  <a:lnTo>
                    <a:pt x="663" y="771"/>
                  </a:lnTo>
                  <a:lnTo>
                    <a:pt x="663" y="773"/>
                  </a:lnTo>
                  <a:lnTo>
                    <a:pt x="661" y="782"/>
                  </a:lnTo>
                  <a:lnTo>
                    <a:pt x="663" y="782"/>
                  </a:lnTo>
                  <a:lnTo>
                    <a:pt x="664" y="1160"/>
                  </a:lnTo>
                  <a:lnTo>
                    <a:pt x="695" y="1162"/>
                  </a:lnTo>
                  <a:cubicBezTo>
                    <a:pt x="717" y="1163"/>
                    <a:pt x="739" y="1164"/>
                    <a:pt x="761" y="1164"/>
                  </a:cubicBezTo>
                  <a:cubicBezTo>
                    <a:pt x="1140" y="1164"/>
                    <a:pt x="1437" y="991"/>
                    <a:pt x="1437" y="771"/>
                  </a:cubicBezTo>
                  <a:lnTo>
                    <a:pt x="1437" y="432"/>
                  </a:lnTo>
                  <a:lnTo>
                    <a:pt x="1437" y="432"/>
                  </a:lnTo>
                  <a:cubicBezTo>
                    <a:pt x="1439" y="419"/>
                    <a:pt x="1440" y="406"/>
                    <a:pt x="1440" y="393"/>
                  </a:cubicBezTo>
                  <a:close/>
                  <a:moveTo>
                    <a:pt x="65" y="1043"/>
                  </a:moveTo>
                  <a:lnTo>
                    <a:pt x="65" y="746"/>
                  </a:lnTo>
                  <a:cubicBezTo>
                    <a:pt x="120" y="787"/>
                    <a:pt x="212" y="834"/>
                    <a:pt x="342" y="823"/>
                  </a:cubicBezTo>
                  <a:lnTo>
                    <a:pt x="343" y="1140"/>
                  </a:lnTo>
                  <a:cubicBezTo>
                    <a:pt x="236" y="1129"/>
                    <a:pt x="110" y="1066"/>
                    <a:pt x="65" y="1043"/>
                  </a:cubicBezTo>
                  <a:close/>
                  <a:moveTo>
                    <a:pt x="537" y="582"/>
                  </a:moveTo>
                  <a:lnTo>
                    <a:pt x="376" y="752"/>
                  </a:lnTo>
                  <a:cubicBezTo>
                    <a:pt x="237" y="778"/>
                    <a:pt x="145" y="727"/>
                    <a:pt x="97" y="688"/>
                  </a:cubicBezTo>
                  <a:lnTo>
                    <a:pt x="537" y="582"/>
                  </a:lnTo>
                  <a:close/>
                  <a:moveTo>
                    <a:pt x="739" y="720"/>
                  </a:moveTo>
                  <a:lnTo>
                    <a:pt x="804" y="354"/>
                  </a:lnTo>
                  <a:lnTo>
                    <a:pt x="161" y="444"/>
                  </a:lnTo>
                  <a:cubicBezTo>
                    <a:pt x="155" y="427"/>
                    <a:pt x="153" y="410"/>
                    <a:pt x="153" y="393"/>
                  </a:cubicBezTo>
                  <a:cubicBezTo>
                    <a:pt x="153" y="216"/>
                    <a:pt x="432" y="66"/>
                    <a:pt x="764" y="66"/>
                  </a:cubicBezTo>
                  <a:cubicBezTo>
                    <a:pt x="1095" y="66"/>
                    <a:pt x="1375" y="216"/>
                    <a:pt x="1375" y="393"/>
                  </a:cubicBezTo>
                  <a:cubicBezTo>
                    <a:pt x="1375" y="575"/>
                    <a:pt x="1081" y="728"/>
                    <a:pt x="739" y="720"/>
                  </a:cubicBezTo>
                  <a:close/>
                </a:path>
              </a:pathLst>
            </a:custGeom>
            <a:solidFill>
              <a:schemeClr val="bg1"/>
            </a:solidFill>
            <a:ln>
              <a:noFill/>
            </a:ln>
          </p:spPr>
          <p:txBody>
            <a:bodyPr/>
            <a:lstStyle/>
            <a:p>
              <a:endParaRPr lang="zh-CN" altLang="en-US">
                <a:cs typeface="+mn-ea"/>
                <a:sym typeface="+mn-lt"/>
              </a:endParaRPr>
            </a:p>
          </p:txBody>
        </p:sp>
      </p:grpSp>
      <p:sp>
        <p:nvSpPr>
          <p:cNvPr id="195" name="increasing-stocks-graphic-of-bars_38802">
            <a:extLst>
              <a:ext uri="{FF2B5EF4-FFF2-40B4-BE49-F238E27FC236}">
                <a16:creationId xmlns:a16="http://schemas.microsoft.com/office/drawing/2014/main" xmlns="" id="{9B388667-DB85-4F9F-88D0-A0EA172E5E7B}"/>
              </a:ext>
            </a:extLst>
          </p:cNvPr>
          <p:cNvSpPr>
            <a:spLocks noChangeAspect="1"/>
          </p:cNvSpPr>
          <p:nvPr/>
        </p:nvSpPr>
        <p:spPr bwMode="auto">
          <a:xfrm>
            <a:off x="2747335" y="2123233"/>
            <a:ext cx="915238" cy="802338"/>
          </a:xfrm>
          <a:custGeom>
            <a:avLst/>
            <a:gdLst>
              <a:gd name="connsiteX0" fmla="*/ 272016 w 605462"/>
              <a:gd name="connsiteY0" fmla="*/ 325451 h 530775"/>
              <a:gd name="connsiteX1" fmla="*/ 392662 w 605462"/>
              <a:gd name="connsiteY1" fmla="*/ 325451 h 530775"/>
              <a:gd name="connsiteX2" fmla="*/ 401566 w 605462"/>
              <a:gd name="connsiteY2" fmla="*/ 334339 h 530775"/>
              <a:gd name="connsiteX3" fmla="*/ 401566 w 605462"/>
              <a:gd name="connsiteY3" fmla="*/ 521887 h 530775"/>
              <a:gd name="connsiteX4" fmla="*/ 392662 w 605462"/>
              <a:gd name="connsiteY4" fmla="*/ 530775 h 530775"/>
              <a:gd name="connsiteX5" fmla="*/ 272016 w 605462"/>
              <a:gd name="connsiteY5" fmla="*/ 530775 h 530775"/>
              <a:gd name="connsiteX6" fmla="*/ 263112 w 605462"/>
              <a:gd name="connsiteY6" fmla="*/ 521887 h 530775"/>
              <a:gd name="connsiteX7" fmla="*/ 263112 w 605462"/>
              <a:gd name="connsiteY7" fmla="*/ 334339 h 530775"/>
              <a:gd name="connsiteX8" fmla="*/ 272016 w 605462"/>
              <a:gd name="connsiteY8" fmla="*/ 325451 h 530775"/>
              <a:gd name="connsiteX9" fmla="*/ 146937 w 605462"/>
              <a:gd name="connsiteY9" fmla="*/ 244079 h 530775"/>
              <a:gd name="connsiteX10" fmla="*/ 158067 w 605462"/>
              <a:gd name="connsiteY10" fmla="*/ 244079 h 530775"/>
              <a:gd name="connsiteX11" fmla="*/ 185669 w 605462"/>
              <a:gd name="connsiteY11" fmla="*/ 254302 h 530775"/>
              <a:gd name="connsiteX12" fmla="*/ 185669 w 605462"/>
              <a:gd name="connsiteY12" fmla="*/ 521885 h 530775"/>
              <a:gd name="connsiteX13" fmla="*/ 176765 w 605462"/>
              <a:gd name="connsiteY13" fmla="*/ 530775 h 530775"/>
              <a:gd name="connsiteX14" fmla="*/ 56119 w 605462"/>
              <a:gd name="connsiteY14" fmla="*/ 530775 h 530775"/>
              <a:gd name="connsiteX15" fmla="*/ 47215 w 605462"/>
              <a:gd name="connsiteY15" fmla="*/ 521885 h 530775"/>
              <a:gd name="connsiteX16" fmla="*/ 47215 w 605462"/>
              <a:gd name="connsiteY16" fmla="*/ 347645 h 530775"/>
              <a:gd name="connsiteX17" fmla="*/ 546259 w 605462"/>
              <a:gd name="connsiteY17" fmla="*/ 115627 h 530775"/>
              <a:gd name="connsiteX18" fmla="*/ 568070 w 605462"/>
              <a:gd name="connsiteY18" fmla="*/ 134295 h 530775"/>
              <a:gd name="connsiteX19" fmla="*/ 588992 w 605462"/>
              <a:gd name="connsiteY19" fmla="*/ 141407 h 530775"/>
              <a:gd name="connsiteX20" fmla="*/ 603681 w 605462"/>
              <a:gd name="connsiteY20" fmla="*/ 137851 h 530775"/>
              <a:gd name="connsiteX21" fmla="*/ 605462 w 605462"/>
              <a:gd name="connsiteY21" fmla="*/ 136962 h 530775"/>
              <a:gd name="connsiteX22" fmla="*/ 605462 w 605462"/>
              <a:gd name="connsiteY22" fmla="*/ 521885 h 530775"/>
              <a:gd name="connsiteX23" fmla="*/ 596559 w 605462"/>
              <a:gd name="connsiteY23" fmla="*/ 530775 h 530775"/>
              <a:gd name="connsiteX24" fmla="*/ 475482 w 605462"/>
              <a:gd name="connsiteY24" fmla="*/ 530775 h 530775"/>
              <a:gd name="connsiteX25" fmla="*/ 466579 w 605462"/>
              <a:gd name="connsiteY25" fmla="*/ 521885 h 530775"/>
              <a:gd name="connsiteX26" fmla="*/ 466579 w 605462"/>
              <a:gd name="connsiteY26" fmla="*/ 202301 h 530775"/>
              <a:gd name="connsiteX27" fmla="*/ 582759 w 605462"/>
              <a:gd name="connsiteY27" fmla="*/ 49 h 530775"/>
              <a:gd name="connsiteX28" fmla="*/ 589882 w 605462"/>
              <a:gd name="connsiteY28" fmla="*/ 5828 h 530775"/>
              <a:gd name="connsiteX29" fmla="*/ 599230 w 605462"/>
              <a:gd name="connsiteY29" fmla="*/ 109840 h 530775"/>
              <a:gd name="connsiteX30" fmla="*/ 595669 w 605462"/>
              <a:gd name="connsiteY30" fmla="*/ 116063 h 530775"/>
              <a:gd name="connsiteX31" fmla="*/ 588101 w 605462"/>
              <a:gd name="connsiteY31" fmla="*/ 115618 h 530775"/>
              <a:gd name="connsiteX32" fmla="*/ 545367 w 605462"/>
              <a:gd name="connsiteY32" fmla="*/ 79614 h 530775"/>
              <a:gd name="connsiteX33" fmla="*/ 362410 w 605462"/>
              <a:gd name="connsiteY33" fmla="*/ 279193 h 530775"/>
              <a:gd name="connsiteX34" fmla="*/ 343268 w 605462"/>
              <a:gd name="connsiteY34" fmla="*/ 283638 h 530775"/>
              <a:gd name="connsiteX35" fmla="*/ 144286 w 605462"/>
              <a:gd name="connsiteY35" fmla="*/ 210740 h 530775"/>
              <a:gd name="connsiteX36" fmla="*/ 30773 w 605462"/>
              <a:gd name="connsiteY36" fmla="*/ 328976 h 530775"/>
              <a:gd name="connsiteX37" fmla="*/ 17864 w 605462"/>
              <a:gd name="connsiteY37" fmla="*/ 334310 h 530775"/>
              <a:gd name="connsiteX38" fmla="*/ 5399 w 605462"/>
              <a:gd name="connsiteY38" fmla="*/ 329421 h 530775"/>
              <a:gd name="connsiteX39" fmla="*/ 4954 w 605462"/>
              <a:gd name="connsiteY39" fmla="*/ 304084 h 530775"/>
              <a:gd name="connsiteX40" fmla="*/ 126480 w 605462"/>
              <a:gd name="connsiteY40" fmla="*/ 177848 h 530775"/>
              <a:gd name="connsiteX41" fmla="*/ 145622 w 605462"/>
              <a:gd name="connsiteY41" fmla="*/ 173403 h 530775"/>
              <a:gd name="connsiteX42" fmla="*/ 344159 w 605462"/>
              <a:gd name="connsiteY42" fmla="*/ 246300 h 530775"/>
              <a:gd name="connsiteX43" fmla="*/ 518212 w 605462"/>
              <a:gd name="connsiteY43" fmla="*/ 56945 h 530775"/>
              <a:gd name="connsiteX44" fmla="*/ 475033 w 605462"/>
              <a:gd name="connsiteY44" fmla="*/ 20941 h 530775"/>
              <a:gd name="connsiteX45" fmla="*/ 472807 w 605462"/>
              <a:gd name="connsiteY45" fmla="*/ 16496 h 530775"/>
              <a:gd name="connsiteX46" fmla="*/ 473252 w 605462"/>
              <a:gd name="connsiteY46" fmla="*/ 13829 h 530775"/>
              <a:gd name="connsiteX47" fmla="*/ 479039 w 605462"/>
              <a:gd name="connsiteY47" fmla="*/ 9384 h 5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462" h="530775">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solidFill>
            <a:schemeClr val="tx1">
              <a:lumMod val="65000"/>
              <a:lumOff val="35000"/>
            </a:schemeClr>
          </a:solidFill>
          <a:ln>
            <a:noFill/>
          </a:ln>
        </p:spPr>
        <p:txBody>
          <a:bodyPr/>
          <a:lstStyle/>
          <a:p>
            <a:endParaRPr lang="zh-CN" altLang="en-US">
              <a:cs typeface="+mn-ea"/>
              <a:sym typeface="+mn-lt"/>
            </a:endParaRPr>
          </a:p>
        </p:txBody>
      </p:sp>
      <p:sp>
        <p:nvSpPr>
          <p:cNvPr id="196" name="文本框 195">
            <a:extLst>
              <a:ext uri="{FF2B5EF4-FFF2-40B4-BE49-F238E27FC236}">
                <a16:creationId xmlns:a16="http://schemas.microsoft.com/office/drawing/2014/main" xmlns="" id="{5E089209-253D-4359-8ADC-043F99A10821}"/>
              </a:ext>
            </a:extLst>
          </p:cNvPr>
          <p:cNvSpPr txBox="1"/>
          <p:nvPr/>
        </p:nvSpPr>
        <p:spPr bwMode="auto">
          <a:xfrm>
            <a:off x="1751637" y="3206564"/>
            <a:ext cx="2947610" cy="1384995"/>
          </a:xfrm>
          <a:prstGeom prst="rect">
            <a:avLst/>
          </a:prstGeom>
          <a:noFill/>
        </p:spPr>
        <p:txBody>
          <a:bodyPr wrap="square">
            <a:spAutoFit/>
            <a:scene3d>
              <a:camera prst="orthographicFront"/>
              <a:lightRig rig="threePt" dir="t"/>
            </a:scene3d>
            <a:sp3d contourW="12700"/>
          </a:bodyPr>
          <a:lstStyle/>
          <a:p>
            <a:pPr algn="ctr">
              <a:lnSpc>
                <a:spcPct val="140000"/>
              </a:lnSpc>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p:txBody>
      </p:sp>
      <p:grpSp>
        <p:nvGrpSpPr>
          <p:cNvPr id="197" name="组合 196">
            <a:extLst>
              <a:ext uri="{FF2B5EF4-FFF2-40B4-BE49-F238E27FC236}">
                <a16:creationId xmlns:a16="http://schemas.microsoft.com/office/drawing/2014/main" xmlns="" id="{4AC4799C-A568-4A95-8477-2C7DFE73616C}"/>
              </a:ext>
            </a:extLst>
          </p:cNvPr>
          <p:cNvGrpSpPr/>
          <p:nvPr/>
        </p:nvGrpSpPr>
        <p:grpSpPr>
          <a:xfrm>
            <a:off x="2393966" y="4845299"/>
            <a:ext cx="1660563" cy="411960"/>
            <a:chOff x="1350171" y="5990210"/>
            <a:chExt cx="2781301" cy="409032"/>
          </a:xfrm>
        </p:grpSpPr>
        <p:sp>
          <p:nvSpPr>
            <p:cNvPr id="199" name="矩形: 圆角 198">
              <a:extLst>
                <a:ext uri="{FF2B5EF4-FFF2-40B4-BE49-F238E27FC236}">
                  <a16:creationId xmlns:a16="http://schemas.microsoft.com/office/drawing/2014/main" xmlns="" id="{B98363BC-D670-49A0-8C32-B9CCBFE19569}"/>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00" name="文本框 199">
              <a:extLst>
                <a:ext uri="{FF2B5EF4-FFF2-40B4-BE49-F238E27FC236}">
                  <a16:creationId xmlns:a16="http://schemas.microsoft.com/office/drawing/2014/main" xmlns="" id="{784D8EB3-D382-4895-A436-5361153732CE}"/>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p>
          </p:txBody>
        </p:sp>
      </p:grpSp>
    </p:spTree>
    <p:extLst>
      <p:ext uri="{BB962C8B-B14F-4D97-AF65-F5344CB8AC3E}">
        <p14:creationId xmlns:p14="http://schemas.microsoft.com/office/powerpoint/2010/main" val="17026449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12" fill="hold" grpId="0" nodeType="afterEffect" p14:presetBounceEnd="51000">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14:bounceEnd="51000">
                                          <p:cBhvr additive="base">
                                            <p:cTn id="29" dur="1500" fill="hold"/>
                                            <p:tgtEl>
                                              <p:spTgt spid="10"/>
                                            </p:tgtEl>
                                            <p:attrNameLst>
                                              <p:attrName>ppt_x</p:attrName>
                                            </p:attrNameLst>
                                          </p:cBhvr>
                                          <p:tavLst>
                                            <p:tav tm="0">
                                              <p:val>
                                                <p:strVal val="0-#ppt_w/2"/>
                                              </p:val>
                                            </p:tav>
                                            <p:tav tm="100000">
                                              <p:val>
                                                <p:strVal val="#ppt_x"/>
                                              </p:val>
                                            </p:tav>
                                          </p:tavLst>
                                        </p:anim>
                                        <p:anim calcmode="lin" valueType="num" p14:bounceEnd="51000">
                                          <p:cBhvr additive="base">
                                            <p:cTn id="30" dur="1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95"/>
                                            </p:tgtEl>
                                            <p:attrNameLst>
                                              <p:attrName>style.visibility</p:attrName>
                                            </p:attrNameLst>
                                          </p:cBhvr>
                                          <p:to>
                                            <p:strVal val="visible"/>
                                          </p:to>
                                        </p:set>
                                        <p:anim calcmode="lin" valueType="num">
                                          <p:cBhvr>
                                            <p:cTn id="34" dur="750" fill="hold"/>
                                            <p:tgtEl>
                                              <p:spTgt spid="195"/>
                                            </p:tgtEl>
                                            <p:attrNameLst>
                                              <p:attrName>ppt_w</p:attrName>
                                            </p:attrNameLst>
                                          </p:cBhvr>
                                          <p:tavLst>
                                            <p:tav tm="0">
                                              <p:val>
                                                <p:fltVal val="0"/>
                                              </p:val>
                                            </p:tav>
                                            <p:tav tm="100000">
                                              <p:val>
                                                <p:strVal val="#ppt_w"/>
                                              </p:val>
                                            </p:tav>
                                          </p:tavLst>
                                        </p:anim>
                                        <p:anim calcmode="lin" valueType="num">
                                          <p:cBhvr>
                                            <p:cTn id="35" dur="750" fill="hold"/>
                                            <p:tgtEl>
                                              <p:spTgt spid="195"/>
                                            </p:tgtEl>
                                            <p:attrNameLst>
                                              <p:attrName>ppt_h</p:attrName>
                                            </p:attrNameLst>
                                          </p:cBhvr>
                                          <p:tavLst>
                                            <p:tav tm="0">
                                              <p:val>
                                                <p:fltVal val="0"/>
                                              </p:val>
                                            </p:tav>
                                            <p:tav tm="100000">
                                              <p:val>
                                                <p:strVal val="#ppt_h"/>
                                              </p:val>
                                            </p:tav>
                                          </p:tavLst>
                                        </p:anim>
                                        <p:animEffect transition="in" filter="fade">
                                          <p:cBhvr>
                                            <p:cTn id="36" dur="750"/>
                                            <p:tgtEl>
                                              <p:spTgt spid="195"/>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196"/>
                                            </p:tgtEl>
                                            <p:attrNameLst>
                                              <p:attrName>style.visibility</p:attrName>
                                            </p:attrNameLst>
                                          </p:cBhvr>
                                          <p:to>
                                            <p:strVal val="visible"/>
                                          </p:to>
                                        </p:set>
                                        <p:animEffect transition="in" filter="fade">
                                          <p:cBhvr>
                                            <p:cTn id="39" dur="1000"/>
                                            <p:tgtEl>
                                              <p:spTgt spid="196"/>
                                            </p:tgtEl>
                                          </p:cBhvr>
                                        </p:animEffect>
                                        <p:anim calcmode="lin" valueType="num">
                                          <p:cBhvr>
                                            <p:cTn id="40" dur="1000" fill="hold"/>
                                            <p:tgtEl>
                                              <p:spTgt spid="196"/>
                                            </p:tgtEl>
                                            <p:attrNameLst>
                                              <p:attrName>ppt_x</p:attrName>
                                            </p:attrNameLst>
                                          </p:cBhvr>
                                          <p:tavLst>
                                            <p:tav tm="0">
                                              <p:val>
                                                <p:strVal val="#ppt_x"/>
                                              </p:val>
                                            </p:tav>
                                            <p:tav tm="100000">
                                              <p:val>
                                                <p:strVal val="#ppt_x"/>
                                              </p:val>
                                            </p:tav>
                                          </p:tavLst>
                                        </p:anim>
                                        <p:anim calcmode="lin" valueType="num">
                                          <p:cBhvr>
                                            <p:cTn id="41" dur="1000" fill="hold"/>
                                            <p:tgtEl>
                                              <p:spTgt spid="196"/>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0" presetClass="entr" presetSubtype="0" decel="100000" fill="hold" nodeType="afterEffect">
                                      <p:stCondLst>
                                        <p:cond delay="0"/>
                                      </p:stCondLst>
                                      <p:childTnLst>
                                        <p:set>
                                          <p:cBhvr>
                                            <p:cTn id="44" dur="1" fill="hold">
                                              <p:stCondLst>
                                                <p:cond delay="0"/>
                                              </p:stCondLst>
                                            </p:cTn>
                                            <p:tgtEl>
                                              <p:spTgt spid="197"/>
                                            </p:tgtEl>
                                            <p:attrNameLst>
                                              <p:attrName>style.visibility</p:attrName>
                                            </p:attrNameLst>
                                          </p:cBhvr>
                                          <p:to>
                                            <p:strVal val="visible"/>
                                          </p:to>
                                        </p:set>
                                        <p:anim calcmode="lin" valueType="num">
                                          <p:cBhvr>
                                            <p:cTn id="45" dur="1000" fill="hold"/>
                                            <p:tgtEl>
                                              <p:spTgt spid="197"/>
                                            </p:tgtEl>
                                            <p:attrNameLst>
                                              <p:attrName>ppt_w</p:attrName>
                                            </p:attrNameLst>
                                          </p:cBhvr>
                                          <p:tavLst>
                                            <p:tav tm="0">
                                              <p:val>
                                                <p:strVal val="#ppt_w+.3"/>
                                              </p:val>
                                            </p:tav>
                                            <p:tav tm="100000">
                                              <p:val>
                                                <p:strVal val="#ppt_w"/>
                                              </p:val>
                                            </p:tav>
                                          </p:tavLst>
                                        </p:anim>
                                        <p:anim calcmode="lin" valueType="num">
                                          <p:cBhvr>
                                            <p:cTn id="46" dur="1000" fill="hold"/>
                                            <p:tgtEl>
                                              <p:spTgt spid="197"/>
                                            </p:tgtEl>
                                            <p:attrNameLst>
                                              <p:attrName>ppt_h</p:attrName>
                                            </p:attrNameLst>
                                          </p:cBhvr>
                                          <p:tavLst>
                                            <p:tav tm="0">
                                              <p:val>
                                                <p:strVal val="#ppt_h"/>
                                              </p:val>
                                            </p:tav>
                                            <p:tav tm="100000">
                                              <p:val>
                                                <p:strVal val="#ppt_h"/>
                                              </p:val>
                                            </p:tav>
                                          </p:tavLst>
                                        </p:anim>
                                        <p:animEffect transition="in" filter="fade">
                                          <p:cBhvr>
                                            <p:cTn id="47" dur="1000"/>
                                            <p:tgtEl>
                                              <p:spTgt spid="197"/>
                                            </p:tgtEl>
                                          </p:cBhvr>
                                        </p:animEffect>
                                      </p:childTnLst>
                                    </p:cTn>
                                  </p:par>
                                </p:childTnLst>
                              </p:cTn>
                            </p:par>
                            <p:par>
                              <p:cTn id="48" fill="hold">
                                <p:stCondLst>
                                  <p:cond delay="4500"/>
                                </p:stCondLst>
                                <p:childTnLst>
                                  <p:par>
                                    <p:cTn id="49" presetID="2" presetClass="entr" presetSubtype="4" decel="8200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000" fill="hold"/>
                                            <p:tgtEl>
                                              <p:spTgt spid="5"/>
                                            </p:tgtEl>
                                            <p:attrNameLst>
                                              <p:attrName>ppt_x</p:attrName>
                                            </p:attrNameLst>
                                          </p:cBhvr>
                                          <p:tavLst>
                                            <p:tav tm="0">
                                              <p:val>
                                                <p:strVal val="#ppt_x"/>
                                              </p:val>
                                            </p:tav>
                                            <p:tav tm="100000">
                                              <p:val>
                                                <p:strVal val="#ppt_x"/>
                                              </p:val>
                                            </p:tav>
                                          </p:tavLst>
                                        </p:anim>
                                        <p:anim calcmode="lin" valueType="num">
                                          <p:cBhvr additive="base">
                                            <p:cTn id="52" dur="10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decel="8200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decel="8200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2" presetClass="entr" presetSubtype="1" fill="hold" nodeType="afterEffect">
                                      <p:stCondLst>
                                        <p:cond delay="0"/>
                                      </p:stCondLst>
                                      <p:childTnLst>
                                        <p:set>
                                          <p:cBhvr>
                                            <p:cTn id="63" dur="1" fill="hold">
                                              <p:stCondLst>
                                                <p:cond delay="0"/>
                                              </p:stCondLst>
                                            </p:cTn>
                                            <p:tgtEl>
                                              <p:spTgt spid="179"/>
                                            </p:tgtEl>
                                            <p:attrNameLst>
                                              <p:attrName>style.visibility</p:attrName>
                                            </p:attrNameLst>
                                          </p:cBhvr>
                                          <p:to>
                                            <p:strVal val="visible"/>
                                          </p:to>
                                        </p:set>
                                        <p:animEffect transition="in" filter="wipe(up)">
                                          <p:cBhvr>
                                            <p:cTn id="64" dur="750"/>
                                            <p:tgtEl>
                                              <p:spTgt spid="179"/>
                                            </p:tgtEl>
                                          </p:cBhvr>
                                        </p:animEffect>
                                      </p:childTnLst>
                                    </p:cTn>
                                  </p:par>
                                </p:childTnLst>
                              </p:cTn>
                            </p:par>
                            <p:par>
                              <p:cTn id="65" fill="hold">
                                <p:stCondLst>
                                  <p:cond delay="6250"/>
                                </p:stCondLst>
                                <p:childTnLst>
                                  <p:par>
                                    <p:cTn id="66" presetID="22" presetClass="entr" presetSubtype="8"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500"/>
                                            <p:tgtEl>
                                              <p:spTgt spid="85"/>
                                            </p:tgtEl>
                                          </p:cBhvr>
                                        </p:animEffect>
                                      </p:childTnLst>
                                    </p:cTn>
                                  </p:par>
                                </p:childTnLst>
                              </p:cTn>
                            </p:par>
                            <p:par>
                              <p:cTn id="69" fill="hold">
                                <p:stCondLst>
                                  <p:cond delay="6750"/>
                                </p:stCondLst>
                                <p:childTnLst>
                                  <p:par>
                                    <p:cTn id="70" presetID="22" presetClass="entr" presetSubtype="1" fill="hold" nodeType="after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wipe(up)">
                                          <p:cBhvr>
                                            <p:cTn id="72" dur="750"/>
                                            <p:tgtEl>
                                              <p:spTgt spid="182"/>
                                            </p:tgtEl>
                                          </p:cBhvr>
                                        </p:animEffect>
                                      </p:childTnLst>
                                    </p:cTn>
                                  </p:par>
                                </p:childTnLst>
                              </p:cTn>
                            </p:par>
                            <p:par>
                              <p:cTn id="73" fill="hold">
                                <p:stCondLst>
                                  <p:cond delay="7500"/>
                                </p:stCondLst>
                                <p:childTnLst>
                                  <p:par>
                                    <p:cTn id="74" presetID="22" presetClass="entr" presetSubtype="8" fill="hold"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left)">
                                          <p:cBhvr>
                                            <p:cTn id="76" dur="500"/>
                                            <p:tgtEl>
                                              <p:spTgt spid="86"/>
                                            </p:tgtEl>
                                          </p:cBhvr>
                                        </p:animEffect>
                                      </p:childTnLst>
                                    </p:cTn>
                                  </p:par>
                                </p:childTnLst>
                              </p:cTn>
                            </p:par>
                            <p:par>
                              <p:cTn id="77" fill="hold">
                                <p:stCondLst>
                                  <p:cond delay="8000"/>
                                </p:stCondLst>
                                <p:childTnLst>
                                  <p:par>
                                    <p:cTn id="78" presetID="22" presetClass="entr" presetSubtype="1" fill="hold" nodeType="afterEffect">
                                      <p:stCondLst>
                                        <p:cond delay="0"/>
                                      </p:stCondLst>
                                      <p:childTnLst>
                                        <p:set>
                                          <p:cBhvr>
                                            <p:cTn id="79" dur="1" fill="hold">
                                              <p:stCondLst>
                                                <p:cond delay="0"/>
                                              </p:stCondLst>
                                            </p:cTn>
                                            <p:tgtEl>
                                              <p:spTgt spid="185"/>
                                            </p:tgtEl>
                                            <p:attrNameLst>
                                              <p:attrName>style.visibility</p:attrName>
                                            </p:attrNameLst>
                                          </p:cBhvr>
                                          <p:to>
                                            <p:strVal val="visible"/>
                                          </p:to>
                                        </p:set>
                                        <p:animEffect transition="in" filter="wipe(up)">
                                          <p:cBhvr>
                                            <p:cTn id="80" dur="75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0" grpId="0" animBg="1"/>
          <p:bldP spid="19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1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500" fill="hold"/>
                                            <p:tgtEl>
                                              <p:spTgt spid="10"/>
                                            </p:tgtEl>
                                            <p:attrNameLst>
                                              <p:attrName>ppt_x</p:attrName>
                                            </p:attrNameLst>
                                          </p:cBhvr>
                                          <p:tavLst>
                                            <p:tav tm="0">
                                              <p:val>
                                                <p:strVal val="0-#ppt_w/2"/>
                                              </p:val>
                                            </p:tav>
                                            <p:tav tm="100000">
                                              <p:val>
                                                <p:strVal val="#ppt_x"/>
                                              </p:val>
                                            </p:tav>
                                          </p:tavLst>
                                        </p:anim>
                                        <p:anim calcmode="lin" valueType="num">
                                          <p:cBhvr additive="base">
                                            <p:cTn id="30" dur="1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95"/>
                                            </p:tgtEl>
                                            <p:attrNameLst>
                                              <p:attrName>style.visibility</p:attrName>
                                            </p:attrNameLst>
                                          </p:cBhvr>
                                          <p:to>
                                            <p:strVal val="visible"/>
                                          </p:to>
                                        </p:set>
                                        <p:anim calcmode="lin" valueType="num">
                                          <p:cBhvr>
                                            <p:cTn id="34" dur="750" fill="hold"/>
                                            <p:tgtEl>
                                              <p:spTgt spid="195"/>
                                            </p:tgtEl>
                                            <p:attrNameLst>
                                              <p:attrName>ppt_w</p:attrName>
                                            </p:attrNameLst>
                                          </p:cBhvr>
                                          <p:tavLst>
                                            <p:tav tm="0">
                                              <p:val>
                                                <p:fltVal val="0"/>
                                              </p:val>
                                            </p:tav>
                                            <p:tav tm="100000">
                                              <p:val>
                                                <p:strVal val="#ppt_w"/>
                                              </p:val>
                                            </p:tav>
                                          </p:tavLst>
                                        </p:anim>
                                        <p:anim calcmode="lin" valueType="num">
                                          <p:cBhvr>
                                            <p:cTn id="35" dur="750" fill="hold"/>
                                            <p:tgtEl>
                                              <p:spTgt spid="195"/>
                                            </p:tgtEl>
                                            <p:attrNameLst>
                                              <p:attrName>ppt_h</p:attrName>
                                            </p:attrNameLst>
                                          </p:cBhvr>
                                          <p:tavLst>
                                            <p:tav tm="0">
                                              <p:val>
                                                <p:fltVal val="0"/>
                                              </p:val>
                                            </p:tav>
                                            <p:tav tm="100000">
                                              <p:val>
                                                <p:strVal val="#ppt_h"/>
                                              </p:val>
                                            </p:tav>
                                          </p:tavLst>
                                        </p:anim>
                                        <p:animEffect transition="in" filter="fade">
                                          <p:cBhvr>
                                            <p:cTn id="36" dur="750"/>
                                            <p:tgtEl>
                                              <p:spTgt spid="195"/>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196"/>
                                            </p:tgtEl>
                                            <p:attrNameLst>
                                              <p:attrName>style.visibility</p:attrName>
                                            </p:attrNameLst>
                                          </p:cBhvr>
                                          <p:to>
                                            <p:strVal val="visible"/>
                                          </p:to>
                                        </p:set>
                                        <p:animEffect transition="in" filter="fade">
                                          <p:cBhvr>
                                            <p:cTn id="39" dur="1000"/>
                                            <p:tgtEl>
                                              <p:spTgt spid="196"/>
                                            </p:tgtEl>
                                          </p:cBhvr>
                                        </p:animEffect>
                                        <p:anim calcmode="lin" valueType="num">
                                          <p:cBhvr>
                                            <p:cTn id="40" dur="1000" fill="hold"/>
                                            <p:tgtEl>
                                              <p:spTgt spid="196"/>
                                            </p:tgtEl>
                                            <p:attrNameLst>
                                              <p:attrName>ppt_x</p:attrName>
                                            </p:attrNameLst>
                                          </p:cBhvr>
                                          <p:tavLst>
                                            <p:tav tm="0">
                                              <p:val>
                                                <p:strVal val="#ppt_x"/>
                                              </p:val>
                                            </p:tav>
                                            <p:tav tm="100000">
                                              <p:val>
                                                <p:strVal val="#ppt_x"/>
                                              </p:val>
                                            </p:tav>
                                          </p:tavLst>
                                        </p:anim>
                                        <p:anim calcmode="lin" valueType="num">
                                          <p:cBhvr>
                                            <p:cTn id="41" dur="1000" fill="hold"/>
                                            <p:tgtEl>
                                              <p:spTgt spid="196"/>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0" presetClass="entr" presetSubtype="0" decel="100000" fill="hold" nodeType="afterEffect">
                                      <p:stCondLst>
                                        <p:cond delay="0"/>
                                      </p:stCondLst>
                                      <p:childTnLst>
                                        <p:set>
                                          <p:cBhvr>
                                            <p:cTn id="44" dur="1" fill="hold">
                                              <p:stCondLst>
                                                <p:cond delay="0"/>
                                              </p:stCondLst>
                                            </p:cTn>
                                            <p:tgtEl>
                                              <p:spTgt spid="197"/>
                                            </p:tgtEl>
                                            <p:attrNameLst>
                                              <p:attrName>style.visibility</p:attrName>
                                            </p:attrNameLst>
                                          </p:cBhvr>
                                          <p:to>
                                            <p:strVal val="visible"/>
                                          </p:to>
                                        </p:set>
                                        <p:anim calcmode="lin" valueType="num">
                                          <p:cBhvr>
                                            <p:cTn id="45" dur="1000" fill="hold"/>
                                            <p:tgtEl>
                                              <p:spTgt spid="197"/>
                                            </p:tgtEl>
                                            <p:attrNameLst>
                                              <p:attrName>ppt_w</p:attrName>
                                            </p:attrNameLst>
                                          </p:cBhvr>
                                          <p:tavLst>
                                            <p:tav tm="0">
                                              <p:val>
                                                <p:strVal val="#ppt_w+.3"/>
                                              </p:val>
                                            </p:tav>
                                            <p:tav tm="100000">
                                              <p:val>
                                                <p:strVal val="#ppt_w"/>
                                              </p:val>
                                            </p:tav>
                                          </p:tavLst>
                                        </p:anim>
                                        <p:anim calcmode="lin" valueType="num">
                                          <p:cBhvr>
                                            <p:cTn id="46" dur="1000" fill="hold"/>
                                            <p:tgtEl>
                                              <p:spTgt spid="197"/>
                                            </p:tgtEl>
                                            <p:attrNameLst>
                                              <p:attrName>ppt_h</p:attrName>
                                            </p:attrNameLst>
                                          </p:cBhvr>
                                          <p:tavLst>
                                            <p:tav tm="0">
                                              <p:val>
                                                <p:strVal val="#ppt_h"/>
                                              </p:val>
                                            </p:tav>
                                            <p:tav tm="100000">
                                              <p:val>
                                                <p:strVal val="#ppt_h"/>
                                              </p:val>
                                            </p:tav>
                                          </p:tavLst>
                                        </p:anim>
                                        <p:animEffect transition="in" filter="fade">
                                          <p:cBhvr>
                                            <p:cTn id="47" dur="1000"/>
                                            <p:tgtEl>
                                              <p:spTgt spid="197"/>
                                            </p:tgtEl>
                                          </p:cBhvr>
                                        </p:animEffect>
                                      </p:childTnLst>
                                    </p:cTn>
                                  </p:par>
                                </p:childTnLst>
                              </p:cTn>
                            </p:par>
                            <p:par>
                              <p:cTn id="48" fill="hold">
                                <p:stCondLst>
                                  <p:cond delay="4500"/>
                                </p:stCondLst>
                                <p:childTnLst>
                                  <p:par>
                                    <p:cTn id="49" presetID="2" presetClass="entr" presetSubtype="4" decel="8200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000" fill="hold"/>
                                            <p:tgtEl>
                                              <p:spTgt spid="5"/>
                                            </p:tgtEl>
                                            <p:attrNameLst>
                                              <p:attrName>ppt_x</p:attrName>
                                            </p:attrNameLst>
                                          </p:cBhvr>
                                          <p:tavLst>
                                            <p:tav tm="0">
                                              <p:val>
                                                <p:strVal val="#ppt_x"/>
                                              </p:val>
                                            </p:tav>
                                            <p:tav tm="100000">
                                              <p:val>
                                                <p:strVal val="#ppt_x"/>
                                              </p:val>
                                            </p:tav>
                                          </p:tavLst>
                                        </p:anim>
                                        <p:anim calcmode="lin" valueType="num">
                                          <p:cBhvr additive="base">
                                            <p:cTn id="52" dur="10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decel="8200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decel="8200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2" presetClass="entr" presetSubtype="1" fill="hold" nodeType="afterEffect">
                                      <p:stCondLst>
                                        <p:cond delay="0"/>
                                      </p:stCondLst>
                                      <p:childTnLst>
                                        <p:set>
                                          <p:cBhvr>
                                            <p:cTn id="63" dur="1" fill="hold">
                                              <p:stCondLst>
                                                <p:cond delay="0"/>
                                              </p:stCondLst>
                                            </p:cTn>
                                            <p:tgtEl>
                                              <p:spTgt spid="179"/>
                                            </p:tgtEl>
                                            <p:attrNameLst>
                                              <p:attrName>style.visibility</p:attrName>
                                            </p:attrNameLst>
                                          </p:cBhvr>
                                          <p:to>
                                            <p:strVal val="visible"/>
                                          </p:to>
                                        </p:set>
                                        <p:animEffect transition="in" filter="wipe(up)">
                                          <p:cBhvr>
                                            <p:cTn id="64" dur="750"/>
                                            <p:tgtEl>
                                              <p:spTgt spid="179"/>
                                            </p:tgtEl>
                                          </p:cBhvr>
                                        </p:animEffect>
                                      </p:childTnLst>
                                    </p:cTn>
                                  </p:par>
                                </p:childTnLst>
                              </p:cTn>
                            </p:par>
                            <p:par>
                              <p:cTn id="65" fill="hold">
                                <p:stCondLst>
                                  <p:cond delay="6250"/>
                                </p:stCondLst>
                                <p:childTnLst>
                                  <p:par>
                                    <p:cTn id="66" presetID="22" presetClass="entr" presetSubtype="8"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500"/>
                                            <p:tgtEl>
                                              <p:spTgt spid="85"/>
                                            </p:tgtEl>
                                          </p:cBhvr>
                                        </p:animEffect>
                                      </p:childTnLst>
                                    </p:cTn>
                                  </p:par>
                                </p:childTnLst>
                              </p:cTn>
                            </p:par>
                            <p:par>
                              <p:cTn id="69" fill="hold">
                                <p:stCondLst>
                                  <p:cond delay="6750"/>
                                </p:stCondLst>
                                <p:childTnLst>
                                  <p:par>
                                    <p:cTn id="70" presetID="22" presetClass="entr" presetSubtype="1" fill="hold" nodeType="after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wipe(up)">
                                          <p:cBhvr>
                                            <p:cTn id="72" dur="750"/>
                                            <p:tgtEl>
                                              <p:spTgt spid="182"/>
                                            </p:tgtEl>
                                          </p:cBhvr>
                                        </p:animEffect>
                                      </p:childTnLst>
                                    </p:cTn>
                                  </p:par>
                                </p:childTnLst>
                              </p:cTn>
                            </p:par>
                            <p:par>
                              <p:cTn id="73" fill="hold">
                                <p:stCondLst>
                                  <p:cond delay="7500"/>
                                </p:stCondLst>
                                <p:childTnLst>
                                  <p:par>
                                    <p:cTn id="74" presetID="22" presetClass="entr" presetSubtype="8" fill="hold"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left)">
                                          <p:cBhvr>
                                            <p:cTn id="76" dur="500"/>
                                            <p:tgtEl>
                                              <p:spTgt spid="86"/>
                                            </p:tgtEl>
                                          </p:cBhvr>
                                        </p:animEffect>
                                      </p:childTnLst>
                                    </p:cTn>
                                  </p:par>
                                </p:childTnLst>
                              </p:cTn>
                            </p:par>
                            <p:par>
                              <p:cTn id="77" fill="hold">
                                <p:stCondLst>
                                  <p:cond delay="8000"/>
                                </p:stCondLst>
                                <p:childTnLst>
                                  <p:par>
                                    <p:cTn id="78" presetID="22" presetClass="entr" presetSubtype="1" fill="hold" nodeType="afterEffect">
                                      <p:stCondLst>
                                        <p:cond delay="0"/>
                                      </p:stCondLst>
                                      <p:childTnLst>
                                        <p:set>
                                          <p:cBhvr>
                                            <p:cTn id="79" dur="1" fill="hold">
                                              <p:stCondLst>
                                                <p:cond delay="0"/>
                                              </p:stCondLst>
                                            </p:cTn>
                                            <p:tgtEl>
                                              <p:spTgt spid="185"/>
                                            </p:tgtEl>
                                            <p:attrNameLst>
                                              <p:attrName>style.visibility</p:attrName>
                                            </p:attrNameLst>
                                          </p:cBhvr>
                                          <p:to>
                                            <p:strVal val="visible"/>
                                          </p:to>
                                        </p:set>
                                        <p:animEffect transition="in" filter="wipe(up)">
                                          <p:cBhvr>
                                            <p:cTn id="80" dur="75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0" grpId="0" animBg="1"/>
          <p:bldP spid="19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grpSp>
        <p:nvGrpSpPr>
          <p:cNvPr id="12" name="iSľiḓe">
            <a:extLst>
              <a:ext uri="{FF2B5EF4-FFF2-40B4-BE49-F238E27FC236}">
                <a16:creationId xmlns:a16="http://schemas.microsoft.com/office/drawing/2014/main" xmlns="" id="{E4E3D562-C6BF-4A92-8067-568FCA7C5436}"/>
              </a:ext>
            </a:extLst>
          </p:cNvPr>
          <p:cNvGrpSpPr/>
          <p:nvPr/>
        </p:nvGrpSpPr>
        <p:grpSpPr>
          <a:xfrm>
            <a:off x="3877561" y="2746821"/>
            <a:ext cx="1798116" cy="4111179"/>
            <a:chOff x="1984502" y="2746821"/>
            <a:chExt cx="1798116" cy="4111179"/>
          </a:xfrm>
          <a:effectLst>
            <a:outerShdw blurRad="50800" dist="38100" dir="2700000" algn="tl" rotWithShape="0">
              <a:prstClr val="black">
                <a:alpha val="40000"/>
              </a:prstClr>
            </a:outerShdw>
          </a:effectLst>
        </p:grpSpPr>
        <p:sp>
          <p:nvSpPr>
            <p:cNvPr id="30" name="ïsļiďè">
              <a:extLst>
                <a:ext uri="{FF2B5EF4-FFF2-40B4-BE49-F238E27FC236}">
                  <a16:creationId xmlns:a16="http://schemas.microsoft.com/office/drawing/2014/main" xmlns="" id="{2C2AB2AC-6A7D-46B2-A054-443D2DE8BBA6}"/>
                </a:ext>
              </a:extLst>
            </p:cNvPr>
            <p:cNvSpPr/>
            <p:nvPr/>
          </p:nvSpPr>
          <p:spPr>
            <a:xfrm>
              <a:off x="2484417" y="3135086"/>
              <a:ext cx="798286" cy="372291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31" name="iṧ1idè">
              <a:extLst>
                <a:ext uri="{FF2B5EF4-FFF2-40B4-BE49-F238E27FC236}">
                  <a16:creationId xmlns:a16="http://schemas.microsoft.com/office/drawing/2014/main" xmlns="" id="{E98AF2E8-7D67-4CE3-90AC-5E31A1D94D98}"/>
                </a:ext>
              </a:extLst>
            </p:cNvPr>
            <p:cNvSpPr/>
            <p:nvPr/>
          </p:nvSpPr>
          <p:spPr>
            <a:xfrm rot="18903448">
              <a:off x="1984502" y="2746821"/>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3" name="íşḻiḋe">
            <a:extLst>
              <a:ext uri="{FF2B5EF4-FFF2-40B4-BE49-F238E27FC236}">
                <a16:creationId xmlns:a16="http://schemas.microsoft.com/office/drawing/2014/main" xmlns="" id="{97D2156E-5B39-4023-A180-AF8F1DAC62C0}"/>
              </a:ext>
            </a:extLst>
          </p:cNvPr>
          <p:cNvGrpSpPr/>
          <p:nvPr/>
        </p:nvGrpSpPr>
        <p:grpSpPr>
          <a:xfrm>
            <a:off x="7241331" y="4963820"/>
            <a:ext cx="1798116" cy="1900566"/>
            <a:chOff x="5160680" y="4963820"/>
            <a:chExt cx="1798116" cy="1900566"/>
          </a:xfrm>
          <a:effectLst>
            <a:outerShdw blurRad="50800" dist="38100" dir="2700000" algn="tl" rotWithShape="0">
              <a:prstClr val="black">
                <a:alpha val="40000"/>
              </a:prstClr>
            </a:outerShdw>
          </a:effectLst>
        </p:grpSpPr>
        <p:sp>
          <p:nvSpPr>
            <p:cNvPr id="28" name="ïšliḓe">
              <a:extLst>
                <a:ext uri="{FF2B5EF4-FFF2-40B4-BE49-F238E27FC236}">
                  <a16:creationId xmlns:a16="http://schemas.microsoft.com/office/drawing/2014/main" xmlns="" id="{960FFE42-6170-479E-B9E5-F1FA7C91E0E3}"/>
                </a:ext>
              </a:extLst>
            </p:cNvPr>
            <p:cNvSpPr/>
            <p:nvPr/>
          </p:nvSpPr>
          <p:spPr>
            <a:xfrm>
              <a:off x="5660596" y="5267704"/>
              <a:ext cx="798286" cy="15966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9" name="ïṣḷiḍé">
              <a:extLst>
                <a:ext uri="{FF2B5EF4-FFF2-40B4-BE49-F238E27FC236}">
                  <a16:creationId xmlns:a16="http://schemas.microsoft.com/office/drawing/2014/main" xmlns="" id="{92CBF8FD-5E91-428F-AA04-ED1A82183ABA}"/>
                </a:ext>
              </a:extLst>
            </p:cNvPr>
            <p:cNvSpPr/>
            <p:nvPr/>
          </p:nvSpPr>
          <p:spPr>
            <a:xfrm rot="18903448">
              <a:off x="5160680" y="4963820"/>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4" name="íşľîďe">
            <a:extLst>
              <a:ext uri="{FF2B5EF4-FFF2-40B4-BE49-F238E27FC236}">
                <a16:creationId xmlns:a16="http://schemas.microsoft.com/office/drawing/2014/main" xmlns="" id="{23CF8C2A-CADE-434A-9BF1-14E823A07715}"/>
              </a:ext>
            </a:extLst>
          </p:cNvPr>
          <p:cNvGrpSpPr/>
          <p:nvPr/>
        </p:nvGrpSpPr>
        <p:grpSpPr>
          <a:xfrm>
            <a:off x="4714957" y="4296222"/>
            <a:ext cx="1798116" cy="2561778"/>
            <a:chOff x="2782787" y="4296222"/>
            <a:chExt cx="1798116" cy="2561778"/>
          </a:xfrm>
          <a:effectLst>
            <a:outerShdw blurRad="50800" dist="38100" dir="2700000" algn="tl" rotWithShape="0">
              <a:prstClr val="black">
                <a:alpha val="40000"/>
              </a:prstClr>
            </a:outerShdw>
          </a:effectLst>
        </p:grpSpPr>
        <p:sp>
          <p:nvSpPr>
            <p:cNvPr id="26" name="îṡľïḑê">
              <a:extLst>
                <a:ext uri="{FF2B5EF4-FFF2-40B4-BE49-F238E27FC236}">
                  <a16:creationId xmlns:a16="http://schemas.microsoft.com/office/drawing/2014/main" xmlns="" id="{3E8F2D67-20A0-4D6E-9936-A20719BC26D6}"/>
                </a:ext>
              </a:extLst>
            </p:cNvPr>
            <p:cNvSpPr/>
            <p:nvPr/>
          </p:nvSpPr>
          <p:spPr>
            <a:xfrm>
              <a:off x="3282703" y="4584701"/>
              <a:ext cx="798286" cy="2273299"/>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7" name="îs1iḋè">
              <a:extLst>
                <a:ext uri="{FF2B5EF4-FFF2-40B4-BE49-F238E27FC236}">
                  <a16:creationId xmlns:a16="http://schemas.microsoft.com/office/drawing/2014/main" xmlns="" id="{75380AA1-1011-4066-AD12-2574706B54AA}"/>
                </a:ext>
              </a:extLst>
            </p:cNvPr>
            <p:cNvSpPr/>
            <p:nvPr/>
          </p:nvSpPr>
          <p:spPr>
            <a:xfrm rot="18903448">
              <a:off x="2782787" y="4296222"/>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5" name="íŝḷidé">
            <a:extLst>
              <a:ext uri="{FF2B5EF4-FFF2-40B4-BE49-F238E27FC236}">
                <a16:creationId xmlns:a16="http://schemas.microsoft.com/office/drawing/2014/main" xmlns="" id="{5E25B23A-03B6-44C3-8244-2826D51B07FF}"/>
              </a:ext>
            </a:extLst>
          </p:cNvPr>
          <p:cNvGrpSpPr/>
          <p:nvPr/>
        </p:nvGrpSpPr>
        <p:grpSpPr>
          <a:xfrm>
            <a:off x="5557095" y="2145740"/>
            <a:ext cx="1798116" cy="4726774"/>
            <a:chOff x="3564108" y="2131224"/>
            <a:chExt cx="1798116" cy="4726774"/>
          </a:xfrm>
          <a:effectLst>
            <a:outerShdw blurRad="50800" dist="38100" dir="2700000" algn="tl" rotWithShape="0">
              <a:prstClr val="black">
                <a:alpha val="40000"/>
              </a:prstClr>
            </a:outerShdw>
          </a:effectLst>
        </p:grpSpPr>
        <p:sp>
          <p:nvSpPr>
            <p:cNvPr id="24" name="îsḷîďe">
              <a:extLst>
                <a:ext uri="{FF2B5EF4-FFF2-40B4-BE49-F238E27FC236}">
                  <a16:creationId xmlns:a16="http://schemas.microsoft.com/office/drawing/2014/main" xmlns="" id="{DD466E3F-0DBD-4164-AFA4-CE34B653BC50}"/>
                </a:ext>
              </a:extLst>
            </p:cNvPr>
            <p:cNvSpPr/>
            <p:nvPr/>
          </p:nvSpPr>
          <p:spPr>
            <a:xfrm>
              <a:off x="4064023" y="2374087"/>
              <a:ext cx="798286" cy="4483911"/>
            </a:xfrm>
            <a:prstGeom prst="rect">
              <a:avLst/>
            </a:prstGeom>
            <a:solidFill>
              <a:srgbClr val="276B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5" name="iŝlîdê">
              <a:extLst>
                <a:ext uri="{FF2B5EF4-FFF2-40B4-BE49-F238E27FC236}">
                  <a16:creationId xmlns:a16="http://schemas.microsoft.com/office/drawing/2014/main" xmlns="" id="{E7136302-B0DC-4503-8841-64DE7BECBD74}"/>
                </a:ext>
              </a:extLst>
            </p:cNvPr>
            <p:cNvSpPr/>
            <p:nvPr/>
          </p:nvSpPr>
          <p:spPr>
            <a:xfrm rot="18903448">
              <a:off x="3564108" y="2131224"/>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276B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6" name="íŝḻiḑe">
            <a:extLst>
              <a:ext uri="{FF2B5EF4-FFF2-40B4-BE49-F238E27FC236}">
                <a16:creationId xmlns:a16="http://schemas.microsoft.com/office/drawing/2014/main" xmlns="" id="{DAAF47FF-6F2C-41D7-827F-6AB97A397D8D}"/>
              </a:ext>
            </a:extLst>
          </p:cNvPr>
          <p:cNvGrpSpPr/>
          <p:nvPr/>
        </p:nvGrpSpPr>
        <p:grpSpPr>
          <a:xfrm>
            <a:off x="6403932" y="3554257"/>
            <a:ext cx="1798116" cy="3487144"/>
            <a:chOff x="4497157" y="3362418"/>
            <a:chExt cx="1798116" cy="3487144"/>
          </a:xfrm>
          <a:effectLst>
            <a:outerShdw blurRad="50800" dist="38100" dir="2700000" algn="tl" rotWithShape="0">
              <a:prstClr val="black">
                <a:alpha val="40000"/>
              </a:prstClr>
            </a:outerShdw>
          </a:effectLst>
        </p:grpSpPr>
        <p:sp>
          <p:nvSpPr>
            <p:cNvPr id="22" name="ïṩḷíďê">
              <a:extLst>
                <a:ext uri="{FF2B5EF4-FFF2-40B4-BE49-F238E27FC236}">
                  <a16:creationId xmlns:a16="http://schemas.microsoft.com/office/drawing/2014/main" xmlns="" id="{116CAA2E-4893-47A2-8148-276AA3F9BB64}"/>
                </a:ext>
              </a:extLst>
            </p:cNvPr>
            <p:cNvSpPr/>
            <p:nvPr/>
          </p:nvSpPr>
          <p:spPr>
            <a:xfrm>
              <a:off x="4997072" y="3770141"/>
              <a:ext cx="798286" cy="307942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3" name="íšḷïḑè">
              <a:extLst>
                <a:ext uri="{FF2B5EF4-FFF2-40B4-BE49-F238E27FC236}">
                  <a16:creationId xmlns:a16="http://schemas.microsoft.com/office/drawing/2014/main" xmlns="" id="{8BA3B4A1-AC2D-4297-B820-9367E44F013A}"/>
                </a:ext>
              </a:extLst>
            </p:cNvPr>
            <p:cNvSpPr/>
            <p:nvPr/>
          </p:nvSpPr>
          <p:spPr>
            <a:xfrm rot="18903448">
              <a:off x="4497157" y="3362418"/>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sp>
        <p:nvSpPr>
          <p:cNvPr id="17" name="ïṡliḑê">
            <a:extLst>
              <a:ext uri="{FF2B5EF4-FFF2-40B4-BE49-F238E27FC236}">
                <a16:creationId xmlns:a16="http://schemas.microsoft.com/office/drawing/2014/main" xmlns="" id="{8DAB4555-C881-4EFD-BFB8-66900DC99B32}"/>
              </a:ext>
            </a:extLst>
          </p:cNvPr>
          <p:cNvSpPr txBox="1"/>
          <p:nvPr/>
        </p:nvSpPr>
        <p:spPr>
          <a:xfrm rot="16200000">
            <a:off x="3798146" y="4154831"/>
            <a:ext cx="1887189"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01  Text Here</a:t>
            </a:r>
          </a:p>
        </p:txBody>
      </p:sp>
      <p:sp>
        <p:nvSpPr>
          <p:cNvPr id="18" name="íšļïḑé">
            <a:extLst>
              <a:ext uri="{FF2B5EF4-FFF2-40B4-BE49-F238E27FC236}">
                <a16:creationId xmlns:a16="http://schemas.microsoft.com/office/drawing/2014/main" xmlns="" id="{882C8372-7E22-4CF0-85A1-DCEDBAF83D48}"/>
              </a:ext>
            </a:extLst>
          </p:cNvPr>
          <p:cNvSpPr txBox="1"/>
          <p:nvPr/>
        </p:nvSpPr>
        <p:spPr>
          <a:xfrm rot="16200000">
            <a:off x="4737672" y="5423215"/>
            <a:ext cx="1744628"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02  Text Here</a:t>
            </a:r>
          </a:p>
        </p:txBody>
      </p:sp>
      <p:sp>
        <p:nvSpPr>
          <p:cNvPr id="19" name="íśḷîďé">
            <a:extLst>
              <a:ext uri="{FF2B5EF4-FFF2-40B4-BE49-F238E27FC236}">
                <a16:creationId xmlns:a16="http://schemas.microsoft.com/office/drawing/2014/main" xmlns="" id="{34221F30-36B2-4B54-9DE4-5B2A36B52B62}"/>
              </a:ext>
            </a:extLst>
          </p:cNvPr>
          <p:cNvSpPr txBox="1"/>
          <p:nvPr/>
        </p:nvSpPr>
        <p:spPr>
          <a:xfrm rot="16200000">
            <a:off x="5514723" y="3384928"/>
            <a:ext cx="1887189"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03  Text Here</a:t>
            </a:r>
          </a:p>
        </p:txBody>
      </p:sp>
      <p:sp>
        <p:nvSpPr>
          <p:cNvPr id="20" name="íSlîde">
            <a:extLst>
              <a:ext uri="{FF2B5EF4-FFF2-40B4-BE49-F238E27FC236}">
                <a16:creationId xmlns:a16="http://schemas.microsoft.com/office/drawing/2014/main" xmlns="" id="{DF5099FD-7161-4546-AB85-6AF5E4A25C84}"/>
              </a:ext>
            </a:extLst>
          </p:cNvPr>
          <p:cNvSpPr txBox="1"/>
          <p:nvPr/>
        </p:nvSpPr>
        <p:spPr>
          <a:xfrm rot="16200000">
            <a:off x="6313839" y="4865304"/>
            <a:ext cx="1887191"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04  Text Here</a:t>
            </a:r>
          </a:p>
        </p:txBody>
      </p:sp>
      <p:sp>
        <p:nvSpPr>
          <p:cNvPr id="21" name="iṡliḓè">
            <a:extLst>
              <a:ext uri="{FF2B5EF4-FFF2-40B4-BE49-F238E27FC236}">
                <a16:creationId xmlns:a16="http://schemas.microsoft.com/office/drawing/2014/main" xmlns="" id="{D9690DB4-BBFB-454C-BCA1-E432DD4B6CDC}"/>
              </a:ext>
            </a:extLst>
          </p:cNvPr>
          <p:cNvSpPr txBox="1"/>
          <p:nvPr/>
        </p:nvSpPr>
        <p:spPr>
          <a:xfrm rot="16200000">
            <a:off x="7262309" y="5834484"/>
            <a:ext cx="1717986"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05  Text Here</a:t>
            </a:r>
          </a:p>
        </p:txBody>
      </p:sp>
      <p:sp>
        <p:nvSpPr>
          <p:cNvPr id="7" name="îṥļíďé">
            <a:extLst>
              <a:ext uri="{FF2B5EF4-FFF2-40B4-BE49-F238E27FC236}">
                <a16:creationId xmlns:a16="http://schemas.microsoft.com/office/drawing/2014/main" xmlns="" id="{A78D7934-C01E-4632-A9F6-13A4E898FCD7}"/>
              </a:ext>
            </a:extLst>
          </p:cNvPr>
          <p:cNvSpPr txBox="1"/>
          <p:nvPr/>
        </p:nvSpPr>
        <p:spPr>
          <a:xfrm>
            <a:off x="911225" y="2486728"/>
            <a:ext cx="2866327" cy="1061829"/>
          </a:xfrm>
          <a:prstGeom prst="rect">
            <a:avLst/>
          </a:prstGeom>
        </p:spPr>
        <p:txBody>
          <a:bodyPr wrap="square" lIns="91440" tIns="45720" rIns="91440" bIns="45720" anchor="t" anchorCtr="0">
            <a:spAutoFit/>
          </a:bodyPr>
          <a:lstStyle/>
          <a:p>
            <a:pPr lvl="0" algn="r">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gn="r">
              <a:lnSpc>
                <a:spcPct val="150000"/>
              </a:lnSpc>
            </a:pPr>
            <a:r>
              <a:rPr lang="en-US" altLang="zh-CN" sz="1050" dirty="0">
                <a:solidFill>
                  <a:prstClr val="black">
                    <a:lumMod val="65000"/>
                    <a:lumOff val="35000"/>
                  </a:prstClr>
                </a:solidFill>
                <a:cs typeface="+mn-ea"/>
                <a:sym typeface="+mn-lt"/>
              </a:rPr>
              <a:t>……</a:t>
            </a:r>
          </a:p>
        </p:txBody>
      </p:sp>
      <p:sp>
        <p:nvSpPr>
          <p:cNvPr id="8" name="ïšlíḋe">
            <a:extLst>
              <a:ext uri="{FF2B5EF4-FFF2-40B4-BE49-F238E27FC236}">
                <a16:creationId xmlns:a16="http://schemas.microsoft.com/office/drawing/2014/main" xmlns="" id="{4C4887B3-DAF8-42A5-BFC4-8F51A5BB674C}"/>
              </a:ext>
            </a:extLst>
          </p:cNvPr>
          <p:cNvSpPr txBox="1"/>
          <p:nvPr/>
        </p:nvSpPr>
        <p:spPr>
          <a:xfrm>
            <a:off x="1091538" y="5016530"/>
            <a:ext cx="2588397" cy="1061829"/>
          </a:xfrm>
          <a:prstGeom prst="rect">
            <a:avLst/>
          </a:prstGeom>
        </p:spPr>
        <p:txBody>
          <a:bodyPr wrap="square" lIns="91440" tIns="45720" rIns="91440" bIns="45720" anchor="t" anchorCtr="0">
            <a:spAutoFit/>
          </a:bodyPr>
          <a:lstStyle/>
          <a:p>
            <a:pPr lvl="0" algn="r">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gn="r">
              <a:lnSpc>
                <a:spcPct val="150000"/>
              </a:lnSpc>
            </a:pPr>
            <a:r>
              <a:rPr lang="en-US" altLang="zh-CN" sz="1050" dirty="0">
                <a:solidFill>
                  <a:prstClr val="black">
                    <a:lumMod val="65000"/>
                    <a:lumOff val="35000"/>
                  </a:prstClr>
                </a:solidFill>
                <a:cs typeface="+mn-ea"/>
                <a:sym typeface="+mn-lt"/>
              </a:rPr>
              <a:t>……</a:t>
            </a:r>
          </a:p>
        </p:txBody>
      </p:sp>
      <p:sp>
        <p:nvSpPr>
          <p:cNvPr id="9" name="íşḷiďé">
            <a:extLst>
              <a:ext uri="{FF2B5EF4-FFF2-40B4-BE49-F238E27FC236}">
                <a16:creationId xmlns:a16="http://schemas.microsoft.com/office/drawing/2014/main" xmlns="" id="{54414829-7360-45CB-9DF7-3DB788A27755}"/>
              </a:ext>
            </a:extLst>
          </p:cNvPr>
          <p:cNvSpPr txBox="1"/>
          <p:nvPr/>
        </p:nvSpPr>
        <p:spPr>
          <a:xfrm>
            <a:off x="7397832" y="1965871"/>
            <a:ext cx="4007965" cy="819455"/>
          </a:xfrm>
          <a:prstGeom prst="rect">
            <a:avLst/>
          </a:prstGeom>
        </p:spPr>
        <p:txBody>
          <a:bodyPr wrap="square" lIns="91440" tIns="45720" rIns="91440" bIns="45720" anchor="t" anchorCtr="0">
            <a:spAutoFit/>
          </a:bodyPr>
          <a:lstStyle/>
          <a:p>
            <a:pPr lvl="0">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nSpc>
                <a:spcPct val="150000"/>
              </a:lnSpc>
            </a:pPr>
            <a:r>
              <a:rPr lang="en-US" altLang="zh-CN" sz="1050" dirty="0">
                <a:solidFill>
                  <a:prstClr val="black">
                    <a:lumMod val="65000"/>
                    <a:lumOff val="35000"/>
                  </a:prstClr>
                </a:solidFill>
                <a:cs typeface="+mn-ea"/>
                <a:sym typeface="+mn-lt"/>
              </a:rPr>
              <a:t>……</a:t>
            </a:r>
          </a:p>
        </p:txBody>
      </p:sp>
      <p:sp>
        <p:nvSpPr>
          <p:cNvPr id="10" name="iṥḻiḓé">
            <a:extLst>
              <a:ext uri="{FF2B5EF4-FFF2-40B4-BE49-F238E27FC236}">
                <a16:creationId xmlns:a16="http://schemas.microsoft.com/office/drawing/2014/main" xmlns="" id="{DE749999-E203-4527-9DA1-86CFAAD7827C}"/>
              </a:ext>
            </a:extLst>
          </p:cNvPr>
          <p:cNvSpPr txBox="1"/>
          <p:nvPr/>
        </p:nvSpPr>
        <p:spPr>
          <a:xfrm>
            <a:off x="8918733" y="4523164"/>
            <a:ext cx="2408498" cy="1061829"/>
          </a:xfrm>
          <a:prstGeom prst="rect">
            <a:avLst/>
          </a:prstGeom>
        </p:spPr>
        <p:txBody>
          <a:bodyPr wrap="square" lIns="91440" tIns="45720" rIns="91440" bIns="45720" anchor="t" anchorCtr="0">
            <a:spAutoFit/>
          </a:bodyPr>
          <a:lstStyle/>
          <a:p>
            <a:pPr lvl="0">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nSpc>
                <a:spcPct val="150000"/>
              </a:lnSpc>
            </a:pPr>
            <a:r>
              <a:rPr lang="en-US" altLang="zh-CN" sz="1050" dirty="0">
                <a:solidFill>
                  <a:prstClr val="black">
                    <a:lumMod val="65000"/>
                    <a:lumOff val="35000"/>
                  </a:prstClr>
                </a:solidFill>
                <a:cs typeface="+mn-ea"/>
                <a:sym typeface="+mn-lt"/>
              </a:rPr>
              <a:t>……</a:t>
            </a:r>
          </a:p>
        </p:txBody>
      </p:sp>
      <p:sp>
        <p:nvSpPr>
          <p:cNvPr id="11" name="i$ľide">
            <a:extLst>
              <a:ext uri="{FF2B5EF4-FFF2-40B4-BE49-F238E27FC236}">
                <a16:creationId xmlns:a16="http://schemas.microsoft.com/office/drawing/2014/main" xmlns="" id="{C5AA8C3E-264C-42A6-930A-D54D78ED7766}"/>
              </a:ext>
            </a:extLst>
          </p:cNvPr>
          <p:cNvSpPr txBox="1"/>
          <p:nvPr/>
        </p:nvSpPr>
        <p:spPr>
          <a:xfrm>
            <a:off x="8438887" y="3222798"/>
            <a:ext cx="2673614" cy="1061829"/>
          </a:xfrm>
          <a:prstGeom prst="rect">
            <a:avLst/>
          </a:prstGeom>
        </p:spPr>
        <p:txBody>
          <a:bodyPr wrap="square" lIns="91440" tIns="45720" rIns="91440" bIns="45720" anchor="t" anchorCtr="0">
            <a:spAutoFit/>
          </a:bodyPr>
          <a:lstStyle/>
          <a:p>
            <a:pPr lvl="0">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nSpc>
                <a:spcPct val="150000"/>
              </a:lnSpc>
            </a:pPr>
            <a:r>
              <a:rPr lang="en-US" altLang="zh-CN" sz="1050" dirty="0">
                <a:solidFill>
                  <a:prstClr val="black">
                    <a:lumMod val="65000"/>
                    <a:lumOff val="35000"/>
                  </a:prstClr>
                </a:solidFill>
                <a:cs typeface="+mn-ea"/>
                <a:sym typeface="+mn-lt"/>
              </a:rPr>
              <a:t>……</a:t>
            </a:r>
          </a:p>
        </p:txBody>
      </p:sp>
      <p:grpSp>
        <p:nvGrpSpPr>
          <p:cNvPr id="32" name="组合 31">
            <a:extLst>
              <a:ext uri="{FF2B5EF4-FFF2-40B4-BE49-F238E27FC236}">
                <a16:creationId xmlns:a16="http://schemas.microsoft.com/office/drawing/2014/main" xmlns="" id="{482032DB-DDB6-4D2B-AC33-A49A9F3F9B50}"/>
              </a:ext>
            </a:extLst>
          </p:cNvPr>
          <p:cNvGrpSpPr/>
          <p:nvPr/>
        </p:nvGrpSpPr>
        <p:grpSpPr>
          <a:xfrm>
            <a:off x="2019372" y="1920304"/>
            <a:ext cx="1660563" cy="411960"/>
            <a:chOff x="1350171" y="5990210"/>
            <a:chExt cx="2781301" cy="409032"/>
          </a:xfrm>
        </p:grpSpPr>
        <p:sp>
          <p:nvSpPr>
            <p:cNvPr id="33" name="矩形: 圆角 32">
              <a:extLst>
                <a:ext uri="{FF2B5EF4-FFF2-40B4-BE49-F238E27FC236}">
                  <a16:creationId xmlns:a16="http://schemas.microsoft.com/office/drawing/2014/main" xmlns="" id="{BC0F99E7-A04A-49C5-9CDB-7FD84D384EAE}"/>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4" name="文本框 33">
              <a:extLst>
                <a:ext uri="{FF2B5EF4-FFF2-40B4-BE49-F238E27FC236}">
                  <a16:creationId xmlns:a16="http://schemas.microsoft.com/office/drawing/2014/main" xmlns="" id="{6F47C44A-E056-4CD9-9A89-5B3312714602}"/>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p>
          </p:txBody>
        </p:sp>
      </p:grpSp>
      <p:grpSp>
        <p:nvGrpSpPr>
          <p:cNvPr id="35" name="组合 34">
            <a:extLst>
              <a:ext uri="{FF2B5EF4-FFF2-40B4-BE49-F238E27FC236}">
                <a16:creationId xmlns:a16="http://schemas.microsoft.com/office/drawing/2014/main" xmlns="" id="{8CBF611E-3683-48D0-94BF-DC3FA1648BF9}"/>
              </a:ext>
            </a:extLst>
          </p:cNvPr>
          <p:cNvGrpSpPr/>
          <p:nvPr/>
        </p:nvGrpSpPr>
        <p:grpSpPr>
          <a:xfrm>
            <a:off x="2019372" y="4378721"/>
            <a:ext cx="1660563" cy="411960"/>
            <a:chOff x="1350171" y="5990210"/>
            <a:chExt cx="2781301" cy="409032"/>
          </a:xfrm>
        </p:grpSpPr>
        <p:sp>
          <p:nvSpPr>
            <p:cNvPr id="36" name="矩形: 圆角 35">
              <a:extLst>
                <a:ext uri="{FF2B5EF4-FFF2-40B4-BE49-F238E27FC236}">
                  <a16:creationId xmlns:a16="http://schemas.microsoft.com/office/drawing/2014/main" xmlns="" id="{F8D794DF-3A7E-4622-B1B5-6CB6F593C100}"/>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7" name="文本框 36">
              <a:extLst>
                <a:ext uri="{FF2B5EF4-FFF2-40B4-BE49-F238E27FC236}">
                  <a16:creationId xmlns:a16="http://schemas.microsoft.com/office/drawing/2014/main" xmlns="" id="{72A1E4CF-A050-4149-AD5D-5CD02D978C32}"/>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p>
          </p:txBody>
        </p:sp>
      </p:grpSp>
    </p:spTree>
    <p:extLst>
      <p:ext uri="{BB962C8B-B14F-4D97-AF65-F5344CB8AC3E}">
        <p14:creationId xmlns:p14="http://schemas.microsoft.com/office/powerpoint/2010/main" val="39562120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4" decel="7600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250" fill="hold"/>
                                            <p:tgtEl>
                                              <p:spTgt spid="12"/>
                                            </p:tgtEl>
                                            <p:attrNameLst>
                                              <p:attrName>ppt_x</p:attrName>
                                            </p:attrNameLst>
                                          </p:cBhvr>
                                          <p:tavLst>
                                            <p:tav tm="0">
                                              <p:val>
                                                <p:strVal val="#ppt_x"/>
                                              </p:val>
                                            </p:tav>
                                            <p:tav tm="100000">
                                              <p:val>
                                                <p:strVal val="#ppt_x"/>
                                              </p:val>
                                            </p:tav>
                                          </p:tavLst>
                                        </p:anim>
                                        <p:anim calcmode="lin" valueType="num">
                                          <p:cBhvr additive="base">
                                            <p:cTn id="30" dur="125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decel="76000" fill="hold"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250" fill="hold"/>
                                            <p:tgtEl>
                                              <p:spTgt spid="14"/>
                                            </p:tgtEl>
                                            <p:attrNameLst>
                                              <p:attrName>ppt_x</p:attrName>
                                            </p:attrNameLst>
                                          </p:cBhvr>
                                          <p:tavLst>
                                            <p:tav tm="0">
                                              <p:val>
                                                <p:strVal val="#ppt_x"/>
                                              </p:val>
                                            </p:tav>
                                            <p:tav tm="100000">
                                              <p:val>
                                                <p:strVal val="#ppt_x"/>
                                              </p:val>
                                            </p:tav>
                                          </p:tavLst>
                                        </p:anim>
                                        <p:anim calcmode="lin" valueType="num">
                                          <p:cBhvr additive="base">
                                            <p:cTn id="34" dur="12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decel="76000"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250" fill="hold"/>
                                            <p:tgtEl>
                                              <p:spTgt spid="15"/>
                                            </p:tgtEl>
                                            <p:attrNameLst>
                                              <p:attrName>ppt_x</p:attrName>
                                            </p:attrNameLst>
                                          </p:cBhvr>
                                          <p:tavLst>
                                            <p:tav tm="0">
                                              <p:val>
                                                <p:strVal val="#ppt_x"/>
                                              </p:val>
                                            </p:tav>
                                            <p:tav tm="100000">
                                              <p:val>
                                                <p:strVal val="#ppt_x"/>
                                              </p:val>
                                            </p:tav>
                                          </p:tavLst>
                                        </p:anim>
                                        <p:anim calcmode="lin" valueType="num">
                                          <p:cBhvr additive="base">
                                            <p:cTn id="38" dur="125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decel="76000" fill="hold" nodeType="withEffect">
                                      <p:stCondLst>
                                        <p:cond delay="75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250" fill="hold"/>
                                            <p:tgtEl>
                                              <p:spTgt spid="16"/>
                                            </p:tgtEl>
                                            <p:attrNameLst>
                                              <p:attrName>ppt_x</p:attrName>
                                            </p:attrNameLst>
                                          </p:cBhvr>
                                          <p:tavLst>
                                            <p:tav tm="0">
                                              <p:val>
                                                <p:strVal val="#ppt_x"/>
                                              </p:val>
                                            </p:tav>
                                            <p:tav tm="100000">
                                              <p:val>
                                                <p:strVal val="#ppt_x"/>
                                              </p:val>
                                            </p:tav>
                                          </p:tavLst>
                                        </p:anim>
                                        <p:anim calcmode="lin" valueType="num">
                                          <p:cBhvr additive="base">
                                            <p:cTn id="42" dur="125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decel="76000" fill="hold" nodeType="withEffect">
                                      <p:stCondLst>
                                        <p:cond delay="10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250" fill="hold"/>
                                            <p:tgtEl>
                                              <p:spTgt spid="13"/>
                                            </p:tgtEl>
                                            <p:attrNameLst>
                                              <p:attrName>ppt_x</p:attrName>
                                            </p:attrNameLst>
                                          </p:cBhvr>
                                          <p:tavLst>
                                            <p:tav tm="0">
                                              <p:val>
                                                <p:strVal val="#ppt_x"/>
                                              </p:val>
                                            </p:tav>
                                            <p:tav tm="100000">
                                              <p:val>
                                                <p:strVal val="#ppt_x"/>
                                              </p:val>
                                            </p:tav>
                                          </p:tavLst>
                                        </p:anim>
                                        <p:anim calcmode="lin" valueType="num">
                                          <p:cBhvr additive="base">
                                            <p:cTn id="46" dur="125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25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3750"/>
                                </p:stCondLst>
                                <p:childTnLst>
                                  <p:par>
                                    <p:cTn id="52" presetID="42"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4750"/>
                                </p:stCondLst>
                                <p:childTnLst>
                                  <p:par>
                                    <p:cTn id="63" presetID="22" presetClass="entr" presetSubtype="4"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childTnLst>
                              </p:cTn>
                            </p:par>
                            <p:par>
                              <p:cTn id="66" fill="hold">
                                <p:stCondLst>
                                  <p:cond delay="5250"/>
                                </p:stCondLst>
                                <p:childTnLst>
                                  <p:par>
                                    <p:cTn id="67" presetID="42"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childTnLst>
                              </p:cTn>
                            </p:par>
                            <p:par>
                              <p:cTn id="77" fill="hold">
                                <p:stCondLst>
                                  <p:cond delay="6250"/>
                                </p:stCondLst>
                                <p:childTnLst>
                                  <p:par>
                                    <p:cTn id="78" presetID="22" presetClass="entr" presetSubtype="4"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childTnLst>
                              </p:cTn>
                            </p:par>
                            <p:par>
                              <p:cTn id="81" fill="hold">
                                <p:stCondLst>
                                  <p:cond delay="6750"/>
                                </p:stCondLst>
                                <p:childTnLst>
                                  <p:par>
                                    <p:cTn id="82" presetID="2" presetClass="entr" presetSubtype="2" fill="hold" grpId="0" nodeType="afterEffect" p14:presetBounceEnd="30000">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14:bounceEnd="30000">
                                          <p:cBhvr additive="base">
                                            <p:cTn id="84" dur="1000" fill="hold"/>
                                            <p:tgtEl>
                                              <p:spTgt spid="9"/>
                                            </p:tgtEl>
                                            <p:attrNameLst>
                                              <p:attrName>ppt_x</p:attrName>
                                            </p:attrNameLst>
                                          </p:cBhvr>
                                          <p:tavLst>
                                            <p:tav tm="0">
                                              <p:val>
                                                <p:strVal val="1+#ppt_w/2"/>
                                              </p:val>
                                            </p:tav>
                                            <p:tav tm="100000">
                                              <p:val>
                                                <p:strVal val="#ppt_x"/>
                                              </p:val>
                                            </p:tav>
                                          </p:tavLst>
                                        </p:anim>
                                        <p:anim calcmode="lin" valueType="num" p14:bounceEnd="30000">
                                          <p:cBhvr additive="base">
                                            <p:cTn id="85" dur="1000" fill="hold"/>
                                            <p:tgtEl>
                                              <p:spTgt spid="9"/>
                                            </p:tgtEl>
                                            <p:attrNameLst>
                                              <p:attrName>ppt_y</p:attrName>
                                            </p:attrNameLst>
                                          </p:cBhvr>
                                          <p:tavLst>
                                            <p:tav tm="0">
                                              <p:val>
                                                <p:strVal val="#ppt_y"/>
                                              </p:val>
                                            </p:tav>
                                            <p:tav tm="100000">
                                              <p:val>
                                                <p:strVal val="#ppt_y"/>
                                              </p:val>
                                            </p:tav>
                                          </p:tavLst>
                                        </p:anim>
                                      </p:childTnLst>
                                    </p:cTn>
                                  </p:par>
                                </p:childTnLst>
                              </p:cTn>
                            </p:par>
                            <p:par>
                              <p:cTn id="86" fill="hold">
                                <p:stCondLst>
                                  <p:cond delay="7750"/>
                                </p:stCondLst>
                                <p:childTnLst>
                                  <p:par>
                                    <p:cTn id="87" presetID="22" presetClass="entr" presetSubtype="4"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par>
                              <p:cTn id="90" fill="hold">
                                <p:stCondLst>
                                  <p:cond delay="8250"/>
                                </p:stCondLst>
                                <p:childTnLst>
                                  <p:par>
                                    <p:cTn id="91" presetID="2" presetClass="entr" presetSubtype="2" fill="hold" grpId="0" nodeType="afterEffect" p14:presetBounceEnd="30000">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14:bounceEnd="30000">
                                          <p:cBhvr additive="base">
                                            <p:cTn id="93" dur="1000" fill="hold"/>
                                            <p:tgtEl>
                                              <p:spTgt spid="11"/>
                                            </p:tgtEl>
                                            <p:attrNameLst>
                                              <p:attrName>ppt_x</p:attrName>
                                            </p:attrNameLst>
                                          </p:cBhvr>
                                          <p:tavLst>
                                            <p:tav tm="0">
                                              <p:val>
                                                <p:strVal val="1+#ppt_w/2"/>
                                              </p:val>
                                            </p:tav>
                                            <p:tav tm="100000">
                                              <p:val>
                                                <p:strVal val="#ppt_x"/>
                                              </p:val>
                                            </p:tav>
                                          </p:tavLst>
                                        </p:anim>
                                        <p:anim calcmode="lin" valueType="num" p14:bounceEnd="30000">
                                          <p:cBhvr additive="base">
                                            <p:cTn id="94" dur="1000" fill="hold"/>
                                            <p:tgtEl>
                                              <p:spTgt spid="11"/>
                                            </p:tgtEl>
                                            <p:attrNameLst>
                                              <p:attrName>ppt_y</p:attrName>
                                            </p:attrNameLst>
                                          </p:cBhvr>
                                          <p:tavLst>
                                            <p:tav tm="0">
                                              <p:val>
                                                <p:strVal val="#ppt_y"/>
                                              </p:val>
                                            </p:tav>
                                            <p:tav tm="100000">
                                              <p:val>
                                                <p:strVal val="#ppt_y"/>
                                              </p:val>
                                            </p:tav>
                                          </p:tavLst>
                                        </p:anim>
                                      </p:childTnLst>
                                    </p:cTn>
                                  </p:par>
                                </p:childTnLst>
                              </p:cTn>
                            </p:par>
                            <p:par>
                              <p:cTn id="95" fill="hold">
                                <p:stCondLst>
                                  <p:cond delay="9250"/>
                                </p:stCondLst>
                                <p:childTnLst>
                                  <p:par>
                                    <p:cTn id="96" presetID="22" presetClass="entr" presetSubtype="4"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500"/>
                                            <p:tgtEl>
                                              <p:spTgt spid="21"/>
                                            </p:tgtEl>
                                          </p:cBhvr>
                                        </p:animEffect>
                                      </p:childTnLst>
                                    </p:cTn>
                                  </p:par>
                                </p:childTnLst>
                              </p:cTn>
                            </p:par>
                            <p:par>
                              <p:cTn id="99" fill="hold">
                                <p:stCondLst>
                                  <p:cond delay="9750"/>
                                </p:stCondLst>
                                <p:childTnLst>
                                  <p:par>
                                    <p:cTn id="100" presetID="2" presetClass="entr" presetSubtype="2" fill="hold" grpId="0" nodeType="afterEffect" p14:presetBounceEnd="30000">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14:bounceEnd="30000">
                                          <p:cBhvr additive="base">
                                            <p:cTn id="102" dur="10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10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7" grpId="0"/>
          <p:bldP spid="18" grpId="0"/>
          <p:bldP spid="19" grpId="0"/>
          <p:bldP spid="20" grpId="0"/>
          <p:bldP spid="21" grpId="0"/>
          <p:bldP spid="7"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4" decel="7600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250" fill="hold"/>
                                            <p:tgtEl>
                                              <p:spTgt spid="12"/>
                                            </p:tgtEl>
                                            <p:attrNameLst>
                                              <p:attrName>ppt_x</p:attrName>
                                            </p:attrNameLst>
                                          </p:cBhvr>
                                          <p:tavLst>
                                            <p:tav tm="0">
                                              <p:val>
                                                <p:strVal val="#ppt_x"/>
                                              </p:val>
                                            </p:tav>
                                            <p:tav tm="100000">
                                              <p:val>
                                                <p:strVal val="#ppt_x"/>
                                              </p:val>
                                            </p:tav>
                                          </p:tavLst>
                                        </p:anim>
                                        <p:anim calcmode="lin" valueType="num">
                                          <p:cBhvr additive="base">
                                            <p:cTn id="30" dur="125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decel="76000" fill="hold"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250" fill="hold"/>
                                            <p:tgtEl>
                                              <p:spTgt spid="14"/>
                                            </p:tgtEl>
                                            <p:attrNameLst>
                                              <p:attrName>ppt_x</p:attrName>
                                            </p:attrNameLst>
                                          </p:cBhvr>
                                          <p:tavLst>
                                            <p:tav tm="0">
                                              <p:val>
                                                <p:strVal val="#ppt_x"/>
                                              </p:val>
                                            </p:tav>
                                            <p:tav tm="100000">
                                              <p:val>
                                                <p:strVal val="#ppt_x"/>
                                              </p:val>
                                            </p:tav>
                                          </p:tavLst>
                                        </p:anim>
                                        <p:anim calcmode="lin" valueType="num">
                                          <p:cBhvr additive="base">
                                            <p:cTn id="34" dur="12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decel="76000"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250" fill="hold"/>
                                            <p:tgtEl>
                                              <p:spTgt spid="15"/>
                                            </p:tgtEl>
                                            <p:attrNameLst>
                                              <p:attrName>ppt_x</p:attrName>
                                            </p:attrNameLst>
                                          </p:cBhvr>
                                          <p:tavLst>
                                            <p:tav tm="0">
                                              <p:val>
                                                <p:strVal val="#ppt_x"/>
                                              </p:val>
                                            </p:tav>
                                            <p:tav tm="100000">
                                              <p:val>
                                                <p:strVal val="#ppt_x"/>
                                              </p:val>
                                            </p:tav>
                                          </p:tavLst>
                                        </p:anim>
                                        <p:anim calcmode="lin" valueType="num">
                                          <p:cBhvr additive="base">
                                            <p:cTn id="38" dur="125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decel="76000" fill="hold" nodeType="withEffect">
                                      <p:stCondLst>
                                        <p:cond delay="75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250" fill="hold"/>
                                            <p:tgtEl>
                                              <p:spTgt spid="16"/>
                                            </p:tgtEl>
                                            <p:attrNameLst>
                                              <p:attrName>ppt_x</p:attrName>
                                            </p:attrNameLst>
                                          </p:cBhvr>
                                          <p:tavLst>
                                            <p:tav tm="0">
                                              <p:val>
                                                <p:strVal val="#ppt_x"/>
                                              </p:val>
                                            </p:tav>
                                            <p:tav tm="100000">
                                              <p:val>
                                                <p:strVal val="#ppt_x"/>
                                              </p:val>
                                            </p:tav>
                                          </p:tavLst>
                                        </p:anim>
                                        <p:anim calcmode="lin" valueType="num">
                                          <p:cBhvr additive="base">
                                            <p:cTn id="42" dur="125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decel="76000" fill="hold" nodeType="withEffect">
                                      <p:stCondLst>
                                        <p:cond delay="10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250" fill="hold"/>
                                            <p:tgtEl>
                                              <p:spTgt spid="13"/>
                                            </p:tgtEl>
                                            <p:attrNameLst>
                                              <p:attrName>ppt_x</p:attrName>
                                            </p:attrNameLst>
                                          </p:cBhvr>
                                          <p:tavLst>
                                            <p:tav tm="0">
                                              <p:val>
                                                <p:strVal val="#ppt_x"/>
                                              </p:val>
                                            </p:tav>
                                            <p:tav tm="100000">
                                              <p:val>
                                                <p:strVal val="#ppt_x"/>
                                              </p:val>
                                            </p:tav>
                                          </p:tavLst>
                                        </p:anim>
                                        <p:anim calcmode="lin" valueType="num">
                                          <p:cBhvr additive="base">
                                            <p:cTn id="46" dur="125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25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3750"/>
                                </p:stCondLst>
                                <p:childTnLst>
                                  <p:par>
                                    <p:cTn id="52" presetID="42"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4750"/>
                                </p:stCondLst>
                                <p:childTnLst>
                                  <p:par>
                                    <p:cTn id="63" presetID="22" presetClass="entr" presetSubtype="4"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childTnLst>
                              </p:cTn>
                            </p:par>
                            <p:par>
                              <p:cTn id="66" fill="hold">
                                <p:stCondLst>
                                  <p:cond delay="5250"/>
                                </p:stCondLst>
                                <p:childTnLst>
                                  <p:par>
                                    <p:cTn id="67" presetID="42"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childTnLst>
                              </p:cTn>
                            </p:par>
                            <p:par>
                              <p:cTn id="77" fill="hold">
                                <p:stCondLst>
                                  <p:cond delay="6250"/>
                                </p:stCondLst>
                                <p:childTnLst>
                                  <p:par>
                                    <p:cTn id="78" presetID="22" presetClass="entr" presetSubtype="4"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childTnLst>
                              </p:cTn>
                            </p:par>
                            <p:par>
                              <p:cTn id="81" fill="hold">
                                <p:stCondLst>
                                  <p:cond delay="6750"/>
                                </p:stCondLst>
                                <p:childTnLst>
                                  <p:par>
                                    <p:cTn id="82" presetID="2" presetClass="entr" presetSubtype="2"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1000" fill="hold"/>
                                            <p:tgtEl>
                                              <p:spTgt spid="9"/>
                                            </p:tgtEl>
                                            <p:attrNameLst>
                                              <p:attrName>ppt_x</p:attrName>
                                            </p:attrNameLst>
                                          </p:cBhvr>
                                          <p:tavLst>
                                            <p:tav tm="0">
                                              <p:val>
                                                <p:strVal val="1+#ppt_w/2"/>
                                              </p:val>
                                            </p:tav>
                                            <p:tav tm="100000">
                                              <p:val>
                                                <p:strVal val="#ppt_x"/>
                                              </p:val>
                                            </p:tav>
                                          </p:tavLst>
                                        </p:anim>
                                        <p:anim calcmode="lin" valueType="num">
                                          <p:cBhvr additive="base">
                                            <p:cTn id="85" dur="1000" fill="hold"/>
                                            <p:tgtEl>
                                              <p:spTgt spid="9"/>
                                            </p:tgtEl>
                                            <p:attrNameLst>
                                              <p:attrName>ppt_y</p:attrName>
                                            </p:attrNameLst>
                                          </p:cBhvr>
                                          <p:tavLst>
                                            <p:tav tm="0">
                                              <p:val>
                                                <p:strVal val="#ppt_y"/>
                                              </p:val>
                                            </p:tav>
                                            <p:tav tm="100000">
                                              <p:val>
                                                <p:strVal val="#ppt_y"/>
                                              </p:val>
                                            </p:tav>
                                          </p:tavLst>
                                        </p:anim>
                                      </p:childTnLst>
                                    </p:cTn>
                                  </p:par>
                                </p:childTnLst>
                              </p:cTn>
                            </p:par>
                            <p:par>
                              <p:cTn id="86" fill="hold">
                                <p:stCondLst>
                                  <p:cond delay="7750"/>
                                </p:stCondLst>
                                <p:childTnLst>
                                  <p:par>
                                    <p:cTn id="87" presetID="22" presetClass="entr" presetSubtype="4"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par>
                              <p:cTn id="90" fill="hold">
                                <p:stCondLst>
                                  <p:cond delay="8250"/>
                                </p:stCondLst>
                                <p:childTnLst>
                                  <p:par>
                                    <p:cTn id="91" presetID="2" presetClass="entr" presetSubtype="2"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1000" fill="hold"/>
                                            <p:tgtEl>
                                              <p:spTgt spid="11"/>
                                            </p:tgtEl>
                                            <p:attrNameLst>
                                              <p:attrName>ppt_x</p:attrName>
                                            </p:attrNameLst>
                                          </p:cBhvr>
                                          <p:tavLst>
                                            <p:tav tm="0">
                                              <p:val>
                                                <p:strVal val="1+#ppt_w/2"/>
                                              </p:val>
                                            </p:tav>
                                            <p:tav tm="100000">
                                              <p:val>
                                                <p:strVal val="#ppt_x"/>
                                              </p:val>
                                            </p:tav>
                                          </p:tavLst>
                                        </p:anim>
                                        <p:anim calcmode="lin" valueType="num">
                                          <p:cBhvr additive="base">
                                            <p:cTn id="94" dur="1000" fill="hold"/>
                                            <p:tgtEl>
                                              <p:spTgt spid="11"/>
                                            </p:tgtEl>
                                            <p:attrNameLst>
                                              <p:attrName>ppt_y</p:attrName>
                                            </p:attrNameLst>
                                          </p:cBhvr>
                                          <p:tavLst>
                                            <p:tav tm="0">
                                              <p:val>
                                                <p:strVal val="#ppt_y"/>
                                              </p:val>
                                            </p:tav>
                                            <p:tav tm="100000">
                                              <p:val>
                                                <p:strVal val="#ppt_y"/>
                                              </p:val>
                                            </p:tav>
                                          </p:tavLst>
                                        </p:anim>
                                      </p:childTnLst>
                                    </p:cTn>
                                  </p:par>
                                </p:childTnLst>
                              </p:cTn>
                            </p:par>
                            <p:par>
                              <p:cTn id="95" fill="hold">
                                <p:stCondLst>
                                  <p:cond delay="9250"/>
                                </p:stCondLst>
                                <p:childTnLst>
                                  <p:par>
                                    <p:cTn id="96" presetID="22" presetClass="entr" presetSubtype="4"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500"/>
                                            <p:tgtEl>
                                              <p:spTgt spid="21"/>
                                            </p:tgtEl>
                                          </p:cBhvr>
                                        </p:animEffect>
                                      </p:childTnLst>
                                    </p:cTn>
                                  </p:par>
                                </p:childTnLst>
                              </p:cTn>
                            </p:par>
                            <p:par>
                              <p:cTn id="99" fill="hold">
                                <p:stCondLst>
                                  <p:cond delay="9750"/>
                                </p:stCondLst>
                                <p:childTnLst>
                                  <p:par>
                                    <p:cTn id="100" presetID="2" presetClass="entr" presetSubtype="2"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additive="base">
                                            <p:cTn id="102" dur="1000" fill="hold"/>
                                            <p:tgtEl>
                                              <p:spTgt spid="10"/>
                                            </p:tgtEl>
                                            <p:attrNameLst>
                                              <p:attrName>ppt_x</p:attrName>
                                            </p:attrNameLst>
                                          </p:cBhvr>
                                          <p:tavLst>
                                            <p:tav tm="0">
                                              <p:val>
                                                <p:strVal val="1+#ppt_w/2"/>
                                              </p:val>
                                            </p:tav>
                                            <p:tav tm="100000">
                                              <p:val>
                                                <p:strVal val="#ppt_x"/>
                                              </p:val>
                                            </p:tav>
                                          </p:tavLst>
                                        </p:anim>
                                        <p:anim calcmode="lin" valueType="num">
                                          <p:cBhvr additive="base">
                                            <p:cTn id="10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7" grpId="0"/>
          <p:bldP spid="18" grpId="0"/>
          <p:bldP spid="19" grpId="0"/>
          <p:bldP spid="20" grpId="0"/>
          <p:bldP spid="21" grpId="0"/>
          <p:bldP spid="7" grpId="0"/>
          <p:bldP spid="8" grpId="0"/>
          <p:bldP spid="9" grpId="0"/>
          <p:bldP spid="10" grpId="0"/>
          <p:bldP spid="1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sp>
        <p:nvSpPr>
          <p:cNvPr id="7" name="文本框 6">
            <a:extLst>
              <a:ext uri="{FF2B5EF4-FFF2-40B4-BE49-F238E27FC236}">
                <a16:creationId xmlns:a16="http://schemas.microsoft.com/office/drawing/2014/main" xmlns="" id="{5A6BB9AE-858A-4CB0-A06E-57956574C4BF}"/>
              </a:ext>
            </a:extLst>
          </p:cNvPr>
          <p:cNvSpPr txBox="1"/>
          <p:nvPr/>
        </p:nvSpPr>
        <p:spPr bwMode="auto">
          <a:xfrm>
            <a:off x="1386399" y="3194895"/>
            <a:ext cx="1726755"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2">
                    <a:lumMod val="50000"/>
                  </a:schemeClr>
                </a:solidFill>
                <a:cs typeface="+mn-ea"/>
                <a:sym typeface="+mn-lt"/>
              </a:rPr>
              <a:t>+25%</a:t>
            </a:r>
          </a:p>
        </p:txBody>
      </p:sp>
      <p:grpSp>
        <p:nvGrpSpPr>
          <p:cNvPr id="8" name="组合 7">
            <a:extLst>
              <a:ext uri="{FF2B5EF4-FFF2-40B4-BE49-F238E27FC236}">
                <a16:creationId xmlns:a16="http://schemas.microsoft.com/office/drawing/2014/main" xmlns="" id="{A9FFF768-F55C-40C1-95CC-2739CE204E39}"/>
              </a:ext>
            </a:extLst>
          </p:cNvPr>
          <p:cNvGrpSpPr/>
          <p:nvPr/>
        </p:nvGrpSpPr>
        <p:grpSpPr>
          <a:xfrm>
            <a:off x="1386400" y="2638971"/>
            <a:ext cx="1735758" cy="1735758"/>
            <a:chOff x="953171" y="4166271"/>
            <a:chExt cx="3326058" cy="3326058"/>
          </a:xfrm>
        </p:grpSpPr>
        <p:sp>
          <p:nvSpPr>
            <p:cNvPr id="9" name="弧形 8">
              <a:extLst>
                <a:ext uri="{FF2B5EF4-FFF2-40B4-BE49-F238E27FC236}">
                  <a16:creationId xmlns:a16="http://schemas.microsoft.com/office/drawing/2014/main" xmlns="" id="{5133570D-708F-40A0-989E-CFCCD30A99E5}"/>
                </a:ext>
              </a:extLst>
            </p:cNvPr>
            <p:cNvSpPr/>
            <p:nvPr/>
          </p:nvSpPr>
          <p:spPr>
            <a:xfrm>
              <a:off x="953171" y="4166271"/>
              <a:ext cx="3326058" cy="3326058"/>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 name="弧形 9">
              <a:extLst>
                <a:ext uri="{FF2B5EF4-FFF2-40B4-BE49-F238E27FC236}">
                  <a16:creationId xmlns:a16="http://schemas.microsoft.com/office/drawing/2014/main" xmlns="" id="{3634B5CB-FEDE-45A8-ADEA-FDBDE2FF72C4}"/>
                </a:ext>
              </a:extLst>
            </p:cNvPr>
            <p:cNvSpPr/>
            <p:nvPr/>
          </p:nvSpPr>
          <p:spPr>
            <a:xfrm>
              <a:off x="953171" y="4166271"/>
              <a:ext cx="3326058" cy="3326058"/>
            </a:xfrm>
            <a:prstGeom prst="arc">
              <a:avLst/>
            </a:prstGeom>
            <a:ln w="76200">
              <a:solidFill>
                <a:srgbClr val="276B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grpSp>
      <p:grpSp>
        <p:nvGrpSpPr>
          <p:cNvPr id="11" name="组合 10">
            <a:extLst>
              <a:ext uri="{FF2B5EF4-FFF2-40B4-BE49-F238E27FC236}">
                <a16:creationId xmlns:a16="http://schemas.microsoft.com/office/drawing/2014/main" xmlns="" id="{B19D5621-D3C8-4A02-9CD2-5428B641E59B}"/>
              </a:ext>
            </a:extLst>
          </p:cNvPr>
          <p:cNvGrpSpPr/>
          <p:nvPr/>
        </p:nvGrpSpPr>
        <p:grpSpPr>
          <a:xfrm>
            <a:off x="5233392" y="2638971"/>
            <a:ext cx="1735758" cy="1735758"/>
            <a:chOff x="953171" y="4166271"/>
            <a:chExt cx="3326058" cy="3326058"/>
          </a:xfrm>
        </p:grpSpPr>
        <p:sp>
          <p:nvSpPr>
            <p:cNvPr id="12" name="弧形 11">
              <a:extLst>
                <a:ext uri="{FF2B5EF4-FFF2-40B4-BE49-F238E27FC236}">
                  <a16:creationId xmlns:a16="http://schemas.microsoft.com/office/drawing/2014/main" xmlns="" id="{F7D08560-EAE8-4FA2-BAA6-238B7849AF37}"/>
                </a:ext>
              </a:extLst>
            </p:cNvPr>
            <p:cNvSpPr/>
            <p:nvPr/>
          </p:nvSpPr>
          <p:spPr>
            <a:xfrm>
              <a:off x="953171" y="4166271"/>
              <a:ext cx="3326058" cy="3326058"/>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3" name="弧形 12">
              <a:extLst>
                <a:ext uri="{FF2B5EF4-FFF2-40B4-BE49-F238E27FC236}">
                  <a16:creationId xmlns:a16="http://schemas.microsoft.com/office/drawing/2014/main" xmlns="" id="{C5BC08A1-9911-4A7E-AC75-6C37B178EFE2}"/>
                </a:ext>
              </a:extLst>
            </p:cNvPr>
            <p:cNvSpPr/>
            <p:nvPr/>
          </p:nvSpPr>
          <p:spPr>
            <a:xfrm>
              <a:off x="953171" y="4166271"/>
              <a:ext cx="3326058" cy="3326058"/>
            </a:xfrm>
            <a:prstGeom prst="arc">
              <a:avLst>
                <a:gd name="adj1" fmla="val 16200000"/>
                <a:gd name="adj2" fmla="val 3376822"/>
              </a:avLst>
            </a:prstGeom>
            <a:ln w="76200">
              <a:solidFill>
                <a:srgbClr val="409A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14" name="文本框 13">
            <a:extLst>
              <a:ext uri="{FF2B5EF4-FFF2-40B4-BE49-F238E27FC236}">
                <a16:creationId xmlns:a16="http://schemas.microsoft.com/office/drawing/2014/main" xmlns="" id="{C0F4FDF0-F06E-4E25-B7FA-5EF79C8CB531}"/>
              </a:ext>
            </a:extLst>
          </p:cNvPr>
          <p:cNvSpPr txBox="1"/>
          <p:nvPr/>
        </p:nvSpPr>
        <p:spPr bwMode="auto">
          <a:xfrm>
            <a:off x="5225738" y="3194895"/>
            <a:ext cx="1726755"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2">
                    <a:lumMod val="50000"/>
                  </a:schemeClr>
                </a:solidFill>
                <a:cs typeface="+mn-ea"/>
                <a:sym typeface="+mn-lt"/>
              </a:rPr>
              <a:t>+42%</a:t>
            </a:r>
          </a:p>
        </p:txBody>
      </p:sp>
      <p:sp>
        <p:nvSpPr>
          <p:cNvPr id="15" name="文本框 14">
            <a:extLst>
              <a:ext uri="{FF2B5EF4-FFF2-40B4-BE49-F238E27FC236}">
                <a16:creationId xmlns:a16="http://schemas.microsoft.com/office/drawing/2014/main" xmlns="" id="{59C03074-A4B8-40F9-A531-9F7700E83F6B}"/>
              </a:ext>
            </a:extLst>
          </p:cNvPr>
          <p:cNvSpPr txBox="1"/>
          <p:nvPr/>
        </p:nvSpPr>
        <p:spPr bwMode="auto">
          <a:xfrm>
            <a:off x="9080382" y="3194895"/>
            <a:ext cx="1726755"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2">
                    <a:lumMod val="50000"/>
                  </a:schemeClr>
                </a:solidFill>
                <a:cs typeface="+mn-ea"/>
                <a:sym typeface="+mn-lt"/>
              </a:rPr>
              <a:t>+35%</a:t>
            </a:r>
          </a:p>
        </p:txBody>
      </p:sp>
      <p:grpSp>
        <p:nvGrpSpPr>
          <p:cNvPr id="16" name="组合 15">
            <a:extLst>
              <a:ext uri="{FF2B5EF4-FFF2-40B4-BE49-F238E27FC236}">
                <a16:creationId xmlns:a16="http://schemas.microsoft.com/office/drawing/2014/main" xmlns="" id="{B25FB78F-DCD9-47DB-B989-D3E234BD4A2F}"/>
              </a:ext>
            </a:extLst>
          </p:cNvPr>
          <p:cNvGrpSpPr/>
          <p:nvPr/>
        </p:nvGrpSpPr>
        <p:grpSpPr>
          <a:xfrm>
            <a:off x="9080383" y="2638971"/>
            <a:ext cx="1735758" cy="1735758"/>
            <a:chOff x="953171" y="4166271"/>
            <a:chExt cx="3326058" cy="3326058"/>
          </a:xfrm>
        </p:grpSpPr>
        <p:sp>
          <p:nvSpPr>
            <p:cNvPr id="17" name="弧形 16">
              <a:extLst>
                <a:ext uri="{FF2B5EF4-FFF2-40B4-BE49-F238E27FC236}">
                  <a16:creationId xmlns:a16="http://schemas.microsoft.com/office/drawing/2014/main" xmlns="" id="{F6612852-070A-4D94-9A04-D27BEB73B4D4}"/>
                </a:ext>
              </a:extLst>
            </p:cNvPr>
            <p:cNvSpPr/>
            <p:nvPr/>
          </p:nvSpPr>
          <p:spPr>
            <a:xfrm>
              <a:off x="953171" y="4166271"/>
              <a:ext cx="3326058" cy="3326058"/>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8" name="弧形 17">
              <a:extLst>
                <a:ext uri="{FF2B5EF4-FFF2-40B4-BE49-F238E27FC236}">
                  <a16:creationId xmlns:a16="http://schemas.microsoft.com/office/drawing/2014/main" xmlns="" id="{A83EA7E1-5DAD-4109-9D9E-954BB23F7374}"/>
                </a:ext>
              </a:extLst>
            </p:cNvPr>
            <p:cNvSpPr/>
            <p:nvPr/>
          </p:nvSpPr>
          <p:spPr>
            <a:xfrm>
              <a:off x="953171" y="4166271"/>
              <a:ext cx="3326058" cy="3326058"/>
            </a:xfrm>
            <a:prstGeom prst="arc">
              <a:avLst>
                <a:gd name="adj1" fmla="val 16200000"/>
                <a:gd name="adj2" fmla="val 685980"/>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23" name="Shape 2721">
            <a:extLst>
              <a:ext uri="{FF2B5EF4-FFF2-40B4-BE49-F238E27FC236}">
                <a16:creationId xmlns:a16="http://schemas.microsoft.com/office/drawing/2014/main" xmlns="" id="{5205377D-2E75-4329-8850-14B0484AC5FF}"/>
              </a:ext>
            </a:extLst>
          </p:cNvPr>
          <p:cNvSpPr/>
          <p:nvPr/>
        </p:nvSpPr>
        <p:spPr>
          <a:xfrm rot="16200000">
            <a:off x="4088800" y="3305815"/>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44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
        <p:nvSpPr>
          <p:cNvPr id="24" name="Shape 2721">
            <a:extLst>
              <a:ext uri="{FF2B5EF4-FFF2-40B4-BE49-F238E27FC236}">
                <a16:creationId xmlns:a16="http://schemas.microsoft.com/office/drawing/2014/main" xmlns="" id="{C439EDA1-757C-4224-8215-B0E729A5FAAA}"/>
              </a:ext>
            </a:extLst>
          </p:cNvPr>
          <p:cNvSpPr/>
          <p:nvPr/>
        </p:nvSpPr>
        <p:spPr>
          <a:xfrm rot="16200000">
            <a:off x="7856347" y="3305815"/>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44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
        <p:nvSpPr>
          <p:cNvPr id="25" name="文本框 24">
            <a:extLst>
              <a:ext uri="{FF2B5EF4-FFF2-40B4-BE49-F238E27FC236}">
                <a16:creationId xmlns:a16="http://schemas.microsoft.com/office/drawing/2014/main" xmlns="" id="{EAFA8880-2B0D-4ABF-BBFE-AC19424A74F6}"/>
              </a:ext>
            </a:extLst>
          </p:cNvPr>
          <p:cNvSpPr txBox="1"/>
          <p:nvPr/>
        </p:nvSpPr>
        <p:spPr bwMode="auto">
          <a:xfrm>
            <a:off x="762000" y="4732138"/>
            <a:ext cx="2975552" cy="1200329"/>
          </a:xfrm>
          <a:prstGeom prst="rect">
            <a:avLst/>
          </a:prstGeom>
          <a:noFill/>
        </p:spPr>
        <p:txBody>
          <a:bodyPr wrap="square">
            <a:spAutoFit/>
            <a:scene3d>
              <a:camera prst="orthographicFront"/>
              <a:lightRig rig="threePt" dir="t"/>
            </a:scene3d>
            <a:sp3d contourW="12700"/>
          </a:bodyPr>
          <a:lstStyle/>
          <a:p>
            <a:pPr algn="ctr" eaLnBrk="1" fontAlgn="auto" hangingPunct="1">
              <a:lnSpc>
                <a:spcPct val="150000"/>
              </a:lnSpc>
              <a:spcBef>
                <a:spcPts val="0"/>
              </a:spcBef>
              <a:spcAft>
                <a:spcPts val="0"/>
              </a:spcAft>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a:p>
            <a:pPr algn="ctr" eaLnBrk="1" fontAlgn="auto" hangingPunct="1">
              <a:lnSpc>
                <a:spcPct val="150000"/>
              </a:lnSpc>
              <a:spcBef>
                <a:spcPts val="0"/>
              </a:spcBef>
              <a:spcAft>
                <a:spcPts val="0"/>
              </a:spcAft>
              <a:defRPr/>
            </a:pPr>
            <a:r>
              <a:rPr lang="en-US" altLang="zh-CN" sz="1200" dirty="0">
                <a:solidFill>
                  <a:schemeClr val="tx1">
                    <a:lumMod val="65000"/>
                    <a:lumOff val="35000"/>
                  </a:schemeClr>
                </a:solidFill>
                <a:cs typeface="+mn-ea"/>
                <a:sym typeface="+mn-lt"/>
              </a:rPr>
              <a:t>……</a:t>
            </a:r>
          </a:p>
        </p:txBody>
      </p:sp>
      <p:sp>
        <p:nvSpPr>
          <p:cNvPr id="26" name="文本框 25">
            <a:extLst>
              <a:ext uri="{FF2B5EF4-FFF2-40B4-BE49-F238E27FC236}">
                <a16:creationId xmlns:a16="http://schemas.microsoft.com/office/drawing/2014/main" xmlns="" id="{D614A3FF-D47D-4096-8D03-7A96FDDF8D53}"/>
              </a:ext>
            </a:extLst>
          </p:cNvPr>
          <p:cNvSpPr txBox="1"/>
          <p:nvPr/>
        </p:nvSpPr>
        <p:spPr bwMode="auto">
          <a:xfrm>
            <a:off x="4608224" y="4732138"/>
            <a:ext cx="2975552" cy="1200329"/>
          </a:xfrm>
          <a:prstGeom prst="rect">
            <a:avLst/>
          </a:prstGeom>
          <a:noFill/>
        </p:spPr>
        <p:txBody>
          <a:bodyPr wrap="square">
            <a:spAutoFit/>
            <a:scene3d>
              <a:camera prst="orthographicFront"/>
              <a:lightRig rig="threePt" dir="t"/>
            </a:scene3d>
            <a:sp3d contourW="12700"/>
          </a:bodyPr>
          <a:lstStyle/>
          <a:p>
            <a:pPr algn="ctr" eaLnBrk="1" fontAlgn="auto" hangingPunct="1">
              <a:lnSpc>
                <a:spcPct val="150000"/>
              </a:lnSpc>
              <a:spcBef>
                <a:spcPts val="0"/>
              </a:spcBef>
              <a:spcAft>
                <a:spcPts val="0"/>
              </a:spcAft>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a:p>
            <a:pPr algn="ctr" eaLnBrk="1" fontAlgn="auto" hangingPunct="1">
              <a:lnSpc>
                <a:spcPct val="150000"/>
              </a:lnSpc>
              <a:spcBef>
                <a:spcPts val="0"/>
              </a:spcBef>
              <a:spcAft>
                <a:spcPts val="0"/>
              </a:spcAft>
              <a:defRPr/>
            </a:pPr>
            <a:r>
              <a:rPr lang="en-US" altLang="zh-CN" sz="1200" dirty="0">
                <a:solidFill>
                  <a:schemeClr val="tx1">
                    <a:lumMod val="65000"/>
                    <a:lumOff val="35000"/>
                  </a:schemeClr>
                </a:solidFill>
                <a:cs typeface="+mn-ea"/>
                <a:sym typeface="+mn-lt"/>
              </a:rPr>
              <a:t>……</a:t>
            </a:r>
          </a:p>
        </p:txBody>
      </p:sp>
      <p:sp>
        <p:nvSpPr>
          <p:cNvPr id="27" name="文本框 26">
            <a:extLst>
              <a:ext uri="{FF2B5EF4-FFF2-40B4-BE49-F238E27FC236}">
                <a16:creationId xmlns:a16="http://schemas.microsoft.com/office/drawing/2014/main" xmlns="" id="{E7F0F9AF-F371-42D8-9AC0-94E28585A42B}"/>
              </a:ext>
            </a:extLst>
          </p:cNvPr>
          <p:cNvSpPr txBox="1"/>
          <p:nvPr/>
        </p:nvSpPr>
        <p:spPr bwMode="auto">
          <a:xfrm>
            <a:off x="8454448" y="4732138"/>
            <a:ext cx="2975552" cy="1200329"/>
          </a:xfrm>
          <a:prstGeom prst="rect">
            <a:avLst/>
          </a:prstGeom>
          <a:noFill/>
        </p:spPr>
        <p:txBody>
          <a:bodyPr wrap="square">
            <a:spAutoFit/>
            <a:scene3d>
              <a:camera prst="orthographicFront"/>
              <a:lightRig rig="threePt" dir="t"/>
            </a:scene3d>
            <a:sp3d contourW="12700"/>
          </a:bodyPr>
          <a:lstStyle/>
          <a:p>
            <a:pPr algn="ctr" eaLnBrk="1" fontAlgn="auto" hangingPunct="1">
              <a:lnSpc>
                <a:spcPct val="150000"/>
              </a:lnSpc>
              <a:spcBef>
                <a:spcPts val="0"/>
              </a:spcBef>
              <a:spcAft>
                <a:spcPts val="0"/>
              </a:spcAft>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a:p>
            <a:pPr algn="ctr" eaLnBrk="1" fontAlgn="auto" hangingPunct="1">
              <a:lnSpc>
                <a:spcPct val="150000"/>
              </a:lnSpc>
              <a:spcBef>
                <a:spcPts val="0"/>
              </a:spcBef>
              <a:spcAft>
                <a:spcPts val="0"/>
              </a:spcAft>
              <a:defRPr/>
            </a:pPr>
            <a:r>
              <a:rPr lang="en-US" altLang="zh-CN" sz="1200" dirty="0">
                <a:solidFill>
                  <a:schemeClr val="tx1">
                    <a:lumMod val="65000"/>
                    <a:lumOff val="35000"/>
                  </a:schemeClr>
                </a:solidFill>
                <a:cs typeface="+mn-ea"/>
                <a:sym typeface="+mn-lt"/>
              </a:rPr>
              <a:t>……</a:t>
            </a:r>
          </a:p>
        </p:txBody>
      </p:sp>
      <p:grpSp>
        <p:nvGrpSpPr>
          <p:cNvPr id="28" name="组合 27">
            <a:extLst>
              <a:ext uri="{FF2B5EF4-FFF2-40B4-BE49-F238E27FC236}">
                <a16:creationId xmlns:a16="http://schemas.microsoft.com/office/drawing/2014/main" xmlns="" id="{F41947F4-AFEA-4EF4-A897-CC965EDFF1E6}"/>
              </a:ext>
            </a:extLst>
          </p:cNvPr>
          <p:cNvGrpSpPr/>
          <p:nvPr/>
        </p:nvGrpSpPr>
        <p:grpSpPr>
          <a:xfrm>
            <a:off x="1452591" y="1869602"/>
            <a:ext cx="1660563" cy="411960"/>
            <a:chOff x="1350171" y="5990210"/>
            <a:chExt cx="2781301" cy="409032"/>
          </a:xfrm>
        </p:grpSpPr>
        <p:sp>
          <p:nvSpPr>
            <p:cNvPr id="29" name="矩形: 圆角 28">
              <a:extLst>
                <a:ext uri="{FF2B5EF4-FFF2-40B4-BE49-F238E27FC236}">
                  <a16:creationId xmlns:a16="http://schemas.microsoft.com/office/drawing/2014/main" xmlns="" id="{556593CA-2442-45A8-97E1-5E1FEC3CDA2F}"/>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30" name="文本框 29">
              <a:extLst>
                <a:ext uri="{FF2B5EF4-FFF2-40B4-BE49-F238E27FC236}">
                  <a16:creationId xmlns:a16="http://schemas.microsoft.com/office/drawing/2014/main" xmlns="" id="{9DAE9D94-4EF1-4A52-83CC-E10984083C74}"/>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添加文本</a:t>
              </a:r>
            </a:p>
          </p:txBody>
        </p:sp>
      </p:grpSp>
      <p:grpSp>
        <p:nvGrpSpPr>
          <p:cNvPr id="31" name="组合 30">
            <a:extLst>
              <a:ext uri="{FF2B5EF4-FFF2-40B4-BE49-F238E27FC236}">
                <a16:creationId xmlns:a16="http://schemas.microsoft.com/office/drawing/2014/main" xmlns="" id="{EB855324-4E22-44F4-B19E-6D96505F37BE}"/>
              </a:ext>
            </a:extLst>
          </p:cNvPr>
          <p:cNvGrpSpPr/>
          <p:nvPr/>
        </p:nvGrpSpPr>
        <p:grpSpPr>
          <a:xfrm>
            <a:off x="5278782" y="1869602"/>
            <a:ext cx="1660563" cy="411960"/>
            <a:chOff x="1350171" y="5990210"/>
            <a:chExt cx="2781301" cy="409032"/>
          </a:xfrm>
        </p:grpSpPr>
        <p:sp>
          <p:nvSpPr>
            <p:cNvPr id="32" name="矩形: 圆角 31">
              <a:extLst>
                <a:ext uri="{FF2B5EF4-FFF2-40B4-BE49-F238E27FC236}">
                  <a16:creationId xmlns:a16="http://schemas.microsoft.com/office/drawing/2014/main" xmlns="" id="{D25A429B-E146-44AB-9630-47FD13E46382}"/>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33" name="文本框 32">
              <a:extLst>
                <a:ext uri="{FF2B5EF4-FFF2-40B4-BE49-F238E27FC236}">
                  <a16:creationId xmlns:a16="http://schemas.microsoft.com/office/drawing/2014/main" xmlns="" id="{D1D0787B-3C58-47C4-8B47-C67219016B62}"/>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添加文本</a:t>
              </a:r>
            </a:p>
          </p:txBody>
        </p:sp>
      </p:grpSp>
      <p:grpSp>
        <p:nvGrpSpPr>
          <p:cNvPr id="34" name="组合 33">
            <a:extLst>
              <a:ext uri="{FF2B5EF4-FFF2-40B4-BE49-F238E27FC236}">
                <a16:creationId xmlns:a16="http://schemas.microsoft.com/office/drawing/2014/main" xmlns="" id="{9AC9838D-3370-4E47-9192-938B552E0683}"/>
              </a:ext>
            </a:extLst>
          </p:cNvPr>
          <p:cNvGrpSpPr/>
          <p:nvPr/>
        </p:nvGrpSpPr>
        <p:grpSpPr>
          <a:xfrm>
            <a:off x="9091909" y="1869602"/>
            <a:ext cx="1660563" cy="411960"/>
            <a:chOff x="1350171" y="5990210"/>
            <a:chExt cx="2781301" cy="409032"/>
          </a:xfrm>
        </p:grpSpPr>
        <p:sp>
          <p:nvSpPr>
            <p:cNvPr id="35" name="矩形: 圆角 34">
              <a:extLst>
                <a:ext uri="{FF2B5EF4-FFF2-40B4-BE49-F238E27FC236}">
                  <a16:creationId xmlns:a16="http://schemas.microsoft.com/office/drawing/2014/main" xmlns="" id="{FAB0C661-F53B-4842-8503-5CC1BA50A10F}"/>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xmlns="" id="{B720C34E-9F0B-4F45-BEA6-0C587CEF2428}"/>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添加文本</a:t>
              </a:r>
            </a:p>
          </p:txBody>
        </p:sp>
      </p:grpSp>
    </p:spTree>
    <p:extLst>
      <p:ext uri="{BB962C8B-B14F-4D97-AF65-F5344CB8AC3E}">
        <p14:creationId xmlns:p14="http://schemas.microsoft.com/office/powerpoint/2010/main" val="23220360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decel="8000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000" fill="hold"/>
                                        <p:tgtEl>
                                          <p:spTgt spid="28"/>
                                        </p:tgtEl>
                                        <p:attrNameLst>
                                          <p:attrName>ppt_x</p:attrName>
                                        </p:attrNameLst>
                                      </p:cBhvr>
                                      <p:tavLst>
                                        <p:tav tm="0">
                                          <p:val>
                                            <p:strVal val="1+#ppt_w/2"/>
                                          </p:val>
                                        </p:tav>
                                        <p:tav tm="100000">
                                          <p:val>
                                            <p:strVal val="#ppt_x"/>
                                          </p:val>
                                        </p:tav>
                                      </p:tavLst>
                                    </p:anim>
                                    <p:anim calcmode="lin" valueType="num">
                                      <p:cBhvr additive="base">
                                        <p:cTn id="30" dur="1000" fill="hold"/>
                                        <p:tgtEl>
                                          <p:spTgt spid="28"/>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Effect transition="in" filter="fade">
                                      <p:cBhvr>
                                        <p:cTn id="35" dur="1000"/>
                                        <p:tgtEl>
                                          <p:spTgt spid="7"/>
                                        </p:tgtEl>
                                      </p:cBhvr>
                                    </p:animEffect>
                                  </p:childTnLst>
                                </p:cTn>
                              </p:par>
                              <p:par>
                                <p:cTn id="36" presetID="3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3000"/>
                            </p:stCondLst>
                            <p:childTnLst>
                              <p:par>
                                <p:cTn id="53" presetID="2" presetClass="entr" presetSubtype="2" decel="8000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1000" fill="hold"/>
                                        <p:tgtEl>
                                          <p:spTgt spid="31"/>
                                        </p:tgtEl>
                                        <p:attrNameLst>
                                          <p:attrName>ppt_x</p:attrName>
                                        </p:attrNameLst>
                                      </p:cBhvr>
                                      <p:tavLst>
                                        <p:tav tm="0">
                                          <p:val>
                                            <p:strVal val="1+#ppt_w/2"/>
                                          </p:val>
                                        </p:tav>
                                        <p:tav tm="100000">
                                          <p:val>
                                            <p:strVal val="#ppt_x"/>
                                          </p:val>
                                        </p:tav>
                                      </p:tavLst>
                                    </p:anim>
                                    <p:anim calcmode="lin" valueType="num">
                                      <p:cBhvr additive="base">
                                        <p:cTn id="56" dur="1000" fill="hold"/>
                                        <p:tgtEl>
                                          <p:spTgt spid="31"/>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31"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1000" fill="hold"/>
                                        <p:tgtEl>
                                          <p:spTgt spid="11"/>
                                        </p:tgtEl>
                                        <p:attrNameLst>
                                          <p:attrName>ppt_w</p:attrName>
                                        </p:attrNameLst>
                                      </p:cBhvr>
                                      <p:tavLst>
                                        <p:tav tm="0">
                                          <p:val>
                                            <p:fltVal val="0"/>
                                          </p:val>
                                        </p:tav>
                                        <p:tav tm="100000">
                                          <p:val>
                                            <p:strVal val="#ppt_w"/>
                                          </p:val>
                                        </p:tav>
                                      </p:tavLst>
                                    </p:anim>
                                    <p:anim calcmode="lin" valueType="num">
                                      <p:cBhvr>
                                        <p:cTn id="61" dur="1000" fill="hold"/>
                                        <p:tgtEl>
                                          <p:spTgt spid="11"/>
                                        </p:tgtEl>
                                        <p:attrNameLst>
                                          <p:attrName>ppt_h</p:attrName>
                                        </p:attrNameLst>
                                      </p:cBhvr>
                                      <p:tavLst>
                                        <p:tav tm="0">
                                          <p:val>
                                            <p:fltVal val="0"/>
                                          </p:val>
                                        </p:tav>
                                        <p:tav tm="100000">
                                          <p:val>
                                            <p:strVal val="#ppt_h"/>
                                          </p:val>
                                        </p:tav>
                                      </p:tavLst>
                                    </p:anim>
                                    <p:anim calcmode="lin" valueType="num">
                                      <p:cBhvr>
                                        <p:cTn id="62" dur="1000" fill="hold"/>
                                        <p:tgtEl>
                                          <p:spTgt spid="11"/>
                                        </p:tgtEl>
                                        <p:attrNameLst>
                                          <p:attrName>style.rotation</p:attrName>
                                        </p:attrNameLst>
                                      </p:cBhvr>
                                      <p:tavLst>
                                        <p:tav tm="0">
                                          <p:val>
                                            <p:fltVal val="90"/>
                                          </p:val>
                                        </p:tav>
                                        <p:tav tm="100000">
                                          <p:val>
                                            <p:fltVal val="0"/>
                                          </p:val>
                                        </p:tav>
                                      </p:tavLst>
                                    </p:anim>
                                    <p:animEffect transition="in" filter="fade">
                                      <p:cBhvr>
                                        <p:cTn id="63" dur="1000"/>
                                        <p:tgtEl>
                                          <p:spTgt spid="1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ppt_w</p:attrName>
                                        </p:attrNameLst>
                                      </p:cBhvr>
                                      <p:tavLst>
                                        <p:tav tm="0">
                                          <p:val>
                                            <p:fltVal val="0"/>
                                          </p:val>
                                        </p:tav>
                                        <p:tav tm="100000">
                                          <p:val>
                                            <p:strVal val="#ppt_w"/>
                                          </p:val>
                                        </p:tav>
                                      </p:tavLst>
                                    </p:anim>
                                    <p:anim calcmode="lin" valueType="num">
                                      <p:cBhvr>
                                        <p:cTn id="67" dur="1000" fill="hold"/>
                                        <p:tgtEl>
                                          <p:spTgt spid="14"/>
                                        </p:tgtEl>
                                        <p:attrNameLst>
                                          <p:attrName>ppt_h</p:attrName>
                                        </p:attrNameLst>
                                      </p:cBhvr>
                                      <p:tavLst>
                                        <p:tav tm="0">
                                          <p:val>
                                            <p:fltVal val="0"/>
                                          </p:val>
                                        </p:tav>
                                        <p:tav tm="100000">
                                          <p:val>
                                            <p:strVal val="#ppt_h"/>
                                          </p:val>
                                        </p:tav>
                                      </p:tavLst>
                                    </p:anim>
                                    <p:animEffect transition="in" filter="fade">
                                      <p:cBhvr>
                                        <p:cTn id="68" dur="1000"/>
                                        <p:tgtEl>
                                          <p:spTgt spid="14"/>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childTnLst>
                          </p:cTn>
                        </p:par>
                        <p:par>
                          <p:cTn id="79" fill="hold">
                            <p:stCondLst>
                              <p:cond delay="6000"/>
                            </p:stCondLst>
                            <p:childTnLst>
                              <p:par>
                                <p:cTn id="80" presetID="2" presetClass="entr" presetSubtype="2" decel="80000"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1000" fill="hold"/>
                                        <p:tgtEl>
                                          <p:spTgt spid="34"/>
                                        </p:tgtEl>
                                        <p:attrNameLst>
                                          <p:attrName>ppt_x</p:attrName>
                                        </p:attrNameLst>
                                      </p:cBhvr>
                                      <p:tavLst>
                                        <p:tav tm="0">
                                          <p:val>
                                            <p:strVal val="1+#ppt_w/2"/>
                                          </p:val>
                                        </p:tav>
                                        <p:tav tm="100000">
                                          <p:val>
                                            <p:strVal val="#ppt_x"/>
                                          </p:val>
                                        </p:tav>
                                      </p:tavLst>
                                    </p:anim>
                                    <p:anim calcmode="lin" valueType="num">
                                      <p:cBhvr additive="base">
                                        <p:cTn id="83" dur="1000" fill="hold"/>
                                        <p:tgtEl>
                                          <p:spTgt spid="34"/>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31"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fltVal val="0"/>
                                          </p:val>
                                        </p:tav>
                                        <p:tav tm="100000">
                                          <p:val>
                                            <p:strVal val="#ppt_w"/>
                                          </p:val>
                                        </p:tav>
                                      </p:tavLst>
                                    </p:anim>
                                    <p:anim calcmode="lin" valueType="num">
                                      <p:cBhvr>
                                        <p:cTn id="88" dur="1000" fill="hold"/>
                                        <p:tgtEl>
                                          <p:spTgt spid="16"/>
                                        </p:tgtEl>
                                        <p:attrNameLst>
                                          <p:attrName>ppt_h</p:attrName>
                                        </p:attrNameLst>
                                      </p:cBhvr>
                                      <p:tavLst>
                                        <p:tav tm="0">
                                          <p:val>
                                            <p:fltVal val="0"/>
                                          </p:val>
                                        </p:tav>
                                        <p:tav tm="100000">
                                          <p:val>
                                            <p:strVal val="#ppt_h"/>
                                          </p:val>
                                        </p:tav>
                                      </p:tavLst>
                                    </p:anim>
                                    <p:anim calcmode="lin" valueType="num">
                                      <p:cBhvr>
                                        <p:cTn id="89" dur="1000" fill="hold"/>
                                        <p:tgtEl>
                                          <p:spTgt spid="16"/>
                                        </p:tgtEl>
                                        <p:attrNameLst>
                                          <p:attrName>style.rotation</p:attrName>
                                        </p:attrNameLst>
                                      </p:cBhvr>
                                      <p:tavLst>
                                        <p:tav tm="0">
                                          <p:val>
                                            <p:fltVal val="90"/>
                                          </p:val>
                                        </p:tav>
                                        <p:tav tm="100000">
                                          <p:val>
                                            <p:fltVal val="0"/>
                                          </p:val>
                                        </p:tav>
                                      </p:tavLst>
                                    </p:anim>
                                    <p:animEffect transition="in" filter="fade">
                                      <p:cBhvr>
                                        <p:cTn id="90" dur="1000"/>
                                        <p:tgtEl>
                                          <p:spTgt spid="16"/>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1000" fill="hold"/>
                                        <p:tgtEl>
                                          <p:spTgt spid="15"/>
                                        </p:tgtEl>
                                        <p:attrNameLst>
                                          <p:attrName>ppt_w</p:attrName>
                                        </p:attrNameLst>
                                      </p:cBhvr>
                                      <p:tavLst>
                                        <p:tav tm="0">
                                          <p:val>
                                            <p:fltVal val="0"/>
                                          </p:val>
                                        </p:tav>
                                        <p:tav tm="100000">
                                          <p:val>
                                            <p:strVal val="#ppt_w"/>
                                          </p:val>
                                        </p:tav>
                                      </p:tavLst>
                                    </p:anim>
                                    <p:anim calcmode="lin" valueType="num">
                                      <p:cBhvr>
                                        <p:cTn id="94" dur="1000" fill="hold"/>
                                        <p:tgtEl>
                                          <p:spTgt spid="15"/>
                                        </p:tgtEl>
                                        <p:attrNameLst>
                                          <p:attrName>ppt_h</p:attrName>
                                        </p:attrNameLst>
                                      </p:cBhvr>
                                      <p:tavLst>
                                        <p:tav tm="0">
                                          <p:val>
                                            <p:fltVal val="0"/>
                                          </p:val>
                                        </p:tav>
                                        <p:tav tm="100000">
                                          <p:val>
                                            <p:strVal val="#ppt_h"/>
                                          </p:val>
                                        </p:tav>
                                      </p:tavLst>
                                    </p:anim>
                                    <p:animEffect transition="in" filter="fade">
                                      <p:cBhvr>
                                        <p:cTn id="95" dur="1000"/>
                                        <p:tgtEl>
                                          <p:spTgt spid="15"/>
                                        </p:tgtEl>
                                      </p:cBhvr>
                                    </p:animEffect>
                                  </p:childTnLst>
                                </p:cTn>
                              </p:par>
                            </p:childTnLst>
                          </p:cTn>
                        </p:par>
                        <p:par>
                          <p:cTn id="96" fill="hold">
                            <p:stCondLst>
                              <p:cond delay="8000"/>
                            </p:stCondLst>
                            <p:childTnLst>
                              <p:par>
                                <p:cTn id="97" presetID="53" presetClass="entr" presetSubtype="16"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7" grpId="0"/>
      <p:bldP spid="14" grpId="0"/>
      <p:bldP spid="15" grpId="0"/>
      <p:bldP spid="23" grpId="0" animBg="1"/>
      <p:bldP spid="24" grpId="0" animBg="1"/>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4">
            <a:extLst>
              <a:ext uri="{FF2B5EF4-FFF2-40B4-BE49-F238E27FC236}">
                <a16:creationId xmlns:a16="http://schemas.microsoft.com/office/drawing/2014/main" xmlns="" id="{F93E652B-4CAF-4505-AED4-A6E9BAC98A45}"/>
              </a:ext>
            </a:extLst>
          </p:cNvPr>
          <p:cNvGrpSpPr>
            <a:grpSpLocks noChangeAspect="1"/>
          </p:cNvGrpSpPr>
          <p:nvPr/>
        </p:nvGrpSpPr>
        <p:grpSpPr bwMode="auto">
          <a:xfrm rot="18501497" flipH="1">
            <a:off x="236030" y="1648451"/>
            <a:ext cx="10899048" cy="10419096"/>
            <a:chOff x="3358" y="42"/>
            <a:chExt cx="4519" cy="4320"/>
          </a:xfrm>
        </p:grpSpPr>
        <p:sp>
          <p:nvSpPr>
            <p:cNvPr id="22" name="Freeform 5">
              <a:extLst>
                <a:ext uri="{FF2B5EF4-FFF2-40B4-BE49-F238E27FC236}">
                  <a16:creationId xmlns:a16="http://schemas.microsoft.com/office/drawing/2014/main" xmlns="" id="{E6AA9F85-680B-4DBC-ADEA-56CD41B1DF1E}"/>
                </a:ext>
              </a:extLst>
            </p:cNvPr>
            <p:cNvSpPr>
              <a:spLocks/>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6">
              <a:extLst>
                <a:ext uri="{FF2B5EF4-FFF2-40B4-BE49-F238E27FC236}">
                  <a16:creationId xmlns:a16="http://schemas.microsoft.com/office/drawing/2014/main" xmlns="" id="{ACED6A7B-B9F9-41D2-9CC3-0A0FAF497A06}"/>
                </a:ext>
              </a:extLst>
            </p:cNvPr>
            <p:cNvSpPr>
              <a:spLocks/>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7">
              <a:extLst>
                <a:ext uri="{FF2B5EF4-FFF2-40B4-BE49-F238E27FC236}">
                  <a16:creationId xmlns:a16="http://schemas.microsoft.com/office/drawing/2014/main" xmlns="" id="{84EA2A98-68C2-4A37-B844-185D7009E303}"/>
                </a:ext>
              </a:extLst>
            </p:cNvPr>
            <p:cNvSpPr>
              <a:spLocks/>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8">
              <a:extLst>
                <a:ext uri="{FF2B5EF4-FFF2-40B4-BE49-F238E27FC236}">
                  <a16:creationId xmlns:a16="http://schemas.microsoft.com/office/drawing/2014/main" xmlns="" id="{C84B82AA-BED1-473B-9208-FB8C4438022C}"/>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9">
              <a:extLst>
                <a:ext uri="{FF2B5EF4-FFF2-40B4-BE49-F238E27FC236}">
                  <a16:creationId xmlns:a16="http://schemas.microsoft.com/office/drawing/2014/main" xmlns="" id="{10CBE33B-0114-4CFB-8DF7-71BBB1435BEB}"/>
                </a:ext>
              </a:extLst>
            </p:cNvPr>
            <p:cNvSpPr>
              <a:spLocks/>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10">
              <a:extLst>
                <a:ext uri="{FF2B5EF4-FFF2-40B4-BE49-F238E27FC236}">
                  <a16:creationId xmlns:a16="http://schemas.microsoft.com/office/drawing/2014/main" xmlns="" id="{25806041-4B81-4B39-AAE3-AC1D21BAD4D4}"/>
                </a:ext>
              </a:extLst>
            </p:cNvPr>
            <p:cNvSpPr>
              <a:spLocks/>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11">
              <a:extLst>
                <a:ext uri="{FF2B5EF4-FFF2-40B4-BE49-F238E27FC236}">
                  <a16:creationId xmlns:a16="http://schemas.microsoft.com/office/drawing/2014/main" xmlns="" id="{C8DD77CC-D7B1-4CD1-A9B4-50B2C7753557}"/>
                </a:ext>
              </a:extLst>
            </p:cNvPr>
            <p:cNvSpPr>
              <a:spLocks/>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12">
              <a:extLst>
                <a:ext uri="{FF2B5EF4-FFF2-40B4-BE49-F238E27FC236}">
                  <a16:creationId xmlns:a16="http://schemas.microsoft.com/office/drawing/2014/main" xmlns="" id="{255AFC4B-E4D7-43EB-AC95-FD3040D01076}"/>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13">
              <a:extLst>
                <a:ext uri="{FF2B5EF4-FFF2-40B4-BE49-F238E27FC236}">
                  <a16:creationId xmlns:a16="http://schemas.microsoft.com/office/drawing/2014/main" xmlns="" id="{B259313C-E362-4AA6-9186-0B5C911E8A37}"/>
                </a:ext>
              </a:extLst>
            </p:cNvPr>
            <p:cNvSpPr>
              <a:spLocks/>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14">
              <a:extLst>
                <a:ext uri="{FF2B5EF4-FFF2-40B4-BE49-F238E27FC236}">
                  <a16:creationId xmlns:a16="http://schemas.microsoft.com/office/drawing/2014/main" xmlns="" id="{77F26C40-2C03-4781-82F7-281A0374A9EF}"/>
                </a:ext>
              </a:extLst>
            </p:cNvPr>
            <p:cNvSpPr>
              <a:spLocks/>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15">
              <a:extLst>
                <a:ext uri="{FF2B5EF4-FFF2-40B4-BE49-F238E27FC236}">
                  <a16:creationId xmlns:a16="http://schemas.microsoft.com/office/drawing/2014/main" xmlns="" id="{A2793B83-17A4-4769-A3E4-19B72DADEAA0}"/>
                </a:ext>
              </a:extLst>
            </p:cNvPr>
            <p:cNvSpPr>
              <a:spLocks/>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16">
              <a:extLst>
                <a:ext uri="{FF2B5EF4-FFF2-40B4-BE49-F238E27FC236}">
                  <a16:creationId xmlns:a16="http://schemas.microsoft.com/office/drawing/2014/main" xmlns="" id="{19B9A1D8-4A8B-4B51-AFDB-735C414E065F}"/>
                </a:ext>
              </a:extLst>
            </p:cNvPr>
            <p:cNvSpPr>
              <a:spLocks/>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17">
              <a:extLst>
                <a:ext uri="{FF2B5EF4-FFF2-40B4-BE49-F238E27FC236}">
                  <a16:creationId xmlns:a16="http://schemas.microsoft.com/office/drawing/2014/main" xmlns="" id="{1266FA65-8896-4211-92E6-668BD42B8228}"/>
                </a:ext>
              </a:extLst>
            </p:cNvPr>
            <p:cNvSpPr>
              <a:spLocks/>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18">
              <a:extLst>
                <a:ext uri="{FF2B5EF4-FFF2-40B4-BE49-F238E27FC236}">
                  <a16:creationId xmlns:a16="http://schemas.microsoft.com/office/drawing/2014/main" xmlns="" id="{8B15244F-D500-41EF-BB2D-46EADD27EA3B}"/>
                </a:ext>
              </a:extLst>
            </p:cNvPr>
            <p:cNvSpPr>
              <a:spLocks/>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19">
              <a:extLst>
                <a:ext uri="{FF2B5EF4-FFF2-40B4-BE49-F238E27FC236}">
                  <a16:creationId xmlns:a16="http://schemas.microsoft.com/office/drawing/2014/main" xmlns="" id="{EFD38307-CE78-4C4D-BDCA-A3184612247B}"/>
                </a:ext>
              </a:extLst>
            </p:cNvPr>
            <p:cNvSpPr>
              <a:spLocks/>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20">
              <a:extLst>
                <a:ext uri="{FF2B5EF4-FFF2-40B4-BE49-F238E27FC236}">
                  <a16:creationId xmlns:a16="http://schemas.microsoft.com/office/drawing/2014/main" xmlns="" id="{04A33480-BECA-4883-BBF7-293F4E1A16B7}"/>
                </a:ext>
              </a:extLst>
            </p:cNvPr>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21">
              <a:extLst>
                <a:ext uri="{FF2B5EF4-FFF2-40B4-BE49-F238E27FC236}">
                  <a16:creationId xmlns:a16="http://schemas.microsoft.com/office/drawing/2014/main" xmlns="" id="{B3AD8E6F-0F0F-4D89-9FE2-251DD2FA914F}"/>
                </a:ext>
              </a:extLst>
            </p:cNvPr>
            <p:cNvSpPr>
              <a:spLocks/>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22">
              <a:extLst>
                <a:ext uri="{FF2B5EF4-FFF2-40B4-BE49-F238E27FC236}">
                  <a16:creationId xmlns:a16="http://schemas.microsoft.com/office/drawing/2014/main" xmlns="" id="{4F8FE204-2038-49EF-A607-DB3DCEFE2718}"/>
                </a:ext>
              </a:extLst>
            </p:cNvPr>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23">
              <a:extLst>
                <a:ext uri="{FF2B5EF4-FFF2-40B4-BE49-F238E27FC236}">
                  <a16:creationId xmlns:a16="http://schemas.microsoft.com/office/drawing/2014/main" xmlns="" id="{B9C7B092-8A69-47CA-959F-C5A5FAA92BC3}"/>
                </a:ext>
              </a:extLst>
            </p:cNvPr>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24">
              <a:extLst>
                <a:ext uri="{FF2B5EF4-FFF2-40B4-BE49-F238E27FC236}">
                  <a16:creationId xmlns:a16="http://schemas.microsoft.com/office/drawing/2014/main" xmlns="" id="{9456E54A-548F-470D-A81E-6C6488D6277E}"/>
                </a:ext>
              </a:extLst>
            </p:cNvPr>
            <p:cNvSpPr>
              <a:spLocks/>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25">
              <a:extLst>
                <a:ext uri="{FF2B5EF4-FFF2-40B4-BE49-F238E27FC236}">
                  <a16:creationId xmlns:a16="http://schemas.microsoft.com/office/drawing/2014/main" xmlns="" id="{373B14B5-C3B3-429A-8AA1-DB3582174F74}"/>
                </a:ext>
              </a:extLst>
            </p:cNvPr>
            <p:cNvSpPr>
              <a:spLocks/>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26">
              <a:extLst>
                <a:ext uri="{FF2B5EF4-FFF2-40B4-BE49-F238E27FC236}">
                  <a16:creationId xmlns:a16="http://schemas.microsoft.com/office/drawing/2014/main" xmlns="" id="{B374975F-CE09-4B87-A2C0-BB05F4B81EBF}"/>
                </a:ext>
              </a:extLst>
            </p:cNvPr>
            <p:cNvSpPr>
              <a:spLocks/>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27">
              <a:extLst>
                <a:ext uri="{FF2B5EF4-FFF2-40B4-BE49-F238E27FC236}">
                  <a16:creationId xmlns:a16="http://schemas.microsoft.com/office/drawing/2014/main" xmlns="" id="{8261A4E4-FF64-4F80-BEC5-2A2871C9203D}"/>
                </a:ext>
              </a:extLst>
            </p:cNvPr>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28">
              <a:extLst>
                <a:ext uri="{FF2B5EF4-FFF2-40B4-BE49-F238E27FC236}">
                  <a16:creationId xmlns:a16="http://schemas.microsoft.com/office/drawing/2014/main" xmlns="" id="{A0F0758E-E2AE-4DAC-9194-77DA1B704790}"/>
                </a:ext>
              </a:extLst>
            </p:cNvPr>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29">
              <a:extLst>
                <a:ext uri="{FF2B5EF4-FFF2-40B4-BE49-F238E27FC236}">
                  <a16:creationId xmlns:a16="http://schemas.microsoft.com/office/drawing/2014/main" xmlns="" id="{CB4F7621-F5F9-441F-9127-56C421E7E724}"/>
                </a:ext>
              </a:extLst>
            </p:cNvPr>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30">
              <a:extLst>
                <a:ext uri="{FF2B5EF4-FFF2-40B4-BE49-F238E27FC236}">
                  <a16:creationId xmlns:a16="http://schemas.microsoft.com/office/drawing/2014/main" xmlns="" id="{9886E4C8-8A54-4DFC-9FF6-CC6956B93336}"/>
                </a:ext>
              </a:extLst>
            </p:cNvPr>
            <p:cNvSpPr>
              <a:spLocks/>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31">
              <a:extLst>
                <a:ext uri="{FF2B5EF4-FFF2-40B4-BE49-F238E27FC236}">
                  <a16:creationId xmlns:a16="http://schemas.microsoft.com/office/drawing/2014/main" xmlns="" id="{04537424-A786-4C82-8610-06F3F9D0BAE0}"/>
                </a:ext>
              </a:extLst>
            </p:cNvPr>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32">
              <a:extLst>
                <a:ext uri="{FF2B5EF4-FFF2-40B4-BE49-F238E27FC236}">
                  <a16:creationId xmlns:a16="http://schemas.microsoft.com/office/drawing/2014/main" xmlns="" id="{E2E613CE-83BF-484C-B018-CDD65D3FF689}"/>
                </a:ext>
              </a:extLst>
            </p:cNvPr>
            <p:cNvSpPr>
              <a:spLocks/>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33">
              <a:extLst>
                <a:ext uri="{FF2B5EF4-FFF2-40B4-BE49-F238E27FC236}">
                  <a16:creationId xmlns:a16="http://schemas.microsoft.com/office/drawing/2014/main" xmlns="" id="{031759D7-3631-4CA1-A283-1136D1DB85BC}"/>
                </a:ext>
              </a:extLst>
            </p:cNvPr>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34">
              <a:extLst>
                <a:ext uri="{FF2B5EF4-FFF2-40B4-BE49-F238E27FC236}">
                  <a16:creationId xmlns:a16="http://schemas.microsoft.com/office/drawing/2014/main" xmlns="" id="{EFD770A7-D2DA-41BE-934D-D9A6723E9B30}"/>
                </a:ext>
              </a:extLst>
            </p:cNvPr>
            <p:cNvSpPr>
              <a:spLocks/>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35">
              <a:extLst>
                <a:ext uri="{FF2B5EF4-FFF2-40B4-BE49-F238E27FC236}">
                  <a16:creationId xmlns:a16="http://schemas.microsoft.com/office/drawing/2014/main" xmlns="" id="{2F939791-F437-4AE7-B349-481220B90110}"/>
                </a:ext>
              </a:extLst>
            </p:cNvPr>
            <p:cNvSpPr>
              <a:spLocks/>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36">
              <a:extLst>
                <a:ext uri="{FF2B5EF4-FFF2-40B4-BE49-F238E27FC236}">
                  <a16:creationId xmlns:a16="http://schemas.microsoft.com/office/drawing/2014/main" xmlns="" id="{E47F96F2-6748-4089-A429-17610F616205}"/>
                </a:ext>
              </a:extLst>
            </p:cNvPr>
            <p:cNvSpPr>
              <a:spLocks/>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37">
              <a:extLst>
                <a:ext uri="{FF2B5EF4-FFF2-40B4-BE49-F238E27FC236}">
                  <a16:creationId xmlns:a16="http://schemas.microsoft.com/office/drawing/2014/main" xmlns="" id="{997FB97D-57F5-4C4A-9D68-01D1C3F7DC29}"/>
                </a:ext>
              </a:extLst>
            </p:cNvPr>
            <p:cNvSpPr>
              <a:spLocks/>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38">
              <a:extLst>
                <a:ext uri="{FF2B5EF4-FFF2-40B4-BE49-F238E27FC236}">
                  <a16:creationId xmlns:a16="http://schemas.microsoft.com/office/drawing/2014/main" xmlns="" id="{76D729A0-BB7F-44E6-BA5B-8D0AE75E0A68}"/>
                </a:ext>
              </a:extLst>
            </p:cNvPr>
            <p:cNvSpPr>
              <a:spLocks/>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39">
              <a:extLst>
                <a:ext uri="{FF2B5EF4-FFF2-40B4-BE49-F238E27FC236}">
                  <a16:creationId xmlns:a16="http://schemas.microsoft.com/office/drawing/2014/main" xmlns="" id="{189F0B81-A6B9-4FA5-8CA1-FA4296B01854}"/>
                </a:ext>
              </a:extLst>
            </p:cNvPr>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40">
              <a:extLst>
                <a:ext uri="{FF2B5EF4-FFF2-40B4-BE49-F238E27FC236}">
                  <a16:creationId xmlns:a16="http://schemas.microsoft.com/office/drawing/2014/main" xmlns="" id="{76FC721A-AB55-4040-9979-94A64C198637}"/>
                </a:ext>
              </a:extLst>
            </p:cNvPr>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41">
              <a:extLst>
                <a:ext uri="{FF2B5EF4-FFF2-40B4-BE49-F238E27FC236}">
                  <a16:creationId xmlns:a16="http://schemas.microsoft.com/office/drawing/2014/main" xmlns="" id="{C75E2CFA-40DF-43A8-8684-8B22847791C5}"/>
                </a:ext>
              </a:extLst>
            </p:cNvPr>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Freeform 42">
              <a:extLst>
                <a:ext uri="{FF2B5EF4-FFF2-40B4-BE49-F238E27FC236}">
                  <a16:creationId xmlns:a16="http://schemas.microsoft.com/office/drawing/2014/main" xmlns="" id="{6E0FA4DF-7DC1-4895-8DD7-8F93D302E045}"/>
                </a:ext>
              </a:extLst>
            </p:cNvPr>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43">
              <a:extLst>
                <a:ext uri="{FF2B5EF4-FFF2-40B4-BE49-F238E27FC236}">
                  <a16:creationId xmlns:a16="http://schemas.microsoft.com/office/drawing/2014/main" xmlns="" id="{D042D9D3-2CFA-43A8-93B9-87D495C7829A}"/>
                </a:ext>
              </a:extLst>
            </p:cNvPr>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44">
              <a:extLst>
                <a:ext uri="{FF2B5EF4-FFF2-40B4-BE49-F238E27FC236}">
                  <a16:creationId xmlns:a16="http://schemas.microsoft.com/office/drawing/2014/main" xmlns="" id="{11D5CF47-82A5-4FD5-BF88-49F40EDFD3A4}"/>
                </a:ext>
              </a:extLst>
            </p:cNvPr>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45">
              <a:extLst>
                <a:ext uri="{FF2B5EF4-FFF2-40B4-BE49-F238E27FC236}">
                  <a16:creationId xmlns:a16="http://schemas.microsoft.com/office/drawing/2014/main" xmlns="" id="{D9B82A0C-8E2C-4816-AA0A-55E99E15C4A3}"/>
                </a:ext>
              </a:extLst>
            </p:cNvPr>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46">
              <a:extLst>
                <a:ext uri="{FF2B5EF4-FFF2-40B4-BE49-F238E27FC236}">
                  <a16:creationId xmlns:a16="http://schemas.microsoft.com/office/drawing/2014/main" xmlns="" id="{3FF7CCBE-B98F-4835-8FC9-D4AAF5D2EF82}"/>
                </a:ext>
              </a:extLst>
            </p:cNvPr>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47">
              <a:extLst>
                <a:ext uri="{FF2B5EF4-FFF2-40B4-BE49-F238E27FC236}">
                  <a16:creationId xmlns:a16="http://schemas.microsoft.com/office/drawing/2014/main" xmlns="" id="{1DC37DD4-0BDD-4A70-8CD2-2EF498653C6F}"/>
                </a:ext>
              </a:extLst>
            </p:cNvPr>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48">
              <a:extLst>
                <a:ext uri="{FF2B5EF4-FFF2-40B4-BE49-F238E27FC236}">
                  <a16:creationId xmlns:a16="http://schemas.microsoft.com/office/drawing/2014/main" xmlns="" id="{9A0BC037-42F1-495D-B98F-A6D87F66ED75}"/>
                </a:ext>
              </a:extLst>
            </p:cNvPr>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49">
              <a:extLst>
                <a:ext uri="{FF2B5EF4-FFF2-40B4-BE49-F238E27FC236}">
                  <a16:creationId xmlns:a16="http://schemas.microsoft.com/office/drawing/2014/main" xmlns="" id="{B85DE2C7-5369-408C-A9C7-49AC0B09E746}"/>
                </a:ext>
              </a:extLst>
            </p:cNvPr>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50">
              <a:extLst>
                <a:ext uri="{FF2B5EF4-FFF2-40B4-BE49-F238E27FC236}">
                  <a16:creationId xmlns:a16="http://schemas.microsoft.com/office/drawing/2014/main" xmlns="" id="{19784205-935C-46CF-84D6-3BC0C152BECB}"/>
                </a:ext>
              </a:extLst>
            </p:cNvPr>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51">
              <a:extLst>
                <a:ext uri="{FF2B5EF4-FFF2-40B4-BE49-F238E27FC236}">
                  <a16:creationId xmlns:a16="http://schemas.microsoft.com/office/drawing/2014/main" xmlns="" id="{D32411A5-3024-4291-BF46-588E1F8C5E08}"/>
                </a:ext>
              </a:extLst>
            </p:cNvPr>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52">
              <a:extLst>
                <a:ext uri="{FF2B5EF4-FFF2-40B4-BE49-F238E27FC236}">
                  <a16:creationId xmlns:a16="http://schemas.microsoft.com/office/drawing/2014/main" xmlns="" id="{C354FFD2-04EA-48D3-96D6-AAF2081E41F0}"/>
                </a:ext>
              </a:extLst>
            </p:cNvPr>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Freeform 53">
              <a:extLst>
                <a:ext uri="{FF2B5EF4-FFF2-40B4-BE49-F238E27FC236}">
                  <a16:creationId xmlns:a16="http://schemas.microsoft.com/office/drawing/2014/main" xmlns="" id="{B907CED6-1679-42C3-B843-174683D2D360}"/>
                </a:ext>
              </a:extLst>
            </p:cNvPr>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54">
              <a:extLst>
                <a:ext uri="{FF2B5EF4-FFF2-40B4-BE49-F238E27FC236}">
                  <a16:creationId xmlns:a16="http://schemas.microsoft.com/office/drawing/2014/main" xmlns="" id="{E4205BA4-AC59-4E39-9ABB-1D857A466ACB}"/>
                </a:ext>
              </a:extLst>
            </p:cNvPr>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55">
              <a:extLst>
                <a:ext uri="{FF2B5EF4-FFF2-40B4-BE49-F238E27FC236}">
                  <a16:creationId xmlns:a16="http://schemas.microsoft.com/office/drawing/2014/main" xmlns="" id="{C1AC3E49-FC2F-4759-8842-27EAAB6E8805}"/>
                </a:ext>
              </a:extLst>
            </p:cNvPr>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56">
              <a:extLst>
                <a:ext uri="{FF2B5EF4-FFF2-40B4-BE49-F238E27FC236}">
                  <a16:creationId xmlns:a16="http://schemas.microsoft.com/office/drawing/2014/main" xmlns="" id="{86EE5977-F928-4581-A911-B22A15665F71}"/>
                </a:ext>
              </a:extLst>
            </p:cNvPr>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57">
              <a:extLst>
                <a:ext uri="{FF2B5EF4-FFF2-40B4-BE49-F238E27FC236}">
                  <a16:creationId xmlns:a16="http://schemas.microsoft.com/office/drawing/2014/main" xmlns="" id="{EE099AF5-D648-4C6A-A8C1-55C4FC4D1504}"/>
                </a:ext>
              </a:extLst>
            </p:cNvPr>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58">
              <a:extLst>
                <a:ext uri="{FF2B5EF4-FFF2-40B4-BE49-F238E27FC236}">
                  <a16:creationId xmlns:a16="http://schemas.microsoft.com/office/drawing/2014/main" xmlns="" id="{EB222351-127A-4063-ACF1-B721C792C8E3}"/>
                </a:ext>
              </a:extLst>
            </p:cNvPr>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59">
              <a:extLst>
                <a:ext uri="{FF2B5EF4-FFF2-40B4-BE49-F238E27FC236}">
                  <a16:creationId xmlns:a16="http://schemas.microsoft.com/office/drawing/2014/main" xmlns="" id="{421A314F-1E9D-4250-A966-8365C07F81AB}"/>
                </a:ext>
              </a:extLst>
            </p:cNvPr>
            <p:cNvSpPr>
              <a:spLocks/>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60">
              <a:extLst>
                <a:ext uri="{FF2B5EF4-FFF2-40B4-BE49-F238E27FC236}">
                  <a16:creationId xmlns:a16="http://schemas.microsoft.com/office/drawing/2014/main" xmlns="" id="{04535D48-4DCA-42FF-AAD3-4EB5B6F511ED}"/>
                </a:ext>
              </a:extLst>
            </p:cNvPr>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61">
              <a:extLst>
                <a:ext uri="{FF2B5EF4-FFF2-40B4-BE49-F238E27FC236}">
                  <a16:creationId xmlns:a16="http://schemas.microsoft.com/office/drawing/2014/main" xmlns="" id="{4F83066C-60ED-4F9A-BA87-5AF60CDFD7E8}"/>
                </a:ext>
              </a:extLst>
            </p:cNvPr>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62">
              <a:extLst>
                <a:ext uri="{FF2B5EF4-FFF2-40B4-BE49-F238E27FC236}">
                  <a16:creationId xmlns:a16="http://schemas.microsoft.com/office/drawing/2014/main" xmlns="" id="{1CC89118-B3CF-412C-88F6-84F6E3E0D97A}"/>
                </a:ext>
              </a:extLst>
            </p:cNvPr>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63">
              <a:extLst>
                <a:ext uri="{FF2B5EF4-FFF2-40B4-BE49-F238E27FC236}">
                  <a16:creationId xmlns:a16="http://schemas.microsoft.com/office/drawing/2014/main" xmlns="" id="{C85542B6-065E-4380-B7B7-CE4C34927B67}"/>
                </a:ext>
              </a:extLst>
            </p:cNvPr>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64">
              <a:extLst>
                <a:ext uri="{FF2B5EF4-FFF2-40B4-BE49-F238E27FC236}">
                  <a16:creationId xmlns:a16="http://schemas.microsoft.com/office/drawing/2014/main" xmlns="" id="{08D1C0BE-48CA-49C0-94A1-645E587AECE5}"/>
                </a:ext>
              </a:extLst>
            </p:cNvPr>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65">
              <a:extLst>
                <a:ext uri="{FF2B5EF4-FFF2-40B4-BE49-F238E27FC236}">
                  <a16:creationId xmlns:a16="http://schemas.microsoft.com/office/drawing/2014/main" xmlns="" id="{EB8133B3-D064-441D-B667-93CEB60F1C88}"/>
                </a:ext>
              </a:extLst>
            </p:cNvPr>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66">
              <a:extLst>
                <a:ext uri="{FF2B5EF4-FFF2-40B4-BE49-F238E27FC236}">
                  <a16:creationId xmlns:a16="http://schemas.microsoft.com/office/drawing/2014/main" xmlns="" id="{AF1EFFD2-15E4-4EF4-A006-53D275AE12A4}"/>
                </a:ext>
              </a:extLst>
            </p:cNvPr>
            <p:cNvSpPr>
              <a:spLocks/>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67">
              <a:extLst>
                <a:ext uri="{FF2B5EF4-FFF2-40B4-BE49-F238E27FC236}">
                  <a16:creationId xmlns:a16="http://schemas.microsoft.com/office/drawing/2014/main" xmlns="" id="{E1B89D84-E0E5-4A9A-A871-50FB9E04AF45}"/>
                </a:ext>
              </a:extLst>
            </p:cNvPr>
            <p:cNvSpPr>
              <a:spLocks/>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68">
              <a:extLst>
                <a:ext uri="{FF2B5EF4-FFF2-40B4-BE49-F238E27FC236}">
                  <a16:creationId xmlns:a16="http://schemas.microsoft.com/office/drawing/2014/main" xmlns="" id="{64296D60-9D18-4F32-B9C3-7EEC40926033}"/>
                </a:ext>
              </a:extLst>
            </p:cNvPr>
            <p:cNvSpPr>
              <a:spLocks/>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69">
              <a:extLst>
                <a:ext uri="{FF2B5EF4-FFF2-40B4-BE49-F238E27FC236}">
                  <a16:creationId xmlns:a16="http://schemas.microsoft.com/office/drawing/2014/main" xmlns="" id="{E5377856-2100-4E95-8C65-22A8C3C98F09}"/>
                </a:ext>
              </a:extLst>
            </p:cNvPr>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70">
              <a:extLst>
                <a:ext uri="{FF2B5EF4-FFF2-40B4-BE49-F238E27FC236}">
                  <a16:creationId xmlns:a16="http://schemas.microsoft.com/office/drawing/2014/main" xmlns="" id="{BF5C924D-2B54-488E-895C-A09DCF54FE7E}"/>
                </a:ext>
              </a:extLst>
            </p:cNvPr>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71">
              <a:extLst>
                <a:ext uri="{FF2B5EF4-FFF2-40B4-BE49-F238E27FC236}">
                  <a16:creationId xmlns:a16="http://schemas.microsoft.com/office/drawing/2014/main" xmlns="" id="{C45DE341-DD88-44D1-BB24-568F11BA21FD}"/>
                </a:ext>
              </a:extLst>
            </p:cNvPr>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Freeform 72">
              <a:extLst>
                <a:ext uri="{FF2B5EF4-FFF2-40B4-BE49-F238E27FC236}">
                  <a16:creationId xmlns:a16="http://schemas.microsoft.com/office/drawing/2014/main" xmlns="" id="{C6D6715A-C860-468E-BB4F-9339935104CB}"/>
                </a:ext>
              </a:extLst>
            </p:cNvPr>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73">
              <a:extLst>
                <a:ext uri="{FF2B5EF4-FFF2-40B4-BE49-F238E27FC236}">
                  <a16:creationId xmlns:a16="http://schemas.microsoft.com/office/drawing/2014/main" xmlns="" id="{C3EB9865-FEBA-4578-9CDD-D090D6B2A176}"/>
                </a:ext>
              </a:extLst>
            </p:cNvPr>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74">
              <a:extLst>
                <a:ext uri="{FF2B5EF4-FFF2-40B4-BE49-F238E27FC236}">
                  <a16:creationId xmlns:a16="http://schemas.microsoft.com/office/drawing/2014/main" xmlns="" id="{3C313BAC-9E37-419A-A9DA-C3FF8A6D4853}"/>
                </a:ext>
              </a:extLst>
            </p:cNvPr>
            <p:cNvSpPr>
              <a:spLocks/>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75">
              <a:extLst>
                <a:ext uri="{FF2B5EF4-FFF2-40B4-BE49-F238E27FC236}">
                  <a16:creationId xmlns:a16="http://schemas.microsoft.com/office/drawing/2014/main" xmlns="" id="{6B7B7EDA-3263-4195-B10D-86B69B765BB4}"/>
                </a:ext>
              </a:extLst>
            </p:cNvPr>
            <p:cNvSpPr>
              <a:spLocks/>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76">
              <a:extLst>
                <a:ext uri="{FF2B5EF4-FFF2-40B4-BE49-F238E27FC236}">
                  <a16:creationId xmlns:a16="http://schemas.microsoft.com/office/drawing/2014/main" xmlns="" id="{616CBB7B-4E45-40E4-91F4-A912D75C736C}"/>
                </a:ext>
              </a:extLst>
            </p:cNvPr>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77">
              <a:extLst>
                <a:ext uri="{FF2B5EF4-FFF2-40B4-BE49-F238E27FC236}">
                  <a16:creationId xmlns:a16="http://schemas.microsoft.com/office/drawing/2014/main" xmlns="" id="{1BBDD495-7CEE-4461-BA41-B14FDD3B72B5}"/>
                </a:ext>
              </a:extLst>
            </p:cNvPr>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78">
              <a:extLst>
                <a:ext uri="{FF2B5EF4-FFF2-40B4-BE49-F238E27FC236}">
                  <a16:creationId xmlns:a16="http://schemas.microsoft.com/office/drawing/2014/main" xmlns="" id="{7A32A0A6-C34C-4768-B567-F5D00F901812}"/>
                </a:ext>
              </a:extLst>
            </p:cNvPr>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79">
              <a:extLst>
                <a:ext uri="{FF2B5EF4-FFF2-40B4-BE49-F238E27FC236}">
                  <a16:creationId xmlns:a16="http://schemas.microsoft.com/office/drawing/2014/main" xmlns="" id="{57AF8CFA-7343-4ECB-87C8-53ED6B77173B}"/>
                </a:ext>
              </a:extLst>
            </p:cNvPr>
            <p:cNvSpPr>
              <a:spLocks/>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80">
              <a:extLst>
                <a:ext uri="{FF2B5EF4-FFF2-40B4-BE49-F238E27FC236}">
                  <a16:creationId xmlns:a16="http://schemas.microsoft.com/office/drawing/2014/main" xmlns="" id="{1BBE331B-93A0-4DA9-81B8-878CEFBCC095}"/>
                </a:ext>
              </a:extLst>
            </p:cNvPr>
            <p:cNvSpPr>
              <a:spLocks/>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81">
              <a:extLst>
                <a:ext uri="{FF2B5EF4-FFF2-40B4-BE49-F238E27FC236}">
                  <a16:creationId xmlns:a16="http://schemas.microsoft.com/office/drawing/2014/main" xmlns="" id="{33B877F3-0BC8-4C66-817F-523291F40D43}"/>
                </a:ext>
              </a:extLst>
            </p:cNvPr>
            <p:cNvSpPr>
              <a:spLocks/>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82">
              <a:extLst>
                <a:ext uri="{FF2B5EF4-FFF2-40B4-BE49-F238E27FC236}">
                  <a16:creationId xmlns:a16="http://schemas.microsoft.com/office/drawing/2014/main" xmlns="" id="{E9E8C765-BA50-4480-BB95-C45BFA21B42B}"/>
                </a:ext>
              </a:extLst>
            </p:cNvPr>
            <p:cNvSpPr>
              <a:spLocks/>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83">
              <a:extLst>
                <a:ext uri="{FF2B5EF4-FFF2-40B4-BE49-F238E27FC236}">
                  <a16:creationId xmlns:a16="http://schemas.microsoft.com/office/drawing/2014/main" xmlns="" id="{156AD14F-B242-4CAC-821A-E2CBD9820FB5}"/>
                </a:ext>
              </a:extLst>
            </p:cNvPr>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Oval 84">
              <a:extLst>
                <a:ext uri="{FF2B5EF4-FFF2-40B4-BE49-F238E27FC236}">
                  <a16:creationId xmlns:a16="http://schemas.microsoft.com/office/drawing/2014/main" xmlns="" id="{130F8389-AE0F-42E2-BAB6-A3FD96D57BEC}"/>
                </a:ext>
              </a:extLst>
            </p:cNvPr>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85">
              <a:extLst>
                <a:ext uri="{FF2B5EF4-FFF2-40B4-BE49-F238E27FC236}">
                  <a16:creationId xmlns:a16="http://schemas.microsoft.com/office/drawing/2014/main" xmlns="" id="{A1C44CD7-CAE1-4245-AC64-736B90777A5C}"/>
                </a:ext>
              </a:extLst>
            </p:cNvPr>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86">
              <a:extLst>
                <a:ext uri="{FF2B5EF4-FFF2-40B4-BE49-F238E27FC236}">
                  <a16:creationId xmlns:a16="http://schemas.microsoft.com/office/drawing/2014/main" xmlns="" id="{CF2ACA81-897E-443B-8D36-3FA2EA3FB565}"/>
                </a:ext>
              </a:extLst>
            </p:cNvPr>
            <p:cNvSpPr>
              <a:spLocks/>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87">
              <a:extLst>
                <a:ext uri="{FF2B5EF4-FFF2-40B4-BE49-F238E27FC236}">
                  <a16:creationId xmlns:a16="http://schemas.microsoft.com/office/drawing/2014/main" xmlns="" id="{C582168C-6B7C-451C-BA23-370A76F15B4C}"/>
                </a:ext>
              </a:extLst>
            </p:cNvPr>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Oval 88">
              <a:extLst>
                <a:ext uri="{FF2B5EF4-FFF2-40B4-BE49-F238E27FC236}">
                  <a16:creationId xmlns:a16="http://schemas.microsoft.com/office/drawing/2014/main" xmlns="" id="{95B411FA-60AF-4975-8994-AA93F8BC9663}"/>
                </a:ext>
              </a:extLst>
            </p:cNvPr>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89">
              <a:extLst>
                <a:ext uri="{FF2B5EF4-FFF2-40B4-BE49-F238E27FC236}">
                  <a16:creationId xmlns:a16="http://schemas.microsoft.com/office/drawing/2014/main" xmlns="" id="{2191ED28-B10C-4E02-BCB2-2E039E3F3FE6}"/>
                </a:ext>
              </a:extLst>
            </p:cNvPr>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Oval 90">
              <a:extLst>
                <a:ext uri="{FF2B5EF4-FFF2-40B4-BE49-F238E27FC236}">
                  <a16:creationId xmlns:a16="http://schemas.microsoft.com/office/drawing/2014/main" xmlns="" id="{9397309E-8E54-4E62-92F8-3278CAE1D48A}"/>
                </a:ext>
              </a:extLst>
            </p:cNvPr>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Freeform 91">
              <a:extLst>
                <a:ext uri="{FF2B5EF4-FFF2-40B4-BE49-F238E27FC236}">
                  <a16:creationId xmlns:a16="http://schemas.microsoft.com/office/drawing/2014/main" xmlns="" id="{120F3777-F25D-4F6D-868B-B1D50CB9A20C}"/>
                </a:ext>
              </a:extLst>
            </p:cNvPr>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Freeform 92">
              <a:extLst>
                <a:ext uri="{FF2B5EF4-FFF2-40B4-BE49-F238E27FC236}">
                  <a16:creationId xmlns:a16="http://schemas.microsoft.com/office/drawing/2014/main" xmlns="" id="{1DB124C8-70E7-4F86-A4DB-AF6A4563FBFF}"/>
                </a:ext>
              </a:extLst>
            </p:cNvPr>
            <p:cNvSpPr>
              <a:spLocks/>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93">
              <a:extLst>
                <a:ext uri="{FF2B5EF4-FFF2-40B4-BE49-F238E27FC236}">
                  <a16:creationId xmlns:a16="http://schemas.microsoft.com/office/drawing/2014/main" xmlns="" id="{04E5395C-D7E3-4A20-852E-EBCAB4AFF812}"/>
                </a:ext>
              </a:extLst>
            </p:cNvPr>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94">
              <a:extLst>
                <a:ext uri="{FF2B5EF4-FFF2-40B4-BE49-F238E27FC236}">
                  <a16:creationId xmlns:a16="http://schemas.microsoft.com/office/drawing/2014/main" xmlns="" id="{35C093B2-24B3-45EA-A04F-F816669A7101}"/>
                </a:ext>
              </a:extLst>
            </p:cNvPr>
            <p:cNvSpPr>
              <a:spLocks/>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95">
              <a:extLst>
                <a:ext uri="{FF2B5EF4-FFF2-40B4-BE49-F238E27FC236}">
                  <a16:creationId xmlns:a16="http://schemas.microsoft.com/office/drawing/2014/main" xmlns="" id="{03D22203-BA20-471F-894F-C75A4E6900EF}"/>
                </a:ext>
              </a:extLst>
            </p:cNvPr>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Oval 96">
              <a:extLst>
                <a:ext uri="{FF2B5EF4-FFF2-40B4-BE49-F238E27FC236}">
                  <a16:creationId xmlns:a16="http://schemas.microsoft.com/office/drawing/2014/main" xmlns="" id="{67EE9144-EBA0-453A-88A7-37ACEED8BE15}"/>
                </a:ext>
              </a:extLst>
            </p:cNvPr>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97">
              <a:extLst>
                <a:ext uri="{FF2B5EF4-FFF2-40B4-BE49-F238E27FC236}">
                  <a16:creationId xmlns:a16="http://schemas.microsoft.com/office/drawing/2014/main" xmlns="" id="{F59EE149-E305-480A-81A8-CE688067313B}"/>
                </a:ext>
              </a:extLst>
            </p:cNvPr>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Freeform 98">
              <a:extLst>
                <a:ext uri="{FF2B5EF4-FFF2-40B4-BE49-F238E27FC236}">
                  <a16:creationId xmlns:a16="http://schemas.microsoft.com/office/drawing/2014/main" xmlns="" id="{EB73B2B7-FF82-4846-A5B1-DD685A8C3D88}"/>
                </a:ext>
              </a:extLst>
            </p:cNvPr>
            <p:cNvSpPr>
              <a:spLocks/>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99">
              <a:extLst>
                <a:ext uri="{FF2B5EF4-FFF2-40B4-BE49-F238E27FC236}">
                  <a16:creationId xmlns:a16="http://schemas.microsoft.com/office/drawing/2014/main" xmlns="" id="{08DC96E5-5C8C-4C80-AB9F-BF16AF44E7BD}"/>
                </a:ext>
              </a:extLst>
            </p:cNvPr>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100">
              <a:extLst>
                <a:ext uri="{FF2B5EF4-FFF2-40B4-BE49-F238E27FC236}">
                  <a16:creationId xmlns:a16="http://schemas.microsoft.com/office/drawing/2014/main" xmlns="" id="{26534238-3B02-44E3-89D3-D7B94CD93DE9}"/>
                </a:ext>
              </a:extLst>
            </p:cNvPr>
            <p:cNvSpPr>
              <a:spLocks/>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 name="Freeform 101">
              <a:extLst>
                <a:ext uri="{FF2B5EF4-FFF2-40B4-BE49-F238E27FC236}">
                  <a16:creationId xmlns:a16="http://schemas.microsoft.com/office/drawing/2014/main" xmlns="" id="{56868189-B053-4351-9A68-0DEA2518770C}"/>
                </a:ext>
              </a:extLst>
            </p:cNvPr>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Freeform 102">
              <a:extLst>
                <a:ext uri="{FF2B5EF4-FFF2-40B4-BE49-F238E27FC236}">
                  <a16:creationId xmlns:a16="http://schemas.microsoft.com/office/drawing/2014/main" xmlns="" id="{9876F78A-80DA-47F4-BD32-2234693F9143}"/>
                </a:ext>
              </a:extLst>
            </p:cNvPr>
            <p:cNvSpPr>
              <a:spLocks/>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Freeform 103">
              <a:extLst>
                <a:ext uri="{FF2B5EF4-FFF2-40B4-BE49-F238E27FC236}">
                  <a16:creationId xmlns:a16="http://schemas.microsoft.com/office/drawing/2014/main" xmlns="" id="{B1536BC3-0DA3-416C-9E03-9FF6F24C6F77}"/>
                </a:ext>
              </a:extLst>
            </p:cNvPr>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Freeform 104">
              <a:extLst>
                <a:ext uri="{FF2B5EF4-FFF2-40B4-BE49-F238E27FC236}">
                  <a16:creationId xmlns:a16="http://schemas.microsoft.com/office/drawing/2014/main" xmlns="" id="{66AAC576-8514-402B-BBE6-8C63699FCBB1}"/>
                </a:ext>
              </a:extLst>
            </p:cNvPr>
            <p:cNvSpPr>
              <a:spLocks/>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105">
              <a:extLst>
                <a:ext uri="{FF2B5EF4-FFF2-40B4-BE49-F238E27FC236}">
                  <a16:creationId xmlns:a16="http://schemas.microsoft.com/office/drawing/2014/main" xmlns="" id="{9DC941EC-384F-42E9-824F-39D32C0DE11C}"/>
                </a:ext>
              </a:extLst>
            </p:cNvPr>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106">
              <a:extLst>
                <a:ext uri="{FF2B5EF4-FFF2-40B4-BE49-F238E27FC236}">
                  <a16:creationId xmlns:a16="http://schemas.microsoft.com/office/drawing/2014/main" xmlns="" id="{D2F2C5DA-489B-4B29-BD05-E2046B35D5FD}"/>
                </a:ext>
              </a:extLst>
            </p:cNvPr>
            <p:cNvSpPr>
              <a:spLocks/>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107">
              <a:extLst>
                <a:ext uri="{FF2B5EF4-FFF2-40B4-BE49-F238E27FC236}">
                  <a16:creationId xmlns:a16="http://schemas.microsoft.com/office/drawing/2014/main" xmlns="" id="{AD57A9BC-E0FD-4A07-ABA8-91B863EF6A4B}"/>
                </a:ext>
              </a:extLst>
            </p:cNvPr>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Oval 108">
              <a:extLst>
                <a:ext uri="{FF2B5EF4-FFF2-40B4-BE49-F238E27FC236}">
                  <a16:creationId xmlns:a16="http://schemas.microsoft.com/office/drawing/2014/main" xmlns="" id="{E8BE29C1-D10E-4E46-B182-5843C2F28ED1}"/>
                </a:ext>
              </a:extLst>
            </p:cNvPr>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 name="Freeform 109">
              <a:extLst>
                <a:ext uri="{FF2B5EF4-FFF2-40B4-BE49-F238E27FC236}">
                  <a16:creationId xmlns:a16="http://schemas.microsoft.com/office/drawing/2014/main" xmlns="" id="{A487A5DB-7014-4FEA-B9DA-8917285E6D05}"/>
                </a:ext>
              </a:extLst>
            </p:cNvPr>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 name="Freeform 110">
              <a:extLst>
                <a:ext uri="{FF2B5EF4-FFF2-40B4-BE49-F238E27FC236}">
                  <a16:creationId xmlns:a16="http://schemas.microsoft.com/office/drawing/2014/main" xmlns="" id="{BD40D4E5-325D-4D61-81B7-032D376F453F}"/>
                </a:ext>
              </a:extLst>
            </p:cNvPr>
            <p:cNvSpPr>
              <a:spLocks/>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 name="Freeform 111">
              <a:extLst>
                <a:ext uri="{FF2B5EF4-FFF2-40B4-BE49-F238E27FC236}">
                  <a16:creationId xmlns:a16="http://schemas.microsoft.com/office/drawing/2014/main" xmlns="" id="{D72A600D-28FC-4B43-BDA9-29919B28CFB5}"/>
                </a:ext>
              </a:extLst>
            </p:cNvPr>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Oval 112">
              <a:extLst>
                <a:ext uri="{FF2B5EF4-FFF2-40B4-BE49-F238E27FC236}">
                  <a16:creationId xmlns:a16="http://schemas.microsoft.com/office/drawing/2014/main" xmlns="" id="{7AB7C035-2FE8-48E8-8505-D2D1513BC20A}"/>
                </a:ext>
              </a:extLst>
            </p:cNvPr>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 name="Freeform 113">
              <a:extLst>
                <a:ext uri="{FF2B5EF4-FFF2-40B4-BE49-F238E27FC236}">
                  <a16:creationId xmlns:a16="http://schemas.microsoft.com/office/drawing/2014/main" xmlns="" id="{C5C960F7-1E87-4421-88CE-28CE5762600B}"/>
                </a:ext>
              </a:extLst>
            </p:cNvPr>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 name="Freeform 114">
              <a:extLst>
                <a:ext uri="{FF2B5EF4-FFF2-40B4-BE49-F238E27FC236}">
                  <a16:creationId xmlns:a16="http://schemas.microsoft.com/office/drawing/2014/main" xmlns="" id="{DEAFB074-35A4-4B39-8B31-D2A81028949D}"/>
                </a:ext>
              </a:extLst>
            </p:cNvPr>
            <p:cNvSpPr>
              <a:spLocks/>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 name="Freeform 115">
              <a:extLst>
                <a:ext uri="{FF2B5EF4-FFF2-40B4-BE49-F238E27FC236}">
                  <a16:creationId xmlns:a16="http://schemas.microsoft.com/office/drawing/2014/main" xmlns="" id="{3B34F557-51E6-41DD-8493-041AE698F302}"/>
                </a:ext>
              </a:extLst>
            </p:cNvPr>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 name="Freeform 116">
              <a:extLst>
                <a:ext uri="{FF2B5EF4-FFF2-40B4-BE49-F238E27FC236}">
                  <a16:creationId xmlns:a16="http://schemas.microsoft.com/office/drawing/2014/main" xmlns="" id="{3FAF010F-F7E2-4CF3-B73F-DDE6C8B0C5A6}"/>
                </a:ext>
              </a:extLst>
            </p:cNvPr>
            <p:cNvSpPr>
              <a:spLocks/>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4" name="Freeform 117">
              <a:extLst>
                <a:ext uri="{FF2B5EF4-FFF2-40B4-BE49-F238E27FC236}">
                  <a16:creationId xmlns:a16="http://schemas.microsoft.com/office/drawing/2014/main" xmlns="" id="{230977D9-FA1B-4929-A592-06AA4502DB45}"/>
                </a:ext>
              </a:extLst>
            </p:cNvPr>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5" name="Freeform 118">
              <a:extLst>
                <a:ext uri="{FF2B5EF4-FFF2-40B4-BE49-F238E27FC236}">
                  <a16:creationId xmlns:a16="http://schemas.microsoft.com/office/drawing/2014/main" xmlns="" id="{5749B158-C3E9-4AB4-8AA5-D04782551B8E}"/>
                </a:ext>
              </a:extLst>
            </p:cNvPr>
            <p:cNvSpPr>
              <a:spLocks/>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119">
              <a:extLst>
                <a:ext uri="{FF2B5EF4-FFF2-40B4-BE49-F238E27FC236}">
                  <a16:creationId xmlns:a16="http://schemas.microsoft.com/office/drawing/2014/main" xmlns="" id="{8B24034B-1873-4709-A2FE-4219AB838699}"/>
                </a:ext>
              </a:extLst>
            </p:cNvPr>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Freeform 120">
              <a:extLst>
                <a:ext uri="{FF2B5EF4-FFF2-40B4-BE49-F238E27FC236}">
                  <a16:creationId xmlns:a16="http://schemas.microsoft.com/office/drawing/2014/main" xmlns="" id="{0A7EE4AF-0113-41C8-82EB-42BB173AE120}"/>
                </a:ext>
              </a:extLst>
            </p:cNvPr>
            <p:cNvSpPr>
              <a:spLocks/>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121">
              <a:extLst>
                <a:ext uri="{FF2B5EF4-FFF2-40B4-BE49-F238E27FC236}">
                  <a16:creationId xmlns:a16="http://schemas.microsoft.com/office/drawing/2014/main" xmlns="" id="{6194CE07-13F9-4A5E-8CE8-401131BD4DD1}"/>
                </a:ext>
              </a:extLst>
            </p:cNvPr>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Freeform 122">
              <a:extLst>
                <a:ext uri="{FF2B5EF4-FFF2-40B4-BE49-F238E27FC236}">
                  <a16:creationId xmlns:a16="http://schemas.microsoft.com/office/drawing/2014/main" xmlns="" id="{B61967F7-7289-48E8-8468-87A3151D34C6}"/>
                </a:ext>
              </a:extLst>
            </p:cNvPr>
            <p:cNvSpPr>
              <a:spLocks/>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Freeform 123">
              <a:extLst>
                <a:ext uri="{FF2B5EF4-FFF2-40B4-BE49-F238E27FC236}">
                  <a16:creationId xmlns:a16="http://schemas.microsoft.com/office/drawing/2014/main" xmlns="" id="{4A4B4B88-C70E-4007-A9D9-B064A7236520}"/>
                </a:ext>
              </a:extLst>
            </p:cNvPr>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Oval 124">
              <a:extLst>
                <a:ext uri="{FF2B5EF4-FFF2-40B4-BE49-F238E27FC236}">
                  <a16:creationId xmlns:a16="http://schemas.microsoft.com/office/drawing/2014/main" xmlns="" id="{5DC81B5A-342D-4D10-8746-0254D3EE8E3C}"/>
                </a:ext>
              </a:extLst>
            </p:cNvPr>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125">
              <a:extLst>
                <a:ext uri="{FF2B5EF4-FFF2-40B4-BE49-F238E27FC236}">
                  <a16:creationId xmlns:a16="http://schemas.microsoft.com/office/drawing/2014/main" xmlns="" id="{C2D01A81-EF55-4C56-B63B-66F69CF3DF87}"/>
                </a:ext>
              </a:extLst>
            </p:cNvPr>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Freeform 126">
              <a:extLst>
                <a:ext uri="{FF2B5EF4-FFF2-40B4-BE49-F238E27FC236}">
                  <a16:creationId xmlns:a16="http://schemas.microsoft.com/office/drawing/2014/main" xmlns="" id="{E0174F96-0ED3-46B9-8586-1950DA31F2B1}"/>
                </a:ext>
              </a:extLst>
            </p:cNvPr>
            <p:cNvSpPr>
              <a:spLocks/>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127">
              <a:extLst>
                <a:ext uri="{FF2B5EF4-FFF2-40B4-BE49-F238E27FC236}">
                  <a16:creationId xmlns:a16="http://schemas.microsoft.com/office/drawing/2014/main" xmlns="" id="{9D84E727-F2AC-4358-A7D8-BACAC57ABE18}"/>
                </a:ext>
              </a:extLst>
            </p:cNvPr>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5" name="Oval 128">
              <a:extLst>
                <a:ext uri="{FF2B5EF4-FFF2-40B4-BE49-F238E27FC236}">
                  <a16:creationId xmlns:a16="http://schemas.microsoft.com/office/drawing/2014/main" xmlns="" id="{1774D16A-AB51-45D5-8F25-0BBB241308A4}"/>
                </a:ext>
              </a:extLst>
            </p:cNvPr>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6" name="Freeform 129">
              <a:extLst>
                <a:ext uri="{FF2B5EF4-FFF2-40B4-BE49-F238E27FC236}">
                  <a16:creationId xmlns:a16="http://schemas.microsoft.com/office/drawing/2014/main" xmlns="" id="{611A412D-28B2-4E48-A806-3F7F3FF98F48}"/>
                </a:ext>
              </a:extLst>
            </p:cNvPr>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130">
              <a:extLst>
                <a:ext uri="{FF2B5EF4-FFF2-40B4-BE49-F238E27FC236}">
                  <a16:creationId xmlns:a16="http://schemas.microsoft.com/office/drawing/2014/main" xmlns="" id="{0A705AD5-CF30-4834-9D25-B5285E36AC4E}"/>
                </a:ext>
              </a:extLst>
            </p:cNvPr>
            <p:cNvSpPr>
              <a:spLocks/>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131">
              <a:extLst>
                <a:ext uri="{FF2B5EF4-FFF2-40B4-BE49-F238E27FC236}">
                  <a16:creationId xmlns:a16="http://schemas.microsoft.com/office/drawing/2014/main" xmlns="" id="{FF18FE8D-5864-4756-996B-27F0CABF22D2}"/>
                </a:ext>
              </a:extLst>
            </p:cNvPr>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9" name="Oval 132">
              <a:extLst>
                <a:ext uri="{FF2B5EF4-FFF2-40B4-BE49-F238E27FC236}">
                  <a16:creationId xmlns:a16="http://schemas.microsoft.com/office/drawing/2014/main" xmlns="" id="{F9FAE30A-CF0C-4580-9838-8E85426DB335}"/>
                </a:ext>
              </a:extLst>
            </p:cNvPr>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0" name="Freeform 133">
              <a:extLst>
                <a:ext uri="{FF2B5EF4-FFF2-40B4-BE49-F238E27FC236}">
                  <a16:creationId xmlns:a16="http://schemas.microsoft.com/office/drawing/2014/main" xmlns="" id="{5D059B68-D5E7-460B-8C8E-91B72EB11090}"/>
                </a:ext>
              </a:extLst>
            </p:cNvPr>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1" name="Freeform 134">
              <a:extLst>
                <a:ext uri="{FF2B5EF4-FFF2-40B4-BE49-F238E27FC236}">
                  <a16:creationId xmlns:a16="http://schemas.microsoft.com/office/drawing/2014/main" xmlns="" id="{9BE596D6-DDD2-464D-94C9-46EA5D255B90}"/>
                </a:ext>
              </a:extLst>
            </p:cNvPr>
            <p:cNvSpPr>
              <a:spLocks/>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2" name="Freeform 135">
              <a:extLst>
                <a:ext uri="{FF2B5EF4-FFF2-40B4-BE49-F238E27FC236}">
                  <a16:creationId xmlns:a16="http://schemas.microsoft.com/office/drawing/2014/main" xmlns="" id="{0A93AE32-62A6-4112-974E-896588EAEA6A}"/>
                </a:ext>
              </a:extLst>
            </p:cNvPr>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3" name="Oval 136">
              <a:extLst>
                <a:ext uri="{FF2B5EF4-FFF2-40B4-BE49-F238E27FC236}">
                  <a16:creationId xmlns:a16="http://schemas.microsoft.com/office/drawing/2014/main" xmlns="" id="{D533EC64-CC03-4C56-B1FB-E5A89EA0868E}"/>
                </a:ext>
              </a:extLst>
            </p:cNvPr>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4" name="Freeform 137">
              <a:extLst>
                <a:ext uri="{FF2B5EF4-FFF2-40B4-BE49-F238E27FC236}">
                  <a16:creationId xmlns:a16="http://schemas.microsoft.com/office/drawing/2014/main" xmlns="" id="{89D538A7-5B95-4BC9-A2AC-85A789B6BD00}"/>
                </a:ext>
              </a:extLst>
            </p:cNvPr>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138">
              <a:extLst>
                <a:ext uri="{FF2B5EF4-FFF2-40B4-BE49-F238E27FC236}">
                  <a16:creationId xmlns:a16="http://schemas.microsoft.com/office/drawing/2014/main" xmlns="" id="{9C6E8966-6A55-4EB9-8268-48427770A1F3}"/>
                </a:ext>
              </a:extLst>
            </p:cNvPr>
            <p:cNvSpPr>
              <a:spLocks/>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139">
              <a:extLst>
                <a:ext uri="{FF2B5EF4-FFF2-40B4-BE49-F238E27FC236}">
                  <a16:creationId xmlns:a16="http://schemas.microsoft.com/office/drawing/2014/main" xmlns="" id="{D16E1B2D-1C75-4BD0-B3D7-E51F74D756E4}"/>
                </a:ext>
              </a:extLst>
            </p:cNvPr>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Oval 140">
              <a:extLst>
                <a:ext uri="{FF2B5EF4-FFF2-40B4-BE49-F238E27FC236}">
                  <a16:creationId xmlns:a16="http://schemas.microsoft.com/office/drawing/2014/main" xmlns="" id="{908A6937-D44F-43A9-9CF5-0BB7ADFB565A}"/>
                </a:ext>
              </a:extLst>
            </p:cNvPr>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Freeform 141">
              <a:extLst>
                <a:ext uri="{FF2B5EF4-FFF2-40B4-BE49-F238E27FC236}">
                  <a16:creationId xmlns:a16="http://schemas.microsoft.com/office/drawing/2014/main" xmlns="" id="{19153F2F-008D-44B5-9458-D938CC5194C9}"/>
                </a:ext>
              </a:extLst>
            </p:cNvPr>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9" name="Oval 142">
              <a:extLst>
                <a:ext uri="{FF2B5EF4-FFF2-40B4-BE49-F238E27FC236}">
                  <a16:creationId xmlns:a16="http://schemas.microsoft.com/office/drawing/2014/main" xmlns="" id="{0CDCDB13-AFE4-46EB-B9A6-A06CEE138563}"/>
                </a:ext>
              </a:extLst>
            </p:cNvPr>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0" name="Freeform 143">
              <a:extLst>
                <a:ext uri="{FF2B5EF4-FFF2-40B4-BE49-F238E27FC236}">
                  <a16:creationId xmlns:a16="http://schemas.microsoft.com/office/drawing/2014/main" xmlns="" id="{0C01E366-B020-4D53-8B00-07D09080FF18}"/>
                </a:ext>
              </a:extLst>
            </p:cNvPr>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144">
              <a:extLst>
                <a:ext uri="{FF2B5EF4-FFF2-40B4-BE49-F238E27FC236}">
                  <a16:creationId xmlns:a16="http://schemas.microsoft.com/office/drawing/2014/main" xmlns="" id="{C6CB3BE7-28AA-4C1A-8691-4B733208A961}"/>
                </a:ext>
              </a:extLst>
            </p:cNvPr>
            <p:cNvSpPr>
              <a:spLocks/>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2" name="Freeform 145">
              <a:extLst>
                <a:ext uri="{FF2B5EF4-FFF2-40B4-BE49-F238E27FC236}">
                  <a16:creationId xmlns:a16="http://schemas.microsoft.com/office/drawing/2014/main" xmlns="" id="{9C949879-F1EA-4B14-8EDE-EDE90E07C5D7}"/>
                </a:ext>
              </a:extLst>
            </p:cNvPr>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3" name="Freeform 146">
              <a:extLst>
                <a:ext uri="{FF2B5EF4-FFF2-40B4-BE49-F238E27FC236}">
                  <a16:creationId xmlns:a16="http://schemas.microsoft.com/office/drawing/2014/main" xmlns="" id="{C8E41376-C9F9-4E74-8FB8-3D1FF9C1BB25}"/>
                </a:ext>
              </a:extLst>
            </p:cNvPr>
            <p:cNvSpPr>
              <a:spLocks/>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4" name="Freeform 147">
              <a:extLst>
                <a:ext uri="{FF2B5EF4-FFF2-40B4-BE49-F238E27FC236}">
                  <a16:creationId xmlns:a16="http://schemas.microsoft.com/office/drawing/2014/main" xmlns="" id="{A6371E7F-4AB7-481D-BDC6-DFCC69837E1E}"/>
                </a:ext>
              </a:extLst>
            </p:cNvPr>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5" name="Oval 148">
              <a:extLst>
                <a:ext uri="{FF2B5EF4-FFF2-40B4-BE49-F238E27FC236}">
                  <a16:creationId xmlns:a16="http://schemas.microsoft.com/office/drawing/2014/main" xmlns="" id="{BC82F1F3-7797-45BF-86B5-E76F16E3F12A}"/>
                </a:ext>
              </a:extLst>
            </p:cNvPr>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6" name="Freeform 149">
              <a:extLst>
                <a:ext uri="{FF2B5EF4-FFF2-40B4-BE49-F238E27FC236}">
                  <a16:creationId xmlns:a16="http://schemas.microsoft.com/office/drawing/2014/main" xmlns="" id="{B9867609-117F-4898-B400-4F0049EB6C42}"/>
                </a:ext>
              </a:extLst>
            </p:cNvPr>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Oval 150">
              <a:extLst>
                <a:ext uri="{FF2B5EF4-FFF2-40B4-BE49-F238E27FC236}">
                  <a16:creationId xmlns:a16="http://schemas.microsoft.com/office/drawing/2014/main" xmlns="" id="{F8F63D77-5ABA-4317-BBAD-89E79D71A119}"/>
                </a:ext>
              </a:extLst>
            </p:cNvPr>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151">
              <a:extLst>
                <a:ext uri="{FF2B5EF4-FFF2-40B4-BE49-F238E27FC236}">
                  <a16:creationId xmlns:a16="http://schemas.microsoft.com/office/drawing/2014/main" xmlns="" id="{78160359-DA61-4E6A-A6BB-56226159EC61}"/>
                </a:ext>
              </a:extLst>
            </p:cNvPr>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9" name="Oval 152">
              <a:extLst>
                <a:ext uri="{FF2B5EF4-FFF2-40B4-BE49-F238E27FC236}">
                  <a16:creationId xmlns:a16="http://schemas.microsoft.com/office/drawing/2014/main" xmlns="" id="{3E6DCBE0-07FF-414D-8867-056DB8DD1280}"/>
                </a:ext>
              </a:extLst>
            </p:cNvPr>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0" name="Freeform 153">
              <a:extLst>
                <a:ext uri="{FF2B5EF4-FFF2-40B4-BE49-F238E27FC236}">
                  <a16:creationId xmlns:a16="http://schemas.microsoft.com/office/drawing/2014/main" xmlns="" id="{BC0CAD96-91BB-452B-AA48-C66E28A12759}"/>
                </a:ext>
              </a:extLst>
            </p:cNvPr>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71" name="组合 170">
            <a:extLst>
              <a:ext uri="{FF2B5EF4-FFF2-40B4-BE49-F238E27FC236}">
                <a16:creationId xmlns:a16="http://schemas.microsoft.com/office/drawing/2014/main" xmlns="" id="{C8220180-39D3-42BA-8632-35CEC16B99AA}"/>
              </a:ext>
            </a:extLst>
          </p:cNvPr>
          <p:cNvGrpSpPr/>
          <p:nvPr/>
        </p:nvGrpSpPr>
        <p:grpSpPr>
          <a:xfrm>
            <a:off x="5164848" y="1305441"/>
            <a:ext cx="1534160" cy="546208"/>
            <a:chOff x="1207894" y="5909769"/>
            <a:chExt cx="3065854" cy="542325"/>
          </a:xfrm>
        </p:grpSpPr>
        <p:sp>
          <p:nvSpPr>
            <p:cNvPr id="172" name="矩形: 圆角 171">
              <a:extLst>
                <a:ext uri="{FF2B5EF4-FFF2-40B4-BE49-F238E27FC236}">
                  <a16:creationId xmlns:a16="http://schemas.microsoft.com/office/drawing/2014/main" xmlns="" id="{353F0637-16E7-42D0-9B37-268C86756FA3}"/>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73" name="文本框 172">
              <a:extLst>
                <a:ext uri="{FF2B5EF4-FFF2-40B4-BE49-F238E27FC236}">
                  <a16:creationId xmlns:a16="http://schemas.microsoft.com/office/drawing/2014/main" xmlns="" id="{3DF9C9BF-55B6-4C31-936C-B3548EB4A3B5}"/>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01</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174" name="文本框 173">
            <a:extLst>
              <a:ext uri="{FF2B5EF4-FFF2-40B4-BE49-F238E27FC236}">
                <a16:creationId xmlns:a16="http://schemas.microsoft.com/office/drawing/2014/main" xmlns="" id="{D45F0833-FF46-456C-A1C6-8C41D7E83B64}"/>
              </a:ext>
            </a:extLst>
          </p:cNvPr>
          <p:cNvSpPr txBox="1"/>
          <p:nvPr/>
        </p:nvSpPr>
        <p:spPr>
          <a:xfrm>
            <a:off x="6975514" y="1247097"/>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公司和团队介绍</a:t>
            </a:r>
          </a:p>
        </p:txBody>
      </p:sp>
      <p:cxnSp>
        <p:nvCxnSpPr>
          <p:cNvPr id="176" name="直接连接符 175">
            <a:extLst>
              <a:ext uri="{FF2B5EF4-FFF2-40B4-BE49-F238E27FC236}">
                <a16:creationId xmlns:a16="http://schemas.microsoft.com/office/drawing/2014/main" xmlns="" id="{B6147908-0EDD-4BE1-9087-92BEFBCBF06B}"/>
              </a:ext>
            </a:extLst>
          </p:cNvPr>
          <p:cNvCxnSpPr>
            <a:cxnSpLocks/>
          </p:cNvCxnSpPr>
          <p:nvPr/>
        </p:nvCxnSpPr>
        <p:spPr>
          <a:xfrm>
            <a:off x="5129758" y="1990235"/>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grpSp>
        <p:nvGrpSpPr>
          <p:cNvPr id="200" name="组合 199">
            <a:extLst>
              <a:ext uri="{FF2B5EF4-FFF2-40B4-BE49-F238E27FC236}">
                <a16:creationId xmlns:a16="http://schemas.microsoft.com/office/drawing/2014/main" xmlns="" id="{3A4311EB-5036-4D8B-9DA6-1E517C2AA746}"/>
              </a:ext>
            </a:extLst>
          </p:cNvPr>
          <p:cNvGrpSpPr/>
          <p:nvPr/>
        </p:nvGrpSpPr>
        <p:grpSpPr>
          <a:xfrm>
            <a:off x="5164848" y="2264963"/>
            <a:ext cx="1534160" cy="546208"/>
            <a:chOff x="1207894" y="5909769"/>
            <a:chExt cx="3065854" cy="542325"/>
          </a:xfrm>
        </p:grpSpPr>
        <p:sp>
          <p:nvSpPr>
            <p:cNvPr id="201" name="矩形: 圆角 200">
              <a:extLst>
                <a:ext uri="{FF2B5EF4-FFF2-40B4-BE49-F238E27FC236}">
                  <a16:creationId xmlns:a16="http://schemas.microsoft.com/office/drawing/2014/main" xmlns="" id="{00277A34-B190-4211-821B-B4540D949B94}"/>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02" name="文本框 201">
              <a:extLst>
                <a:ext uri="{FF2B5EF4-FFF2-40B4-BE49-F238E27FC236}">
                  <a16:creationId xmlns:a16="http://schemas.microsoft.com/office/drawing/2014/main" xmlns="" id="{D68C3181-11AE-4F46-9903-899B7D179D88}"/>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02</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203" name="文本框 202">
            <a:extLst>
              <a:ext uri="{FF2B5EF4-FFF2-40B4-BE49-F238E27FC236}">
                <a16:creationId xmlns:a16="http://schemas.microsoft.com/office/drawing/2014/main" xmlns="" id="{8987A776-38B2-4F72-8B92-39F0456E958B}"/>
              </a:ext>
            </a:extLst>
          </p:cNvPr>
          <p:cNvSpPr txBox="1"/>
          <p:nvPr/>
        </p:nvSpPr>
        <p:spPr>
          <a:xfrm>
            <a:off x="6975514" y="2206619"/>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产品和运营管理</a:t>
            </a:r>
          </a:p>
        </p:txBody>
      </p:sp>
      <p:cxnSp>
        <p:nvCxnSpPr>
          <p:cNvPr id="204" name="直接连接符 203">
            <a:extLst>
              <a:ext uri="{FF2B5EF4-FFF2-40B4-BE49-F238E27FC236}">
                <a16:creationId xmlns:a16="http://schemas.microsoft.com/office/drawing/2014/main" xmlns="" id="{3F85E85C-09BB-4FCC-BBAB-CC117FFD45F5}"/>
              </a:ext>
            </a:extLst>
          </p:cNvPr>
          <p:cNvCxnSpPr>
            <a:cxnSpLocks/>
          </p:cNvCxnSpPr>
          <p:nvPr/>
        </p:nvCxnSpPr>
        <p:spPr>
          <a:xfrm>
            <a:off x="5129758" y="2949757"/>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grpSp>
        <p:nvGrpSpPr>
          <p:cNvPr id="205" name="组合 204">
            <a:extLst>
              <a:ext uri="{FF2B5EF4-FFF2-40B4-BE49-F238E27FC236}">
                <a16:creationId xmlns:a16="http://schemas.microsoft.com/office/drawing/2014/main" xmlns="" id="{CBC0E001-9661-49BB-9CC6-45BAB0140C23}"/>
              </a:ext>
            </a:extLst>
          </p:cNvPr>
          <p:cNvGrpSpPr/>
          <p:nvPr/>
        </p:nvGrpSpPr>
        <p:grpSpPr>
          <a:xfrm>
            <a:off x="5164848" y="3310381"/>
            <a:ext cx="1534160" cy="546208"/>
            <a:chOff x="1207894" y="5909769"/>
            <a:chExt cx="3065854" cy="542325"/>
          </a:xfrm>
        </p:grpSpPr>
        <p:sp>
          <p:nvSpPr>
            <p:cNvPr id="206" name="矩形: 圆角 205">
              <a:extLst>
                <a:ext uri="{FF2B5EF4-FFF2-40B4-BE49-F238E27FC236}">
                  <a16:creationId xmlns:a16="http://schemas.microsoft.com/office/drawing/2014/main" xmlns="" id="{B1FCBE0B-FB81-4185-BE92-0913CF0685A9}"/>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07" name="文本框 206">
              <a:extLst>
                <a:ext uri="{FF2B5EF4-FFF2-40B4-BE49-F238E27FC236}">
                  <a16:creationId xmlns:a16="http://schemas.microsoft.com/office/drawing/2014/main" xmlns="" id="{745693AE-953E-4087-BA17-414D960EAF65}"/>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03</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208" name="文本框 207">
            <a:extLst>
              <a:ext uri="{FF2B5EF4-FFF2-40B4-BE49-F238E27FC236}">
                <a16:creationId xmlns:a16="http://schemas.microsoft.com/office/drawing/2014/main" xmlns="" id="{0E7CD8A3-8B0A-4C09-A4E6-508DE4EBD622}"/>
              </a:ext>
            </a:extLst>
          </p:cNvPr>
          <p:cNvSpPr txBox="1"/>
          <p:nvPr/>
        </p:nvSpPr>
        <p:spPr>
          <a:xfrm>
            <a:off x="6975514" y="3252037"/>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项目和市场分析</a:t>
            </a:r>
          </a:p>
        </p:txBody>
      </p:sp>
      <p:cxnSp>
        <p:nvCxnSpPr>
          <p:cNvPr id="209" name="直接连接符 208">
            <a:extLst>
              <a:ext uri="{FF2B5EF4-FFF2-40B4-BE49-F238E27FC236}">
                <a16:creationId xmlns:a16="http://schemas.microsoft.com/office/drawing/2014/main" xmlns="" id="{0B38AF81-A679-444A-851E-972468755661}"/>
              </a:ext>
            </a:extLst>
          </p:cNvPr>
          <p:cNvCxnSpPr>
            <a:cxnSpLocks/>
          </p:cNvCxnSpPr>
          <p:nvPr/>
        </p:nvCxnSpPr>
        <p:spPr>
          <a:xfrm>
            <a:off x="5129758" y="3995175"/>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grpSp>
        <p:nvGrpSpPr>
          <p:cNvPr id="210" name="组合 209">
            <a:extLst>
              <a:ext uri="{FF2B5EF4-FFF2-40B4-BE49-F238E27FC236}">
                <a16:creationId xmlns:a16="http://schemas.microsoft.com/office/drawing/2014/main" xmlns="" id="{0A372D50-66BD-457F-A23C-68CA3A374889}"/>
              </a:ext>
            </a:extLst>
          </p:cNvPr>
          <p:cNvGrpSpPr/>
          <p:nvPr/>
        </p:nvGrpSpPr>
        <p:grpSpPr>
          <a:xfrm>
            <a:off x="5164848" y="4310380"/>
            <a:ext cx="1534160" cy="546208"/>
            <a:chOff x="1207894" y="5909769"/>
            <a:chExt cx="3065854" cy="542325"/>
          </a:xfrm>
        </p:grpSpPr>
        <p:sp>
          <p:nvSpPr>
            <p:cNvPr id="211" name="矩形: 圆角 210">
              <a:extLst>
                <a:ext uri="{FF2B5EF4-FFF2-40B4-BE49-F238E27FC236}">
                  <a16:creationId xmlns:a16="http://schemas.microsoft.com/office/drawing/2014/main" xmlns="" id="{D20CF15B-98F9-4A2E-A67D-CEEE577609EB}"/>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12" name="文本框 211">
              <a:extLst>
                <a:ext uri="{FF2B5EF4-FFF2-40B4-BE49-F238E27FC236}">
                  <a16:creationId xmlns:a16="http://schemas.microsoft.com/office/drawing/2014/main" xmlns="" id="{E0BAC2BE-A8B4-4535-8C1D-CFC8E1480B46}"/>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04</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213" name="文本框 212">
            <a:extLst>
              <a:ext uri="{FF2B5EF4-FFF2-40B4-BE49-F238E27FC236}">
                <a16:creationId xmlns:a16="http://schemas.microsoft.com/office/drawing/2014/main" xmlns="" id="{40A2DCA5-A9D8-46CE-B802-28E31507628B}"/>
              </a:ext>
            </a:extLst>
          </p:cNvPr>
          <p:cNvSpPr txBox="1"/>
          <p:nvPr/>
        </p:nvSpPr>
        <p:spPr>
          <a:xfrm>
            <a:off x="6975514" y="4252036"/>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规划和未来发展</a:t>
            </a:r>
          </a:p>
        </p:txBody>
      </p:sp>
      <p:cxnSp>
        <p:nvCxnSpPr>
          <p:cNvPr id="214" name="直接连接符 213">
            <a:extLst>
              <a:ext uri="{FF2B5EF4-FFF2-40B4-BE49-F238E27FC236}">
                <a16:creationId xmlns:a16="http://schemas.microsoft.com/office/drawing/2014/main" xmlns="" id="{E8CE20E8-A439-4115-92B6-A4A461CAACF2}"/>
              </a:ext>
            </a:extLst>
          </p:cNvPr>
          <p:cNvCxnSpPr>
            <a:cxnSpLocks/>
          </p:cNvCxnSpPr>
          <p:nvPr/>
        </p:nvCxnSpPr>
        <p:spPr>
          <a:xfrm>
            <a:off x="5129758" y="4995174"/>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sp>
        <p:nvSpPr>
          <p:cNvPr id="215" name="矩形 214">
            <a:extLst>
              <a:ext uri="{FF2B5EF4-FFF2-40B4-BE49-F238E27FC236}">
                <a16:creationId xmlns:a16="http://schemas.microsoft.com/office/drawing/2014/main" xmlns="" id="{3B7C26A2-250D-4E9B-AD46-D543E14F8263}"/>
              </a:ext>
            </a:extLst>
          </p:cNvPr>
          <p:cNvSpPr/>
          <p:nvPr/>
        </p:nvSpPr>
        <p:spPr>
          <a:xfrm>
            <a:off x="7028158" y="1658126"/>
            <a:ext cx="3303793" cy="246221"/>
          </a:xfrm>
          <a:prstGeom prst="rect">
            <a:avLst/>
          </a:prstGeom>
        </p:spPr>
        <p:txBody>
          <a:bodyPr wrap="square">
            <a:spAutoFit/>
          </a:bodyPr>
          <a:lstStyle/>
          <a:p>
            <a:r>
              <a:rPr lang="en-US" altLang="zh-CN" sz="1000" dirty="0">
                <a:solidFill>
                  <a:srgbClr val="D9D9D9"/>
                </a:solidFill>
                <a:cs typeface="+mn-ea"/>
                <a:sym typeface="+mn-lt"/>
              </a:rPr>
              <a:t>COMPANY AND TEAM INTRODUCTION</a:t>
            </a:r>
            <a:endParaRPr lang="zh-CN" altLang="en-US" sz="1000" dirty="0">
              <a:solidFill>
                <a:srgbClr val="D9D9D9"/>
              </a:solidFill>
              <a:cs typeface="+mn-ea"/>
              <a:sym typeface="+mn-lt"/>
            </a:endParaRPr>
          </a:p>
        </p:txBody>
      </p:sp>
      <p:sp>
        <p:nvSpPr>
          <p:cNvPr id="216" name="矩形 215">
            <a:extLst>
              <a:ext uri="{FF2B5EF4-FFF2-40B4-BE49-F238E27FC236}">
                <a16:creationId xmlns:a16="http://schemas.microsoft.com/office/drawing/2014/main" xmlns="" id="{F01F07F8-1C60-4567-9725-8EF6BD7ACC9E}"/>
              </a:ext>
            </a:extLst>
          </p:cNvPr>
          <p:cNvSpPr/>
          <p:nvPr/>
        </p:nvSpPr>
        <p:spPr>
          <a:xfrm>
            <a:off x="7028158" y="2602055"/>
            <a:ext cx="3303793" cy="246221"/>
          </a:xfrm>
          <a:prstGeom prst="rect">
            <a:avLst/>
          </a:prstGeom>
        </p:spPr>
        <p:txBody>
          <a:bodyPr wrap="square">
            <a:spAutoFit/>
          </a:bodyPr>
          <a:lstStyle/>
          <a:p>
            <a:r>
              <a:rPr lang="en-US" altLang="zh-CN" sz="1000" dirty="0">
                <a:solidFill>
                  <a:srgbClr val="D9D9D9"/>
                </a:solidFill>
                <a:cs typeface="+mn-ea"/>
                <a:sym typeface="+mn-lt"/>
              </a:rPr>
              <a:t>PRODUCT AND OPERATIONS MANAGEMENT</a:t>
            </a:r>
          </a:p>
        </p:txBody>
      </p:sp>
      <p:sp>
        <p:nvSpPr>
          <p:cNvPr id="217" name="矩形 216">
            <a:extLst>
              <a:ext uri="{FF2B5EF4-FFF2-40B4-BE49-F238E27FC236}">
                <a16:creationId xmlns:a16="http://schemas.microsoft.com/office/drawing/2014/main" xmlns="" id="{7A3D6F70-25E6-4BDD-9A3D-B2A5123F02EC}"/>
              </a:ext>
            </a:extLst>
          </p:cNvPr>
          <p:cNvSpPr/>
          <p:nvPr/>
        </p:nvSpPr>
        <p:spPr>
          <a:xfrm>
            <a:off x="7028158" y="3661895"/>
            <a:ext cx="3303793" cy="246221"/>
          </a:xfrm>
          <a:prstGeom prst="rect">
            <a:avLst/>
          </a:prstGeom>
        </p:spPr>
        <p:txBody>
          <a:bodyPr wrap="square">
            <a:spAutoFit/>
          </a:bodyPr>
          <a:lstStyle/>
          <a:p>
            <a:r>
              <a:rPr lang="en-US" altLang="zh-CN" sz="1000" dirty="0">
                <a:solidFill>
                  <a:srgbClr val="D9D9D9"/>
                </a:solidFill>
                <a:cs typeface="+mn-ea"/>
                <a:sym typeface="+mn-lt"/>
              </a:rPr>
              <a:t>PROJECT AND MARKET ANALYSIS</a:t>
            </a:r>
          </a:p>
        </p:txBody>
      </p:sp>
      <p:sp>
        <p:nvSpPr>
          <p:cNvPr id="218" name="矩形 217">
            <a:extLst>
              <a:ext uri="{FF2B5EF4-FFF2-40B4-BE49-F238E27FC236}">
                <a16:creationId xmlns:a16="http://schemas.microsoft.com/office/drawing/2014/main" xmlns="" id="{B4888B33-D3FD-4EBD-956B-17B3D718F0C6}"/>
              </a:ext>
            </a:extLst>
          </p:cNvPr>
          <p:cNvSpPr/>
          <p:nvPr/>
        </p:nvSpPr>
        <p:spPr>
          <a:xfrm>
            <a:off x="7028158" y="4644393"/>
            <a:ext cx="3303793" cy="246221"/>
          </a:xfrm>
          <a:prstGeom prst="rect">
            <a:avLst/>
          </a:prstGeom>
        </p:spPr>
        <p:txBody>
          <a:bodyPr wrap="square">
            <a:spAutoFit/>
          </a:bodyPr>
          <a:lstStyle/>
          <a:p>
            <a:r>
              <a:rPr lang="en-US" altLang="zh-CN" sz="1000" dirty="0">
                <a:solidFill>
                  <a:srgbClr val="D9D9D9"/>
                </a:solidFill>
                <a:cs typeface="+mn-ea"/>
                <a:sym typeface="+mn-lt"/>
              </a:rPr>
              <a:t>PLANNING AND FUTURE DEVELOPMENT</a:t>
            </a:r>
          </a:p>
        </p:txBody>
      </p:sp>
      <p:sp>
        <p:nvSpPr>
          <p:cNvPr id="371" name="文本框 370">
            <a:extLst>
              <a:ext uri="{FF2B5EF4-FFF2-40B4-BE49-F238E27FC236}">
                <a16:creationId xmlns:a16="http://schemas.microsoft.com/office/drawing/2014/main" xmlns="" id="{0AAA0B8A-5111-4AF3-AD6F-061E4C38DC7D}"/>
              </a:ext>
            </a:extLst>
          </p:cNvPr>
          <p:cNvSpPr txBox="1"/>
          <p:nvPr/>
        </p:nvSpPr>
        <p:spPr>
          <a:xfrm>
            <a:off x="1725530" y="1029927"/>
            <a:ext cx="677108" cy="3800268"/>
          </a:xfrm>
          <a:prstGeom prst="rect">
            <a:avLst/>
          </a:prstGeom>
          <a:noFill/>
        </p:spPr>
        <p:txBody>
          <a:bodyPr vert="eaVert" wrap="square" rtlCol="0">
            <a:spAutoFit/>
            <a:scene3d>
              <a:camera prst="orthographicFront"/>
              <a:lightRig rig="threePt" dir="t"/>
            </a:scene3d>
            <a:sp3d contourW="12700"/>
          </a:bodyPr>
          <a:lstStyle>
            <a:defPPr>
              <a:defRPr lang="zh-CN"/>
            </a:defPPr>
            <a:lvl1pPr>
              <a:defRPr sz="3200" b="1" spc="600">
                <a:solidFill>
                  <a:schemeClr val="tx1">
                    <a:lumMod val="75000"/>
                    <a:lumOff val="25000"/>
                  </a:schemeClr>
                </a:solidFill>
                <a:effectLst>
                  <a:glow rad="101600">
                    <a:schemeClr val="bg1">
                      <a:lumMod val="85000"/>
                      <a:alpha val="60000"/>
                    </a:schemeClr>
                  </a:glow>
                </a:effectLst>
                <a:latin typeface="Aa细黑" panose="00020600040101010101" pitchFamily="18" charset="0"/>
                <a:ea typeface="Aa细黑" panose="00020600040101010101" pitchFamily="18" charset="0"/>
              </a:defRPr>
            </a:lvl1pPr>
          </a:lstStyle>
          <a:p>
            <a:pPr algn="ctr"/>
            <a:r>
              <a:rPr lang="en-US" altLang="zh-CN" dirty="0">
                <a:effectLst/>
                <a:latin typeface="+mn-lt"/>
                <a:ea typeface="+mn-ea"/>
                <a:cs typeface="+mn-ea"/>
                <a:sym typeface="+mn-lt"/>
              </a:rPr>
              <a:t>CONTENTS</a:t>
            </a:r>
            <a:endParaRPr lang="zh-CN" altLang="en-US" dirty="0">
              <a:effectLst/>
              <a:latin typeface="+mn-lt"/>
              <a:ea typeface="+mn-ea"/>
              <a:cs typeface="+mn-ea"/>
              <a:sym typeface="+mn-lt"/>
            </a:endParaRPr>
          </a:p>
        </p:txBody>
      </p:sp>
      <p:sp>
        <p:nvSpPr>
          <p:cNvPr id="372" name="文本框 371">
            <a:extLst>
              <a:ext uri="{FF2B5EF4-FFF2-40B4-BE49-F238E27FC236}">
                <a16:creationId xmlns:a16="http://schemas.microsoft.com/office/drawing/2014/main" xmlns="" id="{DE04BAB6-CD8D-49E4-B6A8-C4F992426C3E}"/>
              </a:ext>
            </a:extLst>
          </p:cNvPr>
          <p:cNvSpPr txBox="1"/>
          <p:nvPr/>
        </p:nvSpPr>
        <p:spPr>
          <a:xfrm>
            <a:off x="2204610" y="149110"/>
            <a:ext cx="1107996" cy="3710226"/>
          </a:xfrm>
          <a:prstGeom prst="rect">
            <a:avLst/>
          </a:prstGeom>
          <a:noFill/>
        </p:spPr>
        <p:txBody>
          <a:bodyPr vert="eaVert" wrap="square" rtlCol="0">
            <a:spAutoFit/>
            <a:scene3d>
              <a:camera prst="orthographicFront"/>
              <a:lightRig rig="threePt" dir="t"/>
            </a:scene3d>
            <a:sp3d contourW="12700"/>
          </a:bodyPr>
          <a:lstStyle>
            <a:defPPr>
              <a:defRPr lang="zh-CN"/>
            </a:defPPr>
            <a:lvl1pPr>
              <a:defRPr sz="3200" b="1" spc="600">
                <a:solidFill>
                  <a:schemeClr val="tx1">
                    <a:lumMod val="75000"/>
                    <a:lumOff val="25000"/>
                  </a:schemeClr>
                </a:solidFill>
                <a:effectLst>
                  <a:glow rad="101600">
                    <a:schemeClr val="bg1">
                      <a:lumMod val="85000"/>
                      <a:alpha val="60000"/>
                    </a:schemeClr>
                  </a:glow>
                </a:effectLst>
                <a:latin typeface="Aa细黑" panose="00020600040101010101" pitchFamily="18" charset="0"/>
                <a:ea typeface="Aa细黑" panose="00020600040101010101" pitchFamily="18" charset="0"/>
              </a:defRPr>
            </a:lvl1pPr>
          </a:lstStyle>
          <a:p>
            <a:pPr algn="ctr"/>
            <a:r>
              <a:rPr lang="zh-CN" altLang="en-US" sz="6000" dirty="0">
                <a:effectLst/>
                <a:latin typeface="+mn-lt"/>
                <a:ea typeface="+mn-ea"/>
                <a:cs typeface="+mn-ea"/>
                <a:sym typeface="+mn-lt"/>
              </a:rPr>
              <a:t>目录</a:t>
            </a:r>
          </a:p>
        </p:txBody>
      </p:sp>
      <p:grpSp>
        <p:nvGrpSpPr>
          <p:cNvPr id="373" name="组合 372">
            <a:extLst>
              <a:ext uri="{FF2B5EF4-FFF2-40B4-BE49-F238E27FC236}">
                <a16:creationId xmlns:a16="http://schemas.microsoft.com/office/drawing/2014/main" xmlns="" id="{EF30CFAA-2291-4062-B01B-2E9A7C117C12}"/>
              </a:ext>
            </a:extLst>
          </p:cNvPr>
          <p:cNvGrpSpPr/>
          <p:nvPr/>
        </p:nvGrpSpPr>
        <p:grpSpPr>
          <a:xfrm>
            <a:off x="-3643996" y="-875401"/>
            <a:ext cx="5587004" cy="5227392"/>
            <a:chOff x="-524024" y="-332605"/>
            <a:chExt cx="1943299" cy="1818218"/>
          </a:xfrm>
        </p:grpSpPr>
        <p:sp>
          <p:nvSpPr>
            <p:cNvPr id="374" name="Freeform 20">
              <a:extLst>
                <a:ext uri="{FF2B5EF4-FFF2-40B4-BE49-F238E27FC236}">
                  <a16:creationId xmlns:a16="http://schemas.microsoft.com/office/drawing/2014/main" xmlns="" id="{9AB5F214-68B4-43A8-8E27-78C59A1772C4}"/>
                </a:ext>
              </a:extLst>
            </p:cNvPr>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5" name="Freeform 22">
              <a:extLst>
                <a:ext uri="{FF2B5EF4-FFF2-40B4-BE49-F238E27FC236}">
                  <a16:creationId xmlns:a16="http://schemas.microsoft.com/office/drawing/2014/main" xmlns="" id="{825B1E2E-3CA6-4599-9592-533DEDE46E9B}"/>
                </a:ext>
              </a:extLst>
            </p:cNvPr>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6" name="Freeform 23">
              <a:extLst>
                <a:ext uri="{FF2B5EF4-FFF2-40B4-BE49-F238E27FC236}">
                  <a16:creationId xmlns:a16="http://schemas.microsoft.com/office/drawing/2014/main" xmlns="" id="{CDDE10CB-D2D7-4A33-A9C6-28B8C5523376}"/>
                </a:ext>
              </a:extLst>
            </p:cNvPr>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7" name="Freeform 38">
              <a:extLst>
                <a:ext uri="{FF2B5EF4-FFF2-40B4-BE49-F238E27FC236}">
                  <a16:creationId xmlns:a16="http://schemas.microsoft.com/office/drawing/2014/main" xmlns="" id="{E65E78E3-61CE-4264-A046-100E613AD788}"/>
                </a:ext>
              </a:extLst>
            </p:cNvPr>
            <p:cNvSpPr>
              <a:spLocks/>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8" name="Freeform 39">
              <a:extLst>
                <a:ext uri="{FF2B5EF4-FFF2-40B4-BE49-F238E27FC236}">
                  <a16:creationId xmlns:a16="http://schemas.microsoft.com/office/drawing/2014/main" xmlns="" id="{A9AA8700-CAA7-48C1-8FB7-EDA4BAF958DB}"/>
                </a:ext>
              </a:extLst>
            </p:cNvPr>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9" name="Freeform 40">
              <a:extLst>
                <a:ext uri="{FF2B5EF4-FFF2-40B4-BE49-F238E27FC236}">
                  <a16:creationId xmlns:a16="http://schemas.microsoft.com/office/drawing/2014/main" xmlns="" id="{60305394-643D-4206-A326-9224F02D68FE}"/>
                </a:ext>
              </a:extLst>
            </p:cNvPr>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0" name="Freeform 41">
              <a:extLst>
                <a:ext uri="{FF2B5EF4-FFF2-40B4-BE49-F238E27FC236}">
                  <a16:creationId xmlns:a16="http://schemas.microsoft.com/office/drawing/2014/main" xmlns="" id="{D7618E39-E897-4017-B567-FDE94AF7E950}"/>
                </a:ext>
              </a:extLst>
            </p:cNvPr>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1" name="Freeform 49">
              <a:extLst>
                <a:ext uri="{FF2B5EF4-FFF2-40B4-BE49-F238E27FC236}">
                  <a16:creationId xmlns:a16="http://schemas.microsoft.com/office/drawing/2014/main" xmlns="" id="{30C077BE-2DBF-4AAD-BE9A-E17BD75A1023}"/>
                </a:ext>
              </a:extLst>
            </p:cNvPr>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2" name="Freeform 57">
              <a:extLst>
                <a:ext uri="{FF2B5EF4-FFF2-40B4-BE49-F238E27FC236}">
                  <a16:creationId xmlns:a16="http://schemas.microsoft.com/office/drawing/2014/main" xmlns="" id="{EE69F949-DE37-41E5-B648-FA18D6310FEC}"/>
                </a:ext>
              </a:extLst>
            </p:cNvPr>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3" name="Freeform 58">
              <a:extLst>
                <a:ext uri="{FF2B5EF4-FFF2-40B4-BE49-F238E27FC236}">
                  <a16:creationId xmlns:a16="http://schemas.microsoft.com/office/drawing/2014/main" xmlns="" id="{7DC79B57-6D67-4B73-9C91-F7B0EC108B33}"/>
                </a:ext>
              </a:extLst>
            </p:cNvPr>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4" name="Freeform 59">
              <a:extLst>
                <a:ext uri="{FF2B5EF4-FFF2-40B4-BE49-F238E27FC236}">
                  <a16:creationId xmlns:a16="http://schemas.microsoft.com/office/drawing/2014/main" xmlns="" id="{484ACD20-9E12-44A6-B966-7C5D36425B13}"/>
                </a:ext>
              </a:extLst>
            </p:cNvPr>
            <p:cNvSpPr>
              <a:spLocks/>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5" name="Freeform 60">
              <a:extLst>
                <a:ext uri="{FF2B5EF4-FFF2-40B4-BE49-F238E27FC236}">
                  <a16:creationId xmlns:a16="http://schemas.microsoft.com/office/drawing/2014/main" xmlns="" id="{808DA26C-6A1B-49D5-BDBD-51D783638E09}"/>
                </a:ext>
              </a:extLst>
            </p:cNvPr>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6" name="Freeform 61">
              <a:extLst>
                <a:ext uri="{FF2B5EF4-FFF2-40B4-BE49-F238E27FC236}">
                  <a16:creationId xmlns:a16="http://schemas.microsoft.com/office/drawing/2014/main" xmlns="" id="{DA4E1610-AC68-4F1E-BBC0-0AEF26B48551}"/>
                </a:ext>
              </a:extLst>
            </p:cNvPr>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7" name="Freeform 62">
              <a:extLst>
                <a:ext uri="{FF2B5EF4-FFF2-40B4-BE49-F238E27FC236}">
                  <a16:creationId xmlns:a16="http://schemas.microsoft.com/office/drawing/2014/main" xmlns="" id="{7268E0B4-738F-43E8-98AA-96B9A7053D0D}"/>
                </a:ext>
              </a:extLst>
            </p:cNvPr>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8" name="Freeform 63">
              <a:extLst>
                <a:ext uri="{FF2B5EF4-FFF2-40B4-BE49-F238E27FC236}">
                  <a16:creationId xmlns:a16="http://schemas.microsoft.com/office/drawing/2014/main" xmlns="" id="{10B24BC2-8F9A-46D1-9E69-7547566A05E8}"/>
                </a:ext>
              </a:extLst>
            </p:cNvPr>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9" name="Freeform 64">
              <a:extLst>
                <a:ext uri="{FF2B5EF4-FFF2-40B4-BE49-F238E27FC236}">
                  <a16:creationId xmlns:a16="http://schemas.microsoft.com/office/drawing/2014/main" xmlns="" id="{38E1AEF5-FEDA-4089-A28F-43D69FF45C16}"/>
                </a:ext>
              </a:extLst>
            </p:cNvPr>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0" name="Freeform 65">
              <a:extLst>
                <a:ext uri="{FF2B5EF4-FFF2-40B4-BE49-F238E27FC236}">
                  <a16:creationId xmlns:a16="http://schemas.microsoft.com/office/drawing/2014/main" xmlns="" id="{320A50D4-5326-483C-BA6F-11D7C60877C4}"/>
                </a:ext>
              </a:extLst>
            </p:cNvPr>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1" name="Freeform 69">
              <a:extLst>
                <a:ext uri="{FF2B5EF4-FFF2-40B4-BE49-F238E27FC236}">
                  <a16:creationId xmlns:a16="http://schemas.microsoft.com/office/drawing/2014/main" xmlns="" id="{6C18EC59-2D03-4956-9B7D-E2DFD461A0D3}"/>
                </a:ext>
              </a:extLst>
            </p:cNvPr>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2" name="Freeform 71">
              <a:extLst>
                <a:ext uri="{FF2B5EF4-FFF2-40B4-BE49-F238E27FC236}">
                  <a16:creationId xmlns:a16="http://schemas.microsoft.com/office/drawing/2014/main" xmlns="" id="{88E9A76F-1EC4-4F19-B0D6-C8212933808D}"/>
                </a:ext>
              </a:extLst>
            </p:cNvPr>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3" name="Freeform 72">
              <a:extLst>
                <a:ext uri="{FF2B5EF4-FFF2-40B4-BE49-F238E27FC236}">
                  <a16:creationId xmlns:a16="http://schemas.microsoft.com/office/drawing/2014/main" xmlns="" id="{E7D9FC25-91F5-4521-83F5-B80DFCE004CA}"/>
                </a:ext>
              </a:extLst>
            </p:cNvPr>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4" name="Freeform 73">
              <a:extLst>
                <a:ext uri="{FF2B5EF4-FFF2-40B4-BE49-F238E27FC236}">
                  <a16:creationId xmlns:a16="http://schemas.microsoft.com/office/drawing/2014/main" xmlns="" id="{B222FE68-129E-444F-AE7F-B8AC1EE09DEC}"/>
                </a:ext>
              </a:extLst>
            </p:cNvPr>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5" name="Freeform 75">
              <a:extLst>
                <a:ext uri="{FF2B5EF4-FFF2-40B4-BE49-F238E27FC236}">
                  <a16:creationId xmlns:a16="http://schemas.microsoft.com/office/drawing/2014/main" xmlns="" id="{6A1D7334-9D84-48FF-8C97-9625636C30E8}"/>
                </a:ext>
              </a:extLst>
            </p:cNvPr>
            <p:cNvSpPr>
              <a:spLocks/>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6" name="Freeform 76">
              <a:extLst>
                <a:ext uri="{FF2B5EF4-FFF2-40B4-BE49-F238E27FC236}">
                  <a16:creationId xmlns:a16="http://schemas.microsoft.com/office/drawing/2014/main" xmlns="" id="{F3719262-B76B-4FDB-A1CE-C57D4068EB79}"/>
                </a:ext>
              </a:extLst>
            </p:cNvPr>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7" name="Freeform 98">
              <a:extLst>
                <a:ext uri="{FF2B5EF4-FFF2-40B4-BE49-F238E27FC236}">
                  <a16:creationId xmlns:a16="http://schemas.microsoft.com/office/drawing/2014/main" xmlns="" id="{ECD5B54B-A702-4A8D-967B-4B03AF393DFA}"/>
                </a:ext>
              </a:extLst>
            </p:cNvPr>
            <p:cNvSpPr>
              <a:spLocks/>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8" name="Freeform 99">
              <a:extLst>
                <a:ext uri="{FF2B5EF4-FFF2-40B4-BE49-F238E27FC236}">
                  <a16:creationId xmlns:a16="http://schemas.microsoft.com/office/drawing/2014/main" xmlns="" id="{6D7D41D0-F659-4396-B656-8010E291A546}"/>
                </a:ext>
              </a:extLst>
            </p:cNvPr>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9" name="Freeform 110">
              <a:extLst>
                <a:ext uri="{FF2B5EF4-FFF2-40B4-BE49-F238E27FC236}">
                  <a16:creationId xmlns:a16="http://schemas.microsoft.com/office/drawing/2014/main" xmlns="" id="{D386103C-5D08-41C7-8EF7-37A52C7E37EC}"/>
                </a:ext>
              </a:extLst>
            </p:cNvPr>
            <p:cNvSpPr>
              <a:spLocks/>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0" name="Freeform 111">
              <a:extLst>
                <a:ext uri="{FF2B5EF4-FFF2-40B4-BE49-F238E27FC236}">
                  <a16:creationId xmlns:a16="http://schemas.microsoft.com/office/drawing/2014/main" xmlns="" id="{B05B0082-0703-4C2C-8E2B-EA8ADB39AF61}"/>
                </a:ext>
              </a:extLst>
            </p:cNvPr>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1" name="Oval 112">
              <a:extLst>
                <a:ext uri="{FF2B5EF4-FFF2-40B4-BE49-F238E27FC236}">
                  <a16:creationId xmlns:a16="http://schemas.microsoft.com/office/drawing/2014/main" xmlns="" id="{138EAF61-0C0C-40B7-B417-B383615C9C59}"/>
                </a:ext>
              </a:extLst>
            </p:cNvPr>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2" name="Freeform 113">
              <a:extLst>
                <a:ext uri="{FF2B5EF4-FFF2-40B4-BE49-F238E27FC236}">
                  <a16:creationId xmlns:a16="http://schemas.microsoft.com/office/drawing/2014/main" xmlns="" id="{EEFCA494-5F41-468F-9642-5171D3E23A7F}"/>
                </a:ext>
              </a:extLst>
            </p:cNvPr>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3" name="Freeform 114">
              <a:extLst>
                <a:ext uri="{FF2B5EF4-FFF2-40B4-BE49-F238E27FC236}">
                  <a16:creationId xmlns:a16="http://schemas.microsoft.com/office/drawing/2014/main" xmlns="" id="{0FB335AD-B681-407D-9DF2-37E08A794A96}"/>
                </a:ext>
              </a:extLst>
            </p:cNvPr>
            <p:cNvSpPr>
              <a:spLocks/>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4" name="Freeform 116">
              <a:extLst>
                <a:ext uri="{FF2B5EF4-FFF2-40B4-BE49-F238E27FC236}">
                  <a16:creationId xmlns:a16="http://schemas.microsoft.com/office/drawing/2014/main" xmlns="" id="{79747D18-522E-4B64-B281-ED42DC7F3D87}"/>
                </a:ext>
              </a:extLst>
            </p:cNvPr>
            <p:cNvSpPr>
              <a:spLocks/>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5" name="Freeform 117">
              <a:extLst>
                <a:ext uri="{FF2B5EF4-FFF2-40B4-BE49-F238E27FC236}">
                  <a16:creationId xmlns:a16="http://schemas.microsoft.com/office/drawing/2014/main" xmlns="" id="{88BEE0EA-0AF6-4A10-A33C-5EF118FC634D}"/>
                </a:ext>
              </a:extLst>
            </p:cNvPr>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6" name="Freeform 118">
              <a:extLst>
                <a:ext uri="{FF2B5EF4-FFF2-40B4-BE49-F238E27FC236}">
                  <a16:creationId xmlns:a16="http://schemas.microsoft.com/office/drawing/2014/main" xmlns="" id="{73258134-0311-441F-AD78-F741118602BE}"/>
                </a:ext>
              </a:extLst>
            </p:cNvPr>
            <p:cNvSpPr>
              <a:spLocks/>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7" name="Freeform 119">
              <a:extLst>
                <a:ext uri="{FF2B5EF4-FFF2-40B4-BE49-F238E27FC236}">
                  <a16:creationId xmlns:a16="http://schemas.microsoft.com/office/drawing/2014/main" xmlns="" id="{3DEE29C8-B50D-4B56-8450-25EB5FEA2108}"/>
                </a:ext>
              </a:extLst>
            </p:cNvPr>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8" name="Freeform 120">
              <a:extLst>
                <a:ext uri="{FF2B5EF4-FFF2-40B4-BE49-F238E27FC236}">
                  <a16:creationId xmlns:a16="http://schemas.microsoft.com/office/drawing/2014/main" xmlns="" id="{DF45594C-20BD-4440-8E71-35E3C744EAA8}"/>
                </a:ext>
              </a:extLst>
            </p:cNvPr>
            <p:cNvSpPr>
              <a:spLocks/>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9" name="Freeform 121">
              <a:extLst>
                <a:ext uri="{FF2B5EF4-FFF2-40B4-BE49-F238E27FC236}">
                  <a16:creationId xmlns:a16="http://schemas.microsoft.com/office/drawing/2014/main" xmlns="" id="{BE11ED02-54ED-40C0-B5BE-3AF674CCD02F}"/>
                </a:ext>
              </a:extLst>
            </p:cNvPr>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0" name="Freeform 126">
              <a:extLst>
                <a:ext uri="{FF2B5EF4-FFF2-40B4-BE49-F238E27FC236}">
                  <a16:creationId xmlns:a16="http://schemas.microsoft.com/office/drawing/2014/main" xmlns="" id="{82CE1A48-1CEC-4B27-8CC2-DAD33EEF099E}"/>
                </a:ext>
              </a:extLst>
            </p:cNvPr>
            <p:cNvSpPr>
              <a:spLocks/>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1" name="Freeform 127">
              <a:extLst>
                <a:ext uri="{FF2B5EF4-FFF2-40B4-BE49-F238E27FC236}">
                  <a16:creationId xmlns:a16="http://schemas.microsoft.com/office/drawing/2014/main" xmlns="" id="{5D7A3C15-4AF8-42B9-8A50-75B8FCE6545B}"/>
                </a:ext>
              </a:extLst>
            </p:cNvPr>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2" name="Oval 128">
              <a:extLst>
                <a:ext uri="{FF2B5EF4-FFF2-40B4-BE49-F238E27FC236}">
                  <a16:creationId xmlns:a16="http://schemas.microsoft.com/office/drawing/2014/main" xmlns="" id="{93C67BEE-0E5D-40EC-A01D-714539CC2913}"/>
                </a:ext>
              </a:extLst>
            </p:cNvPr>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3" name="Freeform 129">
              <a:extLst>
                <a:ext uri="{FF2B5EF4-FFF2-40B4-BE49-F238E27FC236}">
                  <a16:creationId xmlns:a16="http://schemas.microsoft.com/office/drawing/2014/main" xmlns="" id="{A8C78B65-CAF0-4F45-B7E5-888687F24326}"/>
                </a:ext>
              </a:extLst>
            </p:cNvPr>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4" name="Oval 132">
              <a:extLst>
                <a:ext uri="{FF2B5EF4-FFF2-40B4-BE49-F238E27FC236}">
                  <a16:creationId xmlns:a16="http://schemas.microsoft.com/office/drawing/2014/main" xmlns="" id="{B1AB3D13-A926-433B-86E2-6E094718F4EF}"/>
                </a:ext>
              </a:extLst>
            </p:cNvPr>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5" name="Freeform 133">
              <a:extLst>
                <a:ext uri="{FF2B5EF4-FFF2-40B4-BE49-F238E27FC236}">
                  <a16:creationId xmlns:a16="http://schemas.microsoft.com/office/drawing/2014/main" xmlns="" id="{8BD260FF-333F-4244-9B27-12151F89E630}"/>
                </a:ext>
              </a:extLst>
            </p:cNvPr>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6" name="Freeform 134">
              <a:extLst>
                <a:ext uri="{FF2B5EF4-FFF2-40B4-BE49-F238E27FC236}">
                  <a16:creationId xmlns:a16="http://schemas.microsoft.com/office/drawing/2014/main" xmlns="" id="{B853FBB0-D414-4419-985F-9D1FA9F87DF6}"/>
                </a:ext>
              </a:extLst>
            </p:cNvPr>
            <p:cNvSpPr>
              <a:spLocks/>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7" name="Freeform 135">
              <a:extLst>
                <a:ext uri="{FF2B5EF4-FFF2-40B4-BE49-F238E27FC236}">
                  <a16:creationId xmlns:a16="http://schemas.microsoft.com/office/drawing/2014/main" xmlns="" id="{41B048D2-8B25-41B7-8525-AF73EC2EE4C8}"/>
                </a:ext>
              </a:extLst>
            </p:cNvPr>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8" name="Oval 136">
              <a:extLst>
                <a:ext uri="{FF2B5EF4-FFF2-40B4-BE49-F238E27FC236}">
                  <a16:creationId xmlns:a16="http://schemas.microsoft.com/office/drawing/2014/main" xmlns="" id="{8765AA42-9D4B-4705-966E-DCC527B18B3D}"/>
                </a:ext>
              </a:extLst>
            </p:cNvPr>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9" name="Freeform 137">
              <a:extLst>
                <a:ext uri="{FF2B5EF4-FFF2-40B4-BE49-F238E27FC236}">
                  <a16:creationId xmlns:a16="http://schemas.microsoft.com/office/drawing/2014/main" xmlns="" id="{977E7D7A-47A4-402F-83A0-2AA0779B34CD}"/>
                </a:ext>
              </a:extLst>
            </p:cNvPr>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0" name="Freeform 138">
              <a:extLst>
                <a:ext uri="{FF2B5EF4-FFF2-40B4-BE49-F238E27FC236}">
                  <a16:creationId xmlns:a16="http://schemas.microsoft.com/office/drawing/2014/main" xmlns="" id="{3B372A26-DA43-44EF-9233-7C2223C7B040}"/>
                </a:ext>
              </a:extLst>
            </p:cNvPr>
            <p:cNvSpPr>
              <a:spLocks/>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1" name="Freeform 139">
              <a:extLst>
                <a:ext uri="{FF2B5EF4-FFF2-40B4-BE49-F238E27FC236}">
                  <a16:creationId xmlns:a16="http://schemas.microsoft.com/office/drawing/2014/main" xmlns="" id="{A00F8EF6-139A-47F9-9DED-568DAABBE1E6}"/>
                </a:ext>
              </a:extLst>
            </p:cNvPr>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2" name="Oval 140">
              <a:extLst>
                <a:ext uri="{FF2B5EF4-FFF2-40B4-BE49-F238E27FC236}">
                  <a16:creationId xmlns:a16="http://schemas.microsoft.com/office/drawing/2014/main" xmlns="" id="{81FB2DA9-48DF-4BB6-BBCF-A1C03A75B142}"/>
                </a:ext>
              </a:extLst>
            </p:cNvPr>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3" name="Freeform 141">
              <a:extLst>
                <a:ext uri="{FF2B5EF4-FFF2-40B4-BE49-F238E27FC236}">
                  <a16:creationId xmlns:a16="http://schemas.microsoft.com/office/drawing/2014/main" xmlns="" id="{AF58E0FC-5786-4A5E-9888-1B2582C4B19F}"/>
                </a:ext>
              </a:extLst>
            </p:cNvPr>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4" name="Freeform 144">
              <a:extLst>
                <a:ext uri="{FF2B5EF4-FFF2-40B4-BE49-F238E27FC236}">
                  <a16:creationId xmlns:a16="http://schemas.microsoft.com/office/drawing/2014/main" xmlns="" id="{836DA899-3854-4617-AE3E-30FB565F23AF}"/>
                </a:ext>
              </a:extLst>
            </p:cNvPr>
            <p:cNvSpPr>
              <a:spLocks/>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5" name="Freeform 145">
              <a:extLst>
                <a:ext uri="{FF2B5EF4-FFF2-40B4-BE49-F238E27FC236}">
                  <a16:creationId xmlns:a16="http://schemas.microsoft.com/office/drawing/2014/main" xmlns="" id="{4FD2B533-40A7-458F-8603-E2ED9C91A768}"/>
                </a:ext>
              </a:extLst>
            </p:cNvPr>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26" name="Oval 90">
            <a:extLst>
              <a:ext uri="{FF2B5EF4-FFF2-40B4-BE49-F238E27FC236}">
                <a16:creationId xmlns:a16="http://schemas.microsoft.com/office/drawing/2014/main" xmlns="" id="{9E6A940F-3FC3-4F5A-AA41-7C64F67A58A9}"/>
              </a:ext>
            </a:extLst>
          </p:cNvPr>
          <p:cNvSpPr>
            <a:spLocks noChangeArrowheads="1"/>
          </p:cNvSpPr>
          <p:nvPr/>
        </p:nvSpPr>
        <p:spPr bwMode="auto">
          <a:xfrm rot="18501497" flipH="1">
            <a:off x="1976810" y="1254301"/>
            <a:ext cx="167041" cy="167041"/>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7" name="Freeform 91">
            <a:extLst>
              <a:ext uri="{FF2B5EF4-FFF2-40B4-BE49-F238E27FC236}">
                <a16:creationId xmlns:a16="http://schemas.microsoft.com/office/drawing/2014/main" xmlns="" id="{FEFF51CD-1F30-4B9B-B179-00020B44C942}"/>
              </a:ext>
            </a:extLst>
          </p:cNvPr>
          <p:cNvSpPr>
            <a:spLocks noEditPoints="1"/>
          </p:cNvSpPr>
          <p:nvPr/>
        </p:nvSpPr>
        <p:spPr bwMode="auto">
          <a:xfrm rot="18501497" flipH="1">
            <a:off x="1949867" y="1231399"/>
            <a:ext cx="220927" cy="212844"/>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 name="文本框 1"/>
          <p:cNvSpPr txBox="1"/>
          <p:nvPr/>
        </p:nvSpPr>
        <p:spPr>
          <a:xfrm>
            <a:off x="5092927" y="443620"/>
            <a:ext cx="1696132"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extLst>
      <p:ext uri="{BB962C8B-B14F-4D97-AF65-F5344CB8AC3E}">
        <p14:creationId xmlns:p14="http://schemas.microsoft.com/office/powerpoint/2010/main" val="22712328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26"/>
                                        </p:tgtEl>
                                        <p:attrNameLst>
                                          <p:attrName>style.visibility</p:attrName>
                                        </p:attrNameLst>
                                      </p:cBhvr>
                                      <p:to>
                                        <p:strVal val="visible"/>
                                      </p:to>
                                    </p:set>
                                    <p:anim calcmode="lin" valueType="num">
                                      <p:cBhvr>
                                        <p:cTn id="14" dur="500" fill="hold"/>
                                        <p:tgtEl>
                                          <p:spTgt spid="426"/>
                                        </p:tgtEl>
                                        <p:attrNameLst>
                                          <p:attrName>ppt_w</p:attrName>
                                        </p:attrNameLst>
                                      </p:cBhvr>
                                      <p:tavLst>
                                        <p:tav tm="0">
                                          <p:val>
                                            <p:fltVal val="0"/>
                                          </p:val>
                                        </p:tav>
                                        <p:tav tm="100000">
                                          <p:val>
                                            <p:strVal val="#ppt_w"/>
                                          </p:val>
                                        </p:tav>
                                      </p:tavLst>
                                    </p:anim>
                                    <p:anim calcmode="lin" valueType="num">
                                      <p:cBhvr>
                                        <p:cTn id="15" dur="500" fill="hold"/>
                                        <p:tgtEl>
                                          <p:spTgt spid="426"/>
                                        </p:tgtEl>
                                        <p:attrNameLst>
                                          <p:attrName>ppt_h</p:attrName>
                                        </p:attrNameLst>
                                      </p:cBhvr>
                                      <p:tavLst>
                                        <p:tav tm="0">
                                          <p:val>
                                            <p:fltVal val="0"/>
                                          </p:val>
                                        </p:tav>
                                        <p:tav tm="100000">
                                          <p:val>
                                            <p:strVal val="#ppt_h"/>
                                          </p:val>
                                        </p:tav>
                                      </p:tavLst>
                                    </p:anim>
                                    <p:animEffect transition="in" filter="fade">
                                      <p:cBhvr>
                                        <p:cTn id="16" dur="500"/>
                                        <p:tgtEl>
                                          <p:spTgt spid="426"/>
                                        </p:tgtEl>
                                      </p:cBhvr>
                                    </p:animEffect>
                                  </p:childTnLst>
                                </p:cTn>
                              </p:par>
                              <p:par>
                                <p:cTn id="17" presetID="23" presetClass="entr" presetSubtype="288" fill="hold" grpId="0" nodeType="withEffect">
                                  <p:stCondLst>
                                    <p:cond delay="0"/>
                                  </p:stCondLst>
                                  <p:childTnLst>
                                    <p:set>
                                      <p:cBhvr>
                                        <p:cTn id="18" dur="1" fill="hold">
                                          <p:stCondLst>
                                            <p:cond delay="0"/>
                                          </p:stCondLst>
                                        </p:cTn>
                                        <p:tgtEl>
                                          <p:spTgt spid="427"/>
                                        </p:tgtEl>
                                        <p:attrNameLst>
                                          <p:attrName>style.visibility</p:attrName>
                                        </p:attrNameLst>
                                      </p:cBhvr>
                                      <p:to>
                                        <p:strVal val="visible"/>
                                      </p:to>
                                    </p:set>
                                    <p:anim calcmode="lin" valueType="num">
                                      <p:cBhvr>
                                        <p:cTn id="19" dur="500" fill="hold"/>
                                        <p:tgtEl>
                                          <p:spTgt spid="427"/>
                                        </p:tgtEl>
                                        <p:attrNameLst>
                                          <p:attrName>ppt_w</p:attrName>
                                        </p:attrNameLst>
                                      </p:cBhvr>
                                      <p:tavLst>
                                        <p:tav tm="0">
                                          <p:val>
                                            <p:strVal val="4/3*#ppt_w"/>
                                          </p:val>
                                        </p:tav>
                                        <p:tav tm="100000">
                                          <p:val>
                                            <p:strVal val="#ppt_w"/>
                                          </p:val>
                                        </p:tav>
                                      </p:tavLst>
                                    </p:anim>
                                    <p:anim calcmode="lin" valueType="num">
                                      <p:cBhvr>
                                        <p:cTn id="20" dur="500" fill="hold"/>
                                        <p:tgtEl>
                                          <p:spTgt spid="427"/>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371"/>
                                        </p:tgtEl>
                                        <p:attrNameLst>
                                          <p:attrName>style.visibility</p:attrName>
                                        </p:attrNameLst>
                                      </p:cBhvr>
                                      <p:to>
                                        <p:strVal val="visible"/>
                                      </p:to>
                                    </p:set>
                                    <p:animEffect transition="in" filter="fade">
                                      <p:cBhvr>
                                        <p:cTn id="24" dur="1000"/>
                                        <p:tgtEl>
                                          <p:spTgt spid="371"/>
                                        </p:tgtEl>
                                      </p:cBhvr>
                                    </p:animEffect>
                                    <p:anim calcmode="lin" valueType="num">
                                      <p:cBhvr>
                                        <p:cTn id="25" dur="1000" fill="hold"/>
                                        <p:tgtEl>
                                          <p:spTgt spid="371"/>
                                        </p:tgtEl>
                                        <p:attrNameLst>
                                          <p:attrName>ppt_x</p:attrName>
                                        </p:attrNameLst>
                                      </p:cBhvr>
                                      <p:tavLst>
                                        <p:tav tm="0">
                                          <p:val>
                                            <p:strVal val="#ppt_x"/>
                                          </p:val>
                                        </p:tav>
                                        <p:tav tm="100000">
                                          <p:val>
                                            <p:strVal val="#ppt_x"/>
                                          </p:val>
                                        </p:tav>
                                      </p:tavLst>
                                    </p:anim>
                                    <p:anim calcmode="lin" valueType="num">
                                      <p:cBhvr>
                                        <p:cTn id="26" dur="1000" fill="hold"/>
                                        <p:tgtEl>
                                          <p:spTgt spid="3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72"/>
                                        </p:tgtEl>
                                        <p:attrNameLst>
                                          <p:attrName>style.visibility</p:attrName>
                                        </p:attrNameLst>
                                      </p:cBhvr>
                                      <p:to>
                                        <p:strVal val="visible"/>
                                      </p:to>
                                    </p:set>
                                    <p:animEffect transition="in" filter="fade">
                                      <p:cBhvr>
                                        <p:cTn id="29" dur="1000"/>
                                        <p:tgtEl>
                                          <p:spTgt spid="372"/>
                                        </p:tgtEl>
                                      </p:cBhvr>
                                    </p:animEffect>
                                    <p:anim calcmode="lin" valueType="num">
                                      <p:cBhvr>
                                        <p:cTn id="30" dur="1000" fill="hold"/>
                                        <p:tgtEl>
                                          <p:spTgt spid="372"/>
                                        </p:tgtEl>
                                        <p:attrNameLst>
                                          <p:attrName>ppt_x</p:attrName>
                                        </p:attrNameLst>
                                      </p:cBhvr>
                                      <p:tavLst>
                                        <p:tav tm="0">
                                          <p:val>
                                            <p:strVal val="#ppt_x"/>
                                          </p:val>
                                        </p:tav>
                                        <p:tav tm="100000">
                                          <p:val>
                                            <p:strVal val="#ppt_x"/>
                                          </p:val>
                                        </p:tav>
                                      </p:tavLst>
                                    </p:anim>
                                    <p:anim calcmode="lin" valueType="num">
                                      <p:cBhvr>
                                        <p:cTn id="31" dur="1000" fill="hold"/>
                                        <p:tgtEl>
                                          <p:spTgt spid="37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0" presetClass="entr" presetSubtype="0" decel="100000" fill="hold" nodeType="afterEffect">
                                  <p:stCondLst>
                                    <p:cond delay="0"/>
                                  </p:stCondLst>
                                  <p:childTnLst>
                                    <p:set>
                                      <p:cBhvr>
                                        <p:cTn id="34" dur="1" fill="hold">
                                          <p:stCondLst>
                                            <p:cond delay="0"/>
                                          </p:stCondLst>
                                        </p:cTn>
                                        <p:tgtEl>
                                          <p:spTgt spid="171"/>
                                        </p:tgtEl>
                                        <p:attrNameLst>
                                          <p:attrName>style.visibility</p:attrName>
                                        </p:attrNameLst>
                                      </p:cBhvr>
                                      <p:to>
                                        <p:strVal val="visible"/>
                                      </p:to>
                                    </p:set>
                                    <p:anim calcmode="lin" valueType="num">
                                      <p:cBhvr>
                                        <p:cTn id="35" dur="1000" fill="hold"/>
                                        <p:tgtEl>
                                          <p:spTgt spid="171"/>
                                        </p:tgtEl>
                                        <p:attrNameLst>
                                          <p:attrName>ppt_w</p:attrName>
                                        </p:attrNameLst>
                                      </p:cBhvr>
                                      <p:tavLst>
                                        <p:tav tm="0">
                                          <p:val>
                                            <p:strVal val="#ppt_w+.3"/>
                                          </p:val>
                                        </p:tav>
                                        <p:tav tm="100000">
                                          <p:val>
                                            <p:strVal val="#ppt_w"/>
                                          </p:val>
                                        </p:tav>
                                      </p:tavLst>
                                    </p:anim>
                                    <p:anim calcmode="lin" valueType="num">
                                      <p:cBhvr>
                                        <p:cTn id="36" dur="1000" fill="hold"/>
                                        <p:tgtEl>
                                          <p:spTgt spid="171"/>
                                        </p:tgtEl>
                                        <p:attrNameLst>
                                          <p:attrName>ppt_h</p:attrName>
                                        </p:attrNameLst>
                                      </p:cBhvr>
                                      <p:tavLst>
                                        <p:tav tm="0">
                                          <p:val>
                                            <p:strVal val="#ppt_h"/>
                                          </p:val>
                                        </p:tav>
                                        <p:tav tm="100000">
                                          <p:val>
                                            <p:strVal val="#ppt_h"/>
                                          </p:val>
                                        </p:tav>
                                      </p:tavLst>
                                    </p:anim>
                                    <p:animEffect transition="in" filter="fade">
                                      <p:cBhvr>
                                        <p:cTn id="37" dur="1000"/>
                                        <p:tgtEl>
                                          <p:spTgt spid="171"/>
                                        </p:tgtEl>
                                      </p:cBhvr>
                                    </p:animEffect>
                                  </p:childTnLst>
                                </p:cTn>
                              </p:par>
                              <p:par>
                                <p:cTn id="38" presetID="22" presetClass="entr" presetSubtype="8" fill="hold" nodeType="withEffect">
                                  <p:stCondLst>
                                    <p:cond delay="500"/>
                                  </p:stCondLst>
                                  <p:childTnLst>
                                    <p:set>
                                      <p:cBhvr>
                                        <p:cTn id="39" dur="1" fill="hold">
                                          <p:stCondLst>
                                            <p:cond delay="0"/>
                                          </p:stCondLst>
                                        </p:cTn>
                                        <p:tgtEl>
                                          <p:spTgt spid="176"/>
                                        </p:tgtEl>
                                        <p:attrNameLst>
                                          <p:attrName>style.visibility</p:attrName>
                                        </p:attrNameLst>
                                      </p:cBhvr>
                                      <p:to>
                                        <p:strVal val="visible"/>
                                      </p:to>
                                    </p:set>
                                    <p:animEffect transition="in" filter="wipe(left)">
                                      <p:cBhvr>
                                        <p:cTn id="40" dur="500"/>
                                        <p:tgtEl>
                                          <p:spTgt spid="176"/>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215"/>
                                        </p:tgtEl>
                                        <p:attrNameLst>
                                          <p:attrName>style.visibility</p:attrName>
                                        </p:attrNameLst>
                                      </p:cBhvr>
                                      <p:to>
                                        <p:strVal val="visible"/>
                                      </p:to>
                                    </p:set>
                                    <p:animEffect transition="in" filter="wipe(left)">
                                      <p:cBhvr>
                                        <p:cTn id="43" dur="500"/>
                                        <p:tgtEl>
                                          <p:spTgt spid="215"/>
                                        </p:tgtEl>
                                      </p:cBhvr>
                                    </p:animEffect>
                                  </p:childTnLst>
                                </p:cTn>
                              </p:par>
                            </p:childTnLst>
                          </p:cTn>
                        </p:par>
                        <p:par>
                          <p:cTn id="44" fill="hold">
                            <p:stCondLst>
                              <p:cond delay="3500"/>
                            </p:stCondLst>
                            <p:childTnLst>
                              <p:par>
                                <p:cTn id="45" presetID="2" presetClass="entr" presetSubtype="2" decel="88000" fill="hold" grpId="0" nodeType="afterEffect">
                                  <p:stCondLst>
                                    <p:cond delay="0"/>
                                  </p:stCondLst>
                                  <p:iterate type="lt">
                                    <p:tmPct val="10000"/>
                                  </p:iterate>
                                  <p:childTnLst>
                                    <p:set>
                                      <p:cBhvr>
                                        <p:cTn id="46" dur="1" fill="hold">
                                          <p:stCondLst>
                                            <p:cond delay="0"/>
                                          </p:stCondLst>
                                        </p:cTn>
                                        <p:tgtEl>
                                          <p:spTgt spid="174"/>
                                        </p:tgtEl>
                                        <p:attrNameLst>
                                          <p:attrName>style.visibility</p:attrName>
                                        </p:attrNameLst>
                                      </p:cBhvr>
                                      <p:to>
                                        <p:strVal val="visible"/>
                                      </p:to>
                                    </p:set>
                                    <p:anim calcmode="lin" valueType="num">
                                      <p:cBhvr additive="base">
                                        <p:cTn id="47" dur="750" fill="hold"/>
                                        <p:tgtEl>
                                          <p:spTgt spid="174"/>
                                        </p:tgtEl>
                                        <p:attrNameLst>
                                          <p:attrName>ppt_x</p:attrName>
                                        </p:attrNameLst>
                                      </p:cBhvr>
                                      <p:tavLst>
                                        <p:tav tm="0">
                                          <p:val>
                                            <p:strVal val="1+#ppt_w/2"/>
                                          </p:val>
                                        </p:tav>
                                        <p:tav tm="100000">
                                          <p:val>
                                            <p:strVal val="#ppt_x"/>
                                          </p:val>
                                        </p:tav>
                                      </p:tavLst>
                                    </p:anim>
                                    <p:anim calcmode="lin" valueType="num">
                                      <p:cBhvr additive="base">
                                        <p:cTn id="48" dur="750" fill="hold"/>
                                        <p:tgtEl>
                                          <p:spTgt spid="174"/>
                                        </p:tgtEl>
                                        <p:attrNameLst>
                                          <p:attrName>ppt_y</p:attrName>
                                        </p:attrNameLst>
                                      </p:cBhvr>
                                      <p:tavLst>
                                        <p:tav tm="0">
                                          <p:val>
                                            <p:strVal val="#ppt_y"/>
                                          </p:val>
                                        </p:tav>
                                        <p:tav tm="100000">
                                          <p:val>
                                            <p:strVal val="#ppt_y"/>
                                          </p:val>
                                        </p:tav>
                                      </p:tavLst>
                                    </p:anim>
                                  </p:childTnLst>
                                </p:cTn>
                              </p:par>
                            </p:childTnLst>
                          </p:cTn>
                        </p:par>
                        <p:par>
                          <p:cTn id="49" fill="hold">
                            <p:stCondLst>
                              <p:cond delay="4700"/>
                            </p:stCondLst>
                            <p:childTnLst>
                              <p:par>
                                <p:cTn id="50" presetID="50" presetClass="entr" presetSubtype="0" decel="100000" fill="hold" nodeType="afterEffect">
                                  <p:stCondLst>
                                    <p:cond delay="0"/>
                                  </p:stCondLst>
                                  <p:childTnLst>
                                    <p:set>
                                      <p:cBhvr>
                                        <p:cTn id="51" dur="1" fill="hold">
                                          <p:stCondLst>
                                            <p:cond delay="0"/>
                                          </p:stCondLst>
                                        </p:cTn>
                                        <p:tgtEl>
                                          <p:spTgt spid="200"/>
                                        </p:tgtEl>
                                        <p:attrNameLst>
                                          <p:attrName>style.visibility</p:attrName>
                                        </p:attrNameLst>
                                      </p:cBhvr>
                                      <p:to>
                                        <p:strVal val="visible"/>
                                      </p:to>
                                    </p:set>
                                    <p:anim calcmode="lin" valueType="num">
                                      <p:cBhvr>
                                        <p:cTn id="52" dur="1000" fill="hold"/>
                                        <p:tgtEl>
                                          <p:spTgt spid="200"/>
                                        </p:tgtEl>
                                        <p:attrNameLst>
                                          <p:attrName>ppt_w</p:attrName>
                                        </p:attrNameLst>
                                      </p:cBhvr>
                                      <p:tavLst>
                                        <p:tav tm="0">
                                          <p:val>
                                            <p:strVal val="#ppt_w+.3"/>
                                          </p:val>
                                        </p:tav>
                                        <p:tav tm="100000">
                                          <p:val>
                                            <p:strVal val="#ppt_w"/>
                                          </p:val>
                                        </p:tav>
                                      </p:tavLst>
                                    </p:anim>
                                    <p:anim calcmode="lin" valueType="num">
                                      <p:cBhvr>
                                        <p:cTn id="53" dur="1000" fill="hold"/>
                                        <p:tgtEl>
                                          <p:spTgt spid="200"/>
                                        </p:tgtEl>
                                        <p:attrNameLst>
                                          <p:attrName>ppt_h</p:attrName>
                                        </p:attrNameLst>
                                      </p:cBhvr>
                                      <p:tavLst>
                                        <p:tav tm="0">
                                          <p:val>
                                            <p:strVal val="#ppt_h"/>
                                          </p:val>
                                        </p:tav>
                                        <p:tav tm="100000">
                                          <p:val>
                                            <p:strVal val="#ppt_h"/>
                                          </p:val>
                                        </p:tav>
                                      </p:tavLst>
                                    </p:anim>
                                    <p:animEffect transition="in" filter="fade">
                                      <p:cBhvr>
                                        <p:cTn id="54" dur="1000"/>
                                        <p:tgtEl>
                                          <p:spTgt spid="200"/>
                                        </p:tgtEl>
                                      </p:cBhvr>
                                    </p:animEffect>
                                  </p:childTnLst>
                                </p:cTn>
                              </p:par>
                              <p:par>
                                <p:cTn id="55" presetID="22" presetClass="entr" presetSubtype="8" fill="hold" nodeType="withEffect">
                                  <p:stCondLst>
                                    <p:cond delay="500"/>
                                  </p:stCondLst>
                                  <p:childTnLst>
                                    <p:set>
                                      <p:cBhvr>
                                        <p:cTn id="56" dur="1" fill="hold">
                                          <p:stCondLst>
                                            <p:cond delay="0"/>
                                          </p:stCondLst>
                                        </p:cTn>
                                        <p:tgtEl>
                                          <p:spTgt spid="204"/>
                                        </p:tgtEl>
                                        <p:attrNameLst>
                                          <p:attrName>style.visibility</p:attrName>
                                        </p:attrNameLst>
                                      </p:cBhvr>
                                      <p:to>
                                        <p:strVal val="visible"/>
                                      </p:to>
                                    </p:set>
                                    <p:animEffect transition="in" filter="wipe(left)">
                                      <p:cBhvr>
                                        <p:cTn id="57" dur="500"/>
                                        <p:tgtEl>
                                          <p:spTgt spid="204"/>
                                        </p:tgtEl>
                                      </p:cBhvr>
                                    </p:animEffect>
                                  </p:childTnLst>
                                </p:cTn>
                              </p:par>
                              <p:par>
                                <p:cTn id="58" presetID="22" presetClass="entr" presetSubtype="8" fill="hold" grpId="0" nodeType="withEffect">
                                  <p:stCondLst>
                                    <p:cond delay="500"/>
                                  </p:stCondLst>
                                  <p:childTnLst>
                                    <p:set>
                                      <p:cBhvr>
                                        <p:cTn id="59" dur="1" fill="hold">
                                          <p:stCondLst>
                                            <p:cond delay="0"/>
                                          </p:stCondLst>
                                        </p:cTn>
                                        <p:tgtEl>
                                          <p:spTgt spid="216"/>
                                        </p:tgtEl>
                                        <p:attrNameLst>
                                          <p:attrName>style.visibility</p:attrName>
                                        </p:attrNameLst>
                                      </p:cBhvr>
                                      <p:to>
                                        <p:strVal val="visible"/>
                                      </p:to>
                                    </p:set>
                                    <p:animEffect transition="in" filter="wipe(left)">
                                      <p:cBhvr>
                                        <p:cTn id="60" dur="500"/>
                                        <p:tgtEl>
                                          <p:spTgt spid="216"/>
                                        </p:tgtEl>
                                      </p:cBhvr>
                                    </p:animEffect>
                                  </p:childTnLst>
                                </p:cTn>
                              </p:par>
                            </p:childTnLst>
                          </p:cTn>
                        </p:par>
                        <p:par>
                          <p:cTn id="61" fill="hold">
                            <p:stCondLst>
                              <p:cond delay="5700"/>
                            </p:stCondLst>
                            <p:childTnLst>
                              <p:par>
                                <p:cTn id="62" presetID="2" presetClass="entr" presetSubtype="2" decel="88000" fill="hold" grpId="0" nodeType="afterEffect">
                                  <p:stCondLst>
                                    <p:cond delay="0"/>
                                  </p:stCondLst>
                                  <p:iterate type="lt">
                                    <p:tmPct val="10000"/>
                                  </p:iterate>
                                  <p:childTnLst>
                                    <p:set>
                                      <p:cBhvr>
                                        <p:cTn id="63" dur="1" fill="hold">
                                          <p:stCondLst>
                                            <p:cond delay="0"/>
                                          </p:stCondLst>
                                        </p:cTn>
                                        <p:tgtEl>
                                          <p:spTgt spid="203"/>
                                        </p:tgtEl>
                                        <p:attrNameLst>
                                          <p:attrName>style.visibility</p:attrName>
                                        </p:attrNameLst>
                                      </p:cBhvr>
                                      <p:to>
                                        <p:strVal val="visible"/>
                                      </p:to>
                                    </p:set>
                                    <p:anim calcmode="lin" valueType="num">
                                      <p:cBhvr additive="base">
                                        <p:cTn id="64" dur="750" fill="hold"/>
                                        <p:tgtEl>
                                          <p:spTgt spid="203"/>
                                        </p:tgtEl>
                                        <p:attrNameLst>
                                          <p:attrName>ppt_x</p:attrName>
                                        </p:attrNameLst>
                                      </p:cBhvr>
                                      <p:tavLst>
                                        <p:tav tm="0">
                                          <p:val>
                                            <p:strVal val="1+#ppt_w/2"/>
                                          </p:val>
                                        </p:tav>
                                        <p:tav tm="100000">
                                          <p:val>
                                            <p:strVal val="#ppt_x"/>
                                          </p:val>
                                        </p:tav>
                                      </p:tavLst>
                                    </p:anim>
                                    <p:anim calcmode="lin" valueType="num">
                                      <p:cBhvr additive="base">
                                        <p:cTn id="65" dur="750" fill="hold"/>
                                        <p:tgtEl>
                                          <p:spTgt spid="203"/>
                                        </p:tgtEl>
                                        <p:attrNameLst>
                                          <p:attrName>ppt_y</p:attrName>
                                        </p:attrNameLst>
                                      </p:cBhvr>
                                      <p:tavLst>
                                        <p:tav tm="0">
                                          <p:val>
                                            <p:strVal val="#ppt_y"/>
                                          </p:val>
                                        </p:tav>
                                        <p:tav tm="100000">
                                          <p:val>
                                            <p:strVal val="#ppt_y"/>
                                          </p:val>
                                        </p:tav>
                                      </p:tavLst>
                                    </p:anim>
                                  </p:childTnLst>
                                </p:cTn>
                              </p:par>
                            </p:childTnLst>
                          </p:cTn>
                        </p:par>
                        <p:par>
                          <p:cTn id="66" fill="hold">
                            <p:stCondLst>
                              <p:cond delay="6900"/>
                            </p:stCondLst>
                            <p:childTnLst>
                              <p:par>
                                <p:cTn id="67" presetID="50" presetClass="entr" presetSubtype="0" decel="100000" fill="hold" nodeType="afterEffect">
                                  <p:stCondLst>
                                    <p:cond delay="0"/>
                                  </p:stCondLst>
                                  <p:childTnLst>
                                    <p:set>
                                      <p:cBhvr>
                                        <p:cTn id="68" dur="1" fill="hold">
                                          <p:stCondLst>
                                            <p:cond delay="0"/>
                                          </p:stCondLst>
                                        </p:cTn>
                                        <p:tgtEl>
                                          <p:spTgt spid="205"/>
                                        </p:tgtEl>
                                        <p:attrNameLst>
                                          <p:attrName>style.visibility</p:attrName>
                                        </p:attrNameLst>
                                      </p:cBhvr>
                                      <p:to>
                                        <p:strVal val="visible"/>
                                      </p:to>
                                    </p:set>
                                    <p:anim calcmode="lin" valueType="num">
                                      <p:cBhvr>
                                        <p:cTn id="69" dur="1000" fill="hold"/>
                                        <p:tgtEl>
                                          <p:spTgt spid="205"/>
                                        </p:tgtEl>
                                        <p:attrNameLst>
                                          <p:attrName>ppt_w</p:attrName>
                                        </p:attrNameLst>
                                      </p:cBhvr>
                                      <p:tavLst>
                                        <p:tav tm="0">
                                          <p:val>
                                            <p:strVal val="#ppt_w+.3"/>
                                          </p:val>
                                        </p:tav>
                                        <p:tav tm="100000">
                                          <p:val>
                                            <p:strVal val="#ppt_w"/>
                                          </p:val>
                                        </p:tav>
                                      </p:tavLst>
                                    </p:anim>
                                    <p:anim calcmode="lin" valueType="num">
                                      <p:cBhvr>
                                        <p:cTn id="70" dur="1000" fill="hold"/>
                                        <p:tgtEl>
                                          <p:spTgt spid="205"/>
                                        </p:tgtEl>
                                        <p:attrNameLst>
                                          <p:attrName>ppt_h</p:attrName>
                                        </p:attrNameLst>
                                      </p:cBhvr>
                                      <p:tavLst>
                                        <p:tav tm="0">
                                          <p:val>
                                            <p:strVal val="#ppt_h"/>
                                          </p:val>
                                        </p:tav>
                                        <p:tav tm="100000">
                                          <p:val>
                                            <p:strVal val="#ppt_h"/>
                                          </p:val>
                                        </p:tav>
                                      </p:tavLst>
                                    </p:anim>
                                    <p:animEffect transition="in" filter="fade">
                                      <p:cBhvr>
                                        <p:cTn id="71" dur="1000"/>
                                        <p:tgtEl>
                                          <p:spTgt spid="205"/>
                                        </p:tgtEl>
                                      </p:cBhvr>
                                    </p:animEffect>
                                  </p:childTnLst>
                                </p:cTn>
                              </p:par>
                              <p:par>
                                <p:cTn id="72" presetID="22" presetClass="entr" presetSubtype="8" fill="hold" nodeType="withEffect">
                                  <p:stCondLst>
                                    <p:cond delay="500"/>
                                  </p:stCondLst>
                                  <p:childTnLst>
                                    <p:set>
                                      <p:cBhvr>
                                        <p:cTn id="73" dur="1" fill="hold">
                                          <p:stCondLst>
                                            <p:cond delay="0"/>
                                          </p:stCondLst>
                                        </p:cTn>
                                        <p:tgtEl>
                                          <p:spTgt spid="209"/>
                                        </p:tgtEl>
                                        <p:attrNameLst>
                                          <p:attrName>style.visibility</p:attrName>
                                        </p:attrNameLst>
                                      </p:cBhvr>
                                      <p:to>
                                        <p:strVal val="visible"/>
                                      </p:to>
                                    </p:set>
                                    <p:animEffect transition="in" filter="wipe(left)">
                                      <p:cBhvr>
                                        <p:cTn id="74" dur="500"/>
                                        <p:tgtEl>
                                          <p:spTgt spid="209"/>
                                        </p:tgtEl>
                                      </p:cBhvr>
                                    </p:animEffect>
                                  </p:childTnLst>
                                </p:cTn>
                              </p:par>
                              <p:par>
                                <p:cTn id="75" presetID="22" presetClass="entr" presetSubtype="8" fill="hold" grpId="0" nodeType="withEffect">
                                  <p:stCondLst>
                                    <p:cond delay="500"/>
                                  </p:stCondLst>
                                  <p:childTnLst>
                                    <p:set>
                                      <p:cBhvr>
                                        <p:cTn id="76" dur="1" fill="hold">
                                          <p:stCondLst>
                                            <p:cond delay="0"/>
                                          </p:stCondLst>
                                        </p:cTn>
                                        <p:tgtEl>
                                          <p:spTgt spid="217"/>
                                        </p:tgtEl>
                                        <p:attrNameLst>
                                          <p:attrName>style.visibility</p:attrName>
                                        </p:attrNameLst>
                                      </p:cBhvr>
                                      <p:to>
                                        <p:strVal val="visible"/>
                                      </p:to>
                                    </p:set>
                                    <p:animEffect transition="in" filter="wipe(left)">
                                      <p:cBhvr>
                                        <p:cTn id="77" dur="500"/>
                                        <p:tgtEl>
                                          <p:spTgt spid="217"/>
                                        </p:tgtEl>
                                      </p:cBhvr>
                                    </p:animEffect>
                                  </p:childTnLst>
                                </p:cTn>
                              </p:par>
                            </p:childTnLst>
                          </p:cTn>
                        </p:par>
                        <p:par>
                          <p:cTn id="78" fill="hold">
                            <p:stCondLst>
                              <p:cond delay="7900"/>
                            </p:stCondLst>
                            <p:childTnLst>
                              <p:par>
                                <p:cTn id="79" presetID="2" presetClass="entr" presetSubtype="2" decel="88000" fill="hold" grpId="0" nodeType="afterEffect">
                                  <p:stCondLst>
                                    <p:cond delay="0"/>
                                  </p:stCondLst>
                                  <p:iterate type="lt">
                                    <p:tmPct val="10000"/>
                                  </p:iterate>
                                  <p:childTnLst>
                                    <p:set>
                                      <p:cBhvr>
                                        <p:cTn id="80" dur="1" fill="hold">
                                          <p:stCondLst>
                                            <p:cond delay="0"/>
                                          </p:stCondLst>
                                        </p:cTn>
                                        <p:tgtEl>
                                          <p:spTgt spid="208"/>
                                        </p:tgtEl>
                                        <p:attrNameLst>
                                          <p:attrName>style.visibility</p:attrName>
                                        </p:attrNameLst>
                                      </p:cBhvr>
                                      <p:to>
                                        <p:strVal val="visible"/>
                                      </p:to>
                                    </p:set>
                                    <p:anim calcmode="lin" valueType="num">
                                      <p:cBhvr additive="base">
                                        <p:cTn id="81" dur="750" fill="hold"/>
                                        <p:tgtEl>
                                          <p:spTgt spid="208"/>
                                        </p:tgtEl>
                                        <p:attrNameLst>
                                          <p:attrName>ppt_x</p:attrName>
                                        </p:attrNameLst>
                                      </p:cBhvr>
                                      <p:tavLst>
                                        <p:tav tm="0">
                                          <p:val>
                                            <p:strVal val="1+#ppt_w/2"/>
                                          </p:val>
                                        </p:tav>
                                        <p:tav tm="100000">
                                          <p:val>
                                            <p:strVal val="#ppt_x"/>
                                          </p:val>
                                        </p:tav>
                                      </p:tavLst>
                                    </p:anim>
                                    <p:anim calcmode="lin" valueType="num">
                                      <p:cBhvr additive="base">
                                        <p:cTn id="82" dur="750" fill="hold"/>
                                        <p:tgtEl>
                                          <p:spTgt spid="208"/>
                                        </p:tgtEl>
                                        <p:attrNameLst>
                                          <p:attrName>ppt_y</p:attrName>
                                        </p:attrNameLst>
                                      </p:cBhvr>
                                      <p:tavLst>
                                        <p:tav tm="0">
                                          <p:val>
                                            <p:strVal val="#ppt_y"/>
                                          </p:val>
                                        </p:tav>
                                        <p:tav tm="100000">
                                          <p:val>
                                            <p:strVal val="#ppt_y"/>
                                          </p:val>
                                        </p:tav>
                                      </p:tavLst>
                                    </p:anim>
                                  </p:childTnLst>
                                </p:cTn>
                              </p:par>
                            </p:childTnLst>
                          </p:cTn>
                        </p:par>
                        <p:par>
                          <p:cTn id="83" fill="hold">
                            <p:stCondLst>
                              <p:cond delay="9100"/>
                            </p:stCondLst>
                            <p:childTnLst>
                              <p:par>
                                <p:cTn id="84" presetID="50" presetClass="entr" presetSubtype="0" decel="100000" fill="hold" nodeType="afterEffect">
                                  <p:stCondLst>
                                    <p:cond delay="0"/>
                                  </p:stCondLst>
                                  <p:childTnLst>
                                    <p:set>
                                      <p:cBhvr>
                                        <p:cTn id="85" dur="1" fill="hold">
                                          <p:stCondLst>
                                            <p:cond delay="0"/>
                                          </p:stCondLst>
                                        </p:cTn>
                                        <p:tgtEl>
                                          <p:spTgt spid="210"/>
                                        </p:tgtEl>
                                        <p:attrNameLst>
                                          <p:attrName>style.visibility</p:attrName>
                                        </p:attrNameLst>
                                      </p:cBhvr>
                                      <p:to>
                                        <p:strVal val="visible"/>
                                      </p:to>
                                    </p:set>
                                    <p:anim calcmode="lin" valueType="num">
                                      <p:cBhvr>
                                        <p:cTn id="86" dur="1000" fill="hold"/>
                                        <p:tgtEl>
                                          <p:spTgt spid="210"/>
                                        </p:tgtEl>
                                        <p:attrNameLst>
                                          <p:attrName>ppt_w</p:attrName>
                                        </p:attrNameLst>
                                      </p:cBhvr>
                                      <p:tavLst>
                                        <p:tav tm="0">
                                          <p:val>
                                            <p:strVal val="#ppt_w+.3"/>
                                          </p:val>
                                        </p:tav>
                                        <p:tav tm="100000">
                                          <p:val>
                                            <p:strVal val="#ppt_w"/>
                                          </p:val>
                                        </p:tav>
                                      </p:tavLst>
                                    </p:anim>
                                    <p:anim calcmode="lin" valueType="num">
                                      <p:cBhvr>
                                        <p:cTn id="87" dur="1000" fill="hold"/>
                                        <p:tgtEl>
                                          <p:spTgt spid="210"/>
                                        </p:tgtEl>
                                        <p:attrNameLst>
                                          <p:attrName>ppt_h</p:attrName>
                                        </p:attrNameLst>
                                      </p:cBhvr>
                                      <p:tavLst>
                                        <p:tav tm="0">
                                          <p:val>
                                            <p:strVal val="#ppt_h"/>
                                          </p:val>
                                        </p:tav>
                                        <p:tav tm="100000">
                                          <p:val>
                                            <p:strVal val="#ppt_h"/>
                                          </p:val>
                                        </p:tav>
                                      </p:tavLst>
                                    </p:anim>
                                    <p:animEffect transition="in" filter="fade">
                                      <p:cBhvr>
                                        <p:cTn id="88" dur="1000"/>
                                        <p:tgtEl>
                                          <p:spTgt spid="210"/>
                                        </p:tgtEl>
                                      </p:cBhvr>
                                    </p:animEffect>
                                  </p:childTnLst>
                                </p:cTn>
                              </p:par>
                              <p:par>
                                <p:cTn id="89" presetID="22" presetClass="entr" presetSubtype="8" fill="hold" nodeType="withEffect">
                                  <p:stCondLst>
                                    <p:cond delay="500"/>
                                  </p:stCondLst>
                                  <p:childTnLst>
                                    <p:set>
                                      <p:cBhvr>
                                        <p:cTn id="90" dur="1" fill="hold">
                                          <p:stCondLst>
                                            <p:cond delay="0"/>
                                          </p:stCondLst>
                                        </p:cTn>
                                        <p:tgtEl>
                                          <p:spTgt spid="214"/>
                                        </p:tgtEl>
                                        <p:attrNameLst>
                                          <p:attrName>style.visibility</p:attrName>
                                        </p:attrNameLst>
                                      </p:cBhvr>
                                      <p:to>
                                        <p:strVal val="visible"/>
                                      </p:to>
                                    </p:set>
                                    <p:animEffect transition="in" filter="wipe(left)">
                                      <p:cBhvr>
                                        <p:cTn id="91" dur="500"/>
                                        <p:tgtEl>
                                          <p:spTgt spid="214"/>
                                        </p:tgtEl>
                                      </p:cBhvr>
                                    </p:animEffect>
                                  </p:childTnLst>
                                </p:cTn>
                              </p:par>
                              <p:par>
                                <p:cTn id="92" presetID="22" presetClass="entr" presetSubtype="8" fill="hold" grpId="0" nodeType="withEffect">
                                  <p:stCondLst>
                                    <p:cond delay="500"/>
                                  </p:stCondLst>
                                  <p:childTnLst>
                                    <p:set>
                                      <p:cBhvr>
                                        <p:cTn id="93" dur="1" fill="hold">
                                          <p:stCondLst>
                                            <p:cond delay="0"/>
                                          </p:stCondLst>
                                        </p:cTn>
                                        <p:tgtEl>
                                          <p:spTgt spid="218"/>
                                        </p:tgtEl>
                                        <p:attrNameLst>
                                          <p:attrName>style.visibility</p:attrName>
                                        </p:attrNameLst>
                                      </p:cBhvr>
                                      <p:to>
                                        <p:strVal val="visible"/>
                                      </p:to>
                                    </p:set>
                                    <p:animEffect transition="in" filter="wipe(left)">
                                      <p:cBhvr>
                                        <p:cTn id="94" dur="500"/>
                                        <p:tgtEl>
                                          <p:spTgt spid="218"/>
                                        </p:tgtEl>
                                      </p:cBhvr>
                                    </p:animEffect>
                                  </p:childTnLst>
                                </p:cTn>
                              </p:par>
                            </p:childTnLst>
                          </p:cTn>
                        </p:par>
                        <p:par>
                          <p:cTn id="95" fill="hold">
                            <p:stCondLst>
                              <p:cond delay="10100"/>
                            </p:stCondLst>
                            <p:childTnLst>
                              <p:par>
                                <p:cTn id="96" presetID="2" presetClass="entr" presetSubtype="2" decel="88000" fill="hold" grpId="0" nodeType="afterEffect">
                                  <p:stCondLst>
                                    <p:cond delay="0"/>
                                  </p:stCondLst>
                                  <p:iterate type="lt">
                                    <p:tmPct val="10000"/>
                                  </p:iterate>
                                  <p:childTnLst>
                                    <p:set>
                                      <p:cBhvr>
                                        <p:cTn id="97" dur="1" fill="hold">
                                          <p:stCondLst>
                                            <p:cond delay="0"/>
                                          </p:stCondLst>
                                        </p:cTn>
                                        <p:tgtEl>
                                          <p:spTgt spid="213"/>
                                        </p:tgtEl>
                                        <p:attrNameLst>
                                          <p:attrName>style.visibility</p:attrName>
                                        </p:attrNameLst>
                                      </p:cBhvr>
                                      <p:to>
                                        <p:strVal val="visible"/>
                                      </p:to>
                                    </p:set>
                                    <p:anim calcmode="lin" valueType="num">
                                      <p:cBhvr additive="base">
                                        <p:cTn id="98" dur="750" fill="hold"/>
                                        <p:tgtEl>
                                          <p:spTgt spid="213"/>
                                        </p:tgtEl>
                                        <p:attrNameLst>
                                          <p:attrName>ppt_x</p:attrName>
                                        </p:attrNameLst>
                                      </p:cBhvr>
                                      <p:tavLst>
                                        <p:tav tm="0">
                                          <p:val>
                                            <p:strVal val="1+#ppt_w/2"/>
                                          </p:val>
                                        </p:tav>
                                        <p:tav tm="100000">
                                          <p:val>
                                            <p:strVal val="#ppt_x"/>
                                          </p:val>
                                        </p:tav>
                                      </p:tavLst>
                                    </p:anim>
                                    <p:anim calcmode="lin" valueType="num">
                                      <p:cBhvr additive="base">
                                        <p:cTn id="99" dur="75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203" grpId="0"/>
      <p:bldP spid="208" grpId="0"/>
      <p:bldP spid="213" grpId="0"/>
      <p:bldP spid="215" grpId="0"/>
      <p:bldP spid="216" grpId="0"/>
      <p:bldP spid="217" grpId="0"/>
      <p:bldP spid="218" grpId="0"/>
      <p:bldP spid="371" grpId="0"/>
      <p:bldP spid="372" grpId="0"/>
      <p:bldP spid="426" grpId="0" animBg="1"/>
      <p:bldP spid="4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a:extLst>
              <a:ext uri="{FF2B5EF4-FFF2-40B4-BE49-F238E27FC236}">
                <a16:creationId xmlns:a16="http://schemas.microsoft.com/office/drawing/2014/main" xmlns="" id="{20940D5E-3295-47B0-A296-BBD550510E1E}"/>
              </a:ext>
            </a:extLst>
          </p:cNvPr>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文本框 214">
            <a:extLst>
              <a:ext uri="{FF2B5EF4-FFF2-40B4-BE49-F238E27FC236}">
                <a16:creationId xmlns:a16="http://schemas.microsoft.com/office/drawing/2014/main" xmlns="" id="{A749808C-69DF-4D7E-ADEC-025D64CB81B0}"/>
              </a:ext>
            </a:extLst>
          </p:cNvPr>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04</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a:extLst>
              <a:ext uri="{FF2B5EF4-FFF2-40B4-BE49-F238E27FC236}">
                <a16:creationId xmlns:a16="http://schemas.microsoft.com/office/drawing/2014/main" xmlns="" id="{B8DD0E83-3775-4238-81F1-5FF89C0F44E4}"/>
              </a:ext>
            </a:extLst>
          </p:cNvPr>
          <p:cNvSpPr/>
          <p:nvPr/>
        </p:nvSpPr>
        <p:spPr>
          <a:xfrm>
            <a:off x="1806891" y="1655158"/>
            <a:ext cx="3816762" cy="830997"/>
          </a:xfrm>
          <a:prstGeom prst="rect">
            <a:avLst/>
          </a:prstGeom>
        </p:spPr>
        <p:txBody>
          <a:bodyPr wrap="square">
            <a:spAutoFit/>
          </a:bodyPr>
          <a:lstStyle/>
          <a:p>
            <a:pPr algn="ctr"/>
            <a:r>
              <a:rPr lang="en-US" altLang="zh-CN" sz="1600" spc="600" dirty="0">
                <a:solidFill>
                  <a:srgbClr val="D9D9D9"/>
                </a:solidFill>
                <a:effectLst>
                  <a:outerShdw blurRad="38100" dist="38100" dir="2700000" algn="tl">
                    <a:srgbClr val="000000">
                      <a:alpha val="43137"/>
                    </a:srgbClr>
                  </a:outerShdw>
                </a:effectLst>
                <a:cs typeface="+mn-ea"/>
                <a:sym typeface="+mn-lt"/>
              </a:rPr>
              <a:t>PLANNING AND FUTURE DEVELOPMENT</a:t>
            </a:r>
            <a:endParaRPr lang="zh-CN" altLang="en-US" sz="1600" spc="6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a:extLst>
              <a:ext uri="{FF2B5EF4-FFF2-40B4-BE49-F238E27FC236}">
                <a16:creationId xmlns:a16="http://schemas.microsoft.com/office/drawing/2014/main" xmlns="" id="{B439A59D-4AEC-4C88-BE29-F9652F436202}"/>
              </a:ext>
            </a:extLst>
          </p:cNvPr>
          <p:cNvSpPr/>
          <p:nvPr/>
        </p:nvSpPr>
        <p:spPr>
          <a:xfrm>
            <a:off x="1352476" y="3495875"/>
            <a:ext cx="5102916" cy="923330"/>
          </a:xfrm>
          <a:prstGeom prst="rect">
            <a:avLst/>
          </a:prstGeom>
        </p:spPr>
        <p:txBody>
          <a:bodyPr wrap="square">
            <a:spAutoFit/>
          </a:bodyPr>
          <a:lstStyle/>
          <a:p>
            <a:pPr lvl="0" algn="ctr" defTabSz="121917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p>
        </p:txBody>
      </p:sp>
      <p:sp>
        <p:nvSpPr>
          <p:cNvPr id="228" name="文本框 227">
            <a:extLst>
              <a:ext uri="{FF2B5EF4-FFF2-40B4-BE49-F238E27FC236}">
                <a16:creationId xmlns:a16="http://schemas.microsoft.com/office/drawing/2014/main" xmlns="" id="{A01271E0-966C-4C8F-84A4-DAB2CC0305F7}"/>
              </a:ext>
            </a:extLst>
          </p:cNvPr>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规划和未来发展</a:t>
            </a:r>
          </a:p>
        </p:txBody>
      </p:sp>
      <p:grpSp>
        <p:nvGrpSpPr>
          <p:cNvPr id="229" name="组合 228">
            <a:extLst>
              <a:ext uri="{FF2B5EF4-FFF2-40B4-BE49-F238E27FC236}">
                <a16:creationId xmlns:a16="http://schemas.microsoft.com/office/drawing/2014/main" xmlns="" id="{6E677C40-A19E-4629-8890-FCFFF37CCF1E}"/>
              </a:ext>
            </a:extLst>
          </p:cNvPr>
          <p:cNvGrpSpPr/>
          <p:nvPr/>
        </p:nvGrpSpPr>
        <p:grpSpPr>
          <a:xfrm>
            <a:off x="2430503" y="4412372"/>
            <a:ext cx="2946860" cy="546208"/>
            <a:chOff x="1207894" y="5909769"/>
            <a:chExt cx="3065854" cy="542325"/>
          </a:xfrm>
        </p:grpSpPr>
        <p:sp>
          <p:nvSpPr>
            <p:cNvPr id="230" name="矩形: 圆角 229">
              <a:extLst>
                <a:ext uri="{FF2B5EF4-FFF2-40B4-BE49-F238E27FC236}">
                  <a16:creationId xmlns:a16="http://schemas.microsoft.com/office/drawing/2014/main" xmlns="" id="{7B6E6356-EBDD-45D5-BB2D-3AD32F87CCE8}"/>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a:extLst>
                <a:ext uri="{FF2B5EF4-FFF2-40B4-BE49-F238E27FC236}">
                  <a16:creationId xmlns:a16="http://schemas.microsoft.com/office/drawing/2014/main" xmlns="" id="{1C055F8B-C154-4BB3-AA3C-CDEE6E0107E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FOUR</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a:extLst>
              <a:ext uri="{FF2B5EF4-FFF2-40B4-BE49-F238E27FC236}">
                <a16:creationId xmlns:a16="http://schemas.microsoft.com/office/drawing/2014/main" xmlns="" id="{517AD72B-C1A1-437F-A615-E1FB70461CB7}"/>
              </a:ext>
            </a:extLst>
          </p:cNvPr>
          <p:cNvGrpSpPr>
            <a:grpSpLocks noChangeAspect="1"/>
          </p:cNvGrpSpPr>
          <p:nvPr/>
        </p:nvGrpSpPr>
        <p:grpSpPr bwMode="auto">
          <a:xfrm>
            <a:off x="4063923" y="-786212"/>
            <a:ext cx="8958262" cy="8563774"/>
            <a:chOff x="3358" y="42"/>
            <a:chExt cx="4519" cy="4320"/>
          </a:xfrm>
        </p:grpSpPr>
        <p:sp>
          <p:nvSpPr>
            <p:cNvPr id="32" name="Freeform 5">
              <a:extLst>
                <a:ext uri="{FF2B5EF4-FFF2-40B4-BE49-F238E27FC236}">
                  <a16:creationId xmlns:a16="http://schemas.microsoft.com/office/drawing/2014/main" xmlns="" id="{181B97C6-2C63-4669-AE3C-0393AAD00A9E}"/>
                </a:ext>
              </a:extLst>
            </p:cNvPr>
            <p:cNvSpPr>
              <a:spLocks/>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
              <a:extLst>
                <a:ext uri="{FF2B5EF4-FFF2-40B4-BE49-F238E27FC236}">
                  <a16:creationId xmlns:a16="http://schemas.microsoft.com/office/drawing/2014/main" xmlns="" id="{12FB20DA-CD54-479C-9075-49D56A0A08D2}"/>
                </a:ext>
              </a:extLst>
            </p:cNvPr>
            <p:cNvSpPr>
              <a:spLocks/>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7">
              <a:extLst>
                <a:ext uri="{FF2B5EF4-FFF2-40B4-BE49-F238E27FC236}">
                  <a16:creationId xmlns:a16="http://schemas.microsoft.com/office/drawing/2014/main" xmlns="" id="{C08E5B73-4E28-4F46-B338-4DE06862B799}"/>
                </a:ext>
              </a:extLst>
            </p:cNvPr>
            <p:cNvSpPr>
              <a:spLocks/>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8">
              <a:extLst>
                <a:ext uri="{FF2B5EF4-FFF2-40B4-BE49-F238E27FC236}">
                  <a16:creationId xmlns:a16="http://schemas.microsoft.com/office/drawing/2014/main" xmlns="" id="{A5A35F9C-F409-4522-9A52-E676B76BC8F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9">
              <a:extLst>
                <a:ext uri="{FF2B5EF4-FFF2-40B4-BE49-F238E27FC236}">
                  <a16:creationId xmlns:a16="http://schemas.microsoft.com/office/drawing/2014/main" xmlns="" id="{CC652D0D-C305-4C9F-8B28-C57005130746}"/>
                </a:ext>
              </a:extLst>
            </p:cNvPr>
            <p:cNvSpPr>
              <a:spLocks/>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10">
              <a:extLst>
                <a:ext uri="{FF2B5EF4-FFF2-40B4-BE49-F238E27FC236}">
                  <a16:creationId xmlns:a16="http://schemas.microsoft.com/office/drawing/2014/main" xmlns="" id="{0F124AD1-2836-4021-96C7-34F883E66E3F}"/>
                </a:ext>
              </a:extLst>
            </p:cNvPr>
            <p:cNvSpPr>
              <a:spLocks/>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11">
              <a:extLst>
                <a:ext uri="{FF2B5EF4-FFF2-40B4-BE49-F238E27FC236}">
                  <a16:creationId xmlns:a16="http://schemas.microsoft.com/office/drawing/2014/main" xmlns="" id="{332AA0B8-C233-4DB5-AC75-325E6A7D2DC5}"/>
                </a:ext>
              </a:extLst>
            </p:cNvPr>
            <p:cNvSpPr>
              <a:spLocks/>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12">
              <a:extLst>
                <a:ext uri="{FF2B5EF4-FFF2-40B4-BE49-F238E27FC236}">
                  <a16:creationId xmlns:a16="http://schemas.microsoft.com/office/drawing/2014/main" xmlns="" id="{D3E52A14-7F62-4683-8DA8-6DA3A69139B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13">
              <a:extLst>
                <a:ext uri="{FF2B5EF4-FFF2-40B4-BE49-F238E27FC236}">
                  <a16:creationId xmlns:a16="http://schemas.microsoft.com/office/drawing/2014/main" xmlns="" id="{9426E82B-4141-4C95-BFA8-55CC58491EAF}"/>
                </a:ext>
              </a:extLst>
            </p:cNvPr>
            <p:cNvSpPr>
              <a:spLocks/>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14">
              <a:extLst>
                <a:ext uri="{FF2B5EF4-FFF2-40B4-BE49-F238E27FC236}">
                  <a16:creationId xmlns:a16="http://schemas.microsoft.com/office/drawing/2014/main" xmlns="" id="{3B9084AA-7E6B-468F-A3D2-05ED2D772A04}"/>
                </a:ext>
              </a:extLst>
            </p:cNvPr>
            <p:cNvSpPr>
              <a:spLocks/>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15">
              <a:extLst>
                <a:ext uri="{FF2B5EF4-FFF2-40B4-BE49-F238E27FC236}">
                  <a16:creationId xmlns:a16="http://schemas.microsoft.com/office/drawing/2014/main" xmlns="" id="{0B6B0169-19AA-4CB1-B7C1-F940CA705EC3}"/>
                </a:ext>
              </a:extLst>
            </p:cNvPr>
            <p:cNvSpPr>
              <a:spLocks/>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16">
              <a:extLst>
                <a:ext uri="{FF2B5EF4-FFF2-40B4-BE49-F238E27FC236}">
                  <a16:creationId xmlns:a16="http://schemas.microsoft.com/office/drawing/2014/main" xmlns="" id="{8EC36C43-5A60-496B-B05D-D5CF223B6D51}"/>
                </a:ext>
              </a:extLst>
            </p:cNvPr>
            <p:cNvSpPr>
              <a:spLocks/>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17">
              <a:extLst>
                <a:ext uri="{FF2B5EF4-FFF2-40B4-BE49-F238E27FC236}">
                  <a16:creationId xmlns:a16="http://schemas.microsoft.com/office/drawing/2014/main" xmlns="" id="{130A9CA7-C240-4723-A43E-FFCAD4E84F29}"/>
                </a:ext>
              </a:extLst>
            </p:cNvPr>
            <p:cNvSpPr>
              <a:spLocks/>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18">
              <a:extLst>
                <a:ext uri="{FF2B5EF4-FFF2-40B4-BE49-F238E27FC236}">
                  <a16:creationId xmlns:a16="http://schemas.microsoft.com/office/drawing/2014/main" xmlns="" id="{62A40C47-E055-4064-8DFF-EFE3CF97F21C}"/>
                </a:ext>
              </a:extLst>
            </p:cNvPr>
            <p:cNvSpPr>
              <a:spLocks/>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19">
              <a:extLst>
                <a:ext uri="{FF2B5EF4-FFF2-40B4-BE49-F238E27FC236}">
                  <a16:creationId xmlns:a16="http://schemas.microsoft.com/office/drawing/2014/main" xmlns="" id="{C0921D60-E7FE-455B-93E0-0516FCC78BB9}"/>
                </a:ext>
              </a:extLst>
            </p:cNvPr>
            <p:cNvSpPr>
              <a:spLocks/>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20">
              <a:extLst>
                <a:ext uri="{FF2B5EF4-FFF2-40B4-BE49-F238E27FC236}">
                  <a16:creationId xmlns:a16="http://schemas.microsoft.com/office/drawing/2014/main" xmlns="" id="{E0ECF4BF-9E0D-428C-846E-4C7285BC6C8C}"/>
                </a:ext>
              </a:extLst>
            </p:cNvPr>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21">
              <a:extLst>
                <a:ext uri="{FF2B5EF4-FFF2-40B4-BE49-F238E27FC236}">
                  <a16:creationId xmlns:a16="http://schemas.microsoft.com/office/drawing/2014/main" xmlns="" id="{87B0BA8A-A23F-4574-80E9-E2F85ECF2229}"/>
                </a:ext>
              </a:extLst>
            </p:cNvPr>
            <p:cNvSpPr>
              <a:spLocks/>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22">
              <a:extLst>
                <a:ext uri="{FF2B5EF4-FFF2-40B4-BE49-F238E27FC236}">
                  <a16:creationId xmlns:a16="http://schemas.microsoft.com/office/drawing/2014/main" xmlns="" id="{4E73602F-C322-4818-A0F1-EA485B6FA38F}"/>
                </a:ext>
              </a:extLst>
            </p:cNvPr>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23">
              <a:extLst>
                <a:ext uri="{FF2B5EF4-FFF2-40B4-BE49-F238E27FC236}">
                  <a16:creationId xmlns:a16="http://schemas.microsoft.com/office/drawing/2014/main" xmlns="" id="{18AAB5B5-BE61-45DC-AE42-B4771D2D4395}"/>
                </a:ext>
              </a:extLst>
            </p:cNvPr>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Freeform 24">
              <a:extLst>
                <a:ext uri="{FF2B5EF4-FFF2-40B4-BE49-F238E27FC236}">
                  <a16:creationId xmlns:a16="http://schemas.microsoft.com/office/drawing/2014/main" xmlns="" id="{5BB1FAD1-0F5F-4D90-9963-C0EF3EC293E0}"/>
                </a:ext>
              </a:extLst>
            </p:cNvPr>
            <p:cNvSpPr>
              <a:spLocks/>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25">
              <a:extLst>
                <a:ext uri="{FF2B5EF4-FFF2-40B4-BE49-F238E27FC236}">
                  <a16:creationId xmlns:a16="http://schemas.microsoft.com/office/drawing/2014/main" xmlns="" id="{EB2FB039-3240-4B91-BE81-93F588C64C1A}"/>
                </a:ext>
              </a:extLst>
            </p:cNvPr>
            <p:cNvSpPr>
              <a:spLocks/>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Freeform 26">
              <a:extLst>
                <a:ext uri="{FF2B5EF4-FFF2-40B4-BE49-F238E27FC236}">
                  <a16:creationId xmlns:a16="http://schemas.microsoft.com/office/drawing/2014/main" xmlns="" id="{5D693A86-82F1-4E90-A4F3-F0730183E1CB}"/>
                </a:ext>
              </a:extLst>
            </p:cNvPr>
            <p:cNvSpPr>
              <a:spLocks/>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27">
              <a:extLst>
                <a:ext uri="{FF2B5EF4-FFF2-40B4-BE49-F238E27FC236}">
                  <a16:creationId xmlns:a16="http://schemas.microsoft.com/office/drawing/2014/main" xmlns="" id="{FB92539D-8844-4BA2-A7D6-F17E480F26EA}"/>
                </a:ext>
              </a:extLst>
            </p:cNvPr>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9" name="Freeform 28">
              <a:extLst>
                <a:ext uri="{FF2B5EF4-FFF2-40B4-BE49-F238E27FC236}">
                  <a16:creationId xmlns:a16="http://schemas.microsoft.com/office/drawing/2014/main" xmlns="" id="{D04A01B0-6A63-4061-92BF-CE2D1ADC8116}"/>
                </a:ext>
              </a:extLst>
            </p:cNvPr>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0" name="Freeform 29">
              <a:extLst>
                <a:ext uri="{FF2B5EF4-FFF2-40B4-BE49-F238E27FC236}">
                  <a16:creationId xmlns:a16="http://schemas.microsoft.com/office/drawing/2014/main" xmlns="" id="{9F999685-FA80-4445-9249-1E673044B120}"/>
                </a:ext>
              </a:extLst>
            </p:cNvPr>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1" name="Freeform 30">
              <a:extLst>
                <a:ext uri="{FF2B5EF4-FFF2-40B4-BE49-F238E27FC236}">
                  <a16:creationId xmlns:a16="http://schemas.microsoft.com/office/drawing/2014/main" xmlns="" id="{83CC2964-CD9A-487D-8750-6573653D004C}"/>
                </a:ext>
              </a:extLst>
            </p:cNvPr>
            <p:cNvSpPr>
              <a:spLocks/>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2" name="Freeform 31">
              <a:extLst>
                <a:ext uri="{FF2B5EF4-FFF2-40B4-BE49-F238E27FC236}">
                  <a16:creationId xmlns:a16="http://schemas.microsoft.com/office/drawing/2014/main" xmlns="" id="{1B824B15-A225-44FB-9E36-AB20DACB09CB}"/>
                </a:ext>
              </a:extLst>
            </p:cNvPr>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3" name="Freeform 32">
              <a:extLst>
                <a:ext uri="{FF2B5EF4-FFF2-40B4-BE49-F238E27FC236}">
                  <a16:creationId xmlns:a16="http://schemas.microsoft.com/office/drawing/2014/main" xmlns="" id="{45978072-099E-414D-BB9A-80AD8C687E59}"/>
                </a:ext>
              </a:extLst>
            </p:cNvPr>
            <p:cNvSpPr>
              <a:spLocks/>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4" name="Freeform 33">
              <a:extLst>
                <a:ext uri="{FF2B5EF4-FFF2-40B4-BE49-F238E27FC236}">
                  <a16:creationId xmlns:a16="http://schemas.microsoft.com/office/drawing/2014/main" xmlns="" id="{60616BD0-4EBA-4511-A6B0-DBC26A2131C8}"/>
                </a:ext>
              </a:extLst>
            </p:cNvPr>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5" name="Freeform 34">
              <a:extLst>
                <a:ext uri="{FF2B5EF4-FFF2-40B4-BE49-F238E27FC236}">
                  <a16:creationId xmlns:a16="http://schemas.microsoft.com/office/drawing/2014/main" xmlns="" id="{6A462896-2B9A-4D5B-9A22-C1AEAB706743}"/>
                </a:ext>
              </a:extLst>
            </p:cNvPr>
            <p:cNvSpPr>
              <a:spLocks/>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6" name="Freeform 35">
              <a:extLst>
                <a:ext uri="{FF2B5EF4-FFF2-40B4-BE49-F238E27FC236}">
                  <a16:creationId xmlns:a16="http://schemas.microsoft.com/office/drawing/2014/main" xmlns="" id="{D4D8ACF1-450B-4B2F-8511-4DC5B237B911}"/>
                </a:ext>
              </a:extLst>
            </p:cNvPr>
            <p:cNvSpPr>
              <a:spLocks/>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7" name="Freeform 36">
              <a:extLst>
                <a:ext uri="{FF2B5EF4-FFF2-40B4-BE49-F238E27FC236}">
                  <a16:creationId xmlns:a16="http://schemas.microsoft.com/office/drawing/2014/main" xmlns="" id="{150492F8-1060-4425-87D3-B416600AC8F5}"/>
                </a:ext>
              </a:extLst>
            </p:cNvPr>
            <p:cNvSpPr>
              <a:spLocks/>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8" name="Freeform 37">
              <a:extLst>
                <a:ext uri="{FF2B5EF4-FFF2-40B4-BE49-F238E27FC236}">
                  <a16:creationId xmlns:a16="http://schemas.microsoft.com/office/drawing/2014/main" xmlns="" id="{8BAAC0BD-5D6F-4680-AE1D-F79E2B969B82}"/>
                </a:ext>
              </a:extLst>
            </p:cNvPr>
            <p:cNvSpPr>
              <a:spLocks/>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9" name="Freeform 38">
              <a:extLst>
                <a:ext uri="{FF2B5EF4-FFF2-40B4-BE49-F238E27FC236}">
                  <a16:creationId xmlns:a16="http://schemas.microsoft.com/office/drawing/2014/main" xmlns="" id="{BBD66F7F-CAF1-4B0E-8911-7D6B2596E34C}"/>
                </a:ext>
              </a:extLst>
            </p:cNvPr>
            <p:cNvSpPr>
              <a:spLocks/>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0" name="Freeform 39">
              <a:extLst>
                <a:ext uri="{FF2B5EF4-FFF2-40B4-BE49-F238E27FC236}">
                  <a16:creationId xmlns:a16="http://schemas.microsoft.com/office/drawing/2014/main" xmlns="" id="{6F8FAED0-ACC0-40E3-BAF3-7E133C63676A}"/>
                </a:ext>
              </a:extLst>
            </p:cNvPr>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Freeform 40">
              <a:extLst>
                <a:ext uri="{FF2B5EF4-FFF2-40B4-BE49-F238E27FC236}">
                  <a16:creationId xmlns:a16="http://schemas.microsoft.com/office/drawing/2014/main" xmlns="" id="{7BFC40B9-721F-499A-990F-720F41C42118}"/>
                </a:ext>
              </a:extLst>
            </p:cNvPr>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2" name="Freeform 41">
              <a:extLst>
                <a:ext uri="{FF2B5EF4-FFF2-40B4-BE49-F238E27FC236}">
                  <a16:creationId xmlns:a16="http://schemas.microsoft.com/office/drawing/2014/main" xmlns="" id="{3145708A-5C33-4370-9DD6-375F82A993C0}"/>
                </a:ext>
              </a:extLst>
            </p:cNvPr>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3" name="Freeform 42">
              <a:extLst>
                <a:ext uri="{FF2B5EF4-FFF2-40B4-BE49-F238E27FC236}">
                  <a16:creationId xmlns:a16="http://schemas.microsoft.com/office/drawing/2014/main" xmlns="" id="{0CD4E83B-9012-4447-9456-E8B8EBBADE37}"/>
                </a:ext>
              </a:extLst>
            </p:cNvPr>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5" name="Freeform 43">
              <a:extLst>
                <a:ext uri="{FF2B5EF4-FFF2-40B4-BE49-F238E27FC236}">
                  <a16:creationId xmlns:a16="http://schemas.microsoft.com/office/drawing/2014/main" xmlns="" id="{2DD5A7FC-E5D4-4189-9F2F-D0C9393F2233}"/>
                </a:ext>
              </a:extLst>
            </p:cNvPr>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6" name="Freeform 44">
              <a:extLst>
                <a:ext uri="{FF2B5EF4-FFF2-40B4-BE49-F238E27FC236}">
                  <a16:creationId xmlns:a16="http://schemas.microsoft.com/office/drawing/2014/main" xmlns="" id="{DF61480D-6042-4E3F-B150-16E6A8A98829}"/>
                </a:ext>
              </a:extLst>
            </p:cNvPr>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7" name="Freeform 45">
              <a:extLst>
                <a:ext uri="{FF2B5EF4-FFF2-40B4-BE49-F238E27FC236}">
                  <a16:creationId xmlns:a16="http://schemas.microsoft.com/office/drawing/2014/main" xmlns="" id="{31408161-D65A-4651-BC0F-ED35B067DC54}"/>
                </a:ext>
              </a:extLst>
            </p:cNvPr>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8" name="Freeform 46">
              <a:extLst>
                <a:ext uri="{FF2B5EF4-FFF2-40B4-BE49-F238E27FC236}">
                  <a16:creationId xmlns:a16="http://schemas.microsoft.com/office/drawing/2014/main" xmlns="" id="{18DCFA21-0B47-448A-BF11-83B3F0C96848}"/>
                </a:ext>
              </a:extLst>
            </p:cNvPr>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9" name="Freeform 47">
              <a:extLst>
                <a:ext uri="{FF2B5EF4-FFF2-40B4-BE49-F238E27FC236}">
                  <a16:creationId xmlns:a16="http://schemas.microsoft.com/office/drawing/2014/main" xmlns="" id="{E85A1442-9790-48EA-971F-3EF44CDCD85A}"/>
                </a:ext>
              </a:extLst>
            </p:cNvPr>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2" name="Freeform 48">
              <a:extLst>
                <a:ext uri="{FF2B5EF4-FFF2-40B4-BE49-F238E27FC236}">
                  <a16:creationId xmlns:a16="http://schemas.microsoft.com/office/drawing/2014/main" xmlns="" id="{EA093005-141E-443F-8F6B-5213F1022687}"/>
                </a:ext>
              </a:extLst>
            </p:cNvPr>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4" name="Freeform 49">
              <a:extLst>
                <a:ext uri="{FF2B5EF4-FFF2-40B4-BE49-F238E27FC236}">
                  <a16:creationId xmlns:a16="http://schemas.microsoft.com/office/drawing/2014/main" xmlns="" id="{015E19CD-5EA7-4D9F-90B8-FAFEB58E0B83}"/>
                </a:ext>
              </a:extLst>
            </p:cNvPr>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5" name="Freeform 50">
              <a:extLst>
                <a:ext uri="{FF2B5EF4-FFF2-40B4-BE49-F238E27FC236}">
                  <a16:creationId xmlns:a16="http://schemas.microsoft.com/office/drawing/2014/main" xmlns="" id="{3ED66428-87D4-464C-B4DD-34F1058B9F25}"/>
                </a:ext>
              </a:extLst>
            </p:cNvPr>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6" name="Freeform 51">
              <a:extLst>
                <a:ext uri="{FF2B5EF4-FFF2-40B4-BE49-F238E27FC236}">
                  <a16:creationId xmlns:a16="http://schemas.microsoft.com/office/drawing/2014/main" xmlns="" id="{EBF6A5E6-4A2D-4F88-A6D6-6153CC822592}"/>
                </a:ext>
              </a:extLst>
            </p:cNvPr>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7" name="Freeform 52">
              <a:extLst>
                <a:ext uri="{FF2B5EF4-FFF2-40B4-BE49-F238E27FC236}">
                  <a16:creationId xmlns:a16="http://schemas.microsoft.com/office/drawing/2014/main" xmlns="" id="{4D861759-8812-47E1-B003-A8F8811576F1}"/>
                </a:ext>
              </a:extLst>
            </p:cNvPr>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53">
              <a:extLst>
                <a:ext uri="{FF2B5EF4-FFF2-40B4-BE49-F238E27FC236}">
                  <a16:creationId xmlns:a16="http://schemas.microsoft.com/office/drawing/2014/main" xmlns="" id="{79CDEF77-C31A-4C0A-BDBD-A9512907090C}"/>
                </a:ext>
              </a:extLst>
            </p:cNvPr>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9" name="Freeform 54">
              <a:extLst>
                <a:ext uri="{FF2B5EF4-FFF2-40B4-BE49-F238E27FC236}">
                  <a16:creationId xmlns:a16="http://schemas.microsoft.com/office/drawing/2014/main" xmlns="" id="{7C2C9B1E-C254-430B-8105-D62345AD9748}"/>
                </a:ext>
              </a:extLst>
            </p:cNvPr>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0" name="Freeform 55">
              <a:extLst>
                <a:ext uri="{FF2B5EF4-FFF2-40B4-BE49-F238E27FC236}">
                  <a16:creationId xmlns:a16="http://schemas.microsoft.com/office/drawing/2014/main" xmlns="" id="{B501E7EB-984E-4D9E-A1F4-1D1E0738A60B}"/>
                </a:ext>
              </a:extLst>
            </p:cNvPr>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56">
              <a:extLst>
                <a:ext uri="{FF2B5EF4-FFF2-40B4-BE49-F238E27FC236}">
                  <a16:creationId xmlns:a16="http://schemas.microsoft.com/office/drawing/2014/main" xmlns="" id="{C7113139-C502-450C-AE4D-42E4F572B411}"/>
                </a:ext>
              </a:extLst>
            </p:cNvPr>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57">
              <a:extLst>
                <a:ext uri="{FF2B5EF4-FFF2-40B4-BE49-F238E27FC236}">
                  <a16:creationId xmlns:a16="http://schemas.microsoft.com/office/drawing/2014/main" xmlns="" id="{D01E3564-B0EC-4CBF-A7A2-723A7E897152}"/>
                </a:ext>
              </a:extLst>
            </p:cNvPr>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58">
              <a:extLst>
                <a:ext uri="{FF2B5EF4-FFF2-40B4-BE49-F238E27FC236}">
                  <a16:creationId xmlns:a16="http://schemas.microsoft.com/office/drawing/2014/main" xmlns="" id="{1B9439AC-9869-4EBA-A238-13AEF94D8A0E}"/>
                </a:ext>
              </a:extLst>
            </p:cNvPr>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59">
              <a:extLst>
                <a:ext uri="{FF2B5EF4-FFF2-40B4-BE49-F238E27FC236}">
                  <a16:creationId xmlns:a16="http://schemas.microsoft.com/office/drawing/2014/main" xmlns="" id="{0009E3C2-210A-46B2-9E40-4E63B9E11062}"/>
                </a:ext>
              </a:extLst>
            </p:cNvPr>
            <p:cNvSpPr>
              <a:spLocks/>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60">
              <a:extLst>
                <a:ext uri="{FF2B5EF4-FFF2-40B4-BE49-F238E27FC236}">
                  <a16:creationId xmlns:a16="http://schemas.microsoft.com/office/drawing/2014/main" xmlns="" id="{AF08C2DE-B9CF-4F7F-BAAE-2D9B48AE3E0E}"/>
                </a:ext>
              </a:extLst>
            </p:cNvPr>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61">
              <a:extLst>
                <a:ext uri="{FF2B5EF4-FFF2-40B4-BE49-F238E27FC236}">
                  <a16:creationId xmlns:a16="http://schemas.microsoft.com/office/drawing/2014/main" xmlns="" id="{24A7534C-BB4D-4466-8BF0-ED10A23AFFD1}"/>
                </a:ext>
              </a:extLst>
            </p:cNvPr>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62">
              <a:extLst>
                <a:ext uri="{FF2B5EF4-FFF2-40B4-BE49-F238E27FC236}">
                  <a16:creationId xmlns:a16="http://schemas.microsoft.com/office/drawing/2014/main" xmlns="" id="{D4570260-9C02-47B2-B9AB-992C3E6DBCE8}"/>
                </a:ext>
              </a:extLst>
            </p:cNvPr>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63">
              <a:extLst>
                <a:ext uri="{FF2B5EF4-FFF2-40B4-BE49-F238E27FC236}">
                  <a16:creationId xmlns:a16="http://schemas.microsoft.com/office/drawing/2014/main" xmlns="" id="{D809793E-5BEC-4E51-B1D4-120AD58F28A2}"/>
                </a:ext>
              </a:extLst>
            </p:cNvPr>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64">
              <a:extLst>
                <a:ext uri="{FF2B5EF4-FFF2-40B4-BE49-F238E27FC236}">
                  <a16:creationId xmlns:a16="http://schemas.microsoft.com/office/drawing/2014/main" xmlns="" id="{84345FFB-2BD7-472C-9754-A73C9E051772}"/>
                </a:ext>
              </a:extLst>
            </p:cNvPr>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65">
              <a:extLst>
                <a:ext uri="{FF2B5EF4-FFF2-40B4-BE49-F238E27FC236}">
                  <a16:creationId xmlns:a16="http://schemas.microsoft.com/office/drawing/2014/main" xmlns="" id="{4090374E-F1AB-4515-8272-2C2CF722D601}"/>
                </a:ext>
              </a:extLst>
            </p:cNvPr>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5" name="Freeform 66">
              <a:extLst>
                <a:ext uri="{FF2B5EF4-FFF2-40B4-BE49-F238E27FC236}">
                  <a16:creationId xmlns:a16="http://schemas.microsoft.com/office/drawing/2014/main" xmlns="" id="{F8BD8154-438A-4B2F-842E-CB7F41DBDB55}"/>
                </a:ext>
              </a:extLst>
            </p:cNvPr>
            <p:cNvSpPr>
              <a:spLocks/>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6" name="Freeform 67">
              <a:extLst>
                <a:ext uri="{FF2B5EF4-FFF2-40B4-BE49-F238E27FC236}">
                  <a16:creationId xmlns:a16="http://schemas.microsoft.com/office/drawing/2014/main" xmlns="" id="{C5F90A6B-3EF8-4A6F-82A2-D715290370DF}"/>
                </a:ext>
              </a:extLst>
            </p:cNvPr>
            <p:cNvSpPr>
              <a:spLocks/>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 name="Freeform 68">
              <a:extLst>
                <a:ext uri="{FF2B5EF4-FFF2-40B4-BE49-F238E27FC236}">
                  <a16:creationId xmlns:a16="http://schemas.microsoft.com/office/drawing/2014/main" xmlns="" id="{412103B3-F02C-4866-9DBB-C3A7A1EFDF81}"/>
                </a:ext>
              </a:extLst>
            </p:cNvPr>
            <p:cNvSpPr>
              <a:spLocks/>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8" name="Freeform 69">
              <a:extLst>
                <a:ext uri="{FF2B5EF4-FFF2-40B4-BE49-F238E27FC236}">
                  <a16:creationId xmlns:a16="http://schemas.microsoft.com/office/drawing/2014/main" xmlns="" id="{F41E5FED-2269-4509-B704-96CA91C8D6A7}"/>
                </a:ext>
              </a:extLst>
            </p:cNvPr>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9" name="Freeform 70">
              <a:extLst>
                <a:ext uri="{FF2B5EF4-FFF2-40B4-BE49-F238E27FC236}">
                  <a16:creationId xmlns:a16="http://schemas.microsoft.com/office/drawing/2014/main" xmlns="" id="{1D31B44C-B9CF-45B8-AF1C-70C58346BCFC}"/>
                </a:ext>
              </a:extLst>
            </p:cNvPr>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71">
              <a:extLst>
                <a:ext uri="{FF2B5EF4-FFF2-40B4-BE49-F238E27FC236}">
                  <a16:creationId xmlns:a16="http://schemas.microsoft.com/office/drawing/2014/main" xmlns="" id="{89FAE004-52B4-4A00-92C0-C35CC86046EA}"/>
                </a:ext>
              </a:extLst>
            </p:cNvPr>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72">
              <a:extLst>
                <a:ext uri="{FF2B5EF4-FFF2-40B4-BE49-F238E27FC236}">
                  <a16:creationId xmlns:a16="http://schemas.microsoft.com/office/drawing/2014/main" xmlns="" id="{ABA4B924-44E4-4CB7-98FB-6AE96C122A89}"/>
                </a:ext>
              </a:extLst>
            </p:cNvPr>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73">
              <a:extLst>
                <a:ext uri="{FF2B5EF4-FFF2-40B4-BE49-F238E27FC236}">
                  <a16:creationId xmlns:a16="http://schemas.microsoft.com/office/drawing/2014/main" xmlns="" id="{F61D5AD2-E4A3-4FB7-8D94-3F8B5B27C84A}"/>
                </a:ext>
              </a:extLst>
            </p:cNvPr>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74">
              <a:extLst>
                <a:ext uri="{FF2B5EF4-FFF2-40B4-BE49-F238E27FC236}">
                  <a16:creationId xmlns:a16="http://schemas.microsoft.com/office/drawing/2014/main" xmlns="" id="{C381A412-85B2-46A4-8454-452B50F40F34}"/>
                </a:ext>
              </a:extLst>
            </p:cNvPr>
            <p:cNvSpPr>
              <a:spLocks/>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75">
              <a:extLst>
                <a:ext uri="{FF2B5EF4-FFF2-40B4-BE49-F238E27FC236}">
                  <a16:creationId xmlns:a16="http://schemas.microsoft.com/office/drawing/2014/main" xmlns="" id="{6BBA59C2-7EA9-49C3-B45D-505E3DE60DE1}"/>
                </a:ext>
              </a:extLst>
            </p:cNvPr>
            <p:cNvSpPr>
              <a:spLocks/>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76">
              <a:extLst>
                <a:ext uri="{FF2B5EF4-FFF2-40B4-BE49-F238E27FC236}">
                  <a16:creationId xmlns:a16="http://schemas.microsoft.com/office/drawing/2014/main" xmlns="" id="{D2016492-221B-4D45-AF72-C3DDB18315D5}"/>
                </a:ext>
              </a:extLst>
            </p:cNvPr>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77">
              <a:extLst>
                <a:ext uri="{FF2B5EF4-FFF2-40B4-BE49-F238E27FC236}">
                  <a16:creationId xmlns:a16="http://schemas.microsoft.com/office/drawing/2014/main" xmlns="" id="{E06C03CB-B718-4FF6-89A1-5621AC74C83F}"/>
                </a:ext>
              </a:extLst>
            </p:cNvPr>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3" name="Freeform 78">
              <a:extLst>
                <a:ext uri="{FF2B5EF4-FFF2-40B4-BE49-F238E27FC236}">
                  <a16:creationId xmlns:a16="http://schemas.microsoft.com/office/drawing/2014/main" xmlns="" id="{D1190379-84F6-437E-8A09-3CE2C10CB448}"/>
                </a:ext>
              </a:extLst>
            </p:cNvPr>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79">
              <a:extLst>
                <a:ext uri="{FF2B5EF4-FFF2-40B4-BE49-F238E27FC236}">
                  <a16:creationId xmlns:a16="http://schemas.microsoft.com/office/drawing/2014/main" xmlns="" id="{F36D0E01-9919-4579-A7A4-3145BDA7445D}"/>
                </a:ext>
              </a:extLst>
            </p:cNvPr>
            <p:cNvSpPr>
              <a:spLocks/>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80">
              <a:extLst>
                <a:ext uri="{FF2B5EF4-FFF2-40B4-BE49-F238E27FC236}">
                  <a16:creationId xmlns:a16="http://schemas.microsoft.com/office/drawing/2014/main" xmlns="" id="{F1156FB7-FE6C-4CE7-AF25-56BDB409F2E7}"/>
                </a:ext>
              </a:extLst>
            </p:cNvPr>
            <p:cNvSpPr>
              <a:spLocks/>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81">
              <a:extLst>
                <a:ext uri="{FF2B5EF4-FFF2-40B4-BE49-F238E27FC236}">
                  <a16:creationId xmlns:a16="http://schemas.microsoft.com/office/drawing/2014/main" xmlns="" id="{3102D674-095F-4421-966E-3ACFE689ED9E}"/>
                </a:ext>
              </a:extLst>
            </p:cNvPr>
            <p:cNvSpPr>
              <a:spLocks/>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82">
              <a:extLst>
                <a:ext uri="{FF2B5EF4-FFF2-40B4-BE49-F238E27FC236}">
                  <a16:creationId xmlns:a16="http://schemas.microsoft.com/office/drawing/2014/main" xmlns="" id="{31C37194-1BBE-4EFB-B858-5E9D8AE9ACA6}"/>
                </a:ext>
              </a:extLst>
            </p:cNvPr>
            <p:cNvSpPr>
              <a:spLocks/>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6" name="Freeform 83">
              <a:extLst>
                <a:ext uri="{FF2B5EF4-FFF2-40B4-BE49-F238E27FC236}">
                  <a16:creationId xmlns:a16="http://schemas.microsoft.com/office/drawing/2014/main" xmlns="" id="{E61E678B-576A-4B7E-9C4F-BFFF6AF3096F}"/>
                </a:ext>
              </a:extLst>
            </p:cNvPr>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7" name="Oval 84">
              <a:extLst>
                <a:ext uri="{FF2B5EF4-FFF2-40B4-BE49-F238E27FC236}">
                  <a16:creationId xmlns:a16="http://schemas.microsoft.com/office/drawing/2014/main" xmlns="" id="{F02AB796-918C-42ED-9F15-E451090B3AE5}"/>
                </a:ext>
              </a:extLst>
            </p:cNvPr>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2" name="Freeform 85">
              <a:extLst>
                <a:ext uri="{FF2B5EF4-FFF2-40B4-BE49-F238E27FC236}">
                  <a16:creationId xmlns:a16="http://schemas.microsoft.com/office/drawing/2014/main" xmlns="" id="{F23A3C2E-2839-4C3B-8B35-0C56C5037EA7}"/>
                </a:ext>
              </a:extLst>
            </p:cNvPr>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3" name="Freeform 86">
              <a:extLst>
                <a:ext uri="{FF2B5EF4-FFF2-40B4-BE49-F238E27FC236}">
                  <a16:creationId xmlns:a16="http://schemas.microsoft.com/office/drawing/2014/main" xmlns="" id="{75E1BB1B-A0AA-47B6-9FA9-D521E414C43E}"/>
                </a:ext>
              </a:extLst>
            </p:cNvPr>
            <p:cNvSpPr>
              <a:spLocks/>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2" name="Freeform 87">
              <a:extLst>
                <a:ext uri="{FF2B5EF4-FFF2-40B4-BE49-F238E27FC236}">
                  <a16:creationId xmlns:a16="http://schemas.microsoft.com/office/drawing/2014/main" xmlns="" id="{EC3BF572-6E8E-469E-8848-448F46C4B112}"/>
                </a:ext>
              </a:extLst>
            </p:cNvPr>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3" name="Oval 88">
              <a:extLst>
                <a:ext uri="{FF2B5EF4-FFF2-40B4-BE49-F238E27FC236}">
                  <a16:creationId xmlns:a16="http://schemas.microsoft.com/office/drawing/2014/main" xmlns="" id="{09D11003-D3B4-4B8A-8153-AB84CE470C77}"/>
                </a:ext>
              </a:extLst>
            </p:cNvPr>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4" name="Freeform 89">
              <a:extLst>
                <a:ext uri="{FF2B5EF4-FFF2-40B4-BE49-F238E27FC236}">
                  <a16:creationId xmlns:a16="http://schemas.microsoft.com/office/drawing/2014/main" xmlns="" id="{0ECDC7EA-A798-42E4-945F-A2DF27368739}"/>
                </a:ext>
              </a:extLst>
            </p:cNvPr>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5" name="Oval 90">
              <a:extLst>
                <a:ext uri="{FF2B5EF4-FFF2-40B4-BE49-F238E27FC236}">
                  <a16:creationId xmlns:a16="http://schemas.microsoft.com/office/drawing/2014/main" xmlns="" id="{FB0E092E-1823-4553-85F8-FFA15966A264}"/>
                </a:ext>
              </a:extLst>
            </p:cNvPr>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6" name="Freeform 91">
              <a:extLst>
                <a:ext uri="{FF2B5EF4-FFF2-40B4-BE49-F238E27FC236}">
                  <a16:creationId xmlns:a16="http://schemas.microsoft.com/office/drawing/2014/main" xmlns="" id="{56A46D2E-F130-473A-84EA-02B2158D5857}"/>
                </a:ext>
              </a:extLst>
            </p:cNvPr>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7" name="Freeform 92">
              <a:extLst>
                <a:ext uri="{FF2B5EF4-FFF2-40B4-BE49-F238E27FC236}">
                  <a16:creationId xmlns:a16="http://schemas.microsoft.com/office/drawing/2014/main" xmlns="" id="{D0D33E73-A752-4A28-8C0B-B6FBC1CCE149}"/>
                </a:ext>
              </a:extLst>
            </p:cNvPr>
            <p:cNvSpPr>
              <a:spLocks/>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8" name="Freeform 93">
              <a:extLst>
                <a:ext uri="{FF2B5EF4-FFF2-40B4-BE49-F238E27FC236}">
                  <a16:creationId xmlns:a16="http://schemas.microsoft.com/office/drawing/2014/main" xmlns="" id="{56124D14-4371-4800-9215-0C3449843294}"/>
                </a:ext>
              </a:extLst>
            </p:cNvPr>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9" name="Freeform 94">
              <a:extLst>
                <a:ext uri="{FF2B5EF4-FFF2-40B4-BE49-F238E27FC236}">
                  <a16:creationId xmlns:a16="http://schemas.microsoft.com/office/drawing/2014/main" xmlns="" id="{69D137D3-A7C1-4E1C-B175-69C72B0CC98B}"/>
                </a:ext>
              </a:extLst>
            </p:cNvPr>
            <p:cNvSpPr>
              <a:spLocks/>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0" name="Freeform 95">
              <a:extLst>
                <a:ext uri="{FF2B5EF4-FFF2-40B4-BE49-F238E27FC236}">
                  <a16:creationId xmlns:a16="http://schemas.microsoft.com/office/drawing/2014/main" xmlns="" id="{7A312A17-0728-4DA6-A438-7082A11F74DD}"/>
                </a:ext>
              </a:extLst>
            </p:cNvPr>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1" name="Oval 96">
              <a:extLst>
                <a:ext uri="{FF2B5EF4-FFF2-40B4-BE49-F238E27FC236}">
                  <a16:creationId xmlns:a16="http://schemas.microsoft.com/office/drawing/2014/main" xmlns="" id="{552FF8F0-A7AC-49E3-B75B-33F984DC171B}"/>
                </a:ext>
              </a:extLst>
            </p:cNvPr>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2" name="Freeform 97">
              <a:extLst>
                <a:ext uri="{FF2B5EF4-FFF2-40B4-BE49-F238E27FC236}">
                  <a16:creationId xmlns:a16="http://schemas.microsoft.com/office/drawing/2014/main" xmlns="" id="{74767D50-F1F1-43BB-BBB9-2DFA124E8CCA}"/>
                </a:ext>
              </a:extLst>
            </p:cNvPr>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3" name="Freeform 98">
              <a:extLst>
                <a:ext uri="{FF2B5EF4-FFF2-40B4-BE49-F238E27FC236}">
                  <a16:creationId xmlns:a16="http://schemas.microsoft.com/office/drawing/2014/main" xmlns="" id="{0230015D-8393-4EE0-AF9F-C74302BC48D6}"/>
                </a:ext>
              </a:extLst>
            </p:cNvPr>
            <p:cNvSpPr>
              <a:spLocks/>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4" name="Freeform 99">
              <a:extLst>
                <a:ext uri="{FF2B5EF4-FFF2-40B4-BE49-F238E27FC236}">
                  <a16:creationId xmlns:a16="http://schemas.microsoft.com/office/drawing/2014/main" xmlns="" id="{C3931F7B-402C-4254-9E23-85403E30EEDC}"/>
                </a:ext>
              </a:extLst>
            </p:cNvPr>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5" name="Freeform 100">
              <a:extLst>
                <a:ext uri="{FF2B5EF4-FFF2-40B4-BE49-F238E27FC236}">
                  <a16:creationId xmlns:a16="http://schemas.microsoft.com/office/drawing/2014/main" xmlns="" id="{786FE0A4-B92A-48AC-A068-D7D900B2CA99}"/>
                </a:ext>
              </a:extLst>
            </p:cNvPr>
            <p:cNvSpPr>
              <a:spLocks/>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6" name="Freeform 101">
              <a:extLst>
                <a:ext uri="{FF2B5EF4-FFF2-40B4-BE49-F238E27FC236}">
                  <a16:creationId xmlns:a16="http://schemas.microsoft.com/office/drawing/2014/main" xmlns="" id="{73A5F9AA-C437-44F9-92ED-2CC2D2F78359}"/>
                </a:ext>
              </a:extLst>
            </p:cNvPr>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7" name="Freeform 102">
              <a:extLst>
                <a:ext uri="{FF2B5EF4-FFF2-40B4-BE49-F238E27FC236}">
                  <a16:creationId xmlns:a16="http://schemas.microsoft.com/office/drawing/2014/main" xmlns="" id="{AE20D0E1-2D12-49FE-A7D9-508D665D5C2E}"/>
                </a:ext>
              </a:extLst>
            </p:cNvPr>
            <p:cNvSpPr>
              <a:spLocks/>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8" name="Freeform 103">
              <a:extLst>
                <a:ext uri="{FF2B5EF4-FFF2-40B4-BE49-F238E27FC236}">
                  <a16:creationId xmlns:a16="http://schemas.microsoft.com/office/drawing/2014/main" xmlns="" id="{826225CF-6C56-414C-B906-5676C9F93295}"/>
                </a:ext>
              </a:extLst>
            </p:cNvPr>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9" name="Freeform 104">
              <a:extLst>
                <a:ext uri="{FF2B5EF4-FFF2-40B4-BE49-F238E27FC236}">
                  <a16:creationId xmlns:a16="http://schemas.microsoft.com/office/drawing/2014/main" xmlns="" id="{8BA65693-CFC2-445B-9477-C05E76191963}"/>
                </a:ext>
              </a:extLst>
            </p:cNvPr>
            <p:cNvSpPr>
              <a:spLocks/>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0" name="Freeform 105">
              <a:extLst>
                <a:ext uri="{FF2B5EF4-FFF2-40B4-BE49-F238E27FC236}">
                  <a16:creationId xmlns:a16="http://schemas.microsoft.com/office/drawing/2014/main" xmlns="" id="{0A9C7C59-E3AA-4D48-BC1E-EDBBC5462C5B}"/>
                </a:ext>
              </a:extLst>
            </p:cNvPr>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1" name="Freeform 106">
              <a:extLst>
                <a:ext uri="{FF2B5EF4-FFF2-40B4-BE49-F238E27FC236}">
                  <a16:creationId xmlns:a16="http://schemas.microsoft.com/office/drawing/2014/main" xmlns="" id="{3D9C101F-CF8A-4F3D-A8B8-976164F1218F}"/>
                </a:ext>
              </a:extLst>
            </p:cNvPr>
            <p:cNvSpPr>
              <a:spLocks/>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2" name="Freeform 107">
              <a:extLst>
                <a:ext uri="{FF2B5EF4-FFF2-40B4-BE49-F238E27FC236}">
                  <a16:creationId xmlns:a16="http://schemas.microsoft.com/office/drawing/2014/main" xmlns="" id="{8DD4BF26-59DA-4ADD-97C3-AFB50E71B257}"/>
                </a:ext>
              </a:extLst>
            </p:cNvPr>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3" name="Oval 108">
              <a:extLst>
                <a:ext uri="{FF2B5EF4-FFF2-40B4-BE49-F238E27FC236}">
                  <a16:creationId xmlns:a16="http://schemas.microsoft.com/office/drawing/2014/main" xmlns="" id="{1D1F5449-C96F-4B74-AB4E-CB266A01B51A}"/>
                </a:ext>
              </a:extLst>
            </p:cNvPr>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4" name="Freeform 109">
              <a:extLst>
                <a:ext uri="{FF2B5EF4-FFF2-40B4-BE49-F238E27FC236}">
                  <a16:creationId xmlns:a16="http://schemas.microsoft.com/office/drawing/2014/main" xmlns="" id="{DEDA8CAF-5118-4605-A456-D9F03F7DE040}"/>
                </a:ext>
              </a:extLst>
            </p:cNvPr>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5" name="Freeform 110">
              <a:extLst>
                <a:ext uri="{FF2B5EF4-FFF2-40B4-BE49-F238E27FC236}">
                  <a16:creationId xmlns:a16="http://schemas.microsoft.com/office/drawing/2014/main" xmlns="" id="{335F6882-B38C-46BC-8452-D8470DA01C97}"/>
                </a:ext>
              </a:extLst>
            </p:cNvPr>
            <p:cNvSpPr>
              <a:spLocks/>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6" name="Freeform 111">
              <a:extLst>
                <a:ext uri="{FF2B5EF4-FFF2-40B4-BE49-F238E27FC236}">
                  <a16:creationId xmlns:a16="http://schemas.microsoft.com/office/drawing/2014/main" xmlns="" id="{C47F2F67-9582-49CC-B2AC-C5A9D44DEC96}"/>
                </a:ext>
              </a:extLst>
            </p:cNvPr>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7" name="Oval 112">
              <a:extLst>
                <a:ext uri="{FF2B5EF4-FFF2-40B4-BE49-F238E27FC236}">
                  <a16:creationId xmlns:a16="http://schemas.microsoft.com/office/drawing/2014/main" xmlns="" id="{12A5BD40-30A3-471D-BF6B-0BD8248C5FCD}"/>
                </a:ext>
              </a:extLst>
            </p:cNvPr>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8" name="Freeform 113">
              <a:extLst>
                <a:ext uri="{FF2B5EF4-FFF2-40B4-BE49-F238E27FC236}">
                  <a16:creationId xmlns:a16="http://schemas.microsoft.com/office/drawing/2014/main" xmlns="" id="{0FA9DCA5-3E9D-4017-8C47-CE27879F3BFE}"/>
                </a:ext>
              </a:extLst>
            </p:cNvPr>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9" name="Freeform 114">
              <a:extLst>
                <a:ext uri="{FF2B5EF4-FFF2-40B4-BE49-F238E27FC236}">
                  <a16:creationId xmlns:a16="http://schemas.microsoft.com/office/drawing/2014/main" xmlns="" id="{FCBF3B97-90A3-4063-811C-5CB92B3F408C}"/>
                </a:ext>
              </a:extLst>
            </p:cNvPr>
            <p:cNvSpPr>
              <a:spLocks/>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0" name="Freeform 115">
              <a:extLst>
                <a:ext uri="{FF2B5EF4-FFF2-40B4-BE49-F238E27FC236}">
                  <a16:creationId xmlns:a16="http://schemas.microsoft.com/office/drawing/2014/main" xmlns="" id="{D3ABC836-AC6C-4CF6-91D8-07E210080AF5}"/>
                </a:ext>
              </a:extLst>
            </p:cNvPr>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1" name="Freeform 116">
              <a:extLst>
                <a:ext uri="{FF2B5EF4-FFF2-40B4-BE49-F238E27FC236}">
                  <a16:creationId xmlns:a16="http://schemas.microsoft.com/office/drawing/2014/main" xmlns="" id="{61D0E8C1-70EE-4B58-A520-D3D350357F8D}"/>
                </a:ext>
              </a:extLst>
            </p:cNvPr>
            <p:cNvSpPr>
              <a:spLocks/>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2" name="Freeform 117">
              <a:extLst>
                <a:ext uri="{FF2B5EF4-FFF2-40B4-BE49-F238E27FC236}">
                  <a16:creationId xmlns:a16="http://schemas.microsoft.com/office/drawing/2014/main" xmlns="" id="{F26E193F-43B9-4FA6-90F0-D0FFC7C8A3D5}"/>
                </a:ext>
              </a:extLst>
            </p:cNvPr>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3" name="Freeform 118">
              <a:extLst>
                <a:ext uri="{FF2B5EF4-FFF2-40B4-BE49-F238E27FC236}">
                  <a16:creationId xmlns:a16="http://schemas.microsoft.com/office/drawing/2014/main" xmlns="" id="{EAC226A4-9ECC-4C03-970A-10B2E024948A}"/>
                </a:ext>
              </a:extLst>
            </p:cNvPr>
            <p:cNvSpPr>
              <a:spLocks/>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4" name="Freeform 119">
              <a:extLst>
                <a:ext uri="{FF2B5EF4-FFF2-40B4-BE49-F238E27FC236}">
                  <a16:creationId xmlns:a16="http://schemas.microsoft.com/office/drawing/2014/main" xmlns="" id="{A55810CE-DE2C-4101-92C7-795484F1D697}"/>
                </a:ext>
              </a:extLst>
            </p:cNvPr>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5" name="Freeform 120">
              <a:extLst>
                <a:ext uri="{FF2B5EF4-FFF2-40B4-BE49-F238E27FC236}">
                  <a16:creationId xmlns:a16="http://schemas.microsoft.com/office/drawing/2014/main" xmlns="" id="{5761DFBC-543B-4E35-B8CB-CA804E6EB049}"/>
                </a:ext>
              </a:extLst>
            </p:cNvPr>
            <p:cNvSpPr>
              <a:spLocks/>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6" name="Freeform 121">
              <a:extLst>
                <a:ext uri="{FF2B5EF4-FFF2-40B4-BE49-F238E27FC236}">
                  <a16:creationId xmlns:a16="http://schemas.microsoft.com/office/drawing/2014/main" xmlns="" id="{AEE7F9EF-37AD-4621-9E97-09FDF99AB565}"/>
                </a:ext>
              </a:extLst>
            </p:cNvPr>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7" name="Freeform 122">
              <a:extLst>
                <a:ext uri="{FF2B5EF4-FFF2-40B4-BE49-F238E27FC236}">
                  <a16:creationId xmlns:a16="http://schemas.microsoft.com/office/drawing/2014/main" xmlns="" id="{7AD6C6CA-DA2B-4C40-A169-7AE955C662A5}"/>
                </a:ext>
              </a:extLst>
            </p:cNvPr>
            <p:cNvSpPr>
              <a:spLocks/>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8" name="Freeform 123">
              <a:extLst>
                <a:ext uri="{FF2B5EF4-FFF2-40B4-BE49-F238E27FC236}">
                  <a16:creationId xmlns:a16="http://schemas.microsoft.com/office/drawing/2014/main" xmlns="" id="{37BE2006-5AE0-4E66-BC7E-CD9427EC049D}"/>
                </a:ext>
              </a:extLst>
            </p:cNvPr>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9" name="Oval 124">
              <a:extLst>
                <a:ext uri="{FF2B5EF4-FFF2-40B4-BE49-F238E27FC236}">
                  <a16:creationId xmlns:a16="http://schemas.microsoft.com/office/drawing/2014/main" xmlns="" id="{3FB56D5A-F2CE-4D7B-B164-197415701309}"/>
                </a:ext>
              </a:extLst>
            </p:cNvPr>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0" name="Freeform 125">
              <a:extLst>
                <a:ext uri="{FF2B5EF4-FFF2-40B4-BE49-F238E27FC236}">
                  <a16:creationId xmlns:a16="http://schemas.microsoft.com/office/drawing/2014/main" xmlns="" id="{C43010DC-AA5E-4CBA-8669-F56008E19E10}"/>
                </a:ext>
              </a:extLst>
            </p:cNvPr>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1" name="Freeform 126">
              <a:extLst>
                <a:ext uri="{FF2B5EF4-FFF2-40B4-BE49-F238E27FC236}">
                  <a16:creationId xmlns:a16="http://schemas.microsoft.com/office/drawing/2014/main" xmlns="" id="{75F8ADA7-F971-4264-B634-432F14EF3429}"/>
                </a:ext>
              </a:extLst>
            </p:cNvPr>
            <p:cNvSpPr>
              <a:spLocks/>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2" name="Freeform 127">
              <a:extLst>
                <a:ext uri="{FF2B5EF4-FFF2-40B4-BE49-F238E27FC236}">
                  <a16:creationId xmlns:a16="http://schemas.microsoft.com/office/drawing/2014/main" xmlns="" id="{BA2A242E-3098-46DF-89BC-97EFB54E9823}"/>
                </a:ext>
              </a:extLst>
            </p:cNvPr>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3" name="Oval 128">
              <a:extLst>
                <a:ext uri="{FF2B5EF4-FFF2-40B4-BE49-F238E27FC236}">
                  <a16:creationId xmlns:a16="http://schemas.microsoft.com/office/drawing/2014/main" xmlns="" id="{835DE634-F192-43AB-BED9-E4512813577C}"/>
                </a:ext>
              </a:extLst>
            </p:cNvPr>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4" name="Freeform 129">
              <a:extLst>
                <a:ext uri="{FF2B5EF4-FFF2-40B4-BE49-F238E27FC236}">
                  <a16:creationId xmlns:a16="http://schemas.microsoft.com/office/drawing/2014/main" xmlns="" id="{5390C779-3E49-4359-B20F-EABCF96578B6}"/>
                </a:ext>
              </a:extLst>
            </p:cNvPr>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5" name="Freeform 130">
              <a:extLst>
                <a:ext uri="{FF2B5EF4-FFF2-40B4-BE49-F238E27FC236}">
                  <a16:creationId xmlns:a16="http://schemas.microsoft.com/office/drawing/2014/main" xmlns="" id="{AE3C22E7-F421-4D37-A480-B1BD3ACC46EC}"/>
                </a:ext>
              </a:extLst>
            </p:cNvPr>
            <p:cNvSpPr>
              <a:spLocks/>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6" name="Freeform 131">
              <a:extLst>
                <a:ext uri="{FF2B5EF4-FFF2-40B4-BE49-F238E27FC236}">
                  <a16:creationId xmlns:a16="http://schemas.microsoft.com/office/drawing/2014/main" xmlns="" id="{5FE97711-1022-4E1C-B9B0-F9137148B317}"/>
                </a:ext>
              </a:extLst>
            </p:cNvPr>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7" name="Oval 132">
              <a:extLst>
                <a:ext uri="{FF2B5EF4-FFF2-40B4-BE49-F238E27FC236}">
                  <a16:creationId xmlns:a16="http://schemas.microsoft.com/office/drawing/2014/main" xmlns="" id="{AB06E105-9813-4F37-83C6-9E6CE4B0F788}"/>
                </a:ext>
              </a:extLst>
            </p:cNvPr>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8" name="Freeform 133">
              <a:extLst>
                <a:ext uri="{FF2B5EF4-FFF2-40B4-BE49-F238E27FC236}">
                  <a16:creationId xmlns:a16="http://schemas.microsoft.com/office/drawing/2014/main" xmlns="" id="{EDD4F753-9576-4D03-AE9D-97475506F65F}"/>
                </a:ext>
              </a:extLst>
            </p:cNvPr>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9" name="Freeform 134">
              <a:extLst>
                <a:ext uri="{FF2B5EF4-FFF2-40B4-BE49-F238E27FC236}">
                  <a16:creationId xmlns:a16="http://schemas.microsoft.com/office/drawing/2014/main" xmlns="" id="{503FA9B9-E40F-462C-AC0D-953AFBFD0384}"/>
                </a:ext>
              </a:extLst>
            </p:cNvPr>
            <p:cNvSpPr>
              <a:spLocks/>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0" name="Freeform 135">
              <a:extLst>
                <a:ext uri="{FF2B5EF4-FFF2-40B4-BE49-F238E27FC236}">
                  <a16:creationId xmlns:a16="http://schemas.microsoft.com/office/drawing/2014/main" xmlns="" id="{14C82515-4D88-4D4F-BC8C-ABBE5EED2D4D}"/>
                </a:ext>
              </a:extLst>
            </p:cNvPr>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1" name="Oval 136">
              <a:extLst>
                <a:ext uri="{FF2B5EF4-FFF2-40B4-BE49-F238E27FC236}">
                  <a16:creationId xmlns:a16="http://schemas.microsoft.com/office/drawing/2014/main" xmlns="" id="{CDECAF3F-B3CE-475B-993B-BEB3C27311F6}"/>
                </a:ext>
              </a:extLst>
            </p:cNvPr>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2" name="Freeform 137">
              <a:extLst>
                <a:ext uri="{FF2B5EF4-FFF2-40B4-BE49-F238E27FC236}">
                  <a16:creationId xmlns:a16="http://schemas.microsoft.com/office/drawing/2014/main" xmlns="" id="{7FF74D14-376E-4E6F-9519-D9438C84938A}"/>
                </a:ext>
              </a:extLst>
            </p:cNvPr>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3" name="Freeform 138">
              <a:extLst>
                <a:ext uri="{FF2B5EF4-FFF2-40B4-BE49-F238E27FC236}">
                  <a16:creationId xmlns:a16="http://schemas.microsoft.com/office/drawing/2014/main" xmlns="" id="{0B9FAF0E-07BF-4435-A8AD-48A7E99ACF2B}"/>
                </a:ext>
              </a:extLst>
            </p:cNvPr>
            <p:cNvSpPr>
              <a:spLocks/>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4" name="Freeform 139">
              <a:extLst>
                <a:ext uri="{FF2B5EF4-FFF2-40B4-BE49-F238E27FC236}">
                  <a16:creationId xmlns:a16="http://schemas.microsoft.com/office/drawing/2014/main" xmlns="" id="{1F52829A-50EA-4793-A1B5-D76BE39CBC12}"/>
                </a:ext>
              </a:extLst>
            </p:cNvPr>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 name="Oval 140">
              <a:extLst>
                <a:ext uri="{FF2B5EF4-FFF2-40B4-BE49-F238E27FC236}">
                  <a16:creationId xmlns:a16="http://schemas.microsoft.com/office/drawing/2014/main" xmlns="" id="{EF93C77B-EF5F-4CBE-98D2-2246E9C8DF85}"/>
                </a:ext>
              </a:extLst>
            </p:cNvPr>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6" name="Freeform 141">
              <a:extLst>
                <a:ext uri="{FF2B5EF4-FFF2-40B4-BE49-F238E27FC236}">
                  <a16:creationId xmlns:a16="http://schemas.microsoft.com/office/drawing/2014/main" xmlns="" id="{08B4A3F1-10D7-486E-BDA5-1C7BD5FEE87F}"/>
                </a:ext>
              </a:extLst>
            </p:cNvPr>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7" name="Oval 142">
              <a:extLst>
                <a:ext uri="{FF2B5EF4-FFF2-40B4-BE49-F238E27FC236}">
                  <a16:creationId xmlns:a16="http://schemas.microsoft.com/office/drawing/2014/main" xmlns="" id="{52A35DD9-8325-4D48-9E3B-A1A4EF550C8C}"/>
                </a:ext>
              </a:extLst>
            </p:cNvPr>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8" name="Freeform 143">
              <a:extLst>
                <a:ext uri="{FF2B5EF4-FFF2-40B4-BE49-F238E27FC236}">
                  <a16:creationId xmlns:a16="http://schemas.microsoft.com/office/drawing/2014/main" xmlns="" id="{D0444C69-10BF-4027-ADCF-41E7A139A5C5}"/>
                </a:ext>
              </a:extLst>
            </p:cNvPr>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9" name="Freeform 144">
              <a:extLst>
                <a:ext uri="{FF2B5EF4-FFF2-40B4-BE49-F238E27FC236}">
                  <a16:creationId xmlns:a16="http://schemas.microsoft.com/office/drawing/2014/main" xmlns="" id="{C3638E59-DD1C-4741-9974-4A2A642ADB4B}"/>
                </a:ext>
              </a:extLst>
            </p:cNvPr>
            <p:cNvSpPr>
              <a:spLocks/>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0" name="Freeform 145">
              <a:extLst>
                <a:ext uri="{FF2B5EF4-FFF2-40B4-BE49-F238E27FC236}">
                  <a16:creationId xmlns:a16="http://schemas.microsoft.com/office/drawing/2014/main" xmlns="" id="{42B527DF-EFD6-4026-A6EA-4F782EA39956}"/>
                </a:ext>
              </a:extLst>
            </p:cNvPr>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 name="Freeform 146">
              <a:extLst>
                <a:ext uri="{FF2B5EF4-FFF2-40B4-BE49-F238E27FC236}">
                  <a16:creationId xmlns:a16="http://schemas.microsoft.com/office/drawing/2014/main" xmlns="" id="{9046369B-6241-43C7-B261-627BB5CB59BB}"/>
                </a:ext>
              </a:extLst>
            </p:cNvPr>
            <p:cNvSpPr>
              <a:spLocks/>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 name="Freeform 147">
              <a:extLst>
                <a:ext uri="{FF2B5EF4-FFF2-40B4-BE49-F238E27FC236}">
                  <a16:creationId xmlns:a16="http://schemas.microsoft.com/office/drawing/2014/main" xmlns="" id="{4C1618F4-B4CA-42DC-A39D-8AE951C2FD80}"/>
                </a:ext>
              </a:extLst>
            </p:cNvPr>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3" name="Oval 148">
              <a:extLst>
                <a:ext uri="{FF2B5EF4-FFF2-40B4-BE49-F238E27FC236}">
                  <a16:creationId xmlns:a16="http://schemas.microsoft.com/office/drawing/2014/main" xmlns="" id="{C981E4E8-E6BA-4A97-B33F-D76EF5305323}"/>
                </a:ext>
              </a:extLst>
            </p:cNvPr>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4" name="Freeform 149">
              <a:extLst>
                <a:ext uri="{FF2B5EF4-FFF2-40B4-BE49-F238E27FC236}">
                  <a16:creationId xmlns:a16="http://schemas.microsoft.com/office/drawing/2014/main" xmlns="" id="{3ED64B73-944A-4EE1-9C7B-71FB13078E93}"/>
                </a:ext>
              </a:extLst>
            </p:cNvPr>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5" name="Oval 150">
              <a:extLst>
                <a:ext uri="{FF2B5EF4-FFF2-40B4-BE49-F238E27FC236}">
                  <a16:creationId xmlns:a16="http://schemas.microsoft.com/office/drawing/2014/main" xmlns="" id="{E89EDBAA-5176-4D07-9407-760D49E9F47C}"/>
                </a:ext>
              </a:extLst>
            </p:cNvPr>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6" name="Freeform 151">
              <a:extLst>
                <a:ext uri="{FF2B5EF4-FFF2-40B4-BE49-F238E27FC236}">
                  <a16:creationId xmlns:a16="http://schemas.microsoft.com/office/drawing/2014/main" xmlns="" id="{4F11C0A5-A866-4031-8C88-C3F5A54CB47D}"/>
                </a:ext>
              </a:extLst>
            </p:cNvPr>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7" name="Oval 152">
              <a:extLst>
                <a:ext uri="{FF2B5EF4-FFF2-40B4-BE49-F238E27FC236}">
                  <a16:creationId xmlns:a16="http://schemas.microsoft.com/office/drawing/2014/main" xmlns="" id="{0F7FF06E-DE9B-4252-828A-EFBC0BCEB6A3}"/>
                </a:ext>
              </a:extLst>
            </p:cNvPr>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8" name="Freeform 153">
              <a:extLst>
                <a:ext uri="{FF2B5EF4-FFF2-40B4-BE49-F238E27FC236}">
                  <a16:creationId xmlns:a16="http://schemas.microsoft.com/office/drawing/2014/main" xmlns="" id="{BC593AEC-4C6B-4DA6-8DFD-AFE412AB67C3}"/>
                </a:ext>
              </a:extLst>
            </p:cNvPr>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30767333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2540"/>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3740"/>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5040"/>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grpSp>
        <p:nvGrpSpPr>
          <p:cNvPr id="5" name="组合 4">
            <a:extLst>
              <a:ext uri="{FF2B5EF4-FFF2-40B4-BE49-F238E27FC236}">
                <a16:creationId xmlns:a16="http://schemas.microsoft.com/office/drawing/2014/main" xmlns="" id="{95D27F81-BB3F-4936-BC15-6490015E3F6D}"/>
              </a:ext>
            </a:extLst>
          </p:cNvPr>
          <p:cNvGrpSpPr/>
          <p:nvPr/>
        </p:nvGrpSpPr>
        <p:grpSpPr>
          <a:xfrm>
            <a:off x="1112149" y="1929873"/>
            <a:ext cx="1620994" cy="1990383"/>
            <a:chOff x="1112149" y="1929873"/>
            <a:chExt cx="1620994" cy="1990383"/>
          </a:xfrm>
        </p:grpSpPr>
        <p:sp>
          <p:nvSpPr>
            <p:cNvPr id="46" name="íṧļiḑé">
              <a:extLst>
                <a:ext uri="{FF2B5EF4-FFF2-40B4-BE49-F238E27FC236}">
                  <a16:creationId xmlns:a16="http://schemas.microsoft.com/office/drawing/2014/main" xmlns="" id="{562A31FC-E9E9-46B9-A761-82F44B39812C}"/>
                </a:ext>
              </a:extLst>
            </p:cNvPr>
            <p:cNvSpPr/>
            <p:nvPr/>
          </p:nvSpPr>
          <p:spPr>
            <a:xfrm>
              <a:off x="1386390" y="1929873"/>
              <a:ext cx="869951" cy="923581"/>
            </a:xfrm>
            <a:custGeom>
              <a:avLst/>
              <a:gdLst/>
              <a:ahLst/>
              <a:cxnLst>
                <a:cxn ang="0">
                  <a:pos x="wd2" y="hd2"/>
                </a:cxn>
                <a:cxn ang="5400000">
                  <a:pos x="wd2" y="hd2"/>
                </a:cxn>
                <a:cxn ang="10800000">
                  <a:pos x="wd2" y="hd2"/>
                </a:cxn>
                <a:cxn ang="16200000">
                  <a:pos x="wd2" y="hd2"/>
                </a:cxn>
              </a:cxnLst>
              <a:rect l="0" t="0" r="r" b="b"/>
              <a:pathLst>
                <a:path w="21443" h="20601" extrusionOk="0">
                  <a:moveTo>
                    <a:pt x="21209" y="13590"/>
                  </a:moveTo>
                  <a:cubicBezTo>
                    <a:pt x="20817" y="14511"/>
                    <a:pt x="19800" y="14935"/>
                    <a:pt x="18783" y="14581"/>
                  </a:cubicBezTo>
                  <a:cubicBezTo>
                    <a:pt x="18235" y="14440"/>
                    <a:pt x="17922" y="14015"/>
                    <a:pt x="17687" y="13590"/>
                  </a:cubicBezTo>
                  <a:cubicBezTo>
                    <a:pt x="17609" y="13307"/>
                    <a:pt x="17296" y="13094"/>
                    <a:pt x="16983" y="12952"/>
                  </a:cubicBezTo>
                  <a:cubicBezTo>
                    <a:pt x="16670" y="12882"/>
                    <a:pt x="16357" y="13023"/>
                    <a:pt x="16200" y="13307"/>
                  </a:cubicBezTo>
                  <a:cubicBezTo>
                    <a:pt x="13148" y="20601"/>
                    <a:pt x="13148" y="20601"/>
                    <a:pt x="13148" y="20601"/>
                  </a:cubicBezTo>
                  <a:cubicBezTo>
                    <a:pt x="7826" y="14794"/>
                    <a:pt x="7826" y="14794"/>
                    <a:pt x="7826" y="14794"/>
                  </a:cubicBezTo>
                  <a:cubicBezTo>
                    <a:pt x="7904" y="14794"/>
                    <a:pt x="7904" y="14794"/>
                    <a:pt x="7904" y="14794"/>
                  </a:cubicBezTo>
                  <a:cubicBezTo>
                    <a:pt x="8687" y="14865"/>
                    <a:pt x="9470" y="14723"/>
                    <a:pt x="10096" y="14227"/>
                  </a:cubicBezTo>
                  <a:cubicBezTo>
                    <a:pt x="11270" y="13377"/>
                    <a:pt x="11426" y="11819"/>
                    <a:pt x="10487" y="10828"/>
                  </a:cubicBezTo>
                  <a:cubicBezTo>
                    <a:pt x="9548" y="9766"/>
                    <a:pt x="7826" y="9624"/>
                    <a:pt x="6652" y="10474"/>
                  </a:cubicBezTo>
                  <a:cubicBezTo>
                    <a:pt x="6026" y="10899"/>
                    <a:pt x="5713" y="11536"/>
                    <a:pt x="5713" y="12244"/>
                  </a:cubicBezTo>
                  <a:cubicBezTo>
                    <a:pt x="5635" y="12315"/>
                    <a:pt x="5635" y="12315"/>
                    <a:pt x="5635" y="12315"/>
                  </a:cubicBezTo>
                  <a:cubicBezTo>
                    <a:pt x="0" y="6083"/>
                    <a:pt x="0" y="6083"/>
                    <a:pt x="0" y="6083"/>
                  </a:cubicBezTo>
                  <a:cubicBezTo>
                    <a:pt x="1252" y="4525"/>
                    <a:pt x="2739" y="3321"/>
                    <a:pt x="3835" y="2542"/>
                  </a:cubicBezTo>
                  <a:cubicBezTo>
                    <a:pt x="6574" y="701"/>
                    <a:pt x="14557" y="-999"/>
                    <a:pt x="21443" y="701"/>
                  </a:cubicBezTo>
                  <a:cubicBezTo>
                    <a:pt x="17217" y="10828"/>
                    <a:pt x="17217" y="10828"/>
                    <a:pt x="17217" y="10828"/>
                  </a:cubicBezTo>
                  <a:cubicBezTo>
                    <a:pt x="17217" y="10828"/>
                    <a:pt x="17217" y="10828"/>
                    <a:pt x="17217" y="10828"/>
                  </a:cubicBezTo>
                  <a:cubicBezTo>
                    <a:pt x="17139" y="11111"/>
                    <a:pt x="17296" y="11465"/>
                    <a:pt x="17609" y="11536"/>
                  </a:cubicBezTo>
                  <a:cubicBezTo>
                    <a:pt x="17922" y="11678"/>
                    <a:pt x="18313" y="11678"/>
                    <a:pt x="18548" y="11536"/>
                  </a:cubicBezTo>
                  <a:cubicBezTo>
                    <a:pt x="19017" y="11253"/>
                    <a:pt x="19565" y="11253"/>
                    <a:pt x="20113" y="11394"/>
                  </a:cubicBezTo>
                  <a:cubicBezTo>
                    <a:pt x="21052" y="11749"/>
                    <a:pt x="21600" y="12740"/>
                    <a:pt x="21209" y="13590"/>
                  </a:cubicBezTo>
                  <a:close/>
                </a:path>
              </a:pathLst>
            </a:custGeom>
            <a:solidFill>
              <a:srgbClr val="276B91">
                <a:alpha val="7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47" name="iṡlîďe">
              <a:extLst>
                <a:ext uri="{FF2B5EF4-FFF2-40B4-BE49-F238E27FC236}">
                  <a16:creationId xmlns:a16="http://schemas.microsoft.com/office/drawing/2014/main" xmlns="" id="{B3B843FF-3196-48A0-A17B-4A24919AE94C}"/>
                </a:ext>
              </a:extLst>
            </p:cNvPr>
            <p:cNvSpPr/>
            <p:nvPr/>
          </p:nvSpPr>
          <p:spPr>
            <a:xfrm>
              <a:off x="1951540" y="1970802"/>
              <a:ext cx="781603" cy="1023235"/>
            </a:xfrm>
            <a:custGeom>
              <a:avLst/>
              <a:gdLst/>
              <a:ahLst/>
              <a:cxnLst>
                <a:cxn ang="0">
                  <a:pos x="wd2" y="hd2"/>
                </a:cxn>
                <a:cxn ang="5400000">
                  <a:pos x="wd2" y="hd2"/>
                </a:cxn>
                <a:cxn ang="10800000">
                  <a:pos x="wd2" y="hd2"/>
                </a:cxn>
                <a:cxn ang="16200000">
                  <a:pos x="wd2" y="hd2"/>
                </a:cxn>
              </a:cxnLst>
              <a:rect l="0" t="0" r="r" b="b"/>
              <a:pathLst>
                <a:path w="21441" h="21485" extrusionOk="0">
                  <a:moveTo>
                    <a:pt x="21426" y="13667"/>
                  </a:moveTo>
                  <a:cubicBezTo>
                    <a:pt x="21339" y="14533"/>
                    <a:pt x="21252" y="15400"/>
                    <a:pt x="20990" y="16133"/>
                  </a:cubicBezTo>
                  <a:cubicBezTo>
                    <a:pt x="12716" y="17200"/>
                    <a:pt x="12716" y="17200"/>
                    <a:pt x="12716" y="17200"/>
                  </a:cubicBezTo>
                  <a:cubicBezTo>
                    <a:pt x="12281" y="17267"/>
                    <a:pt x="12106" y="17533"/>
                    <a:pt x="12106" y="17800"/>
                  </a:cubicBezTo>
                  <a:cubicBezTo>
                    <a:pt x="12194" y="18133"/>
                    <a:pt x="12368" y="18333"/>
                    <a:pt x="12716" y="18533"/>
                  </a:cubicBezTo>
                  <a:cubicBezTo>
                    <a:pt x="13239" y="18733"/>
                    <a:pt x="13587" y="19133"/>
                    <a:pt x="13674" y="19600"/>
                  </a:cubicBezTo>
                  <a:cubicBezTo>
                    <a:pt x="13848" y="20467"/>
                    <a:pt x="13065" y="21267"/>
                    <a:pt x="11932" y="21467"/>
                  </a:cubicBezTo>
                  <a:cubicBezTo>
                    <a:pt x="10800" y="21600"/>
                    <a:pt x="9755" y="21000"/>
                    <a:pt x="9581" y="20133"/>
                  </a:cubicBezTo>
                  <a:cubicBezTo>
                    <a:pt x="9494" y="19667"/>
                    <a:pt x="9668" y="19200"/>
                    <a:pt x="10016" y="18867"/>
                  </a:cubicBezTo>
                  <a:cubicBezTo>
                    <a:pt x="10277" y="18600"/>
                    <a:pt x="10365" y="18333"/>
                    <a:pt x="10277" y="18067"/>
                  </a:cubicBezTo>
                  <a:cubicBezTo>
                    <a:pt x="10277" y="17733"/>
                    <a:pt x="9929" y="17600"/>
                    <a:pt x="9494" y="17600"/>
                  </a:cubicBezTo>
                  <a:cubicBezTo>
                    <a:pt x="9494" y="17600"/>
                    <a:pt x="9494" y="17600"/>
                    <a:pt x="9494" y="17600"/>
                  </a:cubicBezTo>
                  <a:cubicBezTo>
                    <a:pt x="0" y="18800"/>
                    <a:pt x="0" y="18800"/>
                    <a:pt x="0" y="18800"/>
                  </a:cubicBezTo>
                  <a:cubicBezTo>
                    <a:pt x="3310" y="12133"/>
                    <a:pt x="3310" y="12133"/>
                    <a:pt x="3310" y="12133"/>
                  </a:cubicBezTo>
                  <a:cubicBezTo>
                    <a:pt x="3310" y="12133"/>
                    <a:pt x="3310" y="12200"/>
                    <a:pt x="3310" y="12200"/>
                  </a:cubicBezTo>
                  <a:cubicBezTo>
                    <a:pt x="3658" y="12800"/>
                    <a:pt x="4268" y="13267"/>
                    <a:pt x="5052" y="13533"/>
                  </a:cubicBezTo>
                  <a:cubicBezTo>
                    <a:pt x="6619" y="14000"/>
                    <a:pt x="8361" y="13400"/>
                    <a:pt x="8971" y="12200"/>
                  </a:cubicBezTo>
                  <a:cubicBezTo>
                    <a:pt x="9581" y="11000"/>
                    <a:pt x="8797" y="9667"/>
                    <a:pt x="7229" y="9200"/>
                  </a:cubicBezTo>
                  <a:cubicBezTo>
                    <a:pt x="6445" y="9000"/>
                    <a:pt x="5487" y="9067"/>
                    <a:pt x="4703" y="9333"/>
                  </a:cubicBezTo>
                  <a:cubicBezTo>
                    <a:pt x="4703" y="9333"/>
                    <a:pt x="4703" y="9333"/>
                    <a:pt x="4703" y="9400"/>
                  </a:cubicBezTo>
                  <a:cubicBezTo>
                    <a:pt x="9319" y="0"/>
                    <a:pt x="9319" y="0"/>
                    <a:pt x="9319" y="0"/>
                  </a:cubicBezTo>
                  <a:cubicBezTo>
                    <a:pt x="10277" y="267"/>
                    <a:pt x="11235" y="533"/>
                    <a:pt x="12106" y="933"/>
                  </a:cubicBezTo>
                  <a:cubicBezTo>
                    <a:pt x="20381" y="4200"/>
                    <a:pt x="21600" y="8733"/>
                    <a:pt x="21426" y="13667"/>
                  </a:cubicBezTo>
                  <a:close/>
                </a:path>
              </a:pathLst>
            </a:custGeom>
            <a:solidFill>
              <a:srgbClr val="276B91">
                <a:alpha val="70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48" name="íṥļíḋé">
              <a:extLst>
                <a:ext uri="{FF2B5EF4-FFF2-40B4-BE49-F238E27FC236}">
                  <a16:creationId xmlns:a16="http://schemas.microsoft.com/office/drawing/2014/main" xmlns="" id="{58B4CFCB-F963-4A9A-B77A-9A33BF09638E}"/>
                </a:ext>
              </a:extLst>
            </p:cNvPr>
            <p:cNvSpPr/>
            <p:nvPr/>
          </p:nvSpPr>
          <p:spPr>
            <a:xfrm>
              <a:off x="1135566" y="2231152"/>
              <a:ext cx="758826"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653" y="18922"/>
                    <a:pt x="12924" y="18030"/>
                    <a:pt x="12743" y="17137"/>
                  </a:cubicBezTo>
                  <a:cubicBezTo>
                    <a:pt x="12472" y="15441"/>
                    <a:pt x="10845" y="14281"/>
                    <a:pt x="9218" y="14638"/>
                  </a:cubicBezTo>
                  <a:cubicBezTo>
                    <a:pt x="7501" y="14906"/>
                    <a:pt x="6326" y="16423"/>
                    <a:pt x="6597" y="18119"/>
                  </a:cubicBezTo>
                  <a:cubicBezTo>
                    <a:pt x="6778" y="19012"/>
                    <a:pt x="7321" y="19815"/>
                    <a:pt x="8044" y="20261"/>
                  </a:cubicBezTo>
                  <a:cubicBezTo>
                    <a:pt x="8044" y="20261"/>
                    <a:pt x="8134" y="20261"/>
                    <a:pt x="8134" y="20261"/>
                  </a:cubicBezTo>
                  <a:cubicBezTo>
                    <a:pt x="0" y="21600"/>
                    <a:pt x="0" y="21600"/>
                    <a:pt x="0" y="21600"/>
                  </a:cubicBezTo>
                  <a:cubicBezTo>
                    <a:pt x="181" y="21154"/>
                    <a:pt x="542" y="20618"/>
                    <a:pt x="904" y="20083"/>
                  </a:cubicBezTo>
                  <a:cubicBezTo>
                    <a:pt x="1175" y="19547"/>
                    <a:pt x="3254" y="16512"/>
                    <a:pt x="4248" y="14995"/>
                  </a:cubicBezTo>
                  <a:cubicBezTo>
                    <a:pt x="4609" y="14460"/>
                    <a:pt x="4700" y="13835"/>
                    <a:pt x="4519" y="13299"/>
                  </a:cubicBezTo>
                  <a:cubicBezTo>
                    <a:pt x="2802" y="7944"/>
                    <a:pt x="4338" y="3392"/>
                    <a:pt x="6597" y="0"/>
                  </a:cubicBezTo>
                  <a:cubicBezTo>
                    <a:pt x="13105" y="7944"/>
                    <a:pt x="13105" y="7944"/>
                    <a:pt x="13105" y="7944"/>
                  </a:cubicBezTo>
                  <a:cubicBezTo>
                    <a:pt x="13376" y="8212"/>
                    <a:pt x="13828" y="8301"/>
                    <a:pt x="14189" y="8033"/>
                  </a:cubicBezTo>
                  <a:cubicBezTo>
                    <a:pt x="14460" y="7765"/>
                    <a:pt x="14641" y="7408"/>
                    <a:pt x="14641" y="7051"/>
                  </a:cubicBezTo>
                  <a:cubicBezTo>
                    <a:pt x="14641" y="6426"/>
                    <a:pt x="14912" y="5891"/>
                    <a:pt x="15454" y="5445"/>
                  </a:cubicBezTo>
                  <a:cubicBezTo>
                    <a:pt x="16358" y="4731"/>
                    <a:pt x="17714" y="4820"/>
                    <a:pt x="18527" y="5712"/>
                  </a:cubicBezTo>
                  <a:cubicBezTo>
                    <a:pt x="19250" y="6694"/>
                    <a:pt x="19069" y="8033"/>
                    <a:pt x="18166" y="8747"/>
                  </a:cubicBezTo>
                  <a:cubicBezTo>
                    <a:pt x="17714" y="9193"/>
                    <a:pt x="17081" y="9283"/>
                    <a:pt x="16449" y="9193"/>
                  </a:cubicBezTo>
                  <a:cubicBezTo>
                    <a:pt x="16087" y="9104"/>
                    <a:pt x="15635" y="9283"/>
                    <a:pt x="15364" y="9461"/>
                  </a:cubicBezTo>
                  <a:cubicBezTo>
                    <a:pt x="15093" y="9729"/>
                    <a:pt x="15003" y="10175"/>
                    <a:pt x="15274" y="10443"/>
                  </a:cubicBezTo>
                  <a:cubicBezTo>
                    <a:pt x="21600" y="18119"/>
                    <a:pt x="21600" y="18119"/>
                    <a:pt x="21600" y="18119"/>
                  </a:cubicBezTo>
                  <a:cubicBezTo>
                    <a:pt x="12020" y="19636"/>
                    <a:pt x="12020" y="19636"/>
                    <a:pt x="12020" y="19636"/>
                  </a:cubicBezTo>
                  <a:cubicBezTo>
                    <a:pt x="12110" y="19636"/>
                    <a:pt x="12110" y="19636"/>
                    <a:pt x="12110" y="19636"/>
                  </a:cubicBezTo>
                  <a:close/>
                </a:path>
              </a:pathLst>
            </a:custGeom>
            <a:solidFill>
              <a:srgbClr val="276B91">
                <a:alpha val="82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49" name="iṧ1iḋé">
              <a:extLst>
                <a:ext uri="{FF2B5EF4-FFF2-40B4-BE49-F238E27FC236}">
                  <a16:creationId xmlns:a16="http://schemas.microsoft.com/office/drawing/2014/main" xmlns="" id="{1B2BA9F0-9C4C-4CC8-A8F9-04FAB7BF4759}"/>
                </a:ext>
              </a:extLst>
            </p:cNvPr>
            <p:cNvSpPr/>
            <p:nvPr/>
          </p:nvSpPr>
          <p:spPr>
            <a:xfrm>
              <a:off x="1112149" y="2782720"/>
              <a:ext cx="788593" cy="852667"/>
            </a:xfrm>
            <a:custGeom>
              <a:avLst/>
              <a:gdLst/>
              <a:ahLst/>
              <a:cxnLst>
                <a:cxn ang="0">
                  <a:pos x="wd2" y="hd2"/>
                </a:cxn>
                <a:cxn ang="5400000">
                  <a:pos x="wd2" y="hd2"/>
                </a:cxn>
                <a:cxn ang="10800000">
                  <a:pos x="wd2" y="hd2"/>
                </a:cxn>
                <a:cxn ang="16200000">
                  <a:pos x="wd2" y="hd2"/>
                </a:cxn>
              </a:cxnLst>
              <a:rect l="0" t="0" r="r" b="b"/>
              <a:pathLst>
                <a:path w="21374" h="21094" extrusionOk="0">
                  <a:moveTo>
                    <a:pt x="21374" y="3085"/>
                  </a:moveTo>
                  <a:cubicBezTo>
                    <a:pt x="18104" y="10940"/>
                    <a:pt x="18104" y="10940"/>
                    <a:pt x="18104" y="10940"/>
                  </a:cubicBezTo>
                  <a:cubicBezTo>
                    <a:pt x="18104" y="10940"/>
                    <a:pt x="18104" y="10940"/>
                    <a:pt x="18018" y="10940"/>
                  </a:cubicBezTo>
                  <a:cubicBezTo>
                    <a:pt x="17760" y="10154"/>
                    <a:pt x="17157" y="9605"/>
                    <a:pt x="16297" y="9290"/>
                  </a:cubicBezTo>
                  <a:cubicBezTo>
                    <a:pt x="14834" y="8819"/>
                    <a:pt x="13113" y="9526"/>
                    <a:pt x="12510" y="10940"/>
                  </a:cubicBezTo>
                  <a:cubicBezTo>
                    <a:pt x="11908" y="12275"/>
                    <a:pt x="12682" y="13846"/>
                    <a:pt x="14231" y="14396"/>
                  </a:cubicBezTo>
                  <a:cubicBezTo>
                    <a:pt x="15006" y="14710"/>
                    <a:pt x="15952" y="14632"/>
                    <a:pt x="16641" y="14239"/>
                  </a:cubicBezTo>
                  <a:cubicBezTo>
                    <a:pt x="16727" y="14239"/>
                    <a:pt x="16727" y="14239"/>
                    <a:pt x="16727" y="14239"/>
                  </a:cubicBezTo>
                  <a:cubicBezTo>
                    <a:pt x="14231" y="20365"/>
                    <a:pt x="14231" y="20365"/>
                    <a:pt x="14231" y="20365"/>
                  </a:cubicBezTo>
                  <a:cubicBezTo>
                    <a:pt x="9412" y="21465"/>
                    <a:pt x="6745" y="20994"/>
                    <a:pt x="6745" y="20994"/>
                  </a:cubicBezTo>
                  <a:cubicBezTo>
                    <a:pt x="5023" y="20837"/>
                    <a:pt x="3991" y="19030"/>
                    <a:pt x="4163" y="17852"/>
                  </a:cubicBezTo>
                  <a:cubicBezTo>
                    <a:pt x="4421" y="16595"/>
                    <a:pt x="4507" y="16045"/>
                    <a:pt x="3733" y="15496"/>
                  </a:cubicBezTo>
                  <a:cubicBezTo>
                    <a:pt x="3044" y="15024"/>
                    <a:pt x="3044" y="14396"/>
                    <a:pt x="3388" y="14160"/>
                  </a:cubicBezTo>
                  <a:cubicBezTo>
                    <a:pt x="3733" y="13925"/>
                    <a:pt x="4937" y="13453"/>
                    <a:pt x="4937" y="13453"/>
                  </a:cubicBezTo>
                  <a:cubicBezTo>
                    <a:pt x="4937" y="13453"/>
                    <a:pt x="4077" y="12904"/>
                    <a:pt x="3560" y="12746"/>
                  </a:cubicBezTo>
                  <a:cubicBezTo>
                    <a:pt x="3044" y="12511"/>
                    <a:pt x="2786" y="11725"/>
                    <a:pt x="3044" y="11254"/>
                  </a:cubicBezTo>
                  <a:cubicBezTo>
                    <a:pt x="3302" y="10783"/>
                    <a:pt x="3388" y="9605"/>
                    <a:pt x="3388" y="9605"/>
                  </a:cubicBezTo>
                  <a:cubicBezTo>
                    <a:pt x="3388" y="9605"/>
                    <a:pt x="2184" y="9055"/>
                    <a:pt x="893" y="8426"/>
                  </a:cubicBezTo>
                  <a:cubicBezTo>
                    <a:pt x="32" y="8034"/>
                    <a:pt x="-226" y="7405"/>
                    <a:pt x="204" y="6306"/>
                  </a:cubicBezTo>
                  <a:cubicBezTo>
                    <a:pt x="8810" y="4970"/>
                    <a:pt x="8810" y="4970"/>
                    <a:pt x="8810" y="4970"/>
                  </a:cubicBezTo>
                  <a:cubicBezTo>
                    <a:pt x="9154" y="4970"/>
                    <a:pt x="9412" y="4656"/>
                    <a:pt x="9412" y="4264"/>
                  </a:cubicBezTo>
                  <a:cubicBezTo>
                    <a:pt x="9326" y="3949"/>
                    <a:pt x="9068" y="3635"/>
                    <a:pt x="8810" y="3478"/>
                  </a:cubicBezTo>
                  <a:cubicBezTo>
                    <a:pt x="8294" y="3164"/>
                    <a:pt x="7949" y="2771"/>
                    <a:pt x="7863" y="2143"/>
                  </a:cubicBezTo>
                  <a:cubicBezTo>
                    <a:pt x="7605" y="1122"/>
                    <a:pt x="8380" y="179"/>
                    <a:pt x="9498" y="22"/>
                  </a:cubicBezTo>
                  <a:cubicBezTo>
                    <a:pt x="10617" y="-135"/>
                    <a:pt x="11736" y="572"/>
                    <a:pt x="11908" y="1593"/>
                  </a:cubicBezTo>
                  <a:cubicBezTo>
                    <a:pt x="11994" y="2143"/>
                    <a:pt x="11822" y="2693"/>
                    <a:pt x="11478" y="3085"/>
                  </a:cubicBezTo>
                  <a:cubicBezTo>
                    <a:pt x="11219" y="3321"/>
                    <a:pt x="11133" y="3714"/>
                    <a:pt x="11133" y="4028"/>
                  </a:cubicBezTo>
                  <a:cubicBezTo>
                    <a:pt x="11219" y="4342"/>
                    <a:pt x="11564" y="4578"/>
                    <a:pt x="11994" y="4499"/>
                  </a:cubicBezTo>
                  <a:lnTo>
                    <a:pt x="21374" y="3085"/>
                  </a:lnTo>
                  <a:close/>
                </a:path>
              </a:pathLst>
            </a:custGeom>
            <a:solidFill>
              <a:srgbClr val="276B91"/>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0" name="íṩļíḍê">
              <a:extLst>
                <a:ext uri="{FF2B5EF4-FFF2-40B4-BE49-F238E27FC236}">
                  <a16:creationId xmlns:a16="http://schemas.microsoft.com/office/drawing/2014/main" xmlns="" id="{84FB1331-4148-4A6E-8E88-48813AF235EC}"/>
                </a:ext>
              </a:extLst>
            </p:cNvPr>
            <p:cNvSpPr/>
            <p:nvPr/>
          </p:nvSpPr>
          <p:spPr>
            <a:xfrm>
              <a:off x="1599895" y="2920129"/>
              <a:ext cx="888222" cy="1000127"/>
            </a:xfrm>
            <a:custGeom>
              <a:avLst/>
              <a:gdLst/>
              <a:ahLst/>
              <a:cxnLst>
                <a:cxn ang="0">
                  <a:pos x="wd2" y="hd2"/>
                </a:cxn>
                <a:cxn ang="5400000">
                  <a:pos x="wd2" y="hd2"/>
                </a:cxn>
                <a:cxn ang="10800000">
                  <a:pos x="wd2" y="hd2"/>
                </a:cxn>
                <a:cxn ang="16200000">
                  <a:pos x="wd2" y="hd2"/>
                </a:cxn>
              </a:cxnLst>
              <a:rect l="0" t="0" r="r" b="b"/>
              <a:pathLst>
                <a:path w="21352" h="21600" extrusionOk="0">
                  <a:moveTo>
                    <a:pt x="21352" y="14743"/>
                  </a:moveTo>
                  <a:cubicBezTo>
                    <a:pt x="21352" y="17006"/>
                    <a:pt x="21352" y="19680"/>
                    <a:pt x="21352" y="19680"/>
                  </a:cubicBezTo>
                  <a:cubicBezTo>
                    <a:pt x="21352" y="19680"/>
                    <a:pt x="18375" y="21600"/>
                    <a:pt x="11201" y="21600"/>
                  </a:cubicBezTo>
                  <a:cubicBezTo>
                    <a:pt x="4026" y="21600"/>
                    <a:pt x="1050" y="19680"/>
                    <a:pt x="1050" y="19680"/>
                  </a:cubicBezTo>
                  <a:cubicBezTo>
                    <a:pt x="1050" y="16526"/>
                    <a:pt x="1050" y="16526"/>
                    <a:pt x="1050" y="16526"/>
                  </a:cubicBezTo>
                  <a:cubicBezTo>
                    <a:pt x="3950" y="9463"/>
                    <a:pt x="3950" y="9463"/>
                    <a:pt x="3950" y="9463"/>
                  </a:cubicBezTo>
                  <a:cubicBezTo>
                    <a:pt x="4103" y="9189"/>
                    <a:pt x="3950" y="8914"/>
                    <a:pt x="3645" y="8777"/>
                  </a:cubicBezTo>
                  <a:cubicBezTo>
                    <a:pt x="3339" y="8709"/>
                    <a:pt x="2958" y="8709"/>
                    <a:pt x="2652" y="8846"/>
                  </a:cubicBezTo>
                  <a:cubicBezTo>
                    <a:pt x="2271" y="9051"/>
                    <a:pt x="1660" y="9120"/>
                    <a:pt x="1202" y="8914"/>
                  </a:cubicBezTo>
                  <a:cubicBezTo>
                    <a:pt x="210" y="8640"/>
                    <a:pt x="-248" y="7680"/>
                    <a:pt x="134" y="6789"/>
                  </a:cubicBezTo>
                  <a:cubicBezTo>
                    <a:pt x="439" y="5966"/>
                    <a:pt x="1507" y="5554"/>
                    <a:pt x="2500" y="5829"/>
                  </a:cubicBezTo>
                  <a:cubicBezTo>
                    <a:pt x="2958" y="6034"/>
                    <a:pt x="3339" y="6377"/>
                    <a:pt x="3568" y="6789"/>
                  </a:cubicBezTo>
                  <a:cubicBezTo>
                    <a:pt x="3645" y="7063"/>
                    <a:pt x="3874" y="7337"/>
                    <a:pt x="4179" y="7406"/>
                  </a:cubicBezTo>
                  <a:cubicBezTo>
                    <a:pt x="4484" y="7543"/>
                    <a:pt x="4866" y="7406"/>
                    <a:pt x="5018" y="7131"/>
                  </a:cubicBezTo>
                  <a:cubicBezTo>
                    <a:pt x="7995" y="0"/>
                    <a:pt x="7995" y="0"/>
                    <a:pt x="7995" y="0"/>
                  </a:cubicBezTo>
                  <a:cubicBezTo>
                    <a:pt x="13109" y="5691"/>
                    <a:pt x="13109" y="5691"/>
                    <a:pt x="13109" y="5691"/>
                  </a:cubicBezTo>
                  <a:cubicBezTo>
                    <a:pt x="13109" y="5691"/>
                    <a:pt x="13109" y="5691"/>
                    <a:pt x="13033" y="5691"/>
                  </a:cubicBezTo>
                  <a:cubicBezTo>
                    <a:pt x="12346" y="5554"/>
                    <a:pt x="11582" y="5760"/>
                    <a:pt x="10972" y="6171"/>
                  </a:cubicBezTo>
                  <a:cubicBezTo>
                    <a:pt x="9827" y="6994"/>
                    <a:pt x="9674" y="8503"/>
                    <a:pt x="10590" y="9531"/>
                  </a:cubicBezTo>
                  <a:cubicBezTo>
                    <a:pt x="11506" y="10560"/>
                    <a:pt x="13185" y="10697"/>
                    <a:pt x="14330" y="9874"/>
                  </a:cubicBezTo>
                  <a:cubicBezTo>
                    <a:pt x="14864" y="9394"/>
                    <a:pt x="15246" y="8777"/>
                    <a:pt x="15246" y="8091"/>
                  </a:cubicBezTo>
                  <a:cubicBezTo>
                    <a:pt x="15246" y="8091"/>
                    <a:pt x="15246" y="8023"/>
                    <a:pt x="15246" y="8023"/>
                  </a:cubicBezTo>
                  <a:lnTo>
                    <a:pt x="21352" y="14743"/>
                  </a:lnTo>
                  <a:close/>
                </a:path>
              </a:pathLst>
            </a:custGeom>
            <a:solidFill>
              <a:srgbClr val="1D506D"/>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1" name="iṡliďè">
              <a:extLst>
                <a:ext uri="{FF2B5EF4-FFF2-40B4-BE49-F238E27FC236}">
                  <a16:creationId xmlns:a16="http://schemas.microsoft.com/office/drawing/2014/main" xmlns="" id="{E9C2FB99-351C-4BBF-B7FB-95981FFAD627}"/>
                </a:ext>
              </a:extLst>
            </p:cNvPr>
            <p:cNvSpPr/>
            <p:nvPr/>
          </p:nvSpPr>
          <p:spPr>
            <a:xfrm>
              <a:off x="1957891"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06" y="4089"/>
                    <a:pt x="18501" y="6844"/>
                    <a:pt x="17316" y="8978"/>
                  </a:cubicBezTo>
                  <a:cubicBezTo>
                    <a:pt x="15767" y="11822"/>
                    <a:pt x="15220" y="17333"/>
                    <a:pt x="15220" y="19822"/>
                  </a:cubicBezTo>
                  <a:cubicBezTo>
                    <a:pt x="15220" y="21600"/>
                    <a:pt x="15220" y="21600"/>
                    <a:pt x="15220" y="21600"/>
                  </a:cubicBezTo>
                  <a:cubicBezTo>
                    <a:pt x="8476" y="13600"/>
                    <a:pt x="8476" y="13600"/>
                    <a:pt x="8476" y="13600"/>
                  </a:cubicBezTo>
                  <a:cubicBezTo>
                    <a:pt x="8294" y="13244"/>
                    <a:pt x="7838" y="13244"/>
                    <a:pt x="7473" y="13511"/>
                  </a:cubicBezTo>
                  <a:cubicBezTo>
                    <a:pt x="7200" y="13689"/>
                    <a:pt x="7018" y="14044"/>
                    <a:pt x="7018" y="14489"/>
                  </a:cubicBezTo>
                  <a:cubicBezTo>
                    <a:pt x="6927" y="15022"/>
                    <a:pt x="6744" y="15644"/>
                    <a:pt x="6197" y="16089"/>
                  </a:cubicBezTo>
                  <a:cubicBezTo>
                    <a:pt x="5286" y="16800"/>
                    <a:pt x="3919" y="16622"/>
                    <a:pt x="3099" y="15733"/>
                  </a:cubicBezTo>
                  <a:cubicBezTo>
                    <a:pt x="2370" y="14844"/>
                    <a:pt x="2461" y="13511"/>
                    <a:pt x="3463" y="12711"/>
                  </a:cubicBezTo>
                  <a:cubicBezTo>
                    <a:pt x="3919" y="12356"/>
                    <a:pt x="4557" y="12178"/>
                    <a:pt x="5195" y="12267"/>
                  </a:cubicBezTo>
                  <a:cubicBezTo>
                    <a:pt x="5559" y="12356"/>
                    <a:pt x="5924" y="12267"/>
                    <a:pt x="6289" y="12000"/>
                  </a:cubicBezTo>
                  <a:cubicBezTo>
                    <a:pt x="6562" y="11733"/>
                    <a:pt x="6653" y="11289"/>
                    <a:pt x="6380" y="11022"/>
                  </a:cubicBezTo>
                  <a:cubicBezTo>
                    <a:pt x="0" y="3378"/>
                    <a:pt x="0" y="3378"/>
                    <a:pt x="0" y="3378"/>
                  </a:cubicBezTo>
                  <a:cubicBezTo>
                    <a:pt x="9570" y="1867"/>
                    <a:pt x="9570" y="1867"/>
                    <a:pt x="9570" y="1867"/>
                  </a:cubicBezTo>
                  <a:cubicBezTo>
                    <a:pt x="9570" y="1867"/>
                    <a:pt x="9570" y="1956"/>
                    <a:pt x="9570" y="1956"/>
                  </a:cubicBezTo>
                  <a:cubicBezTo>
                    <a:pt x="9023" y="2667"/>
                    <a:pt x="8749" y="3556"/>
                    <a:pt x="8841" y="4356"/>
                  </a:cubicBezTo>
                  <a:cubicBezTo>
                    <a:pt x="9205" y="6044"/>
                    <a:pt x="10754" y="7200"/>
                    <a:pt x="12486" y="6933"/>
                  </a:cubicBezTo>
                  <a:cubicBezTo>
                    <a:pt x="14218" y="6667"/>
                    <a:pt x="15403" y="5067"/>
                    <a:pt x="15129" y="3378"/>
                  </a:cubicBezTo>
                  <a:cubicBezTo>
                    <a:pt x="14947" y="2489"/>
                    <a:pt x="14400" y="1778"/>
                    <a:pt x="13671" y="1333"/>
                  </a:cubicBezTo>
                  <a:cubicBezTo>
                    <a:pt x="13580" y="1244"/>
                    <a:pt x="13580" y="1244"/>
                    <a:pt x="13580" y="1244"/>
                  </a:cubicBezTo>
                  <a:lnTo>
                    <a:pt x="21600" y="0"/>
                  </a:lnTo>
                  <a:close/>
                </a:path>
              </a:pathLst>
            </a:custGeom>
            <a:solidFill>
              <a:srgbClr val="276B91">
                <a:alpha val="4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37" name="组合 36">
            <a:extLst>
              <a:ext uri="{FF2B5EF4-FFF2-40B4-BE49-F238E27FC236}">
                <a16:creationId xmlns:a16="http://schemas.microsoft.com/office/drawing/2014/main" xmlns="" id="{5512EFB0-6161-47D9-93E9-B32483CFE6EC}"/>
              </a:ext>
            </a:extLst>
          </p:cNvPr>
          <p:cNvGrpSpPr/>
          <p:nvPr/>
        </p:nvGrpSpPr>
        <p:grpSpPr>
          <a:xfrm>
            <a:off x="1769320" y="4062999"/>
            <a:ext cx="595100" cy="470824"/>
            <a:chOff x="1769320" y="4062999"/>
            <a:chExt cx="595100" cy="470824"/>
          </a:xfrm>
        </p:grpSpPr>
        <p:sp>
          <p:nvSpPr>
            <p:cNvPr id="52" name="ïśľiḓe">
              <a:extLst>
                <a:ext uri="{FF2B5EF4-FFF2-40B4-BE49-F238E27FC236}">
                  <a16:creationId xmlns:a16="http://schemas.microsoft.com/office/drawing/2014/main" xmlns="" id="{87067D58-EA36-4924-BB77-CCBB94FE993C}"/>
                </a:ext>
              </a:extLst>
            </p:cNvPr>
            <p:cNvSpPr/>
            <p:nvPr/>
          </p:nvSpPr>
          <p:spPr>
            <a:xfrm>
              <a:off x="1769320" y="4062999"/>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1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255"/>
                    <a:pt x="274" y="3975"/>
                  </a:cubicBezTo>
                  <a:cubicBezTo>
                    <a:pt x="8388" y="18735"/>
                    <a:pt x="8388" y="18735"/>
                    <a:pt x="8388" y="18735"/>
                  </a:cubicBezTo>
                  <a:cubicBezTo>
                    <a:pt x="9760" y="21255"/>
                    <a:pt x="11588" y="21255"/>
                    <a:pt x="12960" y="18735"/>
                  </a:cubicBezTo>
                  <a:cubicBezTo>
                    <a:pt x="21074" y="3975"/>
                    <a:pt x="21074" y="3975"/>
                    <a:pt x="21074" y="3975"/>
                  </a:cubicBezTo>
                  <a:cubicBezTo>
                    <a:pt x="21417" y="3255"/>
                    <a:pt x="21531" y="2175"/>
                    <a:pt x="21302" y="1095"/>
                  </a:cubicBezTo>
                  <a:cubicBezTo>
                    <a:pt x="21188" y="375"/>
                    <a:pt x="20960" y="15"/>
                    <a:pt x="20731" y="1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53" name="ísļîḓe">
              <a:extLst>
                <a:ext uri="{FF2B5EF4-FFF2-40B4-BE49-F238E27FC236}">
                  <a16:creationId xmlns:a16="http://schemas.microsoft.com/office/drawing/2014/main" xmlns="" id="{CBFA3C2C-0778-4647-91BE-F341237C8182}"/>
                </a:ext>
              </a:extLst>
            </p:cNvPr>
            <p:cNvSpPr/>
            <p:nvPr/>
          </p:nvSpPr>
          <p:spPr>
            <a:xfrm>
              <a:off x="1769320" y="4205874"/>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37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615"/>
                    <a:pt x="274" y="4335"/>
                  </a:cubicBezTo>
                  <a:cubicBezTo>
                    <a:pt x="8388" y="18735"/>
                    <a:pt x="8388" y="18735"/>
                    <a:pt x="8388" y="18735"/>
                  </a:cubicBezTo>
                  <a:cubicBezTo>
                    <a:pt x="9760" y="21255"/>
                    <a:pt x="11588" y="21255"/>
                    <a:pt x="12960" y="18735"/>
                  </a:cubicBezTo>
                  <a:cubicBezTo>
                    <a:pt x="21074" y="4335"/>
                    <a:pt x="21074" y="4335"/>
                    <a:pt x="21074" y="4335"/>
                  </a:cubicBezTo>
                  <a:cubicBezTo>
                    <a:pt x="21417" y="3615"/>
                    <a:pt x="21531" y="2175"/>
                    <a:pt x="21302" y="1095"/>
                  </a:cubicBezTo>
                  <a:cubicBezTo>
                    <a:pt x="21188" y="375"/>
                    <a:pt x="20960" y="15"/>
                    <a:pt x="20731" y="15"/>
                  </a:cubicBezTo>
                  <a:close/>
                </a:path>
              </a:pathLst>
            </a:custGeom>
            <a:solidFill>
              <a:srgbClr val="276B91"/>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54" name="íS1iḑè">
              <a:extLst>
                <a:ext uri="{FF2B5EF4-FFF2-40B4-BE49-F238E27FC236}">
                  <a16:creationId xmlns:a16="http://schemas.microsoft.com/office/drawing/2014/main" xmlns="" id="{A02869D5-EFDC-4F1D-AEB8-C00C00C0D461}"/>
                </a:ext>
              </a:extLst>
            </p:cNvPr>
            <p:cNvSpPr/>
            <p:nvPr/>
          </p:nvSpPr>
          <p:spPr>
            <a:xfrm>
              <a:off x="1769320" y="4350863"/>
              <a:ext cx="595100" cy="182960"/>
            </a:xfrm>
            <a:custGeom>
              <a:avLst/>
              <a:gdLst/>
              <a:ahLst/>
              <a:cxnLst>
                <a:cxn ang="0">
                  <a:pos x="wd2" y="hd2"/>
                </a:cxn>
                <a:cxn ang="5400000">
                  <a:pos x="wd2" y="hd2"/>
                </a:cxn>
                <a:cxn ang="10800000">
                  <a:pos x="wd2" y="hd2"/>
                </a:cxn>
                <a:cxn ang="16200000">
                  <a:pos x="wd2" y="hd2"/>
                </a:cxn>
              </a:cxnLst>
              <a:rect l="0" t="0" r="r" b="b"/>
              <a:pathLst>
                <a:path w="21421" h="20745" extrusionOk="0">
                  <a:moveTo>
                    <a:pt x="20731" y="135"/>
                  </a:moveTo>
                  <a:cubicBezTo>
                    <a:pt x="20617" y="135"/>
                    <a:pt x="20502" y="135"/>
                    <a:pt x="20388" y="135"/>
                  </a:cubicBezTo>
                  <a:cubicBezTo>
                    <a:pt x="12274" y="14895"/>
                    <a:pt x="12274" y="14895"/>
                    <a:pt x="12274" y="14895"/>
                  </a:cubicBezTo>
                  <a:cubicBezTo>
                    <a:pt x="11245" y="16695"/>
                    <a:pt x="10102" y="16695"/>
                    <a:pt x="9074" y="14895"/>
                  </a:cubicBezTo>
                  <a:cubicBezTo>
                    <a:pt x="960" y="135"/>
                    <a:pt x="960" y="135"/>
                    <a:pt x="960" y="135"/>
                  </a:cubicBezTo>
                  <a:cubicBezTo>
                    <a:pt x="731" y="-225"/>
                    <a:pt x="274" y="135"/>
                    <a:pt x="45" y="1215"/>
                  </a:cubicBezTo>
                  <a:cubicBezTo>
                    <a:pt x="-69" y="2295"/>
                    <a:pt x="45" y="3375"/>
                    <a:pt x="274" y="4095"/>
                  </a:cubicBezTo>
                  <a:cubicBezTo>
                    <a:pt x="8388" y="18855"/>
                    <a:pt x="8388" y="18855"/>
                    <a:pt x="8388" y="18855"/>
                  </a:cubicBezTo>
                  <a:cubicBezTo>
                    <a:pt x="9760" y="21375"/>
                    <a:pt x="11588" y="21375"/>
                    <a:pt x="12960" y="18855"/>
                  </a:cubicBezTo>
                  <a:cubicBezTo>
                    <a:pt x="21074" y="4095"/>
                    <a:pt x="21074" y="4095"/>
                    <a:pt x="21074" y="4095"/>
                  </a:cubicBezTo>
                  <a:cubicBezTo>
                    <a:pt x="21417" y="3375"/>
                    <a:pt x="21531" y="2295"/>
                    <a:pt x="21302" y="1215"/>
                  </a:cubicBezTo>
                  <a:cubicBezTo>
                    <a:pt x="21188" y="495"/>
                    <a:pt x="20960" y="135"/>
                    <a:pt x="20731" y="13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dirty="0">
                <a:cs typeface="+mn-ea"/>
                <a:sym typeface="+mn-lt"/>
              </a:endParaRPr>
            </a:p>
          </p:txBody>
        </p:sp>
      </p:grpSp>
      <p:grpSp>
        <p:nvGrpSpPr>
          <p:cNvPr id="6" name="组合 5">
            <a:extLst>
              <a:ext uri="{FF2B5EF4-FFF2-40B4-BE49-F238E27FC236}">
                <a16:creationId xmlns:a16="http://schemas.microsoft.com/office/drawing/2014/main" xmlns="" id="{EB0CB2A2-FDBD-4421-AF3C-FA04DB60DA31}"/>
              </a:ext>
            </a:extLst>
          </p:cNvPr>
          <p:cNvGrpSpPr/>
          <p:nvPr/>
        </p:nvGrpSpPr>
        <p:grpSpPr>
          <a:xfrm>
            <a:off x="3902243" y="1929873"/>
            <a:ext cx="1620895" cy="1990383"/>
            <a:chOff x="3902243" y="1929873"/>
            <a:chExt cx="1620895" cy="1990383"/>
          </a:xfrm>
        </p:grpSpPr>
        <p:sp>
          <p:nvSpPr>
            <p:cNvPr id="28" name="íSlídé">
              <a:extLst>
                <a:ext uri="{FF2B5EF4-FFF2-40B4-BE49-F238E27FC236}">
                  <a16:creationId xmlns:a16="http://schemas.microsoft.com/office/drawing/2014/main" xmlns="" id="{333CA355-D326-49F2-AFF1-C5271746AE39}"/>
                </a:ext>
              </a:extLst>
            </p:cNvPr>
            <p:cNvSpPr/>
            <p:nvPr/>
          </p:nvSpPr>
          <p:spPr>
            <a:xfrm>
              <a:off x="4176384" y="1929873"/>
              <a:ext cx="873126" cy="923581"/>
            </a:xfrm>
            <a:custGeom>
              <a:avLst/>
              <a:gdLst/>
              <a:ahLst/>
              <a:cxnLst>
                <a:cxn ang="0">
                  <a:pos x="wd2" y="hd2"/>
                </a:cxn>
                <a:cxn ang="5400000">
                  <a:pos x="wd2" y="hd2"/>
                </a:cxn>
                <a:cxn ang="10800000">
                  <a:pos x="wd2" y="hd2"/>
                </a:cxn>
                <a:cxn ang="16200000">
                  <a:pos x="wd2" y="hd2"/>
                </a:cxn>
              </a:cxnLst>
              <a:rect l="0" t="0" r="r" b="b"/>
              <a:pathLst>
                <a:path w="21522" h="20601" extrusionOk="0">
                  <a:moveTo>
                    <a:pt x="21209" y="13590"/>
                  </a:moveTo>
                  <a:cubicBezTo>
                    <a:pt x="20896" y="14511"/>
                    <a:pt x="19800" y="14935"/>
                    <a:pt x="18783" y="14581"/>
                  </a:cubicBezTo>
                  <a:cubicBezTo>
                    <a:pt x="18313" y="14440"/>
                    <a:pt x="17922" y="14015"/>
                    <a:pt x="17687" y="13590"/>
                  </a:cubicBezTo>
                  <a:cubicBezTo>
                    <a:pt x="17609" y="13307"/>
                    <a:pt x="17374" y="13094"/>
                    <a:pt x="17061" y="12952"/>
                  </a:cubicBezTo>
                  <a:cubicBezTo>
                    <a:pt x="16748" y="12882"/>
                    <a:pt x="16357" y="13023"/>
                    <a:pt x="16278" y="13307"/>
                  </a:cubicBezTo>
                  <a:cubicBezTo>
                    <a:pt x="13148" y="20601"/>
                    <a:pt x="13148" y="20601"/>
                    <a:pt x="13148" y="20601"/>
                  </a:cubicBezTo>
                  <a:cubicBezTo>
                    <a:pt x="7904" y="14794"/>
                    <a:pt x="7904" y="14794"/>
                    <a:pt x="7904" y="14794"/>
                  </a:cubicBezTo>
                  <a:cubicBezTo>
                    <a:pt x="7904" y="14794"/>
                    <a:pt x="7904" y="14794"/>
                    <a:pt x="7983" y="14794"/>
                  </a:cubicBezTo>
                  <a:cubicBezTo>
                    <a:pt x="8687" y="14865"/>
                    <a:pt x="9470" y="14723"/>
                    <a:pt x="10096" y="14227"/>
                  </a:cubicBezTo>
                  <a:cubicBezTo>
                    <a:pt x="11270" y="13377"/>
                    <a:pt x="11426" y="11819"/>
                    <a:pt x="10487" y="10828"/>
                  </a:cubicBezTo>
                  <a:cubicBezTo>
                    <a:pt x="9548" y="9766"/>
                    <a:pt x="7826" y="9624"/>
                    <a:pt x="6652" y="10474"/>
                  </a:cubicBezTo>
                  <a:cubicBezTo>
                    <a:pt x="6104" y="10899"/>
                    <a:pt x="5713" y="11536"/>
                    <a:pt x="5713" y="12244"/>
                  </a:cubicBezTo>
                  <a:cubicBezTo>
                    <a:pt x="5713" y="12315"/>
                    <a:pt x="5713" y="12315"/>
                    <a:pt x="5713" y="12315"/>
                  </a:cubicBezTo>
                  <a:cubicBezTo>
                    <a:pt x="0" y="6083"/>
                    <a:pt x="0" y="6083"/>
                    <a:pt x="0" y="6083"/>
                  </a:cubicBezTo>
                  <a:cubicBezTo>
                    <a:pt x="1252" y="4525"/>
                    <a:pt x="2739" y="3321"/>
                    <a:pt x="3835" y="2542"/>
                  </a:cubicBezTo>
                  <a:cubicBezTo>
                    <a:pt x="6574" y="701"/>
                    <a:pt x="14635" y="-999"/>
                    <a:pt x="21522" y="701"/>
                  </a:cubicBezTo>
                  <a:cubicBezTo>
                    <a:pt x="17296" y="10828"/>
                    <a:pt x="17296" y="10828"/>
                    <a:pt x="17296" y="10828"/>
                  </a:cubicBezTo>
                  <a:cubicBezTo>
                    <a:pt x="17296" y="10828"/>
                    <a:pt x="17296" y="10828"/>
                    <a:pt x="17296" y="10828"/>
                  </a:cubicBezTo>
                  <a:cubicBezTo>
                    <a:pt x="17139" y="11111"/>
                    <a:pt x="17296" y="11465"/>
                    <a:pt x="17609" y="11536"/>
                  </a:cubicBezTo>
                  <a:cubicBezTo>
                    <a:pt x="17922" y="11678"/>
                    <a:pt x="18313" y="11678"/>
                    <a:pt x="18626" y="11536"/>
                  </a:cubicBezTo>
                  <a:cubicBezTo>
                    <a:pt x="19017" y="11253"/>
                    <a:pt x="19643" y="11253"/>
                    <a:pt x="20113" y="11394"/>
                  </a:cubicBezTo>
                  <a:cubicBezTo>
                    <a:pt x="21130" y="11749"/>
                    <a:pt x="21600" y="12740"/>
                    <a:pt x="21209" y="13590"/>
                  </a:cubicBezTo>
                  <a:close/>
                </a:path>
              </a:pathLst>
            </a:custGeom>
            <a:solidFill>
              <a:schemeClr val="accent3">
                <a:alpha val="5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9" name="îṡḻíḑê">
              <a:extLst>
                <a:ext uri="{FF2B5EF4-FFF2-40B4-BE49-F238E27FC236}">
                  <a16:creationId xmlns:a16="http://schemas.microsoft.com/office/drawing/2014/main" xmlns="" id="{12EA37CA-9C5A-44E5-8565-17BCC51E344F}"/>
                </a:ext>
              </a:extLst>
            </p:cNvPr>
            <p:cNvSpPr/>
            <p:nvPr/>
          </p:nvSpPr>
          <p:spPr>
            <a:xfrm>
              <a:off x="4741534" y="1970802"/>
              <a:ext cx="781604" cy="1023235"/>
            </a:xfrm>
            <a:custGeom>
              <a:avLst/>
              <a:gdLst/>
              <a:ahLst/>
              <a:cxnLst>
                <a:cxn ang="0">
                  <a:pos x="wd2" y="hd2"/>
                </a:cxn>
                <a:cxn ang="5400000">
                  <a:pos x="wd2" y="hd2"/>
                </a:cxn>
                <a:cxn ang="10800000">
                  <a:pos x="wd2" y="hd2"/>
                </a:cxn>
                <a:cxn ang="16200000">
                  <a:pos x="wd2" y="hd2"/>
                </a:cxn>
              </a:cxnLst>
              <a:rect l="0" t="0" r="r" b="b"/>
              <a:pathLst>
                <a:path w="21441" h="21485" extrusionOk="0">
                  <a:moveTo>
                    <a:pt x="21426" y="13667"/>
                  </a:moveTo>
                  <a:cubicBezTo>
                    <a:pt x="21339" y="14533"/>
                    <a:pt x="21252" y="15400"/>
                    <a:pt x="21077" y="16133"/>
                  </a:cubicBezTo>
                  <a:cubicBezTo>
                    <a:pt x="12716" y="17200"/>
                    <a:pt x="12716" y="17200"/>
                    <a:pt x="12716" y="17200"/>
                  </a:cubicBezTo>
                  <a:cubicBezTo>
                    <a:pt x="12368" y="17267"/>
                    <a:pt x="12106" y="17533"/>
                    <a:pt x="12194" y="17800"/>
                  </a:cubicBezTo>
                  <a:cubicBezTo>
                    <a:pt x="12194" y="18133"/>
                    <a:pt x="12455" y="18333"/>
                    <a:pt x="12716" y="18533"/>
                  </a:cubicBezTo>
                  <a:cubicBezTo>
                    <a:pt x="13239" y="18733"/>
                    <a:pt x="13587" y="19133"/>
                    <a:pt x="13674" y="19600"/>
                  </a:cubicBezTo>
                  <a:cubicBezTo>
                    <a:pt x="13935" y="20467"/>
                    <a:pt x="13152" y="21267"/>
                    <a:pt x="12019" y="21467"/>
                  </a:cubicBezTo>
                  <a:cubicBezTo>
                    <a:pt x="10887" y="21600"/>
                    <a:pt x="9755" y="21000"/>
                    <a:pt x="9581" y="20133"/>
                  </a:cubicBezTo>
                  <a:cubicBezTo>
                    <a:pt x="9494" y="19667"/>
                    <a:pt x="9668" y="19200"/>
                    <a:pt x="10016" y="18867"/>
                  </a:cubicBezTo>
                  <a:cubicBezTo>
                    <a:pt x="10277" y="18600"/>
                    <a:pt x="10365" y="18333"/>
                    <a:pt x="10365" y="18067"/>
                  </a:cubicBezTo>
                  <a:cubicBezTo>
                    <a:pt x="10277" y="17733"/>
                    <a:pt x="9929" y="17600"/>
                    <a:pt x="9581" y="17600"/>
                  </a:cubicBezTo>
                  <a:cubicBezTo>
                    <a:pt x="9581" y="17600"/>
                    <a:pt x="9581" y="17600"/>
                    <a:pt x="9494" y="17600"/>
                  </a:cubicBezTo>
                  <a:cubicBezTo>
                    <a:pt x="0" y="18800"/>
                    <a:pt x="0" y="18800"/>
                    <a:pt x="0" y="18800"/>
                  </a:cubicBezTo>
                  <a:cubicBezTo>
                    <a:pt x="3310" y="12133"/>
                    <a:pt x="3310" y="12133"/>
                    <a:pt x="3310" y="12133"/>
                  </a:cubicBezTo>
                  <a:cubicBezTo>
                    <a:pt x="3310" y="12133"/>
                    <a:pt x="3310" y="12200"/>
                    <a:pt x="3397" y="12200"/>
                  </a:cubicBezTo>
                  <a:cubicBezTo>
                    <a:pt x="3658" y="12800"/>
                    <a:pt x="4268" y="13267"/>
                    <a:pt x="5139" y="13533"/>
                  </a:cubicBezTo>
                  <a:cubicBezTo>
                    <a:pt x="6706" y="14000"/>
                    <a:pt x="8361" y="13400"/>
                    <a:pt x="8971" y="12200"/>
                  </a:cubicBezTo>
                  <a:cubicBezTo>
                    <a:pt x="9581" y="11000"/>
                    <a:pt x="8797" y="9667"/>
                    <a:pt x="7229" y="9200"/>
                  </a:cubicBezTo>
                  <a:cubicBezTo>
                    <a:pt x="6445" y="9000"/>
                    <a:pt x="5487" y="9067"/>
                    <a:pt x="4790" y="9333"/>
                  </a:cubicBezTo>
                  <a:cubicBezTo>
                    <a:pt x="4703" y="9333"/>
                    <a:pt x="4703" y="9333"/>
                    <a:pt x="4703" y="9400"/>
                  </a:cubicBezTo>
                  <a:cubicBezTo>
                    <a:pt x="9319" y="0"/>
                    <a:pt x="9319" y="0"/>
                    <a:pt x="9319" y="0"/>
                  </a:cubicBezTo>
                  <a:cubicBezTo>
                    <a:pt x="10277" y="267"/>
                    <a:pt x="11235" y="533"/>
                    <a:pt x="12194" y="933"/>
                  </a:cubicBezTo>
                  <a:cubicBezTo>
                    <a:pt x="20381" y="4200"/>
                    <a:pt x="21600" y="8733"/>
                    <a:pt x="21426" y="13667"/>
                  </a:cubicBezTo>
                  <a:close/>
                </a:path>
              </a:pathLst>
            </a:custGeom>
            <a:solidFill>
              <a:schemeClr val="accent3">
                <a:alpha val="4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0" name="ïSḻïḑé">
              <a:extLst>
                <a:ext uri="{FF2B5EF4-FFF2-40B4-BE49-F238E27FC236}">
                  <a16:creationId xmlns:a16="http://schemas.microsoft.com/office/drawing/2014/main" xmlns="" id="{A5F4633B-D447-4761-BD25-640DB7489B0B}"/>
                </a:ext>
              </a:extLst>
            </p:cNvPr>
            <p:cNvSpPr/>
            <p:nvPr/>
          </p:nvSpPr>
          <p:spPr>
            <a:xfrm>
              <a:off x="3925560" y="2231152"/>
              <a:ext cx="758826"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743" y="18922"/>
                    <a:pt x="12924" y="18030"/>
                    <a:pt x="12833" y="17137"/>
                  </a:cubicBezTo>
                  <a:cubicBezTo>
                    <a:pt x="12562" y="15441"/>
                    <a:pt x="10936" y="14281"/>
                    <a:pt x="9218" y="14638"/>
                  </a:cubicBezTo>
                  <a:cubicBezTo>
                    <a:pt x="7501" y="14906"/>
                    <a:pt x="6326" y="16423"/>
                    <a:pt x="6597" y="18119"/>
                  </a:cubicBezTo>
                  <a:cubicBezTo>
                    <a:pt x="6778" y="19012"/>
                    <a:pt x="7321" y="19815"/>
                    <a:pt x="8044" y="20261"/>
                  </a:cubicBezTo>
                  <a:cubicBezTo>
                    <a:pt x="8134" y="20261"/>
                    <a:pt x="8134" y="20261"/>
                    <a:pt x="8134" y="20261"/>
                  </a:cubicBezTo>
                  <a:cubicBezTo>
                    <a:pt x="0" y="21600"/>
                    <a:pt x="0" y="21600"/>
                    <a:pt x="0" y="21600"/>
                  </a:cubicBezTo>
                  <a:cubicBezTo>
                    <a:pt x="271" y="21154"/>
                    <a:pt x="542" y="20618"/>
                    <a:pt x="904" y="20083"/>
                  </a:cubicBezTo>
                  <a:cubicBezTo>
                    <a:pt x="1265" y="19547"/>
                    <a:pt x="3254" y="16512"/>
                    <a:pt x="4248" y="14995"/>
                  </a:cubicBezTo>
                  <a:cubicBezTo>
                    <a:pt x="4609" y="14460"/>
                    <a:pt x="4700" y="13835"/>
                    <a:pt x="4519" y="13299"/>
                  </a:cubicBezTo>
                  <a:cubicBezTo>
                    <a:pt x="2802" y="7944"/>
                    <a:pt x="4338" y="3392"/>
                    <a:pt x="6597" y="0"/>
                  </a:cubicBezTo>
                  <a:cubicBezTo>
                    <a:pt x="13195" y="7944"/>
                    <a:pt x="13195" y="7944"/>
                    <a:pt x="13195" y="7944"/>
                  </a:cubicBezTo>
                  <a:cubicBezTo>
                    <a:pt x="13376" y="8212"/>
                    <a:pt x="13828" y="8301"/>
                    <a:pt x="14189" y="8033"/>
                  </a:cubicBezTo>
                  <a:cubicBezTo>
                    <a:pt x="14460" y="7765"/>
                    <a:pt x="14641" y="7408"/>
                    <a:pt x="14641" y="7051"/>
                  </a:cubicBezTo>
                  <a:cubicBezTo>
                    <a:pt x="14731" y="6426"/>
                    <a:pt x="15003" y="5891"/>
                    <a:pt x="15454" y="5445"/>
                  </a:cubicBezTo>
                  <a:cubicBezTo>
                    <a:pt x="16358" y="4731"/>
                    <a:pt x="17714" y="4820"/>
                    <a:pt x="18527" y="5712"/>
                  </a:cubicBezTo>
                  <a:cubicBezTo>
                    <a:pt x="19250" y="6694"/>
                    <a:pt x="19160" y="8033"/>
                    <a:pt x="18166" y="8747"/>
                  </a:cubicBezTo>
                  <a:cubicBezTo>
                    <a:pt x="17714" y="9193"/>
                    <a:pt x="17081" y="9283"/>
                    <a:pt x="16449" y="9193"/>
                  </a:cubicBezTo>
                  <a:cubicBezTo>
                    <a:pt x="16087" y="9104"/>
                    <a:pt x="15726" y="9283"/>
                    <a:pt x="15364" y="9461"/>
                  </a:cubicBezTo>
                  <a:cubicBezTo>
                    <a:pt x="15093" y="9729"/>
                    <a:pt x="15003" y="10175"/>
                    <a:pt x="15274" y="10443"/>
                  </a:cubicBezTo>
                  <a:cubicBezTo>
                    <a:pt x="21600" y="18119"/>
                    <a:pt x="21600" y="18119"/>
                    <a:pt x="21600" y="18119"/>
                  </a:cubicBezTo>
                  <a:cubicBezTo>
                    <a:pt x="12110" y="19636"/>
                    <a:pt x="12110" y="19636"/>
                    <a:pt x="12110" y="19636"/>
                  </a:cubicBezTo>
                  <a:cubicBezTo>
                    <a:pt x="12110" y="19636"/>
                    <a:pt x="12110" y="19636"/>
                    <a:pt x="12110" y="19636"/>
                  </a:cubicBezTo>
                  <a:close/>
                </a:path>
              </a:pathLst>
            </a:custGeom>
            <a:solidFill>
              <a:schemeClr val="accent3">
                <a:alpha val="7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1" name="işļiḓe">
              <a:extLst>
                <a:ext uri="{FF2B5EF4-FFF2-40B4-BE49-F238E27FC236}">
                  <a16:creationId xmlns:a16="http://schemas.microsoft.com/office/drawing/2014/main" xmlns="" id="{96C05574-C665-4DC0-AE0C-6966C42E306F}"/>
                </a:ext>
              </a:extLst>
            </p:cNvPr>
            <p:cNvSpPr/>
            <p:nvPr/>
          </p:nvSpPr>
          <p:spPr>
            <a:xfrm>
              <a:off x="3902243" y="2782720"/>
              <a:ext cx="788493" cy="852667"/>
            </a:xfrm>
            <a:custGeom>
              <a:avLst/>
              <a:gdLst/>
              <a:ahLst/>
              <a:cxnLst>
                <a:cxn ang="0">
                  <a:pos x="wd2" y="hd2"/>
                </a:cxn>
                <a:cxn ang="5400000">
                  <a:pos x="wd2" y="hd2"/>
                </a:cxn>
                <a:cxn ang="10800000">
                  <a:pos x="wd2" y="hd2"/>
                </a:cxn>
                <a:cxn ang="16200000">
                  <a:pos x="wd2" y="hd2"/>
                </a:cxn>
              </a:cxnLst>
              <a:rect l="0" t="0" r="r" b="b"/>
              <a:pathLst>
                <a:path w="21371" h="21094" extrusionOk="0">
                  <a:moveTo>
                    <a:pt x="21371" y="3085"/>
                  </a:moveTo>
                  <a:cubicBezTo>
                    <a:pt x="18101" y="10940"/>
                    <a:pt x="18101" y="10940"/>
                    <a:pt x="18101" y="10940"/>
                  </a:cubicBezTo>
                  <a:cubicBezTo>
                    <a:pt x="18101" y="10940"/>
                    <a:pt x="18101" y="10940"/>
                    <a:pt x="18101" y="10940"/>
                  </a:cubicBezTo>
                  <a:cubicBezTo>
                    <a:pt x="17757" y="10154"/>
                    <a:pt x="17154" y="9605"/>
                    <a:pt x="16380" y="9290"/>
                  </a:cubicBezTo>
                  <a:cubicBezTo>
                    <a:pt x="14831" y="8819"/>
                    <a:pt x="13110" y="9526"/>
                    <a:pt x="12507" y="10940"/>
                  </a:cubicBezTo>
                  <a:cubicBezTo>
                    <a:pt x="11905" y="12275"/>
                    <a:pt x="12679" y="13846"/>
                    <a:pt x="14228" y="14396"/>
                  </a:cubicBezTo>
                  <a:cubicBezTo>
                    <a:pt x="15089" y="14710"/>
                    <a:pt x="15949" y="14632"/>
                    <a:pt x="16724" y="14239"/>
                  </a:cubicBezTo>
                  <a:cubicBezTo>
                    <a:pt x="16724" y="14239"/>
                    <a:pt x="16724" y="14239"/>
                    <a:pt x="16810" y="14239"/>
                  </a:cubicBezTo>
                  <a:cubicBezTo>
                    <a:pt x="14228" y="20365"/>
                    <a:pt x="14228" y="20365"/>
                    <a:pt x="14228" y="20365"/>
                  </a:cubicBezTo>
                  <a:cubicBezTo>
                    <a:pt x="9495" y="21465"/>
                    <a:pt x="6742" y="20994"/>
                    <a:pt x="6742" y="20994"/>
                  </a:cubicBezTo>
                  <a:cubicBezTo>
                    <a:pt x="5020" y="20837"/>
                    <a:pt x="3988" y="19030"/>
                    <a:pt x="4160" y="17852"/>
                  </a:cubicBezTo>
                  <a:cubicBezTo>
                    <a:pt x="4418" y="16595"/>
                    <a:pt x="4504" y="16045"/>
                    <a:pt x="3730" y="15496"/>
                  </a:cubicBezTo>
                  <a:cubicBezTo>
                    <a:pt x="3041" y="15024"/>
                    <a:pt x="3041" y="14396"/>
                    <a:pt x="3385" y="14160"/>
                  </a:cubicBezTo>
                  <a:cubicBezTo>
                    <a:pt x="3730" y="13925"/>
                    <a:pt x="4934" y="13453"/>
                    <a:pt x="4934" y="13453"/>
                  </a:cubicBezTo>
                  <a:cubicBezTo>
                    <a:pt x="4934" y="13453"/>
                    <a:pt x="4074" y="12904"/>
                    <a:pt x="3557" y="12746"/>
                  </a:cubicBezTo>
                  <a:cubicBezTo>
                    <a:pt x="3041" y="12511"/>
                    <a:pt x="2783" y="11725"/>
                    <a:pt x="3041" y="11254"/>
                  </a:cubicBezTo>
                  <a:cubicBezTo>
                    <a:pt x="3299" y="10783"/>
                    <a:pt x="3385" y="9605"/>
                    <a:pt x="3385" y="9605"/>
                  </a:cubicBezTo>
                  <a:cubicBezTo>
                    <a:pt x="3385" y="9605"/>
                    <a:pt x="2267" y="9055"/>
                    <a:pt x="976" y="8426"/>
                  </a:cubicBezTo>
                  <a:cubicBezTo>
                    <a:pt x="29" y="8034"/>
                    <a:pt x="-229" y="7405"/>
                    <a:pt x="201" y="6306"/>
                  </a:cubicBezTo>
                  <a:cubicBezTo>
                    <a:pt x="8807" y="4970"/>
                    <a:pt x="8807" y="4970"/>
                    <a:pt x="8807" y="4970"/>
                  </a:cubicBezTo>
                  <a:cubicBezTo>
                    <a:pt x="9237" y="4970"/>
                    <a:pt x="9409" y="4656"/>
                    <a:pt x="9409" y="4264"/>
                  </a:cubicBezTo>
                  <a:cubicBezTo>
                    <a:pt x="9323" y="3949"/>
                    <a:pt x="9151" y="3635"/>
                    <a:pt x="8807" y="3478"/>
                  </a:cubicBezTo>
                  <a:cubicBezTo>
                    <a:pt x="8291" y="3164"/>
                    <a:pt x="7946" y="2771"/>
                    <a:pt x="7860" y="2143"/>
                  </a:cubicBezTo>
                  <a:cubicBezTo>
                    <a:pt x="7688" y="1122"/>
                    <a:pt x="8463" y="179"/>
                    <a:pt x="9581" y="22"/>
                  </a:cubicBezTo>
                  <a:cubicBezTo>
                    <a:pt x="10700" y="-135"/>
                    <a:pt x="11733" y="572"/>
                    <a:pt x="11905" y="1593"/>
                  </a:cubicBezTo>
                  <a:cubicBezTo>
                    <a:pt x="11991" y="2143"/>
                    <a:pt x="11819" y="2693"/>
                    <a:pt x="11475" y="3085"/>
                  </a:cubicBezTo>
                  <a:cubicBezTo>
                    <a:pt x="11216" y="3321"/>
                    <a:pt x="11130" y="3714"/>
                    <a:pt x="11216" y="4028"/>
                  </a:cubicBezTo>
                  <a:cubicBezTo>
                    <a:pt x="11216" y="4342"/>
                    <a:pt x="11647" y="4578"/>
                    <a:pt x="11991" y="4499"/>
                  </a:cubicBezTo>
                  <a:lnTo>
                    <a:pt x="21371" y="3085"/>
                  </a:lnTo>
                  <a:close/>
                </a:path>
              </a:pathLst>
            </a:custGeom>
            <a:solidFill>
              <a:schemeClr val="accent3">
                <a:alpha val="8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2" name="îSlïďê">
              <a:extLst>
                <a:ext uri="{FF2B5EF4-FFF2-40B4-BE49-F238E27FC236}">
                  <a16:creationId xmlns:a16="http://schemas.microsoft.com/office/drawing/2014/main" xmlns="" id="{B54E6B33-C4C2-4519-9A2C-8779BF4181CE}"/>
                </a:ext>
              </a:extLst>
            </p:cNvPr>
            <p:cNvSpPr/>
            <p:nvPr/>
          </p:nvSpPr>
          <p:spPr>
            <a:xfrm>
              <a:off x="4390276" y="2920129"/>
              <a:ext cx="891009" cy="1000127"/>
            </a:xfrm>
            <a:custGeom>
              <a:avLst/>
              <a:gdLst/>
              <a:ahLst/>
              <a:cxnLst>
                <a:cxn ang="0">
                  <a:pos x="wd2" y="hd2"/>
                </a:cxn>
                <a:cxn ang="5400000">
                  <a:pos x="wd2" y="hd2"/>
                </a:cxn>
                <a:cxn ang="10800000">
                  <a:pos x="wd2" y="hd2"/>
                </a:cxn>
                <a:cxn ang="16200000">
                  <a:pos x="wd2" y="hd2"/>
                </a:cxn>
              </a:cxnLst>
              <a:rect l="0" t="0" r="r" b="b"/>
              <a:pathLst>
                <a:path w="21344" h="21600" extrusionOk="0">
                  <a:moveTo>
                    <a:pt x="21344" y="14743"/>
                  </a:moveTo>
                  <a:cubicBezTo>
                    <a:pt x="21344" y="17006"/>
                    <a:pt x="21344" y="19680"/>
                    <a:pt x="21344" y="19680"/>
                  </a:cubicBezTo>
                  <a:cubicBezTo>
                    <a:pt x="21344" y="19680"/>
                    <a:pt x="18302" y="21600"/>
                    <a:pt x="11152" y="21600"/>
                  </a:cubicBezTo>
                  <a:cubicBezTo>
                    <a:pt x="4003" y="21600"/>
                    <a:pt x="1037" y="19680"/>
                    <a:pt x="1037" y="19680"/>
                  </a:cubicBezTo>
                  <a:cubicBezTo>
                    <a:pt x="1037" y="16526"/>
                    <a:pt x="1037" y="16526"/>
                    <a:pt x="1037" y="16526"/>
                  </a:cubicBezTo>
                  <a:cubicBezTo>
                    <a:pt x="4003" y="9463"/>
                    <a:pt x="4003" y="9463"/>
                    <a:pt x="4003" y="9463"/>
                  </a:cubicBezTo>
                  <a:cubicBezTo>
                    <a:pt x="4079" y="9189"/>
                    <a:pt x="3927" y="8914"/>
                    <a:pt x="3623" y="8777"/>
                  </a:cubicBezTo>
                  <a:cubicBezTo>
                    <a:pt x="3319" y="8709"/>
                    <a:pt x="3014" y="8709"/>
                    <a:pt x="2710" y="8846"/>
                  </a:cubicBezTo>
                  <a:cubicBezTo>
                    <a:pt x="2254" y="9051"/>
                    <a:pt x="1721" y="9120"/>
                    <a:pt x="1189" y="8914"/>
                  </a:cubicBezTo>
                  <a:cubicBezTo>
                    <a:pt x="276" y="8640"/>
                    <a:pt x="-256" y="7680"/>
                    <a:pt x="124" y="6789"/>
                  </a:cubicBezTo>
                  <a:cubicBezTo>
                    <a:pt x="505" y="5966"/>
                    <a:pt x="1493" y="5554"/>
                    <a:pt x="2482" y="5829"/>
                  </a:cubicBezTo>
                  <a:cubicBezTo>
                    <a:pt x="3014" y="6034"/>
                    <a:pt x="3395" y="6377"/>
                    <a:pt x="3547" y="6789"/>
                  </a:cubicBezTo>
                  <a:cubicBezTo>
                    <a:pt x="3623" y="7063"/>
                    <a:pt x="3927" y="7337"/>
                    <a:pt x="4231" y="7406"/>
                  </a:cubicBezTo>
                  <a:cubicBezTo>
                    <a:pt x="4536" y="7543"/>
                    <a:pt x="4840" y="7406"/>
                    <a:pt x="4992" y="7131"/>
                  </a:cubicBezTo>
                  <a:cubicBezTo>
                    <a:pt x="7958" y="0"/>
                    <a:pt x="7958" y="0"/>
                    <a:pt x="7958" y="0"/>
                  </a:cubicBezTo>
                  <a:cubicBezTo>
                    <a:pt x="13130" y="5691"/>
                    <a:pt x="13130" y="5691"/>
                    <a:pt x="13130" y="5691"/>
                  </a:cubicBezTo>
                  <a:cubicBezTo>
                    <a:pt x="13054" y="5691"/>
                    <a:pt x="13054" y="5691"/>
                    <a:pt x="13054" y="5691"/>
                  </a:cubicBezTo>
                  <a:cubicBezTo>
                    <a:pt x="12293" y="5554"/>
                    <a:pt x="11533" y="5760"/>
                    <a:pt x="10924" y="6171"/>
                  </a:cubicBezTo>
                  <a:cubicBezTo>
                    <a:pt x="9783" y="6994"/>
                    <a:pt x="9631" y="8503"/>
                    <a:pt x="10544" y="9531"/>
                  </a:cubicBezTo>
                  <a:cubicBezTo>
                    <a:pt x="11457" y="10560"/>
                    <a:pt x="13130" y="10697"/>
                    <a:pt x="14271" y="9874"/>
                  </a:cubicBezTo>
                  <a:cubicBezTo>
                    <a:pt x="14879" y="9394"/>
                    <a:pt x="15183" y="8777"/>
                    <a:pt x="15259" y="8091"/>
                  </a:cubicBezTo>
                  <a:cubicBezTo>
                    <a:pt x="15259" y="8091"/>
                    <a:pt x="15259" y="8023"/>
                    <a:pt x="15259" y="8023"/>
                  </a:cubicBezTo>
                  <a:lnTo>
                    <a:pt x="21344" y="14743"/>
                  </a:lnTo>
                  <a:close/>
                </a:path>
              </a:pathLst>
            </a:custGeom>
            <a:solidFill>
              <a:schemeClr val="accent3"/>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3" name="ïṣḷíḑe">
              <a:extLst>
                <a:ext uri="{FF2B5EF4-FFF2-40B4-BE49-F238E27FC236}">
                  <a16:creationId xmlns:a16="http://schemas.microsoft.com/office/drawing/2014/main" xmlns="" id="{F47558A6-4DE3-42A7-9285-02C8ECE87BE7}"/>
                </a:ext>
              </a:extLst>
            </p:cNvPr>
            <p:cNvSpPr/>
            <p:nvPr/>
          </p:nvSpPr>
          <p:spPr>
            <a:xfrm>
              <a:off x="4747885"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97" y="4089"/>
                    <a:pt x="18501" y="6844"/>
                    <a:pt x="17316" y="8978"/>
                  </a:cubicBezTo>
                  <a:cubicBezTo>
                    <a:pt x="15858" y="11822"/>
                    <a:pt x="15311" y="17333"/>
                    <a:pt x="15311" y="19822"/>
                  </a:cubicBezTo>
                  <a:cubicBezTo>
                    <a:pt x="15311" y="21600"/>
                    <a:pt x="15311" y="21600"/>
                    <a:pt x="15311" y="21600"/>
                  </a:cubicBezTo>
                  <a:cubicBezTo>
                    <a:pt x="8567" y="13600"/>
                    <a:pt x="8567" y="13600"/>
                    <a:pt x="8567" y="13600"/>
                  </a:cubicBezTo>
                  <a:cubicBezTo>
                    <a:pt x="8294" y="13244"/>
                    <a:pt x="7838" y="13244"/>
                    <a:pt x="7473" y="13511"/>
                  </a:cubicBezTo>
                  <a:cubicBezTo>
                    <a:pt x="7200" y="13689"/>
                    <a:pt x="7018" y="14044"/>
                    <a:pt x="7018" y="14489"/>
                  </a:cubicBezTo>
                  <a:cubicBezTo>
                    <a:pt x="7018" y="15022"/>
                    <a:pt x="6744" y="15644"/>
                    <a:pt x="6197" y="16089"/>
                  </a:cubicBezTo>
                  <a:cubicBezTo>
                    <a:pt x="5286" y="16800"/>
                    <a:pt x="3919" y="16622"/>
                    <a:pt x="3099" y="15733"/>
                  </a:cubicBezTo>
                  <a:cubicBezTo>
                    <a:pt x="2370" y="14844"/>
                    <a:pt x="2552" y="13511"/>
                    <a:pt x="3463" y="12711"/>
                  </a:cubicBezTo>
                  <a:cubicBezTo>
                    <a:pt x="3919" y="12356"/>
                    <a:pt x="4557" y="12178"/>
                    <a:pt x="5195" y="12267"/>
                  </a:cubicBezTo>
                  <a:cubicBezTo>
                    <a:pt x="5559" y="12356"/>
                    <a:pt x="6015" y="12267"/>
                    <a:pt x="6289" y="12000"/>
                  </a:cubicBezTo>
                  <a:cubicBezTo>
                    <a:pt x="6562" y="11733"/>
                    <a:pt x="6653" y="11289"/>
                    <a:pt x="6380" y="11022"/>
                  </a:cubicBezTo>
                  <a:cubicBezTo>
                    <a:pt x="0" y="3378"/>
                    <a:pt x="0" y="3378"/>
                    <a:pt x="0" y="3378"/>
                  </a:cubicBezTo>
                  <a:cubicBezTo>
                    <a:pt x="9661" y="1867"/>
                    <a:pt x="9661" y="1867"/>
                    <a:pt x="9661" y="1867"/>
                  </a:cubicBezTo>
                  <a:cubicBezTo>
                    <a:pt x="9570" y="1867"/>
                    <a:pt x="9570" y="1956"/>
                    <a:pt x="9570" y="1956"/>
                  </a:cubicBezTo>
                  <a:cubicBezTo>
                    <a:pt x="9023" y="2667"/>
                    <a:pt x="8749" y="3556"/>
                    <a:pt x="8932" y="4356"/>
                  </a:cubicBezTo>
                  <a:cubicBezTo>
                    <a:pt x="9205" y="6044"/>
                    <a:pt x="10846" y="7200"/>
                    <a:pt x="12486" y="6933"/>
                  </a:cubicBezTo>
                  <a:cubicBezTo>
                    <a:pt x="14218" y="6667"/>
                    <a:pt x="15403" y="5067"/>
                    <a:pt x="15129" y="3378"/>
                  </a:cubicBezTo>
                  <a:cubicBezTo>
                    <a:pt x="14947" y="2489"/>
                    <a:pt x="14400" y="1778"/>
                    <a:pt x="13671" y="1333"/>
                  </a:cubicBezTo>
                  <a:cubicBezTo>
                    <a:pt x="13671" y="1244"/>
                    <a:pt x="13580" y="1244"/>
                    <a:pt x="13580" y="1244"/>
                  </a:cubicBezTo>
                  <a:lnTo>
                    <a:pt x="21600" y="0"/>
                  </a:lnTo>
                  <a:close/>
                </a:path>
              </a:pathLst>
            </a:custGeom>
            <a:solidFill>
              <a:schemeClr val="accent3">
                <a:alpha val="2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17" name="组合 16">
            <a:extLst>
              <a:ext uri="{FF2B5EF4-FFF2-40B4-BE49-F238E27FC236}">
                <a16:creationId xmlns:a16="http://schemas.microsoft.com/office/drawing/2014/main" xmlns="" id="{A832C82D-5187-40A7-9143-4C51E5C22A5C}"/>
              </a:ext>
            </a:extLst>
          </p:cNvPr>
          <p:cNvGrpSpPr/>
          <p:nvPr/>
        </p:nvGrpSpPr>
        <p:grpSpPr>
          <a:xfrm>
            <a:off x="4559369" y="4062999"/>
            <a:ext cx="595045" cy="470824"/>
            <a:chOff x="4559369" y="4062999"/>
            <a:chExt cx="595045" cy="470824"/>
          </a:xfrm>
        </p:grpSpPr>
        <p:sp>
          <p:nvSpPr>
            <p:cNvPr id="34" name="íṣḷiḑê">
              <a:extLst>
                <a:ext uri="{FF2B5EF4-FFF2-40B4-BE49-F238E27FC236}">
                  <a16:creationId xmlns:a16="http://schemas.microsoft.com/office/drawing/2014/main" xmlns="" id="{8D514283-6CF3-4DD6-82EF-130237576D93}"/>
                </a:ext>
              </a:extLst>
            </p:cNvPr>
            <p:cNvSpPr/>
            <p:nvPr/>
          </p:nvSpPr>
          <p:spPr>
            <a:xfrm>
              <a:off x="4559369" y="4062999"/>
              <a:ext cx="595045" cy="181899"/>
            </a:xfrm>
            <a:custGeom>
              <a:avLst/>
              <a:gdLst/>
              <a:ahLst/>
              <a:cxnLst>
                <a:cxn ang="0">
                  <a:pos x="wd2" y="hd2"/>
                </a:cxn>
                <a:cxn ang="5400000">
                  <a:pos x="wd2" y="hd2"/>
                </a:cxn>
                <a:cxn ang="10800000">
                  <a:pos x="wd2" y="hd2"/>
                </a:cxn>
                <a:cxn ang="16200000">
                  <a:pos x="wd2" y="hd2"/>
                </a:cxn>
              </a:cxnLst>
              <a:rect l="0" t="0" r="r" b="b"/>
              <a:pathLst>
                <a:path w="21419" h="20625" extrusionOk="0">
                  <a:moveTo>
                    <a:pt x="20729" y="15"/>
                  </a:moveTo>
                  <a:cubicBezTo>
                    <a:pt x="20615" y="15"/>
                    <a:pt x="20500" y="15"/>
                    <a:pt x="20386" y="375"/>
                  </a:cubicBezTo>
                  <a:cubicBezTo>
                    <a:pt x="12272" y="15135"/>
                    <a:pt x="12272" y="15135"/>
                    <a:pt x="12272" y="15135"/>
                  </a:cubicBezTo>
                  <a:cubicBezTo>
                    <a:pt x="11358" y="16935"/>
                    <a:pt x="10100" y="16935"/>
                    <a:pt x="9072" y="15135"/>
                  </a:cubicBezTo>
                  <a:cubicBezTo>
                    <a:pt x="1072" y="375"/>
                    <a:pt x="1072" y="375"/>
                    <a:pt x="1072" y="375"/>
                  </a:cubicBezTo>
                  <a:cubicBezTo>
                    <a:pt x="729" y="-345"/>
                    <a:pt x="272" y="15"/>
                    <a:pt x="43" y="1095"/>
                  </a:cubicBezTo>
                  <a:cubicBezTo>
                    <a:pt x="-71" y="2175"/>
                    <a:pt x="43" y="3255"/>
                    <a:pt x="386" y="3975"/>
                  </a:cubicBezTo>
                  <a:cubicBezTo>
                    <a:pt x="8386" y="18735"/>
                    <a:pt x="8386" y="18735"/>
                    <a:pt x="8386" y="18735"/>
                  </a:cubicBezTo>
                  <a:cubicBezTo>
                    <a:pt x="9872" y="21255"/>
                    <a:pt x="11586" y="21255"/>
                    <a:pt x="12958" y="18735"/>
                  </a:cubicBezTo>
                  <a:cubicBezTo>
                    <a:pt x="21072" y="3975"/>
                    <a:pt x="21072" y="3975"/>
                    <a:pt x="21072" y="3975"/>
                  </a:cubicBezTo>
                  <a:cubicBezTo>
                    <a:pt x="21415" y="3255"/>
                    <a:pt x="21529" y="2175"/>
                    <a:pt x="21300" y="1095"/>
                  </a:cubicBezTo>
                  <a:cubicBezTo>
                    <a:pt x="21186" y="375"/>
                    <a:pt x="20958" y="15"/>
                    <a:pt x="20729" y="1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35" name="iṧlîḋé">
              <a:extLst>
                <a:ext uri="{FF2B5EF4-FFF2-40B4-BE49-F238E27FC236}">
                  <a16:creationId xmlns:a16="http://schemas.microsoft.com/office/drawing/2014/main" xmlns="" id="{7F2EE4D2-074D-4200-B8FB-03FFD19F7842}"/>
                </a:ext>
              </a:extLst>
            </p:cNvPr>
            <p:cNvSpPr/>
            <p:nvPr/>
          </p:nvSpPr>
          <p:spPr>
            <a:xfrm>
              <a:off x="4559369" y="4205874"/>
              <a:ext cx="595045" cy="181899"/>
            </a:xfrm>
            <a:custGeom>
              <a:avLst/>
              <a:gdLst/>
              <a:ahLst/>
              <a:cxnLst>
                <a:cxn ang="0">
                  <a:pos x="wd2" y="hd2"/>
                </a:cxn>
                <a:cxn ang="5400000">
                  <a:pos x="wd2" y="hd2"/>
                </a:cxn>
                <a:cxn ang="10800000">
                  <a:pos x="wd2" y="hd2"/>
                </a:cxn>
                <a:cxn ang="16200000">
                  <a:pos x="wd2" y="hd2"/>
                </a:cxn>
              </a:cxnLst>
              <a:rect l="0" t="0" r="r" b="b"/>
              <a:pathLst>
                <a:path w="21419" h="20625" extrusionOk="0">
                  <a:moveTo>
                    <a:pt x="20729" y="15"/>
                  </a:moveTo>
                  <a:cubicBezTo>
                    <a:pt x="20615" y="15"/>
                    <a:pt x="20500" y="375"/>
                    <a:pt x="20386" y="375"/>
                  </a:cubicBezTo>
                  <a:cubicBezTo>
                    <a:pt x="12272" y="15135"/>
                    <a:pt x="12272" y="15135"/>
                    <a:pt x="12272" y="15135"/>
                  </a:cubicBezTo>
                  <a:cubicBezTo>
                    <a:pt x="11358" y="16935"/>
                    <a:pt x="10100" y="16935"/>
                    <a:pt x="9072" y="15135"/>
                  </a:cubicBezTo>
                  <a:cubicBezTo>
                    <a:pt x="1072" y="375"/>
                    <a:pt x="1072" y="375"/>
                    <a:pt x="1072" y="375"/>
                  </a:cubicBezTo>
                  <a:cubicBezTo>
                    <a:pt x="729" y="-345"/>
                    <a:pt x="272" y="15"/>
                    <a:pt x="43" y="1095"/>
                  </a:cubicBezTo>
                  <a:cubicBezTo>
                    <a:pt x="-71" y="2175"/>
                    <a:pt x="43" y="3615"/>
                    <a:pt x="386" y="4335"/>
                  </a:cubicBezTo>
                  <a:cubicBezTo>
                    <a:pt x="8386" y="18735"/>
                    <a:pt x="8386" y="18735"/>
                    <a:pt x="8386" y="18735"/>
                  </a:cubicBezTo>
                  <a:cubicBezTo>
                    <a:pt x="9872" y="21255"/>
                    <a:pt x="11586" y="21255"/>
                    <a:pt x="12958" y="18735"/>
                  </a:cubicBezTo>
                  <a:cubicBezTo>
                    <a:pt x="21072" y="4335"/>
                    <a:pt x="21072" y="4335"/>
                    <a:pt x="21072" y="4335"/>
                  </a:cubicBezTo>
                  <a:cubicBezTo>
                    <a:pt x="21415" y="3615"/>
                    <a:pt x="21529" y="2175"/>
                    <a:pt x="21300" y="1095"/>
                  </a:cubicBezTo>
                  <a:cubicBezTo>
                    <a:pt x="21186" y="375"/>
                    <a:pt x="20958" y="15"/>
                    <a:pt x="20729" y="15"/>
                  </a:cubicBezTo>
                  <a:close/>
                </a:path>
              </a:pathLst>
            </a:custGeom>
            <a:solidFill>
              <a:schemeClr val="accent3">
                <a:alpha val="5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36" name="ïŝļïďe">
              <a:extLst>
                <a:ext uri="{FF2B5EF4-FFF2-40B4-BE49-F238E27FC236}">
                  <a16:creationId xmlns:a16="http://schemas.microsoft.com/office/drawing/2014/main" xmlns="" id="{ED3A4F11-AB0A-41FD-9E60-9C37E0B55A6C}"/>
                </a:ext>
              </a:extLst>
            </p:cNvPr>
            <p:cNvSpPr/>
            <p:nvPr/>
          </p:nvSpPr>
          <p:spPr>
            <a:xfrm>
              <a:off x="4559369" y="4350863"/>
              <a:ext cx="595045" cy="182960"/>
            </a:xfrm>
            <a:custGeom>
              <a:avLst/>
              <a:gdLst/>
              <a:ahLst/>
              <a:cxnLst>
                <a:cxn ang="0">
                  <a:pos x="wd2" y="hd2"/>
                </a:cxn>
                <a:cxn ang="5400000">
                  <a:pos x="wd2" y="hd2"/>
                </a:cxn>
                <a:cxn ang="10800000">
                  <a:pos x="wd2" y="hd2"/>
                </a:cxn>
                <a:cxn ang="16200000">
                  <a:pos x="wd2" y="hd2"/>
                </a:cxn>
              </a:cxnLst>
              <a:rect l="0" t="0" r="r" b="b"/>
              <a:pathLst>
                <a:path w="21419" h="20745" extrusionOk="0">
                  <a:moveTo>
                    <a:pt x="20729" y="135"/>
                  </a:moveTo>
                  <a:cubicBezTo>
                    <a:pt x="20615" y="135"/>
                    <a:pt x="20500" y="135"/>
                    <a:pt x="20386" y="135"/>
                  </a:cubicBezTo>
                  <a:cubicBezTo>
                    <a:pt x="12272" y="14895"/>
                    <a:pt x="12272" y="14895"/>
                    <a:pt x="12272" y="14895"/>
                  </a:cubicBezTo>
                  <a:cubicBezTo>
                    <a:pt x="11358" y="16695"/>
                    <a:pt x="10100" y="16695"/>
                    <a:pt x="9072" y="14895"/>
                  </a:cubicBezTo>
                  <a:cubicBezTo>
                    <a:pt x="1072" y="135"/>
                    <a:pt x="1072" y="135"/>
                    <a:pt x="1072" y="135"/>
                  </a:cubicBezTo>
                  <a:cubicBezTo>
                    <a:pt x="729" y="-225"/>
                    <a:pt x="272" y="135"/>
                    <a:pt x="43" y="1215"/>
                  </a:cubicBezTo>
                  <a:cubicBezTo>
                    <a:pt x="-71" y="2295"/>
                    <a:pt x="43" y="3375"/>
                    <a:pt x="386" y="4095"/>
                  </a:cubicBezTo>
                  <a:cubicBezTo>
                    <a:pt x="8386" y="18855"/>
                    <a:pt x="8386" y="18855"/>
                    <a:pt x="8386" y="18855"/>
                  </a:cubicBezTo>
                  <a:cubicBezTo>
                    <a:pt x="9872" y="21375"/>
                    <a:pt x="11586" y="21375"/>
                    <a:pt x="12958" y="18855"/>
                  </a:cubicBezTo>
                  <a:cubicBezTo>
                    <a:pt x="21072" y="4095"/>
                    <a:pt x="21072" y="4095"/>
                    <a:pt x="21072" y="4095"/>
                  </a:cubicBezTo>
                  <a:cubicBezTo>
                    <a:pt x="21415" y="3375"/>
                    <a:pt x="21529" y="2295"/>
                    <a:pt x="21300" y="1215"/>
                  </a:cubicBezTo>
                  <a:cubicBezTo>
                    <a:pt x="21186" y="495"/>
                    <a:pt x="20958" y="135"/>
                    <a:pt x="20729" y="13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grpSp>
      <p:grpSp>
        <p:nvGrpSpPr>
          <p:cNvPr id="11" name="组合 10">
            <a:extLst>
              <a:ext uri="{FF2B5EF4-FFF2-40B4-BE49-F238E27FC236}">
                <a16:creationId xmlns:a16="http://schemas.microsoft.com/office/drawing/2014/main" xmlns="" id="{04355486-65B3-4CD2-8862-1CC662E05A34}"/>
              </a:ext>
            </a:extLst>
          </p:cNvPr>
          <p:cNvGrpSpPr/>
          <p:nvPr/>
        </p:nvGrpSpPr>
        <p:grpSpPr>
          <a:xfrm>
            <a:off x="9482332" y="1929873"/>
            <a:ext cx="1616844" cy="1990383"/>
            <a:chOff x="9482332" y="1929873"/>
            <a:chExt cx="1616844" cy="1990383"/>
          </a:xfrm>
        </p:grpSpPr>
        <p:sp>
          <p:nvSpPr>
            <p:cNvPr id="19" name="ï$líḑe">
              <a:extLst>
                <a:ext uri="{FF2B5EF4-FFF2-40B4-BE49-F238E27FC236}">
                  <a16:creationId xmlns:a16="http://schemas.microsoft.com/office/drawing/2014/main" xmlns="" id="{4CEC152A-359B-4A95-A2C8-E80D0DDF2B57}"/>
                </a:ext>
              </a:extLst>
            </p:cNvPr>
            <p:cNvSpPr/>
            <p:nvPr/>
          </p:nvSpPr>
          <p:spPr>
            <a:xfrm>
              <a:off x="9755002" y="1929873"/>
              <a:ext cx="869951" cy="923581"/>
            </a:xfrm>
            <a:custGeom>
              <a:avLst/>
              <a:gdLst/>
              <a:ahLst/>
              <a:cxnLst>
                <a:cxn ang="0">
                  <a:pos x="wd2" y="hd2"/>
                </a:cxn>
                <a:cxn ang="5400000">
                  <a:pos x="wd2" y="hd2"/>
                </a:cxn>
                <a:cxn ang="10800000">
                  <a:pos x="wd2" y="hd2"/>
                </a:cxn>
                <a:cxn ang="16200000">
                  <a:pos x="wd2" y="hd2"/>
                </a:cxn>
              </a:cxnLst>
              <a:rect l="0" t="0" r="r" b="b"/>
              <a:pathLst>
                <a:path w="21443" h="20601" extrusionOk="0">
                  <a:moveTo>
                    <a:pt x="21209" y="13590"/>
                  </a:moveTo>
                  <a:cubicBezTo>
                    <a:pt x="20817" y="14511"/>
                    <a:pt x="19722" y="14935"/>
                    <a:pt x="18783" y="14581"/>
                  </a:cubicBezTo>
                  <a:cubicBezTo>
                    <a:pt x="18235" y="14440"/>
                    <a:pt x="17843" y="14015"/>
                    <a:pt x="17687" y="13590"/>
                  </a:cubicBezTo>
                  <a:cubicBezTo>
                    <a:pt x="17609" y="13307"/>
                    <a:pt x="17296" y="13094"/>
                    <a:pt x="16983" y="12952"/>
                  </a:cubicBezTo>
                  <a:cubicBezTo>
                    <a:pt x="16670" y="12882"/>
                    <a:pt x="16357" y="13023"/>
                    <a:pt x="16200" y="13307"/>
                  </a:cubicBezTo>
                  <a:cubicBezTo>
                    <a:pt x="13148" y="20601"/>
                    <a:pt x="13148" y="20601"/>
                    <a:pt x="13148" y="20601"/>
                  </a:cubicBezTo>
                  <a:cubicBezTo>
                    <a:pt x="7826" y="14794"/>
                    <a:pt x="7826" y="14794"/>
                    <a:pt x="7826" y="14794"/>
                  </a:cubicBezTo>
                  <a:cubicBezTo>
                    <a:pt x="7904" y="14794"/>
                    <a:pt x="7904" y="14794"/>
                    <a:pt x="7904" y="14794"/>
                  </a:cubicBezTo>
                  <a:cubicBezTo>
                    <a:pt x="8687" y="14865"/>
                    <a:pt x="9470" y="14723"/>
                    <a:pt x="10096" y="14227"/>
                  </a:cubicBezTo>
                  <a:cubicBezTo>
                    <a:pt x="11270" y="13377"/>
                    <a:pt x="11426" y="11819"/>
                    <a:pt x="10487" y="10828"/>
                  </a:cubicBezTo>
                  <a:cubicBezTo>
                    <a:pt x="9548" y="9766"/>
                    <a:pt x="7826" y="9624"/>
                    <a:pt x="6652" y="10474"/>
                  </a:cubicBezTo>
                  <a:cubicBezTo>
                    <a:pt x="6026" y="10899"/>
                    <a:pt x="5713" y="11536"/>
                    <a:pt x="5635" y="12244"/>
                  </a:cubicBezTo>
                  <a:cubicBezTo>
                    <a:pt x="5635" y="12315"/>
                    <a:pt x="5635" y="12315"/>
                    <a:pt x="5635" y="12315"/>
                  </a:cubicBezTo>
                  <a:cubicBezTo>
                    <a:pt x="0" y="6083"/>
                    <a:pt x="0" y="6083"/>
                    <a:pt x="0" y="6083"/>
                  </a:cubicBezTo>
                  <a:cubicBezTo>
                    <a:pt x="1252" y="4525"/>
                    <a:pt x="2661" y="3321"/>
                    <a:pt x="3835" y="2542"/>
                  </a:cubicBezTo>
                  <a:cubicBezTo>
                    <a:pt x="6574" y="701"/>
                    <a:pt x="14557" y="-999"/>
                    <a:pt x="21443" y="701"/>
                  </a:cubicBezTo>
                  <a:cubicBezTo>
                    <a:pt x="17217" y="10828"/>
                    <a:pt x="17217" y="10828"/>
                    <a:pt x="17217" y="10828"/>
                  </a:cubicBezTo>
                  <a:cubicBezTo>
                    <a:pt x="17217" y="10828"/>
                    <a:pt x="17217" y="10828"/>
                    <a:pt x="17217" y="10828"/>
                  </a:cubicBezTo>
                  <a:cubicBezTo>
                    <a:pt x="17139" y="11111"/>
                    <a:pt x="17296" y="11465"/>
                    <a:pt x="17609" y="11536"/>
                  </a:cubicBezTo>
                  <a:cubicBezTo>
                    <a:pt x="17922" y="11678"/>
                    <a:pt x="18235" y="11678"/>
                    <a:pt x="18548" y="11536"/>
                  </a:cubicBezTo>
                  <a:cubicBezTo>
                    <a:pt x="19017" y="11253"/>
                    <a:pt x="19565" y="11253"/>
                    <a:pt x="20113" y="11394"/>
                  </a:cubicBezTo>
                  <a:cubicBezTo>
                    <a:pt x="21052" y="11749"/>
                    <a:pt x="21600" y="12740"/>
                    <a:pt x="21209" y="13590"/>
                  </a:cubicBezTo>
                  <a:close/>
                </a:path>
              </a:pathLst>
            </a:custGeom>
            <a:solidFill>
              <a:schemeClr val="accent3">
                <a:alpha val="5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0" name="íŝľiḍê">
              <a:extLst>
                <a:ext uri="{FF2B5EF4-FFF2-40B4-BE49-F238E27FC236}">
                  <a16:creationId xmlns:a16="http://schemas.microsoft.com/office/drawing/2014/main" xmlns="" id="{30E19BD7-EB8C-425B-9738-B367AE4C73A1}"/>
                </a:ext>
              </a:extLst>
            </p:cNvPr>
            <p:cNvSpPr/>
            <p:nvPr/>
          </p:nvSpPr>
          <p:spPr>
            <a:xfrm>
              <a:off x="10320152" y="1970802"/>
              <a:ext cx="779024" cy="1023235"/>
            </a:xfrm>
            <a:custGeom>
              <a:avLst/>
              <a:gdLst/>
              <a:ahLst/>
              <a:cxnLst>
                <a:cxn ang="0">
                  <a:pos x="wd2" y="hd2"/>
                </a:cxn>
                <a:cxn ang="5400000">
                  <a:pos x="wd2" y="hd2"/>
                </a:cxn>
                <a:cxn ang="10800000">
                  <a:pos x="wd2" y="hd2"/>
                </a:cxn>
                <a:cxn ang="16200000">
                  <a:pos x="wd2" y="hd2"/>
                </a:cxn>
              </a:cxnLst>
              <a:rect l="0" t="0" r="r" b="b"/>
              <a:pathLst>
                <a:path w="21370" h="21485" extrusionOk="0">
                  <a:moveTo>
                    <a:pt x="21339" y="13667"/>
                  </a:moveTo>
                  <a:cubicBezTo>
                    <a:pt x="21339" y="14533"/>
                    <a:pt x="21252" y="15400"/>
                    <a:pt x="20990" y="16133"/>
                  </a:cubicBezTo>
                  <a:cubicBezTo>
                    <a:pt x="12716" y="17200"/>
                    <a:pt x="12716" y="17200"/>
                    <a:pt x="12716" y="17200"/>
                  </a:cubicBezTo>
                  <a:cubicBezTo>
                    <a:pt x="12281" y="17267"/>
                    <a:pt x="12019" y="17533"/>
                    <a:pt x="12106" y="17800"/>
                  </a:cubicBezTo>
                  <a:cubicBezTo>
                    <a:pt x="12194" y="18133"/>
                    <a:pt x="12368" y="18333"/>
                    <a:pt x="12716" y="18533"/>
                  </a:cubicBezTo>
                  <a:cubicBezTo>
                    <a:pt x="13239" y="18733"/>
                    <a:pt x="13587" y="19133"/>
                    <a:pt x="13674" y="19600"/>
                  </a:cubicBezTo>
                  <a:cubicBezTo>
                    <a:pt x="13848" y="20467"/>
                    <a:pt x="13065" y="21267"/>
                    <a:pt x="11932" y="21467"/>
                  </a:cubicBezTo>
                  <a:cubicBezTo>
                    <a:pt x="10800" y="21600"/>
                    <a:pt x="9755" y="21000"/>
                    <a:pt x="9581" y="20133"/>
                  </a:cubicBezTo>
                  <a:cubicBezTo>
                    <a:pt x="9494" y="19667"/>
                    <a:pt x="9668" y="19200"/>
                    <a:pt x="10016" y="18867"/>
                  </a:cubicBezTo>
                  <a:cubicBezTo>
                    <a:pt x="10277" y="18600"/>
                    <a:pt x="10365" y="18333"/>
                    <a:pt x="10277" y="18067"/>
                  </a:cubicBezTo>
                  <a:cubicBezTo>
                    <a:pt x="10190" y="17733"/>
                    <a:pt x="9842" y="17600"/>
                    <a:pt x="9494" y="17600"/>
                  </a:cubicBezTo>
                  <a:cubicBezTo>
                    <a:pt x="9494" y="17600"/>
                    <a:pt x="9494" y="17600"/>
                    <a:pt x="9494" y="17600"/>
                  </a:cubicBezTo>
                  <a:cubicBezTo>
                    <a:pt x="0" y="18800"/>
                    <a:pt x="0" y="18800"/>
                    <a:pt x="0" y="18800"/>
                  </a:cubicBezTo>
                  <a:cubicBezTo>
                    <a:pt x="3310" y="12133"/>
                    <a:pt x="3310" y="12133"/>
                    <a:pt x="3310" y="12133"/>
                  </a:cubicBezTo>
                  <a:cubicBezTo>
                    <a:pt x="3310" y="12133"/>
                    <a:pt x="3310" y="12200"/>
                    <a:pt x="3310" y="12200"/>
                  </a:cubicBezTo>
                  <a:cubicBezTo>
                    <a:pt x="3658" y="12800"/>
                    <a:pt x="4268" y="13267"/>
                    <a:pt x="5052" y="13533"/>
                  </a:cubicBezTo>
                  <a:cubicBezTo>
                    <a:pt x="6619" y="14000"/>
                    <a:pt x="8361" y="13400"/>
                    <a:pt x="8971" y="12200"/>
                  </a:cubicBezTo>
                  <a:cubicBezTo>
                    <a:pt x="9581" y="11000"/>
                    <a:pt x="8797" y="9667"/>
                    <a:pt x="7229" y="9200"/>
                  </a:cubicBezTo>
                  <a:cubicBezTo>
                    <a:pt x="6358" y="9000"/>
                    <a:pt x="5487" y="9067"/>
                    <a:pt x="4703" y="9333"/>
                  </a:cubicBezTo>
                  <a:cubicBezTo>
                    <a:pt x="4703" y="9333"/>
                    <a:pt x="4703" y="9333"/>
                    <a:pt x="4616" y="9400"/>
                  </a:cubicBezTo>
                  <a:cubicBezTo>
                    <a:pt x="9232" y="0"/>
                    <a:pt x="9232" y="0"/>
                    <a:pt x="9232" y="0"/>
                  </a:cubicBezTo>
                  <a:cubicBezTo>
                    <a:pt x="10277" y="267"/>
                    <a:pt x="11235" y="533"/>
                    <a:pt x="12106" y="933"/>
                  </a:cubicBezTo>
                  <a:cubicBezTo>
                    <a:pt x="20381" y="4200"/>
                    <a:pt x="21600" y="8733"/>
                    <a:pt x="21339" y="13667"/>
                  </a:cubicBezTo>
                  <a:close/>
                </a:path>
              </a:pathLst>
            </a:custGeom>
            <a:solidFill>
              <a:schemeClr val="accent3">
                <a:alpha val="4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1" name="iṥľîḍê">
              <a:extLst>
                <a:ext uri="{FF2B5EF4-FFF2-40B4-BE49-F238E27FC236}">
                  <a16:creationId xmlns:a16="http://schemas.microsoft.com/office/drawing/2014/main" xmlns="" id="{D0D2E89F-4D56-4AF6-AAF5-E55BAC39957F}"/>
                </a:ext>
              </a:extLst>
            </p:cNvPr>
            <p:cNvSpPr/>
            <p:nvPr/>
          </p:nvSpPr>
          <p:spPr>
            <a:xfrm>
              <a:off x="9505765" y="2231152"/>
              <a:ext cx="757239"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653" y="18922"/>
                    <a:pt x="12924" y="18030"/>
                    <a:pt x="12743" y="17137"/>
                  </a:cubicBezTo>
                  <a:cubicBezTo>
                    <a:pt x="12472" y="15441"/>
                    <a:pt x="10845" y="14281"/>
                    <a:pt x="9218" y="14638"/>
                  </a:cubicBezTo>
                  <a:cubicBezTo>
                    <a:pt x="7501" y="14906"/>
                    <a:pt x="6326" y="16423"/>
                    <a:pt x="6597" y="18119"/>
                  </a:cubicBezTo>
                  <a:cubicBezTo>
                    <a:pt x="6778" y="19012"/>
                    <a:pt x="7230" y="19815"/>
                    <a:pt x="8044" y="20261"/>
                  </a:cubicBezTo>
                  <a:cubicBezTo>
                    <a:pt x="8044" y="20261"/>
                    <a:pt x="8044" y="20261"/>
                    <a:pt x="8134" y="20261"/>
                  </a:cubicBezTo>
                  <a:cubicBezTo>
                    <a:pt x="0" y="21600"/>
                    <a:pt x="0" y="21600"/>
                    <a:pt x="0" y="21600"/>
                  </a:cubicBezTo>
                  <a:cubicBezTo>
                    <a:pt x="181" y="21154"/>
                    <a:pt x="542" y="20618"/>
                    <a:pt x="904" y="20083"/>
                  </a:cubicBezTo>
                  <a:cubicBezTo>
                    <a:pt x="1175" y="19547"/>
                    <a:pt x="3254" y="16512"/>
                    <a:pt x="4248" y="14995"/>
                  </a:cubicBezTo>
                  <a:cubicBezTo>
                    <a:pt x="4519" y="14460"/>
                    <a:pt x="4609" y="13835"/>
                    <a:pt x="4428" y="13299"/>
                  </a:cubicBezTo>
                  <a:cubicBezTo>
                    <a:pt x="2802" y="7944"/>
                    <a:pt x="4338" y="3392"/>
                    <a:pt x="6597" y="0"/>
                  </a:cubicBezTo>
                  <a:cubicBezTo>
                    <a:pt x="13105" y="7944"/>
                    <a:pt x="13105" y="7944"/>
                    <a:pt x="13105" y="7944"/>
                  </a:cubicBezTo>
                  <a:cubicBezTo>
                    <a:pt x="13376" y="8212"/>
                    <a:pt x="13828" y="8301"/>
                    <a:pt x="14099" y="8033"/>
                  </a:cubicBezTo>
                  <a:cubicBezTo>
                    <a:pt x="14460" y="7765"/>
                    <a:pt x="14641" y="7408"/>
                    <a:pt x="14641" y="7051"/>
                  </a:cubicBezTo>
                  <a:cubicBezTo>
                    <a:pt x="14641" y="6426"/>
                    <a:pt x="14912" y="5891"/>
                    <a:pt x="15454" y="5445"/>
                  </a:cubicBezTo>
                  <a:cubicBezTo>
                    <a:pt x="16358" y="4731"/>
                    <a:pt x="17714" y="4820"/>
                    <a:pt x="18437" y="5712"/>
                  </a:cubicBezTo>
                  <a:cubicBezTo>
                    <a:pt x="19250" y="6694"/>
                    <a:pt x="19069" y="8033"/>
                    <a:pt x="18166" y="8747"/>
                  </a:cubicBezTo>
                  <a:cubicBezTo>
                    <a:pt x="17714" y="9193"/>
                    <a:pt x="17081" y="9283"/>
                    <a:pt x="16449" y="9193"/>
                  </a:cubicBezTo>
                  <a:cubicBezTo>
                    <a:pt x="16087" y="9104"/>
                    <a:pt x="15635" y="9283"/>
                    <a:pt x="15364" y="9461"/>
                  </a:cubicBezTo>
                  <a:cubicBezTo>
                    <a:pt x="15093" y="9729"/>
                    <a:pt x="15003" y="10175"/>
                    <a:pt x="15274" y="10443"/>
                  </a:cubicBezTo>
                  <a:cubicBezTo>
                    <a:pt x="21600" y="18119"/>
                    <a:pt x="21600" y="18119"/>
                    <a:pt x="21600" y="18119"/>
                  </a:cubicBezTo>
                  <a:cubicBezTo>
                    <a:pt x="12020" y="19636"/>
                    <a:pt x="12020" y="19636"/>
                    <a:pt x="12020" y="19636"/>
                  </a:cubicBezTo>
                  <a:cubicBezTo>
                    <a:pt x="12020" y="19636"/>
                    <a:pt x="12110" y="19636"/>
                    <a:pt x="12110" y="19636"/>
                  </a:cubicBezTo>
                  <a:close/>
                </a:path>
              </a:pathLst>
            </a:custGeom>
            <a:solidFill>
              <a:schemeClr val="accent3">
                <a:alpha val="7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2" name="işľîdê">
              <a:extLst>
                <a:ext uri="{FF2B5EF4-FFF2-40B4-BE49-F238E27FC236}">
                  <a16:creationId xmlns:a16="http://schemas.microsoft.com/office/drawing/2014/main" xmlns="" id="{DBD58A8D-56AC-4E09-B148-B6606BA6DB1D}"/>
                </a:ext>
              </a:extLst>
            </p:cNvPr>
            <p:cNvSpPr/>
            <p:nvPr/>
          </p:nvSpPr>
          <p:spPr>
            <a:xfrm>
              <a:off x="9482332" y="2782720"/>
              <a:ext cx="787022" cy="852667"/>
            </a:xfrm>
            <a:custGeom>
              <a:avLst/>
              <a:gdLst/>
              <a:ahLst/>
              <a:cxnLst>
                <a:cxn ang="0">
                  <a:pos x="wd2" y="hd2"/>
                </a:cxn>
                <a:cxn ang="5400000">
                  <a:pos x="wd2" y="hd2"/>
                </a:cxn>
                <a:cxn ang="10800000">
                  <a:pos x="wd2" y="hd2"/>
                </a:cxn>
                <a:cxn ang="16200000">
                  <a:pos x="wd2" y="hd2"/>
                </a:cxn>
              </a:cxnLst>
              <a:rect l="0" t="0" r="r" b="b"/>
              <a:pathLst>
                <a:path w="21374" h="21094" extrusionOk="0">
                  <a:moveTo>
                    <a:pt x="21374" y="3085"/>
                  </a:moveTo>
                  <a:cubicBezTo>
                    <a:pt x="18104" y="10940"/>
                    <a:pt x="18104" y="10940"/>
                    <a:pt x="18104" y="10940"/>
                  </a:cubicBezTo>
                  <a:cubicBezTo>
                    <a:pt x="18104" y="10940"/>
                    <a:pt x="18018" y="10940"/>
                    <a:pt x="18018" y="10940"/>
                  </a:cubicBezTo>
                  <a:cubicBezTo>
                    <a:pt x="17760" y="10154"/>
                    <a:pt x="17157" y="9605"/>
                    <a:pt x="16297" y="9290"/>
                  </a:cubicBezTo>
                  <a:cubicBezTo>
                    <a:pt x="14748" y="8819"/>
                    <a:pt x="13027" y="9526"/>
                    <a:pt x="12510" y="10940"/>
                  </a:cubicBezTo>
                  <a:cubicBezTo>
                    <a:pt x="11908" y="12275"/>
                    <a:pt x="12682" y="13846"/>
                    <a:pt x="14231" y="14396"/>
                  </a:cubicBezTo>
                  <a:cubicBezTo>
                    <a:pt x="15006" y="14710"/>
                    <a:pt x="15952" y="14632"/>
                    <a:pt x="16641" y="14239"/>
                  </a:cubicBezTo>
                  <a:cubicBezTo>
                    <a:pt x="16727" y="14239"/>
                    <a:pt x="16727" y="14239"/>
                    <a:pt x="16727" y="14239"/>
                  </a:cubicBezTo>
                  <a:cubicBezTo>
                    <a:pt x="14231" y="20365"/>
                    <a:pt x="14231" y="20365"/>
                    <a:pt x="14231" y="20365"/>
                  </a:cubicBezTo>
                  <a:cubicBezTo>
                    <a:pt x="9412" y="21465"/>
                    <a:pt x="6745" y="20994"/>
                    <a:pt x="6745" y="20994"/>
                  </a:cubicBezTo>
                  <a:cubicBezTo>
                    <a:pt x="5023" y="20837"/>
                    <a:pt x="3991" y="19030"/>
                    <a:pt x="4163" y="17852"/>
                  </a:cubicBezTo>
                  <a:cubicBezTo>
                    <a:pt x="4421" y="16595"/>
                    <a:pt x="4421" y="16045"/>
                    <a:pt x="3733" y="15496"/>
                  </a:cubicBezTo>
                  <a:cubicBezTo>
                    <a:pt x="3044" y="15024"/>
                    <a:pt x="3044" y="14396"/>
                    <a:pt x="3388" y="14160"/>
                  </a:cubicBezTo>
                  <a:cubicBezTo>
                    <a:pt x="3733" y="13925"/>
                    <a:pt x="4937" y="13453"/>
                    <a:pt x="4937" y="13453"/>
                  </a:cubicBezTo>
                  <a:cubicBezTo>
                    <a:pt x="4937" y="13453"/>
                    <a:pt x="3991" y="12904"/>
                    <a:pt x="3560" y="12746"/>
                  </a:cubicBezTo>
                  <a:cubicBezTo>
                    <a:pt x="3044" y="12511"/>
                    <a:pt x="2700" y="11725"/>
                    <a:pt x="3044" y="11254"/>
                  </a:cubicBezTo>
                  <a:cubicBezTo>
                    <a:pt x="3302" y="10783"/>
                    <a:pt x="3388" y="9605"/>
                    <a:pt x="3388" y="9605"/>
                  </a:cubicBezTo>
                  <a:cubicBezTo>
                    <a:pt x="3388" y="9605"/>
                    <a:pt x="2184" y="9055"/>
                    <a:pt x="893" y="8426"/>
                  </a:cubicBezTo>
                  <a:cubicBezTo>
                    <a:pt x="32" y="8034"/>
                    <a:pt x="-226" y="7405"/>
                    <a:pt x="204" y="6306"/>
                  </a:cubicBezTo>
                  <a:cubicBezTo>
                    <a:pt x="8810" y="4970"/>
                    <a:pt x="8810" y="4970"/>
                    <a:pt x="8810" y="4970"/>
                  </a:cubicBezTo>
                  <a:cubicBezTo>
                    <a:pt x="9154" y="4970"/>
                    <a:pt x="9412" y="4656"/>
                    <a:pt x="9326" y="4264"/>
                  </a:cubicBezTo>
                  <a:cubicBezTo>
                    <a:pt x="9326" y="3949"/>
                    <a:pt x="9068" y="3635"/>
                    <a:pt x="8810" y="3478"/>
                  </a:cubicBezTo>
                  <a:cubicBezTo>
                    <a:pt x="8294" y="3164"/>
                    <a:pt x="7949" y="2771"/>
                    <a:pt x="7863" y="2143"/>
                  </a:cubicBezTo>
                  <a:cubicBezTo>
                    <a:pt x="7605" y="1122"/>
                    <a:pt x="8380" y="179"/>
                    <a:pt x="9498" y="22"/>
                  </a:cubicBezTo>
                  <a:cubicBezTo>
                    <a:pt x="10617" y="-135"/>
                    <a:pt x="11736" y="572"/>
                    <a:pt x="11908" y="1593"/>
                  </a:cubicBezTo>
                  <a:cubicBezTo>
                    <a:pt x="11994" y="2143"/>
                    <a:pt x="11822" y="2693"/>
                    <a:pt x="11478" y="3085"/>
                  </a:cubicBezTo>
                  <a:cubicBezTo>
                    <a:pt x="11219" y="3321"/>
                    <a:pt x="11133" y="3714"/>
                    <a:pt x="11133" y="4028"/>
                  </a:cubicBezTo>
                  <a:cubicBezTo>
                    <a:pt x="11219" y="4342"/>
                    <a:pt x="11564" y="4578"/>
                    <a:pt x="11908" y="4499"/>
                  </a:cubicBezTo>
                  <a:lnTo>
                    <a:pt x="21374" y="3085"/>
                  </a:lnTo>
                  <a:close/>
                </a:path>
              </a:pathLst>
            </a:custGeom>
            <a:solidFill>
              <a:schemeClr val="accent3">
                <a:alpha val="8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3" name="îşḷîde">
              <a:extLst>
                <a:ext uri="{FF2B5EF4-FFF2-40B4-BE49-F238E27FC236}">
                  <a16:creationId xmlns:a16="http://schemas.microsoft.com/office/drawing/2014/main" xmlns="" id="{260FA70C-52BB-413F-8A29-7E718E233F25}"/>
                </a:ext>
              </a:extLst>
            </p:cNvPr>
            <p:cNvSpPr/>
            <p:nvPr/>
          </p:nvSpPr>
          <p:spPr>
            <a:xfrm>
              <a:off x="9968507" y="2920129"/>
              <a:ext cx="888222" cy="1000127"/>
            </a:xfrm>
            <a:custGeom>
              <a:avLst/>
              <a:gdLst/>
              <a:ahLst/>
              <a:cxnLst>
                <a:cxn ang="0">
                  <a:pos x="wd2" y="hd2"/>
                </a:cxn>
                <a:cxn ang="5400000">
                  <a:pos x="wd2" y="hd2"/>
                </a:cxn>
                <a:cxn ang="10800000">
                  <a:pos x="wd2" y="hd2"/>
                </a:cxn>
                <a:cxn ang="16200000">
                  <a:pos x="wd2" y="hd2"/>
                </a:cxn>
              </a:cxnLst>
              <a:rect l="0" t="0" r="r" b="b"/>
              <a:pathLst>
                <a:path w="21352" h="21600" extrusionOk="0">
                  <a:moveTo>
                    <a:pt x="21352" y="14743"/>
                  </a:moveTo>
                  <a:cubicBezTo>
                    <a:pt x="21352" y="17006"/>
                    <a:pt x="21352" y="19680"/>
                    <a:pt x="21352" y="19680"/>
                  </a:cubicBezTo>
                  <a:cubicBezTo>
                    <a:pt x="21352" y="19680"/>
                    <a:pt x="18375" y="21600"/>
                    <a:pt x="11201" y="21600"/>
                  </a:cubicBezTo>
                  <a:cubicBezTo>
                    <a:pt x="4026" y="21600"/>
                    <a:pt x="973" y="19680"/>
                    <a:pt x="973" y="19680"/>
                  </a:cubicBezTo>
                  <a:cubicBezTo>
                    <a:pt x="973" y="16526"/>
                    <a:pt x="973" y="16526"/>
                    <a:pt x="973" y="16526"/>
                  </a:cubicBezTo>
                  <a:cubicBezTo>
                    <a:pt x="3950" y="9463"/>
                    <a:pt x="3950" y="9463"/>
                    <a:pt x="3950" y="9463"/>
                  </a:cubicBezTo>
                  <a:cubicBezTo>
                    <a:pt x="4103" y="9189"/>
                    <a:pt x="3950" y="8914"/>
                    <a:pt x="3645" y="8777"/>
                  </a:cubicBezTo>
                  <a:cubicBezTo>
                    <a:pt x="3339" y="8709"/>
                    <a:pt x="2958" y="8709"/>
                    <a:pt x="2652" y="8846"/>
                  </a:cubicBezTo>
                  <a:cubicBezTo>
                    <a:pt x="2194" y="9051"/>
                    <a:pt x="1660" y="9120"/>
                    <a:pt x="1202" y="8914"/>
                  </a:cubicBezTo>
                  <a:cubicBezTo>
                    <a:pt x="210" y="8640"/>
                    <a:pt x="-248" y="7680"/>
                    <a:pt x="134" y="6789"/>
                  </a:cubicBezTo>
                  <a:cubicBezTo>
                    <a:pt x="439" y="5966"/>
                    <a:pt x="1507" y="5554"/>
                    <a:pt x="2423" y="5829"/>
                  </a:cubicBezTo>
                  <a:cubicBezTo>
                    <a:pt x="2958" y="6034"/>
                    <a:pt x="3339" y="6377"/>
                    <a:pt x="3492" y="6789"/>
                  </a:cubicBezTo>
                  <a:cubicBezTo>
                    <a:pt x="3645" y="7063"/>
                    <a:pt x="3874" y="7337"/>
                    <a:pt x="4179" y="7406"/>
                  </a:cubicBezTo>
                  <a:cubicBezTo>
                    <a:pt x="4484" y="7543"/>
                    <a:pt x="4866" y="7406"/>
                    <a:pt x="4942" y="7131"/>
                  </a:cubicBezTo>
                  <a:cubicBezTo>
                    <a:pt x="7919" y="0"/>
                    <a:pt x="7919" y="0"/>
                    <a:pt x="7919" y="0"/>
                  </a:cubicBezTo>
                  <a:cubicBezTo>
                    <a:pt x="13109" y="5691"/>
                    <a:pt x="13109" y="5691"/>
                    <a:pt x="13109" y="5691"/>
                  </a:cubicBezTo>
                  <a:cubicBezTo>
                    <a:pt x="13109" y="5691"/>
                    <a:pt x="13109" y="5691"/>
                    <a:pt x="13033" y="5691"/>
                  </a:cubicBezTo>
                  <a:cubicBezTo>
                    <a:pt x="12346" y="5554"/>
                    <a:pt x="11506" y="5760"/>
                    <a:pt x="10972" y="6171"/>
                  </a:cubicBezTo>
                  <a:cubicBezTo>
                    <a:pt x="9827" y="6994"/>
                    <a:pt x="9674" y="8503"/>
                    <a:pt x="10590" y="9531"/>
                  </a:cubicBezTo>
                  <a:cubicBezTo>
                    <a:pt x="11506" y="10560"/>
                    <a:pt x="13185" y="10697"/>
                    <a:pt x="14330" y="9874"/>
                  </a:cubicBezTo>
                  <a:cubicBezTo>
                    <a:pt x="14864" y="9394"/>
                    <a:pt x="15246" y="8777"/>
                    <a:pt x="15246" y="8091"/>
                  </a:cubicBezTo>
                  <a:cubicBezTo>
                    <a:pt x="15246" y="8091"/>
                    <a:pt x="15246" y="8023"/>
                    <a:pt x="15246" y="8023"/>
                  </a:cubicBezTo>
                  <a:lnTo>
                    <a:pt x="21352" y="14743"/>
                  </a:lnTo>
                  <a:close/>
                </a:path>
              </a:pathLst>
            </a:custGeom>
            <a:solidFill>
              <a:schemeClr val="accent3"/>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4" name="isḷîḋè">
              <a:extLst>
                <a:ext uri="{FF2B5EF4-FFF2-40B4-BE49-F238E27FC236}">
                  <a16:creationId xmlns:a16="http://schemas.microsoft.com/office/drawing/2014/main" xmlns="" id="{EF8D55F4-03C1-44E8-B998-DD54A7784EF7}"/>
                </a:ext>
              </a:extLst>
            </p:cNvPr>
            <p:cNvSpPr/>
            <p:nvPr/>
          </p:nvSpPr>
          <p:spPr>
            <a:xfrm>
              <a:off x="10326503"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06" y="4089"/>
                    <a:pt x="18501" y="6844"/>
                    <a:pt x="17316" y="8978"/>
                  </a:cubicBezTo>
                  <a:cubicBezTo>
                    <a:pt x="15767" y="11822"/>
                    <a:pt x="15220" y="17333"/>
                    <a:pt x="15220" y="19822"/>
                  </a:cubicBezTo>
                  <a:cubicBezTo>
                    <a:pt x="15220" y="21600"/>
                    <a:pt x="15220" y="21600"/>
                    <a:pt x="15220" y="21600"/>
                  </a:cubicBezTo>
                  <a:cubicBezTo>
                    <a:pt x="8476" y="13600"/>
                    <a:pt x="8476" y="13600"/>
                    <a:pt x="8476" y="13600"/>
                  </a:cubicBezTo>
                  <a:cubicBezTo>
                    <a:pt x="8203" y="13244"/>
                    <a:pt x="7838" y="13244"/>
                    <a:pt x="7473" y="13511"/>
                  </a:cubicBezTo>
                  <a:cubicBezTo>
                    <a:pt x="7200" y="13689"/>
                    <a:pt x="7018" y="14044"/>
                    <a:pt x="7018" y="14489"/>
                  </a:cubicBezTo>
                  <a:cubicBezTo>
                    <a:pt x="6927" y="15022"/>
                    <a:pt x="6653" y="15644"/>
                    <a:pt x="6197" y="16089"/>
                  </a:cubicBezTo>
                  <a:cubicBezTo>
                    <a:pt x="5286" y="16800"/>
                    <a:pt x="3919" y="16622"/>
                    <a:pt x="3099" y="15733"/>
                  </a:cubicBezTo>
                  <a:cubicBezTo>
                    <a:pt x="2370" y="14844"/>
                    <a:pt x="2461" y="13511"/>
                    <a:pt x="3372" y="12711"/>
                  </a:cubicBezTo>
                  <a:cubicBezTo>
                    <a:pt x="3919" y="12356"/>
                    <a:pt x="4557" y="12178"/>
                    <a:pt x="5195" y="12267"/>
                  </a:cubicBezTo>
                  <a:cubicBezTo>
                    <a:pt x="5559" y="12356"/>
                    <a:pt x="5924" y="12267"/>
                    <a:pt x="6289" y="12000"/>
                  </a:cubicBezTo>
                  <a:cubicBezTo>
                    <a:pt x="6562" y="11733"/>
                    <a:pt x="6562" y="11289"/>
                    <a:pt x="6380" y="11022"/>
                  </a:cubicBezTo>
                  <a:cubicBezTo>
                    <a:pt x="0" y="3378"/>
                    <a:pt x="0" y="3378"/>
                    <a:pt x="0" y="3378"/>
                  </a:cubicBezTo>
                  <a:cubicBezTo>
                    <a:pt x="9570" y="1867"/>
                    <a:pt x="9570" y="1867"/>
                    <a:pt x="9570" y="1867"/>
                  </a:cubicBezTo>
                  <a:cubicBezTo>
                    <a:pt x="9570" y="1867"/>
                    <a:pt x="9570" y="1956"/>
                    <a:pt x="9570" y="1956"/>
                  </a:cubicBezTo>
                  <a:cubicBezTo>
                    <a:pt x="8932" y="2667"/>
                    <a:pt x="8749" y="3556"/>
                    <a:pt x="8841" y="4356"/>
                  </a:cubicBezTo>
                  <a:cubicBezTo>
                    <a:pt x="9114" y="6044"/>
                    <a:pt x="10754" y="7200"/>
                    <a:pt x="12486" y="6933"/>
                  </a:cubicBezTo>
                  <a:cubicBezTo>
                    <a:pt x="14218" y="6667"/>
                    <a:pt x="15403" y="5067"/>
                    <a:pt x="15129" y="3378"/>
                  </a:cubicBezTo>
                  <a:cubicBezTo>
                    <a:pt x="14947" y="2489"/>
                    <a:pt x="14400" y="1778"/>
                    <a:pt x="13671" y="1333"/>
                  </a:cubicBezTo>
                  <a:cubicBezTo>
                    <a:pt x="13580" y="1244"/>
                    <a:pt x="13580" y="1244"/>
                    <a:pt x="13580" y="1244"/>
                  </a:cubicBezTo>
                  <a:lnTo>
                    <a:pt x="21600" y="0"/>
                  </a:lnTo>
                  <a:close/>
                </a:path>
              </a:pathLst>
            </a:custGeom>
            <a:solidFill>
              <a:schemeClr val="accent3">
                <a:alpha val="2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13" name="组合 12">
            <a:extLst>
              <a:ext uri="{FF2B5EF4-FFF2-40B4-BE49-F238E27FC236}">
                <a16:creationId xmlns:a16="http://schemas.microsoft.com/office/drawing/2014/main" xmlns="" id="{84EC534B-6A3A-469C-9D8F-F066558C66A7}"/>
              </a:ext>
            </a:extLst>
          </p:cNvPr>
          <p:cNvGrpSpPr/>
          <p:nvPr/>
        </p:nvGrpSpPr>
        <p:grpSpPr>
          <a:xfrm>
            <a:off x="10135874" y="4062999"/>
            <a:ext cx="595100" cy="470824"/>
            <a:chOff x="10135874" y="4062999"/>
            <a:chExt cx="595100" cy="470824"/>
          </a:xfrm>
        </p:grpSpPr>
        <p:sp>
          <p:nvSpPr>
            <p:cNvPr id="25" name="ïsḻîďê">
              <a:extLst>
                <a:ext uri="{FF2B5EF4-FFF2-40B4-BE49-F238E27FC236}">
                  <a16:creationId xmlns:a16="http://schemas.microsoft.com/office/drawing/2014/main" xmlns="" id="{1ACC101F-1291-4205-9543-A40783DBA414}"/>
                </a:ext>
              </a:extLst>
            </p:cNvPr>
            <p:cNvSpPr/>
            <p:nvPr/>
          </p:nvSpPr>
          <p:spPr>
            <a:xfrm>
              <a:off x="10135874" y="4062999"/>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804" y="15"/>
                  </a:moveTo>
                  <a:cubicBezTo>
                    <a:pt x="20690" y="15"/>
                    <a:pt x="20576" y="15"/>
                    <a:pt x="20461" y="375"/>
                  </a:cubicBezTo>
                  <a:cubicBezTo>
                    <a:pt x="12347" y="15135"/>
                    <a:pt x="12347" y="15135"/>
                    <a:pt x="12347" y="15135"/>
                  </a:cubicBezTo>
                  <a:cubicBezTo>
                    <a:pt x="11319" y="16935"/>
                    <a:pt x="10176" y="16935"/>
                    <a:pt x="9147" y="15135"/>
                  </a:cubicBezTo>
                  <a:cubicBezTo>
                    <a:pt x="1033" y="375"/>
                    <a:pt x="1033" y="375"/>
                    <a:pt x="1033" y="375"/>
                  </a:cubicBezTo>
                  <a:cubicBezTo>
                    <a:pt x="690" y="-345"/>
                    <a:pt x="347" y="15"/>
                    <a:pt x="119" y="1095"/>
                  </a:cubicBezTo>
                  <a:cubicBezTo>
                    <a:pt x="-110" y="2175"/>
                    <a:pt x="4" y="3255"/>
                    <a:pt x="347" y="3975"/>
                  </a:cubicBezTo>
                  <a:cubicBezTo>
                    <a:pt x="8461" y="18735"/>
                    <a:pt x="8461" y="18735"/>
                    <a:pt x="8461" y="18735"/>
                  </a:cubicBezTo>
                  <a:cubicBezTo>
                    <a:pt x="9833" y="21255"/>
                    <a:pt x="11661" y="21255"/>
                    <a:pt x="13033" y="18735"/>
                  </a:cubicBezTo>
                  <a:cubicBezTo>
                    <a:pt x="21147" y="3975"/>
                    <a:pt x="21147" y="3975"/>
                    <a:pt x="21147" y="3975"/>
                  </a:cubicBezTo>
                  <a:cubicBezTo>
                    <a:pt x="21376" y="3255"/>
                    <a:pt x="21490" y="2175"/>
                    <a:pt x="21376" y="1095"/>
                  </a:cubicBezTo>
                  <a:cubicBezTo>
                    <a:pt x="21261" y="375"/>
                    <a:pt x="21033" y="15"/>
                    <a:pt x="20804" y="1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26" name="îSlíḓé">
              <a:extLst>
                <a:ext uri="{FF2B5EF4-FFF2-40B4-BE49-F238E27FC236}">
                  <a16:creationId xmlns:a16="http://schemas.microsoft.com/office/drawing/2014/main" xmlns="" id="{818FA131-33F0-47C2-8FA4-74BFCA5585A6}"/>
                </a:ext>
              </a:extLst>
            </p:cNvPr>
            <p:cNvSpPr/>
            <p:nvPr/>
          </p:nvSpPr>
          <p:spPr>
            <a:xfrm>
              <a:off x="10135874" y="4205874"/>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804" y="15"/>
                  </a:moveTo>
                  <a:cubicBezTo>
                    <a:pt x="20690" y="15"/>
                    <a:pt x="20576" y="375"/>
                    <a:pt x="20461" y="375"/>
                  </a:cubicBezTo>
                  <a:cubicBezTo>
                    <a:pt x="12347" y="15135"/>
                    <a:pt x="12347" y="15135"/>
                    <a:pt x="12347" y="15135"/>
                  </a:cubicBezTo>
                  <a:cubicBezTo>
                    <a:pt x="11319" y="16935"/>
                    <a:pt x="10176" y="16935"/>
                    <a:pt x="9147" y="15135"/>
                  </a:cubicBezTo>
                  <a:cubicBezTo>
                    <a:pt x="1033" y="375"/>
                    <a:pt x="1033" y="375"/>
                    <a:pt x="1033" y="375"/>
                  </a:cubicBezTo>
                  <a:cubicBezTo>
                    <a:pt x="690" y="-345"/>
                    <a:pt x="347" y="15"/>
                    <a:pt x="119" y="1095"/>
                  </a:cubicBezTo>
                  <a:cubicBezTo>
                    <a:pt x="-110" y="2175"/>
                    <a:pt x="4" y="3615"/>
                    <a:pt x="347" y="4335"/>
                  </a:cubicBezTo>
                  <a:cubicBezTo>
                    <a:pt x="8461" y="18735"/>
                    <a:pt x="8461" y="18735"/>
                    <a:pt x="8461" y="18735"/>
                  </a:cubicBezTo>
                  <a:cubicBezTo>
                    <a:pt x="9833" y="21255"/>
                    <a:pt x="11661" y="21255"/>
                    <a:pt x="13033" y="18735"/>
                  </a:cubicBezTo>
                  <a:cubicBezTo>
                    <a:pt x="21147" y="4335"/>
                    <a:pt x="21147" y="4335"/>
                    <a:pt x="21147" y="4335"/>
                  </a:cubicBezTo>
                  <a:cubicBezTo>
                    <a:pt x="21376" y="3615"/>
                    <a:pt x="21490" y="2175"/>
                    <a:pt x="21376" y="1095"/>
                  </a:cubicBezTo>
                  <a:cubicBezTo>
                    <a:pt x="21261" y="375"/>
                    <a:pt x="21033" y="15"/>
                    <a:pt x="20804" y="15"/>
                  </a:cubicBezTo>
                  <a:close/>
                </a:path>
              </a:pathLst>
            </a:custGeom>
            <a:solidFill>
              <a:schemeClr val="accent3">
                <a:alpha val="5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27" name="islîḓê">
              <a:extLst>
                <a:ext uri="{FF2B5EF4-FFF2-40B4-BE49-F238E27FC236}">
                  <a16:creationId xmlns:a16="http://schemas.microsoft.com/office/drawing/2014/main" xmlns="" id="{B05538F7-D709-4576-ABEF-4CE79B07596A}"/>
                </a:ext>
              </a:extLst>
            </p:cNvPr>
            <p:cNvSpPr/>
            <p:nvPr/>
          </p:nvSpPr>
          <p:spPr>
            <a:xfrm>
              <a:off x="10135874" y="4350863"/>
              <a:ext cx="595100" cy="182960"/>
            </a:xfrm>
            <a:custGeom>
              <a:avLst/>
              <a:gdLst/>
              <a:ahLst/>
              <a:cxnLst>
                <a:cxn ang="0">
                  <a:pos x="wd2" y="hd2"/>
                </a:cxn>
                <a:cxn ang="5400000">
                  <a:pos x="wd2" y="hd2"/>
                </a:cxn>
                <a:cxn ang="10800000">
                  <a:pos x="wd2" y="hd2"/>
                </a:cxn>
                <a:cxn ang="16200000">
                  <a:pos x="wd2" y="hd2"/>
                </a:cxn>
              </a:cxnLst>
              <a:rect l="0" t="0" r="r" b="b"/>
              <a:pathLst>
                <a:path w="21421" h="20745" extrusionOk="0">
                  <a:moveTo>
                    <a:pt x="20804" y="135"/>
                  </a:moveTo>
                  <a:cubicBezTo>
                    <a:pt x="20690" y="135"/>
                    <a:pt x="20576" y="135"/>
                    <a:pt x="20461" y="135"/>
                  </a:cubicBezTo>
                  <a:cubicBezTo>
                    <a:pt x="12347" y="14895"/>
                    <a:pt x="12347" y="14895"/>
                    <a:pt x="12347" y="14895"/>
                  </a:cubicBezTo>
                  <a:cubicBezTo>
                    <a:pt x="11319" y="16695"/>
                    <a:pt x="10176" y="16695"/>
                    <a:pt x="9147" y="14895"/>
                  </a:cubicBezTo>
                  <a:cubicBezTo>
                    <a:pt x="1033" y="135"/>
                    <a:pt x="1033" y="135"/>
                    <a:pt x="1033" y="135"/>
                  </a:cubicBezTo>
                  <a:cubicBezTo>
                    <a:pt x="690" y="-225"/>
                    <a:pt x="347" y="135"/>
                    <a:pt x="119" y="1215"/>
                  </a:cubicBezTo>
                  <a:cubicBezTo>
                    <a:pt x="-110" y="2295"/>
                    <a:pt x="4" y="3375"/>
                    <a:pt x="347" y="4095"/>
                  </a:cubicBezTo>
                  <a:cubicBezTo>
                    <a:pt x="8461" y="18855"/>
                    <a:pt x="8461" y="18855"/>
                    <a:pt x="8461" y="18855"/>
                  </a:cubicBezTo>
                  <a:cubicBezTo>
                    <a:pt x="9833" y="21375"/>
                    <a:pt x="11661" y="21375"/>
                    <a:pt x="13033" y="18855"/>
                  </a:cubicBezTo>
                  <a:cubicBezTo>
                    <a:pt x="21147" y="4095"/>
                    <a:pt x="21147" y="4095"/>
                    <a:pt x="21147" y="4095"/>
                  </a:cubicBezTo>
                  <a:cubicBezTo>
                    <a:pt x="21376" y="3375"/>
                    <a:pt x="21490" y="2295"/>
                    <a:pt x="21376" y="1215"/>
                  </a:cubicBezTo>
                  <a:cubicBezTo>
                    <a:pt x="21261" y="495"/>
                    <a:pt x="21033" y="135"/>
                    <a:pt x="20804" y="13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grpSp>
      <p:grpSp>
        <p:nvGrpSpPr>
          <p:cNvPr id="8" name="组合 7">
            <a:extLst>
              <a:ext uri="{FF2B5EF4-FFF2-40B4-BE49-F238E27FC236}">
                <a16:creationId xmlns:a16="http://schemas.microsoft.com/office/drawing/2014/main" xmlns="" id="{BD277DC0-FCB9-40FB-BB89-94DD8B9B6348}"/>
              </a:ext>
            </a:extLst>
          </p:cNvPr>
          <p:cNvGrpSpPr/>
          <p:nvPr/>
        </p:nvGrpSpPr>
        <p:grpSpPr>
          <a:xfrm>
            <a:off x="6692238" y="1929873"/>
            <a:ext cx="1620994" cy="1990383"/>
            <a:chOff x="6692238" y="1929873"/>
            <a:chExt cx="1620994" cy="1990383"/>
          </a:xfrm>
        </p:grpSpPr>
        <p:sp>
          <p:nvSpPr>
            <p:cNvPr id="56" name="íṧļiḑé">
              <a:extLst>
                <a:ext uri="{FF2B5EF4-FFF2-40B4-BE49-F238E27FC236}">
                  <a16:creationId xmlns:a16="http://schemas.microsoft.com/office/drawing/2014/main" xmlns="" id="{F7B8EEF0-5BEF-488B-B6A0-1215219BC746}"/>
                </a:ext>
              </a:extLst>
            </p:cNvPr>
            <p:cNvSpPr/>
            <p:nvPr/>
          </p:nvSpPr>
          <p:spPr>
            <a:xfrm>
              <a:off x="6966479" y="1929873"/>
              <a:ext cx="869951" cy="923581"/>
            </a:xfrm>
            <a:custGeom>
              <a:avLst/>
              <a:gdLst/>
              <a:ahLst/>
              <a:cxnLst>
                <a:cxn ang="0">
                  <a:pos x="wd2" y="hd2"/>
                </a:cxn>
                <a:cxn ang="5400000">
                  <a:pos x="wd2" y="hd2"/>
                </a:cxn>
                <a:cxn ang="10800000">
                  <a:pos x="wd2" y="hd2"/>
                </a:cxn>
                <a:cxn ang="16200000">
                  <a:pos x="wd2" y="hd2"/>
                </a:cxn>
              </a:cxnLst>
              <a:rect l="0" t="0" r="r" b="b"/>
              <a:pathLst>
                <a:path w="21443" h="20601" extrusionOk="0">
                  <a:moveTo>
                    <a:pt x="21209" y="13590"/>
                  </a:moveTo>
                  <a:cubicBezTo>
                    <a:pt x="20817" y="14511"/>
                    <a:pt x="19800" y="14935"/>
                    <a:pt x="18783" y="14581"/>
                  </a:cubicBezTo>
                  <a:cubicBezTo>
                    <a:pt x="18235" y="14440"/>
                    <a:pt x="17922" y="14015"/>
                    <a:pt x="17687" y="13590"/>
                  </a:cubicBezTo>
                  <a:cubicBezTo>
                    <a:pt x="17609" y="13307"/>
                    <a:pt x="17296" y="13094"/>
                    <a:pt x="16983" y="12952"/>
                  </a:cubicBezTo>
                  <a:cubicBezTo>
                    <a:pt x="16670" y="12882"/>
                    <a:pt x="16357" y="13023"/>
                    <a:pt x="16200" y="13307"/>
                  </a:cubicBezTo>
                  <a:cubicBezTo>
                    <a:pt x="13148" y="20601"/>
                    <a:pt x="13148" y="20601"/>
                    <a:pt x="13148" y="20601"/>
                  </a:cubicBezTo>
                  <a:cubicBezTo>
                    <a:pt x="7826" y="14794"/>
                    <a:pt x="7826" y="14794"/>
                    <a:pt x="7826" y="14794"/>
                  </a:cubicBezTo>
                  <a:cubicBezTo>
                    <a:pt x="7904" y="14794"/>
                    <a:pt x="7904" y="14794"/>
                    <a:pt x="7904" y="14794"/>
                  </a:cubicBezTo>
                  <a:cubicBezTo>
                    <a:pt x="8687" y="14865"/>
                    <a:pt x="9470" y="14723"/>
                    <a:pt x="10096" y="14227"/>
                  </a:cubicBezTo>
                  <a:cubicBezTo>
                    <a:pt x="11270" y="13377"/>
                    <a:pt x="11426" y="11819"/>
                    <a:pt x="10487" y="10828"/>
                  </a:cubicBezTo>
                  <a:cubicBezTo>
                    <a:pt x="9548" y="9766"/>
                    <a:pt x="7826" y="9624"/>
                    <a:pt x="6652" y="10474"/>
                  </a:cubicBezTo>
                  <a:cubicBezTo>
                    <a:pt x="6026" y="10899"/>
                    <a:pt x="5713" y="11536"/>
                    <a:pt x="5713" y="12244"/>
                  </a:cubicBezTo>
                  <a:cubicBezTo>
                    <a:pt x="5635" y="12315"/>
                    <a:pt x="5635" y="12315"/>
                    <a:pt x="5635" y="12315"/>
                  </a:cubicBezTo>
                  <a:cubicBezTo>
                    <a:pt x="0" y="6083"/>
                    <a:pt x="0" y="6083"/>
                    <a:pt x="0" y="6083"/>
                  </a:cubicBezTo>
                  <a:cubicBezTo>
                    <a:pt x="1252" y="4525"/>
                    <a:pt x="2739" y="3321"/>
                    <a:pt x="3835" y="2542"/>
                  </a:cubicBezTo>
                  <a:cubicBezTo>
                    <a:pt x="6574" y="701"/>
                    <a:pt x="14557" y="-999"/>
                    <a:pt x="21443" y="701"/>
                  </a:cubicBezTo>
                  <a:cubicBezTo>
                    <a:pt x="17217" y="10828"/>
                    <a:pt x="17217" y="10828"/>
                    <a:pt x="17217" y="10828"/>
                  </a:cubicBezTo>
                  <a:cubicBezTo>
                    <a:pt x="17217" y="10828"/>
                    <a:pt x="17217" y="10828"/>
                    <a:pt x="17217" y="10828"/>
                  </a:cubicBezTo>
                  <a:cubicBezTo>
                    <a:pt x="17139" y="11111"/>
                    <a:pt x="17296" y="11465"/>
                    <a:pt x="17609" y="11536"/>
                  </a:cubicBezTo>
                  <a:cubicBezTo>
                    <a:pt x="17922" y="11678"/>
                    <a:pt x="18313" y="11678"/>
                    <a:pt x="18548" y="11536"/>
                  </a:cubicBezTo>
                  <a:cubicBezTo>
                    <a:pt x="19017" y="11253"/>
                    <a:pt x="19565" y="11253"/>
                    <a:pt x="20113" y="11394"/>
                  </a:cubicBezTo>
                  <a:cubicBezTo>
                    <a:pt x="21052" y="11749"/>
                    <a:pt x="21600" y="12740"/>
                    <a:pt x="21209" y="13590"/>
                  </a:cubicBezTo>
                  <a:close/>
                </a:path>
              </a:pathLst>
            </a:custGeom>
            <a:solidFill>
              <a:srgbClr val="276B91">
                <a:alpha val="7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7" name="iṡlîďe">
              <a:extLst>
                <a:ext uri="{FF2B5EF4-FFF2-40B4-BE49-F238E27FC236}">
                  <a16:creationId xmlns:a16="http://schemas.microsoft.com/office/drawing/2014/main" xmlns="" id="{5F1E55BA-9522-4555-89CD-711A6F68CDC9}"/>
                </a:ext>
              </a:extLst>
            </p:cNvPr>
            <p:cNvSpPr/>
            <p:nvPr/>
          </p:nvSpPr>
          <p:spPr>
            <a:xfrm>
              <a:off x="7531629" y="1970802"/>
              <a:ext cx="781603" cy="1023235"/>
            </a:xfrm>
            <a:custGeom>
              <a:avLst/>
              <a:gdLst/>
              <a:ahLst/>
              <a:cxnLst>
                <a:cxn ang="0">
                  <a:pos x="wd2" y="hd2"/>
                </a:cxn>
                <a:cxn ang="5400000">
                  <a:pos x="wd2" y="hd2"/>
                </a:cxn>
                <a:cxn ang="10800000">
                  <a:pos x="wd2" y="hd2"/>
                </a:cxn>
                <a:cxn ang="16200000">
                  <a:pos x="wd2" y="hd2"/>
                </a:cxn>
              </a:cxnLst>
              <a:rect l="0" t="0" r="r" b="b"/>
              <a:pathLst>
                <a:path w="21441" h="21485" extrusionOk="0">
                  <a:moveTo>
                    <a:pt x="21426" y="13667"/>
                  </a:moveTo>
                  <a:cubicBezTo>
                    <a:pt x="21339" y="14533"/>
                    <a:pt x="21252" y="15400"/>
                    <a:pt x="20990" y="16133"/>
                  </a:cubicBezTo>
                  <a:cubicBezTo>
                    <a:pt x="12716" y="17200"/>
                    <a:pt x="12716" y="17200"/>
                    <a:pt x="12716" y="17200"/>
                  </a:cubicBezTo>
                  <a:cubicBezTo>
                    <a:pt x="12281" y="17267"/>
                    <a:pt x="12106" y="17533"/>
                    <a:pt x="12106" y="17800"/>
                  </a:cubicBezTo>
                  <a:cubicBezTo>
                    <a:pt x="12194" y="18133"/>
                    <a:pt x="12368" y="18333"/>
                    <a:pt x="12716" y="18533"/>
                  </a:cubicBezTo>
                  <a:cubicBezTo>
                    <a:pt x="13239" y="18733"/>
                    <a:pt x="13587" y="19133"/>
                    <a:pt x="13674" y="19600"/>
                  </a:cubicBezTo>
                  <a:cubicBezTo>
                    <a:pt x="13848" y="20467"/>
                    <a:pt x="13065" y="21267"/>
                    <a:pt x="11932" y="21467"/>
                  </a:cubicBezTo>
                  <a:cubicBezTo>
                    <a:pt x="10800" y="21600"/>
                    <a:pt x="9755" y="21000"/>
                    <a:pt x="9581" y="20133"/>
                  </a:cubicBezTo>
                  <a:cubicBezTo>
                    <a:pt x="9494" y="19667"/>
                    <a:pt x="9668" y="19200"/>
                    <a:pt x="10016" y="18867"/>
                  </a:cubicBezTo>
                  <a:cubicBezTo>
                    <a:pt x="10277" y="18600"/>
                    <a:pt x="10365" y="18333"/>
                    <a:pt x="10277" y="18067"/>
                  </a:cubicBezTo>
                  <a:cubicBezTo>
                    <a:pt x="10277" y="17733"/>
                    <a:pt x="9929" y="17600"/>
                    <a:pt x="9494" y="17600"/>
                  </a:cubicBezTo>
                  <a:cubicBezTo>
                    <a:pt x="9494" y="17600"/>
                    <a:pt x="9494" y="17600"/>
                    <a:pt x="9494" y="17600"/>
                  </a:cubicBezTo>
                  <a:cubicBezTo>
                    <a:pt x="0" y="18800"/>
                    <a:pt x="0" y="18800"/>
                    <a:pt x="0" y="18800"/>
                  </a:cubicBezTo>
                  <a:cubicBezTo>
                    <a:pt x="3310" y="12133"/>
                    <a:pt x="3310" y="12133"/>
                    <a:pt x="3310" y="12133"/>
                  </a:cubicBezTo>
                  <a:cubicBezTo>
                    <a:pt x="3310" y="12133"/>
                    <a:pt x="3310" y="12200"/>
                    <a:pt x="3310" y="12200"/>
                  </a:cubicBezTo>
                  <a:cubicBezTo>
                    <a:pt x="3658" y="12800"/>
                    <a:pt x="4268" y="13267"/>
                    <a:pt x="5052" y="13533"/>
                  </a:cubicBezTo>
                  <a:cubicBezTo>
                    <a:pt x="6619" y="14000"/>
                    <a:pt x="8361" y="13400"/>
                    <a:pt x="8971" y="12200"/>
                  </a:cubicBezTo>
                  <a:cubicBezTo>
                    <a:pt x="9581" y="11000"/>
                    <a:pt x="8797" y="9667"/>
                    <a:pt x="7229" y="9200"/>
                  </a:cubicBezTo>
                  <a:cubicBezTo>
                    <a:pt x="6445" y="9000"/>
                    <a:pt x="5487" y="9067"/>
                    <a:pt x="4703" y="9333"/>
                  </a:cubicBezTo>
                  <a:cubicBezTo>
                    <a:pt x="4703" y="9333"/>
                    <a:pt x="4703" y="9333"/>
                    <a:pt x="4703" y="9400"/>
                  </a:cubicBezTo>
                  <a:cubicBezTo>
                    <a:pt x="9319" y="0"/>
                    <a:pt x="9319" y="0"/>
                    <a:pt x="9319" y="0"/>
                  </a:cubicBezTo>
                  <a:cubicBezTo>
                    <a:pt x="10277" y="267"/>
                    <a:pt x="11235" y="533"/>
                    <a:pt x="12106" y="933"/>
                  </a:cubicBezTo>
                  <a:cubicBezTo>
                    <a:pt x="20381" y="4200"/>
                    <a:pt x="21600" y="8733"/>
                    <a:pt x="21426" y="13667"/>
                  </a:cubicBezTo>
                  <a:close/>
                </a:path>
              </a:pathLst>
            </a:custGeom>
            <a:solidFill>
              <a:srgbClr val="276B91">
                <a:alpha val="70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8" name="íṥļíḋé">
              <a:extLst>
                <a:ext uri="{FF2B5EF4-FFF2-40B4-BE49-F238E27FC236}">
                  <a16:creationId xmlns:a16="http://schemas.microsoft.com/office/drawing/2014/main" xmlns="" id="{2A7032D3-799D-4683-B3C3-2D9FF5B57758}"/>
                </a:ext>
              </a:extLst>
            </p:cNvPr>
            <p:cNvSpPr/>
            <p:nvPr/>
          </p:nvSpPr>
          <p:spPr>
            <a:xfrm>
              <a:off x="6715655" y="2231152"/>
              <a:ext cx="758826"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653" y="18922"/>
                    <a:pt x="12924" y="18030"/>
                    <a:pt x="12743" y="17137"/>
                  </a:cubicBezTo>
                  <a:cubicBezTo>
                    <a:pt x="12472" y="15441"/>
                    <a:pt x="10845" y="14281"/>
                    <a:pt x="9218" y="14638"/>
                  </a:cubicBezTo>
                  <a:cubicBezTo>
                    <a:pt x="7501" y="14906"/>
                    <a:pt x="6326" y="16423"/>
                    <a:pt x="6597" y="18119"/>
                  </a:cubicBezTo>
                  <a:cubicBezTo>
                    <a:pt x="6778" y="19012"/>
                    <a:pt x="7321" y="19815"/>
                    <a:pt x="8044" y="20261"/>
                  </a:cubicBezTo>
                  <a:cubicBezTo>
                    <a:pt x="8044" y="20261"/>
                    <a:pt x="8134" y="20261"/>
                    <a:pt x="8134" y="20261"/>
                  </a:cubicBezTo>
                  <a:cubicBezTo>
                    <a:pt x="0" y="21600"/>
                    <a:pt x="0" y="21600"/>
                    <a:pt x="0" y="21600"/>
                  </a:cubicBezTo>
                  <a:cubicBezTo>
                    <a:pt x="181" y="21154"/>
                    <a:pt x="542" y="20618"/>
                    <a:pt x="904" y="20083"/>
                  </a:cubicBezTo>
                  <a:cubicBezTo>
                    <a:pt x="1175" y="19547"/>
                    <a:pt x="3254" y="16512"/>
                    <a:pt x="4248" y="14995"/>
                  </a:cubicBezTo>
                  <a:cubicBezTo>
                    <a:pt x="4609" y="14460"/>
                    <a:pt x="4700" y="13835"/>
                    <a:pt x="4519" y="13299"/>
                  </a:cubicBezTo>
                  <a:cubicBezTo>
                    <a:pt x="2802" y="7944"/>
                    <a:pt x="4338" y="3392"/>
                    <a:pt x="6597" y="0"/>
                  </a:cubicBezTo>
                  <a:cubicBezTo>
                    <a:pt x="13105" y="7944"/>
                    <a:pt x="13105" y="7944"/>
                    <a:pt x="13105" y="7944"/>
                  </a:cubicBezTo>
                  <a:cubicBezTo>
                    <a:pt x="13376" y="8212"/>
                    <a:pt x="13828" y="8301"/>
                    <a:pt x="14189" y="8033"/>
                  </a:cubicBezTo>
                  <a:cubicBezTo>
                    <a:pt x="14460" y="7765"/>
                    <a:pt x="14641" y="7408"/>
                    <a:pt x="14641" y="7051"/>
                  </a:cubicBezTo>
                  <a:cubicBezTo>
                    <a:pt x="14641" y="6426"/>
                    <a:pt x="14912" y="5891"/>
                    <a:pt x="15454" y="5445"/>
                  </a:cubicBezTo>
                  <a:cubicBezTo>
                    <a:pt x="16358" y="4731"/>
                    <a:pt x="17714" y="4820"/>
                    <a:pt x="18527" y="5712"/>
                  </a:cubicBezTo>
                  <a:cubicBezTo>
                    <a:pt x="19250" y="6694"/>
                    <a:pt x="19069" y="8033"/>
                    <a:pt x="18166" y="8747"/>
                  </a:cubicBezTo>
                  <a:cubicBezTo>
                    <a:pt x="17714" y="9193"/>
                    <a:pt x="17081" y="9283"/>
                    <a:pt x="16449" y="9193"/>
                  </a:cubicBezTo>
                  <a:cubicBezTo>
                    <a:pt x="16087" y="9104"/>
                    <a:pt x="15635" y="9283"/>
                    <a:pt x="15364" y="9461"/>
                  </a:cubicBezTo>
                  <a:cubicBezTo>
                    <a:pt x="15093" y="9729"/>
                    <a:pt x="15003" y="10175"/>
                    <a:pt x="15274" y="10443"/>
                  </a:cubicBezTo>
                  <a:cubicBezTo>
                    <a:pt x="21600" y="18119"/>
                    <a:pt x="21600" y="18119"/>
                    <a:pt x="21600" y="18119"/>
                  </a:cubicBezTo>
                  <a:cubicBezTo>
                    <a:pt x="12020" y="19636"/>
                    <a:pt x="12020" y="19636"/>
                    <a:pt x="12020" y="19636"/>
                  </a:cubicBezTo>
                  <a:cubicBezTo>
                    <a:pt x="12110" y="19636"/>
                    <a:pt x="12110" y="19636"/>
                    <a:pt x="12110" y="19636"/>
                  </a:cubicBezTo>
                  <a:close/>
                </a:path>
              </a:pathLst>
            </a:custGeom>
            <a:solidFill>
              <a:srgbClr val="276B91">
                <a:alpha val="82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9" name="iṧ1iḋé">
              <a:extLst>
                <a:ext uri="{FF2B5EF4-FFF2-40B4-BE49-F238E27FC236}">
                  <a16:creationId xmlns:a16="http://schemas.microsoft.com/office/drawing/2014/main" xmlns="" id="{F95A2B4D-1385-4C2B-A136-B8FE4446D13A}"/>
                </a:ext>
              </a:extLst>
            </p:cNvPr>
            <p:cNvSpPr/>
            <p:nvPr/>
          </p:nvSpPr>
          <p:spPr>
            <a:xfrm>
              <a:off x="6692238" y="2782720"/>
              <a:ext cx="788593" cy="852667"/>
            </a:xfrm>
            <a:custGeom>
              <a:avLst/>
              <a:gdLst/>
              <a:ahLst/>
              <a:cxnLst>
                <a:cxn ang="0">
                  <a:pos x="wd2" y="hd2"/>
                </a:cxn>
                <a:cxn ang="5400000">
                  <a:pos x="wd2" y="hd2"/>
                </a:cxn>
                <a:cxn ang="10800000">
                  <a:pos x="wd2" y="hd2"/>
                </a:cxn>
                <a:cxn ang="16200000">
                  <a:pos x="wd2" y="hd2"/>
                </a:cxn>
              </a:cxnLst>
              <a:rect l="0" t="0" r="r" b="b"/>
              <a:pathLst>
                <a:path w="21374" h="21094" extrusionOk="0">
                  <a:moveTo>
                    <a:pt x="21374" y="3085"/>
                  </a:moveTo>
                  <a:cubicBezTo>
                    <a:pt x="18104" y="10940"/>
                    <a:pt x="18104" y="10940"/>
                    <a:pt x="18104" y="10940"/>
                  </a:cubicBezTo>
                  <a:cubicBezTo>
                    <a:pt x="18104" y="10940"/>
                    <a:pt x="18104" y="10940"/>
                    <a:pt x="18018" y="10940"/>
                  </a:cubicBezTo>
                  <a:cubicBezTo>
                    <a:pt x="17760" y="10154"/>
                    <a:pt x="17157" y="9605"/>
                    <a:pt x="16297" y="9290"/>
                  </a:cubicBezTo>
                  <a:cubicBezTo>
                    <a:pt x="14834" y="8819"/>
                    <a:pt x="13113" y="9526"/>
                    <a:pt x="12510" y="10940"/>
                  </a:cubicBezTo>
                  <a:cubicBezTo>
                    <a:pt x="11908" y="12275"/>
                    <a:pt x="12682" y="13846"/>
                    <a:pt x="14231" y="14396"/>
                  </a:cubicBezTo>
                  <a:cubicBezTo>
                    <a:pt x="15006" y="14710"/>
                    <a:pt x="15952" y="14632"/>
                    <a:pt x="16641" y="14239"/>
                  </a:cubicBezTo>
                  <a:cubicBezTo>
                    <a:pt x="16727" y="14239"/>
                    <a:pt x="16727" y="14239"/>
                    <a:pt x="16727" y="14239"/>
                  </a:cubicBezTo>
                  <a:cubicBezTo>
                    <a:pt x="14231" y="20365"/>
                    <a:pt x="14231" y="20365"/>
                    <a:pt x="14231" y="20365"/>
                  </a:cubicBezTo>
                  <a:cubicBezTo>
                    <a:pt x="9412" y="21465"/>
                    <a:pt x="6745" y="20994"/>
                    <a:pt x="6745" y="20994"/>
                  </a:cubicBezTo>
                  <a:cubicBezTo>
                    <a:pt x="5023" y="20837"/>
                    <a:pt x="3991" y="19030"/>
                    <a:pt x="4163" y="17852"/>
                  </a:cubicBezTo>
                  <a:cubicBezTo>
                    <a:pt x="4421" y="16595"/>
                    <a:pt x="4507" y="16045"/>
                    <a:pt x="3733" y="15496"/>
                  </a:cubicBezTo>
                  <a:cubicBezTo>
                    <a:pt x="3044" y="15024"/>
                    <a:pt x="3044" y="14396"/>
                    <a:pt x="3388" y="14160"/>
                  </a:cubicBezTo>
                  <a:cubicBezTo>
                    <a:pt x="3733" y="13925"/>
                    <a:pt x="4937" y="13453"/>
                    <a:pt x="4937" y="13453"/>
                  </a:cubicBezTo>
                  <a:cubicBezTo>
                    <a:pt x="4937" y="13453"/>
                    <a:pt x="4077" y="12904"/>
                    <a:pt x="3560" y="12746"/>
                  </a:cubicBezTo>
                  <a:cubicBezTo>
                    <a:pt x="3044" y="12511"/>
                    <a:pt x="2786" y="11725"/>
                    <a:pt x="3044" y="11254"/>
                  </a:cubicBezTo>
                  <a:cubicBezTo>
                    <a:pt x="3302" y="10783"/>
                    <a:pt x="3388" y="9605"/>
                    <a:pt x="3388" y="9605"/>
                  </a:cubicBezTo>
                  <a:cubicBezTo>
                    <a:pt x="3388" y="9605"/>
                    <a:pt x="2184" y="9055"/>
                    <a:pt x="893" y="8426"/>
                  </a:cubicBezTo>
                  <a:cubicBezTo>
                    <a:pt x="32" y="8034"/>
                    <a:pt x="-226" y="7405"/>
                    <a:pt x="204" y="6306"/>
                  </a:cubicBezTo>
                  <a:cubicBezTo>
                    <a:pt x="8810" y="4970"/>
                    <a:pt x="8810" y="4970"/>
                    <a:pt x="8810" y="4970"/>
                  </a:cubicBezTo>
                  <a:cubicBezTo>
                    <a:pt x="9154" y="4970"/>
                    <a:pt x="9412" y="4656"/>
                    <a:pt x="9412" y="4264"/>
                  </a:cubicBezTo>
                  <a:cubicBezTo>
                    <a:pt x="9326" y="3949"/>
                    <a:pt x="9068" y="3635"/>
                    <a:pt x="8810" y="3478"/>
                  </a:cubicBezTo>
                  <a:cubicBezTo>
                    <a:pt x="8294" y="3164"/>
                    <a:pt x="7949" y="2771"/>
                    <a:pt x="7863" y="2143"/>
                  </a:cubicBezTo>
                  <a:cubicBezTo>
                    <a:pt x="7605" y="1122"/>
                    <a:pt x="8380" y="179"/>
                    <a:pt x="9498" y="22"/>
                  </a:cubicBezTo>
                  <a:cubicBezTo>
                    <a:pt x="10617" y="-135"/>
                    <a:pt x="11736" y="572"/>
                    <a:pt x="11908" y="1593"/>
                  </a:cubicBezTo>
                  <a:cubicBezTo>
                    <a:pt x="11994" y="2143"/>
                    <a:pt x="11822" y="2693"/>
                    <a:pt x="11478" y="3085"/>
                  </a:cubicBezTo>
                  <a:cubicBezTo>
                    <a:pt x="11219" y="3321"/>
                    <a:pt x="11133" y="3714"/>
                    <a:pt x="11133" y="4028"/>
                  </a:cubicBezTo>
                  <a:cubicBezTo>
                    <a:pt x="11219" y="4342"/>
                    <a:pt x="11564" y="4578"/>
                    <a:pt x="11994" y="4499"/>
                  </a:cubicBezTo>
                  <a:lnTo>
                    <a:pt x="21374" y="3085"/>
                  </a:lnTo>
                  <a:close/>
                </a:path>
              </a:pathLst>
            </a:custGeom>
            <a:solidFill>
              <a:srgbClr val="276B91"/>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60" name="íṩļíḍê">
              <a:extLst>
                <a:ext uri="{FF2B5EF4-FFF2-40B4-BE49-F238E27FC236}">
                  <a16:creationId xmlns:a16="http://schemas.microsoft.com/office/drawing/2014/main" xmlns="" id="{E96F80AB-9B10-4E5F-8810-712DCA2A44BD}"/>
                </a:ext>
              </a:extLst>
            </p:cNvPr>
            <p:cNvSpPr/>
            <p:nvPr/>
          </p:nvSpPr>
          <p:spPr>
            <a:xfrm>
              <a:off x="7179984" y="2920129"/>
              <a:ext cx="888222" cy="1000127"/>
            </a:xfrm>
            <a:custGeom>
              <a:avLst/>
              <a:gdLst/>
              <a:ahLst/>
              <a:cxnLst>
                <a:cxn ang="0">
                  <a:pos x="wd2" y="hd2"/>
                </a:cxn>
                <a:cxn ang="5400000">
                  <a:pos x="wd2" y="hd2"/>
                </a:cxn>
                <a:cxn ang="10800000">
                  <a:pos x="wd2" y="hd2"/>
                </a:cxn>
                <a:cxn ang="16200000">
                  <a:pos x="wd2" y="hd2"/>
                </a:cxn>
              </a:cxnLst>
              <a:rect l="0" t="0" r="r" b="b"/>
              <a:pathLst>
                <a:path w="21352" h="21600" extrusionOk="0">
                  <a:moveTo>
                    <a:pt x="21352" y="14743"/>
                  </a:moveTo>
                  <a:cubicBezTo>
                    <a:pt x="21352" y="17006"/>
                    <a:pt x="21352" y="19680"/>
                    <a:pt x="21352" y="19680"/>
                  </a:cubicBezTo>
                  <a:cubicBezTo>
                    <a:pt x="21352" y="19680"/>
                    <a:pt x="18375" y="21600"/>
                    <a:pt x="11201" y="21600"/>
                  </a:cubicBezTo>
                  <a:cubicBezTo>
                    <a:pt x="4026" y="21600"/>
                    <a:pt x="1050" y="19680"/>
                    <a:pt x="1050" y="19680"/>
                  </a:cubicBezTo>
                  <a:cubicBezTo>
                    <a:pt x="1050" y="16526"/>
                    <a:pt x="1050" y="16526"/>
                    <a:pt x="1050" y="16526"/>
                  </a:cubicBezTo>
                  <a:cubicBezTo>
                    <a:pt x="3950" y="9463"/>
                    <a:pt x="3950" y="9463"/>
                    <a:pt x="3950" y="9463"/>
                  </a:cubicBezTo>
                  <a:cubicBezTo>
                    <a:pt x="4103" y="9189"/>
                    <a:pt x="3950" y="8914"/>
                    <a:pt x="3645" y="8777"/>
                  </a:cubicBezTo>
                  <a:cubicBezTo>
                    <a:pt x="3339" y="8709"/>
                    <a:pt x="2958" y="8709"/>
                    <a:pt x="2652" y="8846"/>
                  </a:cubicBezTo>
                  <a:cubicBezTo>
                    <a:pt x="2271" y="9051"/>
                    <a:pt x="1660" y="9120"/>
                    <a:pt x="1202" y="8914"/>
                  </a:cubicBezTo>
                  <a:cubicBezTo>
                    <a:pt x="210" y="8640"/>
                    <a:pt x="-248" y="7680"/>
                    <a:pt x="134" y="6789"/>
                  </a:cubicBezTo>
                  <a:cubicBezTo>
                    <a:pt x="439" y="5966"/>
                    <a:pt x="1507" y="5554"/>
                    <a:pt x="2500" y="5829"/>
                  </a:cubicBezTo>
                  <a:cubicBezTo>
                    <a:pt x="2958" y="6034"/>
                    <a:pt x="3339" y="6377"/>
                    <a:pt x="3568" y="6789"/>
                  </a:cubicBezTo>
                  <a:cubicBezTo>
                    <a:pt x="3645" y="7063"/>
                    <a:pt x="3874" y="7337"/>
                    <a:pt x="4179" y="7406"/>
                  </a:cubicBezTo>
                  <a:cubicBezTo>
                    <a:pt x="4484" y="7543"/>
                    <a:pt x="4866" y="7406"/>
                    <a:pt x="5018" y="7131"/>
                  </a:cubicBezTo>
                  <a:cubicBezTo>
                    <a:pt x="7995" y="0"/>
                    <a:pt x="7995" y="0"/>
                    <a:pt x="7995" y="0"/>
                  </a:cubicBezTo>
                  <a:cubicBezTo>
                    <a:pt x="13109" y="5691"/>
                    <a:pt x="13109" y="5691"/>
                    <a:pt x="13109" y="5691"/>
                  </a:cubicBezTo>
                  <a:cubicBezTo>
                    <a:pt x="13109" y="5691"/>
                    <a:pt x="13109" y="5691"/>
                    <a:pt x="13033" y="5691"/>
                  </a:cubicBezTo>
                  <a:cubicBezTo>
                    <a:pt x="12346" y="5554"/>
                    <a:pt x="11582" y="5760"/>
                    <a:pt x="10972" y="6171"/>
                  </a:cubicBezTo>
                  <a:cubicBezTo>
                    <a:pt x="9827" y="6994"/>
                    <a:pt x="9674" y="8503"/>
                    <a:pt x="10590" y="9531"/>
                  </a:cubicBezTo>
                  <a:cubicBezTo>
                    <a:pt x="11506" y="10560"/>
                    <a:pt x="13185" y="10697"/>
                    <a:pt x="14330" y="9874"/>
                  </a:cubicBezTo>
                  <a:cubicBezTo>
                    <a:pt x="14864" y="9394"/>
                    <a:pt x="15246" y="8777"/>
                    <a:pt x="15246" y="8091"/>
                  </a:cubicBezTo>
                  <a:cubicBezTo>
                    <a:pt x="15246" y="8091"/>
                    <a:pt x="15246" y="8023"/>
                    <a:pt x="15246" y="8023"/>
                  </a:cubicBezTo>
                  <a:lnTo>
                    <a:pt x="21352" y="14743"/>
                  </a:lnTo>
                  <a:close/>
                </a:path>
              </a:pathLst>
            </a:custGeom>
            <a:solidFill>
              <a:srgbClr val="1D506D"/>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61" name="iṡliďè">
              <a:extLst>
                <a:ext uri="{FF2B5EF4-FFF2-40B4-BE49-F238E27FC236}">
                  <a16:creationId xmlns:a16="http://schemas.microsoft.com/office/drawing/2014/main" xmlns="" id="{055B7307-3442-41BC-9CB3-15D032E0B5F7}"/>
                </a:ext>
              </a:extLst>
            </p:cNvPr>
            <p:cNvSpPr/>
            <p:nvPr/>
          </p:nvSpPr>
          <p:spPr>
            <a:xfrm>
              <a:off x="7537980"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06" y="4089"/>
                    <a:pt x="18501" y="6844"/>
                    <a:pt x="17316" y="8978"/>
                  </a:cubicBezTo>
                  <a:cubicBezTo>
                    <a:pt x="15767" y="11822"/>
                    <a:pt x="15220" y="17333"/>
                    <a:pt x="15220" y="19822"/>
                  </a:cubicBezTo>
                  <a:cubicBezTo>
                    <a:pt x="15220" y="21600"/>
                    <a:pt x="15220" y="21600"/>
                    <a:pt x="15220" y="21600"/>
                  </a:cubicBezTo>
                  <a:cubicBezTo>
                    <a:pt x="8476" y="13600"/>
                    <a:pt x="8476" y="13600"/>
                    <a:pt x="8476" y="13600"/>
                  </a:cubicBezTo>
                  <a:cubicBezTo>
                    <a:pt x="8294" y="13244"/>
                    <a:pt x="7838" y="13244"/>
                    <a:pt x="7473" y="13511"/>
                  </a:cubicBezTo>
                  <a:cubicBezTo>
                    <a:pt x="7200" y="13689"/>
                    <a:pt x="7018" y="14044"/>
                    <a:pt x="7018" y="14489"/>
                  </a:cubicBezTo>
                  <a:cubicBezTo>
                    <a:pt x="6927" y="15022"/>
                    <a:pt x="6744" y="15644"/>
                    <a:pt x="6197" y="16089"/>
                  </a:cubicBezTo>
                  <a:cubicBezTo>
                    <a:pt x="5286" y="16800"/>
                    <a:pt x="3919" y="16622"/>
                    <a:pt x="3099" y="15733"/>
                  </a:cubicBezTo>
                  <a:cubicBezTo>
                    <a:pt x="2370" y="14844"/>
                    <a:pt x="2461" y="13511"/>
                    <a:pt x="3463" y="12711"/>
                  </a:cubicBezTo>
                  <a:cubicBezTo>
                    <a:pt x="3919" y="12356"/>
                    <a:pt x="4557" y="12178"/>
                    <a:pt x="5195" y="12267"/>
                  </a:cubicBezTo>
                  <a:cubicBezTo>
                    <a:pt x="5559" y="12356"/>
                    <a:pt x="5924" y="12267"/>
                    <a:pt x="6289" y="12000"/>
                  </a:cubicBezTo>
                  <a:cubicBezTo>
                    <a:pt x="6562" y="11733"/>
                    <a:pt x="6653" y="11289"/>
                    <a:pt x="6380" y="11022"/>
                  </a:cubicBezTo>
                  <a:cubicBezTo>
                    <a:pt x="0" y="3378"/>
                    <a:pt x="0" y="3378"/>
                    <a:pt x="0" y="3378"/>
                  </a:cubicBezTo>
                  <a:cubicBezTo>
                    <a:pt x="9570" y="1867"/>
                    <a:pt x="9570" y="1867"/>
                    <a:pt x="9570" y="1867"/>
                  </a:cubicBezTo>
                  <a:cubicBezTo>
                    <a:pt x="9570" y="1867"/>
                    <a:pt x="9570" y="1956"/>
                    <a:pt x="9570" y="1956"/>
                  </a:cubicBezTo>
                  <a:cubicBezTo>
                    <a:pt x="9023" y="2667"/>
                    <a:pt x="8749" y="3556"/>
                    <a:pt x="8841" y="4356"/>
                  </a:cubicBezTo>
                  <a:cubicBezTo>
                    <a:pt x="9205" y="6044"/>
                    <a:pt x="10754" y="7200"/>
                    <a:pt x="12486" y="6933"/>
                  </a:cubicBezTo>
                  <a:cubicBezTo>
                    <a:pt x="14218" y="6667"/>
                    <a:pt x="15403" y="5067"/>
                    <a:pt x="15129" y="3378"/>
                  </a:cubicBezTo>
                  <a:cubicBezTo>
                    <a:pt x="14947" y="2489"/>
                    <a:pt x="14400" y="1778"/>
                    <a:pt x="13671" y="1333"/>
                  </a:cubicBezTo>
                  <a:cubicBezTo>
                    <a:pt x="13580" y="1244"/>
                    <a:pt x="13580" y="1244"/>
                    <a:pt x="13580" y="1244"/>
                  </a:cubicBezTo>
                  <a:lnTo>
                    <a:pt x="21600" y="0"/>
                  </a:lnTo>
                  <a:close/>
                </a:path>
              </a:pathLst>
            </a:custGeom>
            <a:solidFill>
              <a:srgbClr val="276B91">
                <a:alpha val="4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15" name="组合 14">
            <a:extLst>
              <a:ext uri="{FF2B5EF4-FFF2-40B4-BE49-F238E27FC236}">
                <a16:creationId xmlns:a16="http://schemas.microsoft.com/office/drawing/2014/main" xmlns="" id="{169050B8-B192-490F-90EB-C70A78E17032}"/>
              </a:ext>
            </a:extLst>
          </p:cNvPr>
          <p:cNvGrpSpPr/>
          <p:nvPr/>
        </p:nvGrpSpPr>
        <p:grpSpPr>
          <a:xfrm>
            <a:off x="7349409" y="4062999"/>
            <a:ext cx="595100" cy="470824"/>
            <a:chOff x="7349409" y="4062999"/>
            <a:chExt cx="595100" cy="470824"/>
          </a:xfrm>
        </p:grpSpPr>
        <p:sp>
          <p:nvSpPr>
            <p:cNvPr id="62" name="ïśľiḓe">
              <a:extLst>
                <a:ext uri="{FF2B5EF4-FFF2-40B4-BE49-F238E27FC236}">
                  <a16:creationId xmlns:a16="http://schemas.microsoft.com/office/drawing/2014/main" xmlns="" id="{E3ED4163-7DA4-4291-B93D-A1053743A124}"/>
                </a:ext>
              </a:extLst>
            </p:cNvPr>
            <p:cNvSpPr/>
            <p:nvPr/>
          </p:nvSpPr>
          <p:spPr>
            <a:xfrm>
              <a:off x="7349409" y="4062999"/>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1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255"/>
                    <a:pt x="274" y="3975"/>
                  </a:cubicBezTo>
                  <a:cubicBezTo>
                    <a:pt x="8388" y="18735"/>
                    <a:pt x="8388" y="18735"/>
                    <a:pt x="8388" y="18735"/>
                  </a:cubicBezTo>
                  <a:cubicBezTo>
                    <a:pt x="9760" y="21255"/>
                    <a:pt x="11588" y="21255"/>
                    <a:pt x="12960" y="18735"/>
                  </a:cubicBezTo>
                  <a:cubicBezTo>
                    <a:pt x="21074" y="3975"/>
                    <a:pt x="21074" y="3975"/>
                    <a:pt x="21074" y="3975"/>
                  </a:cubicBezTo>
                  <a:cubicBezTo>
                    <a:pt x="21417" y="3255"/>
                    <a:pt x="21531" y="2175"/>
                    <a:pt x="21302" y="1095"/>
                  </a:cubicBezTo>
                  <a:cubicBezTo>
                    <a:pt x="21188" y="375"/>
                    <a:pt x="20960" y="15"/>
                    <a:pt x="20731" y="1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63" name="ísļîḓe">
              <a:extLst>
                <a:ext uri="{FF2B5EF4-FFF2-40B4-BE49-F238E27FC236}">
                  <a16:creationId xmlns:a16="http://schemas.microsoft.com/office/drawing/2014/main" xmlns="" id="{06FD93B8-1377-4A84-B437-6B5F595F9C75}"/>
                </a:ext>
              </a:extLst>
            </p:cNvPr>
            <p:cNvSpPr/>
            <p:nvPr/>
          </p:nvSpPr>
          <p:spPr>
            <a:xfrm>
              <a:off x="7349409" y="4205874"/>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37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615"/>
                    <a:pt x="274" y="4335"/>
                  </a:cubicBezTo>
                  <a:cubicBezTo>
                    <a:pt x="8388" y="18735"/>
                    <a:pt x="8388" y="18735"/>
                    <a:pt x="8388" y="18735"/>
                  </a:cubicBezTo>
                  <a:cubicBezTo>
                    <a:pt x="9760" y="21255"/>
                    <a:pt x="11588" y="21255"/>
                    <a:pt x="12960" y="18735"/>
                  </a:cubicBezTo>
                  <a:cubicBezTo>
                    <a:pt x="21074" y="4335"/>
                    <a:pt x="21074" y="4335"/>
                    <a:pt x="21074" y="4335"/>
                  </a:cubicBezTo>
                  <a:cubicBezTo>
                    <a:pt x="21417" y="3615"/>
                    <a:pt x="21531" y="2175"/>
                    <a:pt x="21302" y="1095"/>
                  </a:cubicBezTo>
                  <a:cubicBezTo>
                    <a:pt x="21188" y="375"/>
                    <a:pt x="20960" y="15"/>
                    <a:pt x="20731" y="15"/>
                  </a:cubicBezTo>
                  <a:close/>
                </a:path>
              </a:pathLst>
            </a:custGeom>
            <a:solidFill>
              <a:srgbClr val="276B91"/>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64" name="íS1iḑè">
              <a:extLst>
                <a:ext uri="{FF2B5EF4-FFF2-40B4-BE49-F238E27FC236}">
                  <a16:creationId xmlns:a16="http://schemas.microsoft.com/office/drawing/2014/main" xmlns="" id="{0293C37E-B307-4651-AAB8-3A2D0AABD486}"/>
                </a:ext>
              </a:extLst>
            </p:cNvPr>
            <p:cNvSpPr/>
            <p:nvPr/>
          </p:nvSpPr>
          <p:spPr>
            <a:xfrm>
              <a:off x="7349409" y="4350863"/>
              <a:ext cx="595100" cy="182960"/>
            </a:xfrm>
            <a:custGeom>
              <a:avLst/>
              <a:gdLst/>
              <a:ahLst/>
              <a:cxnLst>
                <a:cxn ang="0">
                  <a:pos x="wd2" y="hd2"/>
                </a:cxn>
                <a:cxn ang="5400000">
                  <a:pos x="wd2" y="hd2"/>
                </a:cxn>
                <a:cxn ang="10800000">
                  <a:pos x="wd2" y="hd2"/>
                </a:cxn>
                <a:cxn ang="16200000">
                  <a:pos x="wd2" y="hd2"/>
                </a:cxn>
              </a:cxnLst>
              <a:rect l="0" t="0" r="r" b="b"/>
              <a:pathLst>
                <a:path w="21421" h="20745" extrusionOk="0">
                  <a:moveTo>
                    <a:pt x="20731" y="135"/>
                  </a:moveTo>
                  <a:cubicBezTo>
                    <a:pt x="20617" y="135"/>
                    <a:pt x="20502" y="135"/>
                    <a:pt x="20388" y="135"/>
                  </a:cubicBezTo>
                  <a:cubicBezTo>
                    <a:pt x="12274" y="14895"/>
                    <a:pt x="12274" y="14895"/>
                    <a:pt x="12274" y="14895"/>
                  </a:cubicBezTo>
                  <a:cubicBezTo>
                    <a:pt x="11245" y="16695"/>
                    <a:pt x="10102" y="16695"/>
                    <a:pt x="9074" y="14895"/>
                  </a:cubicBezTo>
                  <a:cubicBezTo>
                    <a:pt x="960" y="135"/>
                    <a:pt x="960" y="135"/>
                    <a:pt x="960" y="135"/>
                  </a:cubicBezTo>
                  <a:cubicBezTo>
                    <a:pt x="731" y="-225"/>
                    <a:pt x="274" y="135"/>
                    <a:pt x="45" y="1215"/>
                  </a:cubicBezTo>
                  <a:cubicBezTo>
                    <a:pt x="-69" y="2295"/>
                    <a:pt x="45" y="3375"/>
                    <a:pt x="274" y="4095"/>
                  </a:cubicBezTo>
                  <a:cubicBezTo>
                    <a:pt x="8388" y="18855"/>
                    <a:pt x="8388" y="18855"/>
                    <a:pt x="8388" y="18855"/>
                  </a:cubicBezTo>
                  <a:cubicBezTo>
                    <a:pt x="9760" y="21375"/>
                    <a:pt x="11588" y="21375"/>
                    <a:pt x="12960" y="18855"/>
                  </a:cubicBezTo>
                  <a:cubicBezTo>
                    <a:pt x="21074" y="4095"/>
                    <a:pt x="21074" y="4095"/>
                    <a:pt x="21074" y="4095"/>
                  </a:cubicBezTo>
                  <a:cubicBezTo>
                    <a:pt x="21417" y="3375"/>
                    <a:pt x="21531" y="2295"/>
                    <a:pt x="21302" y="1215"/>
                  </a:cubicBezTo>
                  <a:cubicBezTo>
                    <a:pt x="21188" y="495"/>
                    <a:pt x="20960" y="135"/>
                    <a:pt x="20731" y="13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dirty="0">
                <a:cs typeface="+mn-ea"/>
                <a:sym typeface="+mn-lt"/>
              </a:endParaRPr>
            </a:p>
          </p:txBody>
        </p:sp>
      </p:grpSp>
      <p:sp>
        <p:nvSpPr>
          <p:cNvPr id="65" name="椭圆 64">
            <a:extLst>
              <a:ext uri="{FF2B5EF4-FFF2-40B4-BE49-F238E27FC236}">
                <a16:creationId xmlns:a16="http://schemas.microsoft.com/office/drawing/2014/main" xmlns="" id="{CFD4762B-7CAD-41C7-8AEF-A59508428394}"/>
              </a:ext>
            </a:extLst>
          </p:cNvPr>
          <p:cNvSpPr/>
          <p:nvPr/>
        </p:nvSpPr>
        <p:spPr>
          <a:xfrm>
            <a:off x="1567778"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1D506D"/>
                </a:solidFill>
                <a:cs typeface="+mn-ea"/>
                <a:sym typeface="+mn-lt"/>
              </a:rPr>
              <a:t>01</a:t>
            </a:r>
            <a:endParaRPr lang="zh-CN" altLang="en-US" dirty="0">
              <a:solidFill>
                <a:srgbClr val="1D506D"/>
              </a:solidFill>
              <a:cs typeface="+mn-ea"/>
              <a:sym typeface="+mn-lt"/>
            </a:endParaRPr>
          </a:p>
        </p:txBody>
      </p:sp>
      <p:sp>
        <p:nvSpPr>
          <p:cNvPr id="66" name="椭圆 65">
            <a:extLst>
              <a:ext uri="{FF2B5EF4-FFF2-40B4-BE49-F238E27FC236}">
                <a16:creationId xmlns:a16="http://schemas.microsoft.com/office/drawing/2014/main" xmlns="" id="{320F9610-A20D-41D5-8713-CE5E815912D8}"/>
              </a:ext>
            </a:extLst>
          </p:cNvPr>
          <p:cNvSpPr/>
          <p:nvPr/>
        </p:nvSpPr>
        <p:spPr>
          <a:xfrm>
            <a:off x="4369009"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02</a:t>
            </a:r>
            <a:endParaRPr lang="zh-CN" altLang="en-US" dirty="0">
              <a:solidFill>
                <a:schemeClr val="tx1">
                  <a:lumMod val="50000"/>
                  <a:lumOff val="50000"/>
                </a:schemeClr>
              </a:solidFill>
              <a:cs typeface="+mn-ea"/>
              <a:sym typeface="+mn-lt"/>
            </a:endParaRPr>
          </a:p>
        </p:txBody>
      </p:sp>
      <p:sp>
        <p:nvSpPr>
          <p:cNvPr id="67" name="椭圆 66">
            <a:extLst>
              <a:ext uri="{FF2B5EF4-FFF2-40B4-BE49-F238E27FC236}">
                <a16:creationId xmlns:a16="http://schemas.microsoft.com/office/drawing/2014/main" xmlns="" id="{552CD003-D703-4B6E-BB2C-8BE30D884DC3}"/>
              </a:ext>
            </a:extLst>
          </p:cNvPr>
          <p:cNvSpPr/>
          <p:nvPr/>
        </p:nvSpPr>
        <p:spPr>
          <a:xfrm>
            <a:off x="7111856"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1D506D"/>
                </a:solidFill>
                <a:cs typeface="+mn-ea"/>
                <a:sym typeface="+mn-lt"/>
              </a:rPr>
              <a:t>03</a:t>
            </a:r>
            <a:endParaRPr lang="zh-CN" altLang="en-US" dirty="0">
              <a:solidFill>
                <a:srgbClr val="1D506D"/>
              </a:solidFill>
              <a:cs typeface="+mn-ea"/>
              <a:sym typeface="+mn-lt"/>
            </a:endParaRPr>
          </a:p>
        </p:txBody>
      </p:sp>
      <p:sp>
        <p:nvSpPr>
          <p:cNvPr id="68" name="椭圆 67">
            <a:extLst>
              <a:ext uri="{FF2B5EF4-FFF2-40B4-BE49-F238E27FC236}">
                <a16:creationId xmlns:a16="http://schemas.microsoft.com/office/drawing/2014/main" xmlns="" id="{0386FC4C-D816-4BEF-88EC-78830A2FC906}"/>
              </a:ext>
            </a:extLst>
          </p:cNvPr>
          <p:cNvSpPr/>
          <p:nvPr/>
        </p:nvSpPr>
        <p:spPr>
          <a:xfrm>
            <a:off x="9913087"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04</a:t>
            </a:r>
            <a:endParaRPr lang="zh-CN" altLang="en-US" dirty="0">
              <a:solidFill>
                <a:schemeClr val="tx1">
                  <a:lumMod val="50000"/>
                  <a:lumOff val="50000"/>
                </a:schemeClr>
              </a:solidFill>
              <a:cs typeface="+mn-ea"/>
              <a:sym typeface="+mn-lt"/>
            </a:endParaRPr>
          </a:p>
        </p:txBody>
      </p:sp>
      <p:grpSp>
        <p:nvGrpSpPr>
          <p:cNvPr id="38" name="组合 37">
            <a:extLst>
              <a:ext uri="{FF2B5EF4-FFF2-40B4-BE49-F238E27FC236}">
                <a16:creationId xmlns:a16="http://schemas.microsoft.com/office/drawing/2014/main" xmlns="" id="{ED45FF4C-8516-4995-9D2D-A46F13D7B4B2}"/>
              </a:ext>
            </a:extLst>
          </p:cNvPr>
          <p:cNvGrpSpPr/>
          <p:nvPr/>
        </p:nvGrpSpPr>
        <p:grpSpPr>
          <a:xfrm>
            <a:off x="1108155" y="4859984"/>
            <a:ext cx="2019691" cy="1115150"/>
            <a:chOff x="1108155" y="4859984"/>
            <a:chExt cx="2019691" cy="1115150"/>
          </a:xfrm>
        </p:grpSpPr>
        <p:sp>
          <p:nvSpPr>
            <p:cNvPr id="12" name="íŝļíďè">
              <a:extLst>
                <a:ext uri="{FF2B5EF4-FFF2-40B4-BE49-F238E27FC236}">
                  <a16:creationId xmlns:a16="http://schemas.microsoft.com/office/drawing/2014/main" xmlns="" id="{FECF5AD6-6A02-4BFF-A02D-A6101759554A}"/>
                </a:ext>
              </a:extLst>
            </p:cNvPr>
            <p:cNvSpPr/>
            <p:nvPr/>
          </p:nvSpPr>
          <p:spPr>
            <a:xfrm>
              <a:off x="1248445" y="49065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2"/>
            </a:solidFill>
            <a:ln w="12700">
              <a:miter lim="400000"/>
            </a:ln>
          </p:spPr>
          <p:txBody>
            <a:bodyPr wrap="square" lIns="91440" tIns="45720" rIns="91440" bIns="45720" anchor="ctr">
              <a:normAutofit fontScale="85000" lnSpcReduction="20000"/>
            </a:bodyPr>
            <a:lstStyle/>
            <a:p>
              <a:pPr algn="ctr"/>
              <a:endParaRPr>
                <a:cs typeface="+mn-ea"/>
                <a:sym typeface="+mn-lt"/>
              </a:endParaRPr>
            </a:p>
          </p:txBody>
        </p:sp>
        <p:sp>
          <p:nvSpPr>
            <p:cNvPr id="69" name="Title 20">
              <a:extLst>
                <a:ext uri="{FF2B5EF4-FFF2-40B4-BE49-F238E27FC236}">
                  <a16:creationId xmlns:a16="http://schemas.microsoft.com/office/drawing/2014/main" xmlns="" id="{8BD56A27-95AE-45BB-A11D-661F91147CA9}"/>
                </a:ext>
              </a:extLst>
            </p:cNvPr>
            <p:cNvSpPr txBox="1"/>
            <p:nvPr/>
          </p:nvSpPr>
          <p:spPr>
            <a:xfrm>
              <a:off x="1108155"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3" name="矩形 72">
              <a:extLst>
                <a:ext uri="{FF2B5EF4-FFF2-40B4-BE49-F238E27FC236}">
                  <a16:creationId xmlns:a16="http://schemas.microsoft.com/office/drawing/2014/main" xmlns="" id="{465668DB-A14C-4BB3-A339-1B9D307E632B}"/>
                </a:ext>
              </a:extLst>
            </p:cNvPr>
            <p:cNvSpPr/>
            <p:nvPr/>
          </p:nvSpPr>
          <p:spPr>
            <a:xfrm>
              <a:off x="1567778"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p>
          </p:txBody>
        </p:sp>
      </p:grpSp>
      <p:grpSp>
        <p:nvGrpSpPr>
          <p:cNvPr id="39" name="组合 38">
            <a:extLst>
              <a:ext uri="{FF2B5EF4-FFF2-40B4-BE49-F238E27FC236}">
                <a16:creationId xmlns:a16="http://schemas.microsoft.com/office/drawing/2014/main" xmlns="" id="{022B7132-1954-47EE-9983-C0B9AC34E80D}"/>
              </a:ext>
            </a:extLst>
          </p:cNvPr>
          <p:cNvGrpSpPr/>
          <p:nvPr/>
        </p:nvGrpSpPr>
        <p:grpSpPr>
          <a:xfrm>
            <a:off x="3876871" y="4859984"/>
            <a:ext cx="2019691" cy="1115150"/>
            <a:chOff x="3876871" y="4859984"/>
            <a:chExt cx="2019691" cy="1115150"/>
          </a:xfrm>
        </p:grpSpPr>
        <p:sp>
          <p:nvSpPr>
            <p:cNvPr id="16" name="ïṥlïde">
              <a:extLst>
                <a:ext uri="{FF2B5EF4-FFF2-40B4-BE49-F238E27FC236}">
                  <a16:creationId xmlns:a16="http://schemas.microsoft.com/office/drawing/2014/main" xmlns="" id="{0CF80220-9EC4-43F5-9D75-513B4B5DBA16}"/>
                </a:ext>
              </a:extLst>
            </p:cNvPr>
            <p:cNvSpPr/>
            <p:nvPr/>
          </p:nvSpPr>
          <p:spPr>
            <a:xfrm>
              <a:off x="4043550" y="489383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2"/>
            </a:solidFill>
            <a:ln w="12700">
              <a:miter lim="400000"/>
            </a:ln>
          </p:spPr>
          <p:txBody>
            <a:bodyPr wrap="square" lIns="91440" tIns="45720" rIns="91440" bIns="45720" anchor="ctr">
              <a:normAutofit fontScale="85000" lnSpcReduction="20000"/>
            </a:bodyPr>
            <a:lstStyle/>
            <a:p>
              <a:pPr algn="ctr"/>
              <a:endParaRPr>
                <a:cs typeface="+mn-ea"/>
                <a:sym typeface="+mn-lt"/>
              </a:endParaRPr>
            </a:p>
          </p:txBody>
        </p:sp>
        <p:sp>
          <p:nvSpPr>
            <p:cNvPr id="70" name="Title 20">
              <a:extLst>
                <a:ext uri="{FF2B5EF4-FFF2-40B4-BE49-F238E27FC236}">
                  <a16:creationId xmlns:a16="http://schemas.microsoft.com/office/drawing/2014/main" xmlns="" id="{C57373FF-D180-46FD-B390-68066F7AC8EF}"/>
                </a:ext>
              </a:extLst>
            </p:cNvPr>
            <p:cNvSpPr txBox="1"/>
            <p:nvPr/>
          </p:nvSpPr>
          <p:spPr>
            <a:xfrm>
              <a:off x="3876871"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4" name="矩形 73">
              <a:extLst>
                <a:ext uri="{FF2B5EF4-FFF2-40B4-BE49-F238E27FC236}">
                  <a16:creationId xmlns:a16="http://schemas.microsoft.com/office/drawing/2014/main" xmlns="" id="{D6433AD0-9645-4537-B5E4-20B30EC22820}"/>
                </a:ext>
              </a:extLst>
            </p:cNvPr>
            <p:cNvSpPr/>
            <p:nvPr/>
          </p:nvSpPr>
          <p:spPr>
            <a:xfrm>
              <a:off x="4351401"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p>
          </p:txBody>
        </p:sp>
      </p:grpSp>
      <p:grpSp>
        <p:nvGrpSpPr>
          <p:cNvPr id="40" name="组合 39">
            <a:extLst>
              <a:ext uri="{FF2B5EF4-FFF2-40B4-BE49-F238E27FC236}">
                <a16:creationId xmlns:a16="http://schemas.microsoft.com/office/drawing/2014/main" xmlns="" id="{7A3F0181-C80C-449F-9DD5-A4513B48CF78}"/>
              </a:ext>
            </a:extLst>
          </p:cNvPr>
          <p:cNvGrpSpPr/>
          <p:nvPr/>
        </p:nvGrpSpPr>
        <p:grpSpPr>
          <a:xfrm>
            <a:off x="6692238" y="4859984"/>
            <a:ext cx="2019691" cy="1115150"/>
            <a:chOff x="6692238" y="4859984"/>
            <a:chExt cx="2019691" cy="1115150"/>
          </a:xfrm>
        </p:grpSpPr>
        <p:sp>
          <p:nvSpPr>
            <p:cNvPr id="18" name="í$1idè">
              <a:extLst>
                <a:ext uri="{FF2B5EF4-FFF2-40B4-BE49-F238E27FC236}">
                  <a16:creationId xmlns:a16="http://schemas.microsoft.com/office/drawing/2014/main" xmlns="" id="{B3266262-2BCE-400D-A012-2DD524BAD6E3}"/>
                </a:ext>
              </a:extLst>
            </p:cNvPr>
            <p:cNvSpPr/>
            <p:nvPr/>
          </p:nvSpPr>
          <p:spPr>
            <a:xfrm>
              <a:off x="6838655" y="4919214"/>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2"/>
            </a:solidFill>
            <a:ln w="12700">
              <a:miter lim="400000"/>
            </a:ln>
          </p:spPr>
          <p:txBody>
            <a:bodyPr wrap="square" lIns="91440" tIns="45720" rIns="91440" bIns="45720" anchor="ctr">
              <a:normAutofit fontScale="70000" lnSpcReduction="20000"/>
            </a:bodyPr>
            <a:lstStyle/>
            <a:p>
              <a:pPr algn="ctr"/>
              <a:endParaRPr>
                <a:cs typeface="+mn-ea"/>
                <a:sym typeface="+mn-lt"/>
              </a:endParaRPr>
            </a:p>
          </p:txBody>
        </p:sp>
        <p:sp>
          <p:nvSpPr>
            <p:cNvPr id="71" name="Title 20">
              <a:extLst>
                <a:ext uri="{FF2B5EF4-FFF2-40B4-BE49-F238E27FC236}">
                  <a16:creationId xmlns:a16="http://schemas.microsoft.com/office/drawing/2014/main" xmlns="" id="{8DF304E7-0475-48FC-A999-F99EDD37104C}"/>
                </a:ext>
              </a:extLst>
            </p:cNvPr>
            <p:cNvSpPr txBox="1"/>
            <p:nvPr/>
          </p:nvSpPr>
          <p:spPr>
            <a:xfrm>
              <a:off x="6692238"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5" name="矩形 74">
              <a:extLst>
                <a:ext uri="{FF2B5EF4-FFF2-40B4-BE49-F238E27FC236}">
                  <a16:creationId xmlns:a16="http://schemas.microsoft.com/office/drawing/2014/main" xmlns="" id="{A1ADED2A-8798-4FBD-9657-CCA9B72F3E6E}"/>
                </a:ext>
              </a:extLst>
            </p:cNvPr>
            <p:cNvSpPr/>
            <p:nvPr/>
          </p:nvSpPr>
          <p:spPr>
            <a:xfrm>
              <a:off x="7135024"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p>
          </p:txBody>
        </p:sp>
      </p:grpSp>
      <p:grpSp>
        <p:nvGrpSpPr>
          <p:cNvPr id="41" name="组合 40">
            <a:extLst>
              <a:ext uri="{FF2B5EF4-FFF2-40B4-BE49-F238E27FC236}">
                <a16:creationId xmlns:a16="http://schemas.microsoft.com/office/drawing/2014/main" xmlns="" id="{00991185-76DD-4F8F-8BCE-18EE2265AFCB}"/>
              </a:ext>
            </a:extLst>
          </p:cNvPr>
          <p:cNvGrpSpPr/>
          <p:nvPr/>
        </p:nvGrpSpPr>
        <p:grpSpPr>
          <a:xfrm>
            <a:off x="9460954" y="4859984"/>
            <a:ext cx="2019691" cy="1115150"/>
            <a:chOff x="9460954" y="4859984"/>
            <a:chExt cx="2019691" cy="1115150"/>
          </a:xfrm>
        </p:grpSpPr>
        <p:sp>
          <p:nvSpPr>
            <p:cNvPr id="14" name="ïṩ1îde">
              <a:extLst>
                <a:ext uri="{FF2B5EF4-FFF2-40B4-BE49-F238E27FC236}">
                  <a16:creationId xmlns:a16="http://schemas.microsoft.com/office/drawing/2014/main" xmlns="" id="{73C271BB-175B-48D2-9B46-AACFE2680FBA}"/>
                </a:ext>
              </a:extLst>
            </p:cNvPr>
            <p:cNvSpPr/>
            <p:nvPr/>
          </p:nvSpPr>
          <p:spPr>
            <a:xfrm>
              <a:off x="9633759" y="49065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2"/>
            </a:solidFill>
            <a:ln w="12700">
              <a:miter lim="400000"/>
            </a:ln>
          </p:spPr>
          <p:txBody>
            <a:bodyPr wrap="square" lIns="91440" tIns="45720" rIns="91440" bIns="45720" anchor="ctr">
              <a:normAutofit fontScale="85000" lnSpcReduction="20000"/>
            </a:bodyPr>
            <a:lstStyle/>
            <a:p>
              <a:pPr algn="ctr"/>
              <a:endParaRPr>
                <a:cs typeface="+mn-ea"/>
                <a:sym typeface="+mn-lt"/>
              </a:endParaRPr>
            </a:p>
          </p:txBody>
        </p:sp>
        <p:sp>
          <p:nvSpPr>
            <p:cNvPr id="72" name="Title 20">
              <a:extLst>
                <a:ext uri="{FF2B5EF4-FFF2-40B4-BE49-F238E27FC236}">
                  <a16:creationId xmlns:a16="http://schemas.microsoft.com/office/drawing/2014/main" xmlns="" id="{5B8EDEA4-975C-477E-9CC9-6EBE8D7FE56B}"/>
                </a:ext>
              </a:extLst>
            </p:cNvPr>
            <p:cNvSpPr txBox="1"/>
            <p:nvPr/>
          </p:nvSpPr>
          <p:spPr>
            <a:xfrm>
              <a:off x="9460954"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6" name="矩形 75">
              <a:extLst>
                <a:ext uri="{FF2B5EF4-FFF2-40B4-BE49-F238E27FC236}">
                  <a16:creationId xmlns:a16="http://schemas.microsoft.com/office/drawing/2014/main" xmlns="" id="{03DE381B-D10D-4FD9-8DAF-6A4732F5B561}"/>
                </a:ext>
              </a:extLst>
            </p:cNvPr>
            <p:cNvSpPr/>
            <p:nvPr/>
          </p:nvSpPr>
          <p:spPr>
            <a:xfrm>
              <a:off x="9918647"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p>
          </p:txBody>
        </p:sp>
      </p:grpSp>
    </p:spTree>
    <p:extLst>
      <p:ext uri="{BB962C8B-B14F-4D97-AF65-F5344CB8AC3E}">
        <p14:creationId xmlns:p14="http://schemas.microsoft.com/office/powerpoint/2010/main" val="29104647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3" presetClass="entr" presetSubtype="27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strVal val="2/3*#ppt_w"/>
                                          </p:val>
                                        </p:tav>
                                        <p:tav tm="100000">
                                          <p:val>
                                            <p:strVal val="#ppt_w"/>
                                          </p:val>
                                        </p:tav>
                                      </p:tavLst>
                                    </p:anim>
                                    <p:anim calcmode="lin" valueType="num">
                                      <p:cBhvr>
                                        <p:cTn id="30" dur="750" fill="hold"/>
                                        <p:tgtEl>
                                          <p:spTgt spid="5"/>
                                        </p:tgtEl>
                                        <p:attrNameLst>
                                          <p:attrName>ppt_h</p:attrName>
                                        </p:attrNameLst>
                                      </p:cBhvr>
                                      <p:tavLst>
                                        <p:tav tm="0">
                                          <p:val>
                                            <p:strVal val="2/3*#ppt_h"/>
                                          </p:val>
                                        </p:tav>
                                        <p:tav tm="100000">
                                          <p:val>
                                            <p:strVal val="#ppt_h"/>
                                          </p:val>
                                        </p:tav>
                                      </p:tavLst>
                                    </p:anim>
                                  </p:childTnLst>
                                </p:cTn>
                              </p:par>
                              <p:par>
                                <p:cTn id="31" presetID="23" presetClass="entr" presetSubtype="288"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750" fill="hold"/>
                                        <p:tgtEl>
                                          <p:spTgt spid="65"/>
                                        </p:tgtEl>
                                        <p:attrNameLst>
                                          <p:attrName>ppt_w</p:attrName>
                                        </p:attrNameLst>
                                      </p:cBhvr>
                                      <p:tavLst>
                                        <p:tav tm="0">
                                          <p:val>
                                            <p:strVal val="4/3*#ppt_w"/>
                                          </p:val>
                                        </p:tav>
                                        <p:tav tm="100000">
                                          <p:val>
                                            <p:strVal val="#ppt_w"/>
                                          </p:val>
                                        </p:tav>
                                      </p:tavLst>
                                    </p:anim>
                                    <p:anim calcmode="lin" valueType="num">
                                      <p:cBhvr>
                                        <p:cTn id="34" dur="750" fill="hold"/>
                                        <p:tgtEl>
                                          <p:spTgt spid="65"/>
                                        </p:tgtEl>
                                        <p:attrNameLst>
                                          <p:attrName>ppt_h</p:attrName>
                                        </p:attrNameLst>
                                      </p:cBhvr>
                                      <p:tavLst>
                                        <p:tav tm="0">
                                          <p:val>
                                            <p:strVal val="4/3*#ppt_h"/>
                                          </p:val>
                                        </p:tav>
                                        <p:tav tm="100000">
                                          <p:val>
                                            <p:strVal val="#ppt_h"/>
                                          </p:val>
                                        </p:tav>
                                      </p:tavLst>
                                    </p:anim>
                                  </p:childTnLst>
                                </p:cTn>
                              </p:par>
                            </p:childTnLst>
                          </p:cTn>
                        </p:par>
                        <p:par>
                          <p:cTn id="35" fill="hold">
                            <p:stCondLst>
                              <p:cond delay="1750"/>
                            </p:stCondLst>
                            <p:childTnLst>
                              <p:par>
                                <p:cTn id="36" presetID="12" presetClass="entr" presetSubtype="1"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p:tgtEl>
                                          <p:spTgt spid="37"/>
                                        </p:tgtEl>
                                        <p:attrNameLst>
                                          <p:attrName>ppt_y</p:attrName>
                                        </p:attrNameLst>
                                      </p:cBhvr>
                                      <p:tavLst>
                                        <p:tav tm="0">
                                          <p:val>
                                            <p:strVal val="#ppt_y-#ppt_h*1.125000"/>
                                          </p:val>
                                        </p:tav>
                                        <p:tav tm="100000">
                                          <p:val>
                                            <p:strVal val="#ppt_y"/>
                                          </p:val>
                                        </p:tav>
                                      </p:tavLst>
                                    </p:anim>
                                    <p:animEffect transition="in" filter="wipe(down)">
                                      <p:cBhvr>
                                        <p:cTn id="39" dur="500"/>
                                        <p:tgtEl>
                                          <p:spTgt spid="37"/>
                                        </p:tgtEl>
                                      </p:cBhvr>
                                    </p:animEffect>
                                  </p:childTnLst>
                                </p:cTn>
                              </p:par>
                              <p:par>
                                <p:cTn id="40" presetID="42"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2750"/>
                            </p:stCondLst>
                            <p:childTnLst>
                              <p:par>
                                <p:cTn id="46" presetID="23" presetClass="entr" presetSubtype="272"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750" fill="hold"/>
                                        <p:tgtEl>
                                          <p:spTgt spid="6"/>
                                        </p:tgtEl>
                                        <p:attrNameLst>
                                          <p:attrName>ppt_w</p:attrName>
                                        </p:attrNameLst>
                                      </p:cBhvr>
                                      <p:tavLst>
                                        <p:tav tm="0">
                                          <p:val>
                                            <p:strVal val="2/3*#ppt_w"/>
                                          </p:val>
                                        </p:tav>
                                        <p:tav tm="100000">
                                          <p:val>
                                            <p:strVal val="#ppt_w"/>
                                          </p:val>
                                        </p:tav>
                                      </p:tavLst>
                                    </p:anim>
                                    <p:anim calcmode="lin" valueType="num">
                                      <p:cBhvr>
                                        <p:cTn id="49" dur="750" fill="hold"/>
                                        <p:tgtEl>
                                          <p:spTgt spid="6"/>
                                        </p:tgtEl>
                                        <p:attrNameLst>
                                          <p:attrName>ppt_h</p:attrName>
                                        </p:attrNameLst>
                                      </p:cBhvr>
                                      <p:tavLst>
                                        <p:tav tm="0">
                                          <p:val>
                                            <p:strVal val="2/3*#ppt_h"/>
                                          </p:val>
                                        </p:tav>
                                        <p:tav tm="100000">
                                          <p:val>
                                            <p:strVal val="#ppt_h"/>
                                          </p:val>
                                        </p:tav>
                                      </p:tavLst>
                                    </p:anim>
                                  </p:childTnLst>
                                </p:cTn>
                              </p:par>
                              <p:par>
                                <p:cTn id="50" presetID="23" presetClass="entr" presetSubtype="28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750" fill="hold"/>
                                        <p:tgtEl>
                                          <p:spTgt spid="66"/>
                                        </p:tgtEl>
                                        <p:attrNameLst>
                                          <p:attrName>ppt_w</p:attrName>
                                        </p:attrNameLst>
                                      </p:cBhvr>
                                      <p:tavLst>
                                        <p:tav tm="0">
                                          <p:val>
                                            <p:strVal val="4/3*#ppt_w"/>
                                          </p:val>
                                        </p:tav>
                                        <p:tav tm="100000">
                                          <p:val>
                                            <p:strVal val="#ppt_w"/>
                                          </p:val>
                                        </p:tav>
                                      </p:tavLst>
                                    </p:anim>
                                    <p:anim calcmode="lin" valueType="num">
                                      <p:cBhvr>
                                        <p:cTn id="53" dur="750" fill="hold"/>
                                        <p:tgtEl>
                                          <p:spTgt spid="66"/>
                                        </p:tgtEl>
                                        <p:attrNameLst>
                                          <p:attrName>ppt_h</p:attrName>
                                        </p:attrNameLst>
                                      </p:cBhvr>
                                      <p:tavLst>
                                        <p:tav tm="0">
                                          <p:val>
                                            <p:strVal val="4/3*#ppt_h"/>
                                          </p:val>
                                        </p:tav>
                                        <p:tav tm="100000">
                                          <p:val>
                                            <p:strVal val="#ppt_h"/>
                                          </p:val>
                                        </p:tav>
                                      </p:tavLst>
                                    </p:anim>
                                  </p:childTnLst>
                                </p:cTn>
                              </p:par>
                            </p:childTnLst>
                          </p:cTn>
                        </p:par>
                        <p:par>
                          <p:cTn id="54" fill="hold">
                            <p:stCondLst>
                              <p:cond delay="3500"/>
                            </p:stCondLst>
                            <p:childTnLst>
                              <p:par>
                                <p:cTn id="55" presetID="12" presetClass="entr" presetSubtype="1"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ppt_y</p:attrName>
                                        </p:attrNameLst>
                                      </p:cBhvr>
                                      <p:tavLst>
                                        <p:tav tm="0">
                                          <p:val>
                                            <p:strVal val="#ppt_y-#ppt_h*1.125000"/>
                                          </p:val>
                                        </p:tav>
                                        <p:tav tm="100000">
                                          <p:val>
                                            <p:strVal val="#ppt_y"/>
                                          </p:val>
                                        </p:tav>
                                      </p:tavLst>
                                    </p:anim>
                                    <p:animEffect transition="in" filter="wipe(down)">
                                      <p:cBhvr>
                                        <p:cTn id="58" dur="500"/>
                                        <p:tgtEl>
                                          <p:spTgt spid="17"/>
                                        </p:tgtEl>
                                      </p:cBhvr>
                                    </p:animEffect>
                                  </p:childTnLst>
                                </p:cTn>
                              </p:par>
                              <p:par>
                                <p:cTn id="59" presetID="42"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23" presetClass="entr" presetSubtype="272"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750" fill="hold"/>
                                        <p:tgtEl>
                                          <p:spTgt spid="8"/>
                                        </p:tgtEl>
                                        <p:attrNameLst>
                                          <p:attrName>ppt_w</p:attrName>
                                        </p:attrNameLst>
                                      </p:cBhvr>
                                      <p:tavLst>
                                        <p:tav tm="0">
                                          <p:val>
                                            <p:strVal val="2/3*#ppt_w"/>
                                          </p:val>
                                        </p:tav>
                                        <p:tav tm="100000">
                                          <p:val>
                                            <p:strVal val="#ppt_w"/>
                                          </p:val>
                                        </p:tav>
                                      </p:tavLst>
                                    </p:anim>
                                    <p:anim calcmode="lin" valueType="num">
                                      <p:cBhvr>
                                        <p:cTn id="68" dur="750" fill="hold"/>
                                        <p:tgtEl>
                                          <p:spTgt spid="8"/>
                                        </p:tgtEl>
                                        <p:attrNameLst>
                                          <p:attrName>ppt_h</p:attrName>
                                        </p:attrNameLst>
                                      </p:cBhvr>
                                      <p:tavLst>
                                        <p:tav tm="0">
                                          <p:val>
                                            <p:strVal val="2/3*#ppt_h"/>
                                          </p:val>
                                        </p:tav>
                                        <p:tav tm="100000">
                                          <p:val>
                                            <p:strVal val="#ppt_h"/>
                                          </p:val>
                                        </p:tav>
                                      </p:tavLst>
                                    </p:anim>
                                  </p:childTnLst>
                                </p:cTn>
                              </p:par>
                              <p:par>
                                <p:cTn id="69" presetID="23" presetClass="entr" presetSubtype="288"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p:cTn id="71" dur="750" fill="hold"/>
                                        <p:tgtEl>
                                          <p:spTgt spid="67"/>
                                        </p:tgtEl>
                                        <p:attrNameLst>
                                          <p:attrName>ppt_w</p:attrName>
                                        </p:attrNameLst>
                                      </p:cBhvr>
                                      <p:tavLst>
                                        <p:tav tm="0">
                                          <p:val>
                                            <p:strVal val="4/3*#ppt_w"/>
                                          </p:val>
                                        </p:tav>
                                        <p:tav tm="100000">
                                          <p:val>
                                            <p:strVal val="#ppt_w"/>
                                          </p:val>
                                        </p:tav>
                                      </p:tavLst>
                                    </p:anim>
                                    <p:anim calcmode="lin" valueType="num">
                                      <p:cBhvr>
                                        <p:cTn id="72" dur="750" fill="hold"/>
                                        <p:tgtEl>
                                          <p:spTgt spid="67"/>
                                        </p:tgtEl>
                                        <p:attrNameLst>
                                          <p:attrName>ppt_h</p:attrName>
                                        </p:attrNameLst>
                                      </p:cBhvr>
                                      <p:tavLst>
                                        <p:tav tm="0">
                                          <p:val>
                                            <p:strVal val="4/3*#ppt_h"/>
                                          </p:val>
                                        </p:tav>
                                        <p:tav tm="100000">
                                          <p:val>
                                            <p:strVal val="#ppt_h"/>
                                          </p:val>
                                        </p:tav>
                                      </p:tavLst>
                                    </p:anim>
                                  </p:childTnLst>
                                </p:cTn>
                              </p:par>
                            </p:childTnLst>
                          </p:cTn>
                        </p:par>
                        <p:par>
                          <p:cTn id="73" fill="hold">
                            <p:stCondLst>
                              <p:cond delay="5250"/>
                            </p:stCondLst>
                            <p:childTnLst>
                              <p:par>
                                <p:cTn id="74" presetID="12" presetClass="entr" presetSubtype="1"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p:tgtEl>
                                          <p:spTgt spid="15"/>
                                        </p:tgtEl>
                                        <p:attrNameLst>
                                          <p:attrName>ppt_y</p:attrName>
                                        </p:attrNameLst>
                                      </p:cBhvr>
                                      <p:tavLst>
                                        <p:tav tm="0">
                                          <p:val>
                                            <p:strVal val="#ppt_y-#ppt_h*1.125000"/>
                                          </p:val>
                                        </p:tav>
                                        <p:tav tm="100000">
                                          <p:val>
                                            <p:strVal val="#ppt_y"/>
                                          </p:val>
                                        </p:tav>
                                      </p:tavLst>
                                    </p:anim>
                                    <p:animEffect transition="in" filter="wipe(down)">
                                      <p:cBhvr>
                                        <p:cTn id="77" dur="500"/>
                                        <p:tgtEl>
                                          <p:spTgt spid="15"/>
                                        </p:tgtEl>
                                      </p:cBhvr>
                                    </p:animEffect>
                                  </p:childTnLst>
                                </p:cTn>
                              </p:par>
                              <p:par>
                                <p:cTn id="78" presetID="42" presetClass="entr" presetSubtype="0"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1000"/>
                                        <p:tgtEl>
                                          <p:spTgt spid="40"/>
                                        </p:tgtEl>
                                      </p:cBhvr>
                                    </p:animEffect>
                                    <p:anim calcmode="lin" valueType="num">
                                      <p:cBhvr>
                                        <p:cTn id="81" dur="1000" fill="hold"/>
                                        <p:tgtEl>
                                          <p:spTgt spid="40"/>
                                        </p:tgtEl>
                                        <p:attrNameLst>
                                          <p:attrName>ppt_x</p:attrName>
                                        </p:attrNameLst>
                                      </p:cBhvr>
                                      <p:tavLst>
                                        <p:tav tm="0">
                                          <p:val>
                                            <p:strVal val="#ppt_x"/>
                                          </p:val>
                                        </p:tav>
                                        <p:tav tm="100000">
                                          <p:val>
                                            <p:strVal val="#ppt_x"/>
                                          </p:val>
                                        </p:tav>
                                      </p:tavLst>
                                    </p:anim>
                                    <p:anim calcmode="lin" valueType="num">
                                      <p:cBhvr>
                                        <p:cTn id="82" dur="1000" fill="hold"/>
                                        <p:tgtEl>
                                          <p:spTgt spid="40"/>
                                        </p:tgtEl>
                                        <p:attrNameLst>
                                          <p:attrName>ppt_y</p:attrName>
                                        </p:attrNameLst>
                                      </p:cBhvr>
                                      <p:tavLst>
                                        <p:tav tm="0">
                                          <p:val>
                                            <p:strVal val="#ppt_y+.1"/>
                                          </p:val>
                                        </p:tav>
                                        <p:tav tm="100000">
                                          <p:val>
                                            <p:strVal val="#ppt_y"/>
                                          </p:val>
                                        </p:tav>
                                      </p:tavLst>
                                    </p:anim>
                                  </p:childTnLst>
                                </p:cTn>
                              </p:par>
                            </p:childTnLst>
                          </p:cTn>
                        </p:par>
                        <p:par>
                          <p:cTn id="83" fill="hold">
                            <p:stCondLst>
                              <p:cond delay="625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750" fill="hold"/>
                                        <p:tgtEl>
                                          <p:spTgt spid="11"/>
                                        </p:tgtEl>
                                        <p:attrNameLst>
                                          <p:attrName>ppt_w</p:attrName>
                                        </p:attrNameLst>
                                      </p:cBhvr>
                                      <p:tavLst>
                                        <p:tav tm="0">
                                          <p:val>
                                            <p:strVal val="2/3*#ppt_w"/>
                                          </p:val>
                                        </p:tav>
                                        <p:tav tm="100000">
                                          <p:val>
                                            <p:strVal val="#ppt_w"/>
                                          </p:val>
                                        </p:tav>
                                      </p:tavLst>
                                    </p:anim>
                                    <p:anim calcmode="lin" valueType="num">
                                      <p:cBhvr>
                                        <p:cTn id="87" dur="750" fill="hold"/>
                                        <p:tgtEl>
                                          <p:spTgt spid="11"/>
                                        </p:tgtEl>
                                        <p:attrNameLst>
                                          <p:attrName>ppt_h</p:attrName>
                                        </p:attrNameLst>
                                      </p:cBhvr>
                                      <p:tavLst>
                                        <p:tav tm="0">
                                          <p:val>
                                            <p:strVal val="2/3*#ppt_h"/>
                                          </p:val>
                                        </p:tav>
                                        <p:tav tm="100000">
                                          <p:val>
                                            <p:strVal val="#ppt_h"/>
                                          </p:val>
                                        </p:tav>
                                      </p:tavLst>
                                    </p:anim>
                                  </p:childTnLst>
                                </p:cTn>
                              </p:par>
                              <p:par>
                                <p:cTn id="88" presetID="23" presetClass="entr" presetSubtype="288"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750" fill="hold"/>
                                        <p:tgtEl>
                                          <p:spTgt spid="68"/>
                                        </p:tgtEl>
                                        <p:attrNameLst>
                                          <p:attrName>ppt_w</p:attrName>
                                        </p:attrNameLst>
                                      </p:cBhvr>
                                      <p:tavLst>
                                        <p:tav tm="0">
                                          <p:val>
                                            <p:strVal val="4/3*#ppt_w"/>
                                          </p:val>
                                        </p:tav>
                                        <p:tav tm="100000">
                                          <p:val>
                                            <p:strVal val="#ppt_w"/>
                                          </p:val>
                                        </p:tav>
                                      </p:tavLst>
                                    </p:anim>
                                    <p:anim calcmode="lin" valueType="num">
                                      <p:cBhvr>
                                        <p:cTn id="91" dur="750" fill="hold"/>
                                        <p:tgtEl>
                                          <p:spTgt spid="68"/>
                                        </p:tgtEl>
                                        <p:attrNameLst>
                                          <p:attrName>ppt_h</p:attrName>
                                        </p:attrNameLst>
                                      </p:cBhvr>
                                      <p:tavLst>
                                        <p:tav tm="0">
                                          <p:val>
                                            <p:strVal val="4/3*#ppt_h"/>
                                          </p:val>
                                        </p:tav>
                                        <p:tav tm="100000">
                                          <p:val>
                                            <p:strVal val="#ppt_h"/>
                                          </p:val>
                                        </p:tav>
                                      </p:tavLst>
                                    </p:anim>
                                  </p:childTnLst>
                                </p:cTn>
                              </p:par>
                            </p:childTnLst>
                          </p:cTn>
                        </p:par>
                        <p:par>
                          <p:cTn id="92" fill="hold">
                            <p:stCondLst>
                              <p:cond delay="7000"/>
                            </p:stCondLst>
                            <p:childTnLst>
                              <p:par>
                                <p:cTn id="93" presetID="12" presetClass="entr" presetSubtype="1" fill="hold"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p:tgtEl>
                                          <p:spTgt spid="13"/>
                                        </p:tgtEl>
                                        <p:attrNameLst>
                                          <p:attrName>ppt_y</p:attrName>
                                        </p:attrNameLst>
                                      </p:cBhvr>
                                      <p:tavLst>
                                        <p:tav tm="0">
                                          <p:val>
                                            <p:strVal val="#ppt_y-#ppt_h*1.125000"/>
                                          </p:val>
                                        </p:tav>
                                        <p:tav tm="100000">
                                          <p:val>
                                            <p:strVal val="#ppt_y"/>
                                          </p:val>
                                        </p:tav>
                                      </p:tavLst>
                                    </p:anim>
                                    <p:animEffect transition="in" filter="wipe(down)">
                                      <p:cBhvr>
                                        <p:cTn id="96" dur="500"/>
                                        <p:tgtEl>
                                          <p:spTgt spid="13"/>
                                        </p:tgtEl>
                                      </p:cBhvr>
                                    </p:animEffect>
                                  </p:childTnLst>
                                </p:cTn>
                              </p:par>
                              <p:par>
                                <p:cTn id="97" presetID="42"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5" grpId="0" animBg="1"/>
      <p:bldP spid="66" grpId="0" animBg="1"/>
      <p:bldP spid="67" grpId="0" animBg="1"/>
      <p:bldP spid="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sp>
        <p:nvSpPr>
          <p:cNvPr id="6" name="矩形 5">
            <a:extLst>
              <a:ext uri="{FF2B5EF4-FFF2-40B4-BE49-F238E27FC236}">
                <a16:creationId xmlns:a16="http://schemas.microsoft.com/office/drawing/2014/main" xmlns="" id="{C81BB582-E541-494D-BC14-920E38AEF4DA}"/>
              </a:ext>
            </a:extLst>
          </p:cNvPr>
          <p:cNvSpPr/>
          <p:nvPr/>
        </p:nvSpPr>
        <p:spPr>
          <a:xfrm>
            <a:off x="4572001" y="1512192"/>
            <a:ext cx="2256372" cy="4588162"/>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a:extLst>
              <a:ext uri="{FF2B5EF4-FFF2-40B4-BE49-F238E27FC236}">
                <a16:creationId xmlns:a16="http://schemas.microsoft.com/office/drawing/2014/main" xmlns="" id="{2774493E-0607-4984-8467-14C43BB013AC}"/>
              </a:ext>
            </a:extLst>
          </p:cNvPr>
          <p:cNvSpPr/>
          <p:nvPr/>
        </p:nvSpPr>
        <p:spPr>
          <a:xfrm>
            <a:off x="6937230" y="1512192"/>
            <a:ext cx="2256372" cy="4588162"/>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矩形 82">
            <a:extLst>
              <a:ext uri="{FF2B5EF4-FFF2-40B4-BE49-F238E27FC236}">
                <a16:creationId xmlns:a16="http://schemas.microsoft.com/office/drawing/2014/main" xmlns="" id="{99414DF3-4F70-4B6E-9E33-988155ACC2EC}"/>
              </a:ext>
            </a:extLst>
          </p:cNvPr>
          <p:cNvSpPr/>
          <p:nvPr/>
        </p:nvSpPr>
        <p:spPr>
          <a:xfrm>
            <a:off x="9302459" y="1512192"/>
            <a:ext cx="2256372" cy="4588162"/>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7">
            <a:extLst>
              <a:ext uri="{FF2B5EF4-FFF2-40B4-BE49-F238E27FC236}">
                <a16:creationId xmlns:a16="http://schemas.microsoft.com/office/drawing/2014/main" xmlns="" id="{639CBA1B-96DD-4702-848D-8AEA952F4912}"/>
              </a:ext>
            </a:extLst>
          </p:cNvPr>
          <p:cNvCxnSpPr>
            <a:cxnSpLocks/>
          </p:cNvCxnSpPr>
          <p:nvPr/>
        </p:nvCxnSpPr>
        <p:spPr>
          <a:xfrm>
            <a:off x="4463144" y="1512192"/>
            <a:ext cx="0" cy="4588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8" name="组合 87">
            <a:extLst>
              <a:ext uri="{FF2B5EF4-FFF2-40B4-BE49-F238E27FC236}">
                <a16:creationId xmlns:a16="http://schemas.microsoft.com/office/drawing/2014/main" xmlns="" id="{03DE6E14-ED55-4DC7-AB64-0D94264DD7BE}"/>
              </a:ext>
            </a:extLst>
          </p:cNvPr>
          <p:cNvGrpSpPr/>
          <p:nvPr/>
        </p:nvGrpSpPr>
        <p:grpSpPr>
          <a:xfrm>
            <a:off x="911225" y="2074184"/>
            <a:ext cx="1660563" cy="411960"/>
            <a:chOff x="1350171" y="5990210"/>
            <a:chExt cx="2781301" cy="409032"/>
          </a:xfrm>
        </p:grpSpPr>
        <p:sp>
          <p:nvSpPr>
            <p:cNvPr id="89" name="矩形: 圆角 88">
              <a:extLst>
                <a:ext uri="{FF2B5EF4-FFF2-40B4-BE49-F238E27FC236}">
                  <a16:creationId xmlns:a16="http://schemas.microsoft.com/office/drawing/2014/main" xmlns="" id="{B5EED1B2-C4F7-476D-A549-B4B404B3DEB8}"/>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0" name="文本框 89">
              <a:extLst>
                <a:ext uri="{FF2B5EF4-FFF2-40B4-BE49-F238E27FC236}">
                  <a16:creationId xmlns:a16="http://schemas.microsoft.com/office/drawing/2014/main" xmlns="" id="{04228BC6-0164-4EAC-B7FF-5FDD49298878}"/>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p>
          </p:txBody>
        </p:sp>
      </p:grpSp>
      <p:sp>
        <p:nvSpPr>
          <p:cNvPr id="91" name="Rectangle 11">
            <a:extLst>
              <a:ext uri="{FF2B5EF4-FFF2-40B4-BE49-F238E27FC236}">
                <a16:creationId xmlns:a16="http://schemas.microsoft.com/office/drawing/2014/main" xmlns="" id="{3850DE39-7A2B-43E4-9A26-B0B3CEF0FC2B}"/>
              </a:ext>
            </a:extLst>
          </p:cNvPr>
          <p:cNvSpPr/>
          <p:nvPr/>
        </p:nvSpPr>
        <p:spPr>
          <a:xfrm>
            <a:off x="911225" y="2631545"/>
            <a:ext cx="3207553" cy="923330"/>
          </a:xfrm>
          <a:prstGeom prst="rect">
            <a:avLst/>
          </a:prstGeom>
        </p:spPr>
        <p:txBody>
          <a:bodyPr wrap="square">
            <a:spAutoFit/>
          </a:bodyPr>
          <a:lstStyle/>
          <a:p>
            <a:pPr defTabSz="761992">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点击输入简要文字内容，文字内容需概括精炼，言简意赅的说明分项内容言简意赅的说明分项内容</a:t>
            </a:r>
            <a:endParaRPr lang="en-US" sz="1200" dirty="0">
              <a:solidFill>
                <a:prstClr val="white">
                  <a:lumMod val="65000"/>
                </a:prstClr>
              </a:solidFill>
              <a:cs typeface="+mn-ea"/>
              <a:sym typeface="+mn-lt"/>
            </a:endParaRPr>
          </a:p>
        </p:txBody>
      </p:sp>
      <p:sp>
        <p:nvSpPr>
          <p:cNvPr id="93" name="i$liḑè">
            <a:extLst>
              <a:ext uri="{FF2B5EF4-FFF2-40B4-BE49-F238E27FC236}">
                <a16:creationId xmlns:a16="http://schemas.microsoft.com/office/drawing/2014/main" xmlns="" id="{182F4BB6-ED84-4974-93BB-7565E4C72FA6}"/>
              </a:ext>
            </a:extLst>
          </p:cNvPr>
          <p:cNvSpPr/>
          <p:nvPr/>
        </p:nvSpPr>
        <p:spPr bwMode="auto">
          <a:xfrm>
            <a:off x="1044621" y="4874772"/>
            <a:ext cx="382587" cy="304800"/>
          </a:xfrm>
          <a:custGeom>
            <a:avLst/>
            <a:gdLst>
              <a:gd name="T0" fmla="*/ 25 w 216"/>
              <a:gd name="T1" fmla="*/ 171 h 172"/>
              <a:gd name="T2" fmla="*/ 0 w 216"/>
              <a:gd name="T3" fmla="*/ 146 h 172"/>
              <a:gd name="T4" fmla="*/ 0 w 216"/>
              <a:gd name="T5" fmla="*/ 44 h 172"/>
              <a:gd name="T6" fmla="*/ 59 w 216"/>
              <a:gd name="T7" fmla="*/ 19 h 172"/>
              <a:gd name="T8" fmla="*/ 62 w 216"/>
              <a:gd name="T9" fmla="*/ 9 h 172"/>
              <a:gd name="T10" fmla="*/ 141 w 216"/>
              <a:gd name="T11" fmla="*/ 0 h 172"/>
              <a:gd name="T12" fmla="*/ 153 w 216"/>
              <a:gd name="T13" fmla="*/ 9 h 172"/>
              <a:gd name="T14" fmla="*/ 156 w 216"/>
              <a:gd name="T15" fmla="*/ 19 h 172"/>
              <a:gd name="T16" fmla="*/ 190 w 216"/>
              <a:gd name="T17" fmla="*/ 19 h 172"/>
              <a:gd name="T18" fmla="*/ 215 w 216"/>
              <a:gd name="T19" fmla="*/ 146 h 172"/>
              <a:gd name="T20" fmla="*/ 190 w 216"/>
              <a:gd name="T21" fmla="*/ 171 h 172"/>
              <a:gd name="T22" fmla="*/ 25 w 216"/>
              <a:gd name="T23" fmla="*/ 28 h 172"/>
              <a:gd name="T24" fmla="*/ 8 w 216"/>
              <a:gd name="T25" fmla="*/ 146 h 172"/>
              <a:gd name="T26" fmla="*/ 25 w 216"/>
              <a:gd name="T27" fmla="*/ 163 h 172"/>
              <a:gd name="T28" fmla="*/ 190 w 216"/>
              <a:gd name="T29" fmla="*/ 163 h 172"/>
              <a:gd name="T30" fmla="*/ 207 w 216"/>
              <a:gd name="T31" fmla="*/ 44 h 172"/>
              <a:gd name="T32" fmla="*/ 190 w 216"/>
              <a:gd name="T33" fmla="*/ 28 h 172"/>
              <a:gd name="T34" fmla="*/ 145 w 216"/>
              <a:gd name="T35" fmla="*/ 11 h 172"/>
              <a:gd name="T36" fmla="*/ 141 w 216"/>
              <a:gd name="T37" fmla="*/ 8 h 172"/>
              <a:gd name="T38" fmla="*/ 74 w 216"/>
              <a:gd name="T39" fmla="*/ 8 h 172"/>
              <a:gd name="T40" fmla="*/ 65 w 216"/>
              <a:gd name="T41" fmla="*/ 28 h 172"/>
              <a:gd name="T42" fmla="*/ 108 w 216"/>
              <a:gd name="T43" fmla="*/ 146 h 172"/>
              <a:gd name="T44" fmla="*/ 70 w 216"/>
              <a:gd name="T45" fmla="*/ 55 h 172"/>
              <a:gd name="T46" fmla="*/ 160 w 216"/>
              <a:gd name="T47" fmla="*/ 93 h 172"/>
              <a:gd name="T48" fmla="*/ 108 w 216"/>
              <a:gd name="T49" fmla="*/ 146 h 172"/>
              <a:gd name="T50" fmla="*/ 108 w 216"/>
              <a:gd name="T51" fmla="*/ 48 h 172"/>
              <a:gd name="T52" fmla="*/ 76 w 216"/>
              <a:gd name="T53" fmla="*/ 124 h 172"/>
              <a:gd name="T54" fmla="*/ 152 w 216"/>
              <a:gd name="T55" fmla="*/ 93 h 172"/>
              <a:gd name="T56" fmla="*/ 185 w 216"/>
              <a:gd name="T57" fmla="*/ 43 h 172"/>
              <a:gd name="T58" fmla="*/ 180 w 216"/>
              <a:gd name="T59" fmla="*/ 56 h 172"/>
              <a:gd name="T60" fmla="*/ 193 w 216"/>
              <a:gd name="T61" fmla="*/ 51 h 172"/>
              <a:gd name="T62" fmla="*/ 185 w 216"/>
              <a:gd name="T63" fmla="*/ 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72">
                <a:moveTo>
                  <a:pt x="190" y="171"/>
                </a:moveTo>
                <a:lnTo>
                  <a:pt x="25" y="171"/>
                </a:lnTo>
                <a:lnTo>
                  <a:pt x="25" y="171"/>
                </a:lnTo>
                <a:cubicBezTo>
                  <a:pt x="11" y="171"/>
                  <a:pt x="0" y="160"/>
                  <a:pt x="0" y="146"/>
                </a:cubicBezTo>
                <a:lnTo>
                  <a:pt x="0" y="44"/>
                </a:lnTo>
                <a:lnTo>
                  <a:pt x="0" y="44"/>
                </a:lnTo>
                <a:cubicBezTo>
                  <a:pt x="0" y="31"/>
                  <a:pt x="11" y="19"/>
                  <a:pt x="25" y="19"/>
                </a:cubicBezTo>
                <a:lnTo>
                  <a:pt x="59" y="19"/>
                </a:lnTo>
                <a:lnTo>
                  <a:pt x="62" y="9"/>
                </a:lnTo>
                <a:lnTo>
                  <a:pt x="62" y="9"/>
                </a:lnTo>
                <a:cubicBezTo>
                  <a:pt x="63" y="4"/>
                  <a:pt x="68" y="0"/>
                  <a:pt x="74" y="0"/>
                </a:cubicBezTo>
                <a:lnTo>
                  <a:pt x="141" y="0"/>
                </a:lnTo>
                <a:lnTo>
                  <a:pt x="141" y="0"/>
                </a:lnTo>
                <a:cubicBezTo>
                  <a:pt x="147" y="0"/>
                  <a:pt x="152" y="4"/>
                  <a:pt x="153" y="9"/>
                </a:cubicBezTo>
                <a:lnTo>
                  <a:pt x="154" y="10"/>
                </a:lnTo>
                <a:lnTo>
                  <a:pt x="156" y="19"/>
                </a:lnTo>
                <a:lnTo>
                  <a:pt x="190" y="19"/>
                </a:lnTo>
                <a:lnTo>
                  <a:pt x="190" y="19"/>
                </a:lnTo>
                <a:cubicBezTo>
                  <a:pt x="204" y="19"/>
                  <a:pt x="215" y="31"/>
                  <a:pt x="215" y="44"/>
                </a:cubicBezTo>
                <a:lnTo>
                  <a:pt x="215" y="146"/>
                </a:lnTo>
                <a:lnTo>
                  <a:pt x="215" y="146"/>
                </a:lnTo>
                <a:cubicBezTo>
                  <a:pt x="215" y="160"/>
                  <a:pt x="204" y="171"/>
                  <a:pt x="190" y="171"/>
                </a:cubicBezTo>
                <a:close/>
                <a:moveTo>
                  <a:pt x="25" y="28"/>
                </a:moveTo>
                <a:lnTo>
                  <a:pt x="25" y="28"/>
                </a:lnTo>
                <a:cubicBezTo>
                  <a:pt x="15" y="28"/>
                  <a:pt x="8" y="35"/>
                  <a:pt x="8" y="44"/>
                </a:cubicBezTo>
                <a:lnTo>
                  <a:pt x="8" y="146"/>
                </a:lnTo>
                <a:lnTo>
                  <a:pt x="8" y="146"/>
                </a:lnTo>
                <a:cubicBezTo>
                  <a:pt x="8" y="155"/>
                  <a:pt x="15" y="163"/>
                  <a:pt x="25" y="163"/>
                </a:cubicBezTo>
                <a:lnTo>
                  <a:pt x="190" y="163"/>
                </a:lnTo>
                <a:lnTo>
                  <a:pt x="190" y="163"/>
                </a:lnTo>
                <a:cubicBezTo>
                  <a:pt x="200" y="163"/>
                  <a:pt x="207" y="155"/>
                  <a:pt x="207" y="146"/>
                </a:cubicBezTo>
                <a:lnTo>
                  <a:pt x="207" y="44"/>
                </a:lnTo>
                <a:lnTo>
                  <a:pt x="207" y="44"/>
                </a:lnTo>
                <a:cubicBezTo>
                  <a:pt x="207" y="35"/>
                  <a:pt x="200" y="28"/>
                  <a:pt x="190" y="28"/>
                </a:cubicBezTo>
                <a:lnTo>
                  <a:pt x="150" y="28"/>
                </a:lnTo>
                <a:lnTo>
                  <a:pt x="145" y="11"/>
                </a:lnTo>
                <a:lnTo>
                  <a:pt x="145" y="11"/>
                </a:lnTo>
                <a:cubicBezTo>
                  <a:pt x="145" y="9"/>
                  <a:pt x="143" y="8"/>
                  <a:pt x="141" y="8"/>
                </a:cubicBezTo>
                <a:lnTo>
                  <a:pt x="74" y="8"/>
                </a:lnTo>
                <a:lnTo>
                  <a:pt x="74" y="8"/>
                </a:lnTo>
                <a:cubicBezTo>
                  <a:pt x="72" y="8"/>
                  <a:pt x="70" y="9"/>
                  <a:pt x="70" y="11"/>
                </a:cubicBezTo>
                <a:lnTo>
                  <a:pt x="65" y="28"/>
                </a:lnTo>
                <a:lnTo>
                  <a:pt x="25" y="28"/>
                </a:lnTo>
                <a:close/>
                <a:moveTo>
                  <a:pt x="108" y="146"/>
                </a:moveTo>
                <a:lnTo>
                  <a:pt x="108" y="146"/>
                </a:lnTo>
                <a:cubicBezTo>
                  <a:pt x="61" y="146"/>
                  <a:pt x="37" y="89"/>
                  <a:pt x="70" y="55"/>
                </a:cubicBezTo>
                <a:lnTo>
                  <a:pt x="70" y="55"/>
                </a:lnTo>
                <a:cubicBezTo>
                  <a:pt x="104" y="22"/>
                  <a:pt x="160" y="46"/>
                  <a:pt x="160" y="93"/>
                </a:cubicBezTo>
                <a:lnTo>
                  <a:pt x="160" y="93"/>
                </a:lnTo>
                <a:cubicBezTo>
                  <a:pt x="160" y="122"/>
                  <a:pt x="136" y="146"/>
                  <a:pt x="108" y="146"/>
                </a:cubicBezTo>
                <a:close/>
                <a:moveTo>
                  <a:pt x="108" y="48"/>
                </a:moveTo>
                <a:lnTo>
                  <a:pt x="108" y="48"/>
                </a:lnTo>
                <a:cubicBezTo>
                  <a:pt x="68" y="48"/>
                  <a:pt x="48" y="96"/>
                  <a:pt x="76" y="124"/>
                </a:cubicBezTo>
                <a:lnTo>
                  <a:pt x="76" y="124"/>
                </a:lnTo>
                <a:cubicBezTo>
                  <a:pt x="104" y="152"/>
                  <a:pt x="152" y="133"/>
                  <a:pt x="152" y="93"/>
                </a:cubicBezTo>
                <a:lnTo>
                  <a:pt x="152" y="93"/>
                </a:lnTo>
                <a:cubicBezTo>
                  <a:pt x="152" y="68"/>
                  <a:pt x="132" y="48"/>
                  <a:pt x="108" y="48"/>
                </a:cubicBezTo>
                <a:close/>
                <a:moveTo>
                  <a:pt x="185" y="43"/>
                </a:moveTo>
                <a:lnTo>
                  <a:pt x="185" y="43"/>
                </a:lnTo>
                <a:cubicBezTo>
                  <a:pt x="178" y="43"/>
                  <a:pt x="175" y="52"/>
                  <a:pt x="180" y="56"/>
                </a:cubicBezTo>
                <a:lnTo>
                  <a:pt x="180" y="56"/>
                </a:lnTo>
                <a:cubicBezTo>
                  <a:pt x="184" y="61"/>
                  <a:pt x="193" y="58"/>
                  <a:pt x="193" y="51"/>
                </a:cubicBezTo>
                <a:lnTo>
                  <a:pt x="193" y="51"/>
                </a:lnTo>
                <a:cubicBezTo>
                  <a:pt x="193" y="46"/>
                  <a:pt x="189" y="43"/>
                  <a:pt x="185" y="43"/>
                </a:cubicBezTo>
                <a:close/>
              </a:path>
            </a:pathLst>
          </a:custGeom>
          <a:solidFill>
            <a:schemeClr val="tx1">
              <a:lumMod val="65000"/>
              <a:lumOff val="35000"/>
            </a:schemeClr>
          </a:solidFill>
          <a:ln>
            <a:solidFill>
              <a:schemeClr val="tx1">
                <a:lumMod val="65000"/>
                <a:lumOff val="35000"/>
              </a:schemeClr>
            </a:solidFill>
          </a:ln>
          <a:effectLst/>
        </p:spPr>
        <p:txBody>
          <a:bodyPr wrap="square" lIns="91440" tIns="45720" rIns="91440" bIns="45720" anchor="ctr">
            <a:normAutofit fontScale="92500" lnSpcReduction="20000"/>
          </a:bodyPr>
          <a:lstStyle/>
          <a:p>
            <a:pPr algn="ctr"/>
            <a:endParaRPr>
              <a:cs typeface="+mn-ea"/>
              <a:sym typeface="+mn-lt"/>
            </a:endParaRPr>
          </a:p>
        </p:txBody>
      </p:sp>
      <p:sp>
        <p:nvSpPr>
          <p:cNvPr id="94" name="ïṧḷíďe">
            <a:extLst>
              <a:ext uri="{FF2B5EF4-FFF2-40B4-BE49-F238E27FC236}">
                <a16:creationId xmlns:a16="http://schemas.microsoft.com/office/drawing/2014/main" xmlns="" id="{AD6CDFD1-FF4B-42CE-BACC-9F00C9BB5CB5}"/>
              </a:ext>
            </a:extLst>
          </p:cNvPr>
          <p:cNvSpPr/>
          <p:nvPr/>
        </p:nvSpPr>
        <p:spPr bwMode="auto">
          <a:xfrm>
            <a:off x="1044621" y="4038355"/>
            <a:ext cx="382588" cy="374650"/>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65000"/>
              <a:lumOff val="35000"/>
            </a:schemeClr>
          </a:solidFill>
          <a:ln>
            <a:solidFill>
              <a:schemeClr val="tx1">
                <a:lumMod val="65000"/>
                <a:lumOff val="35000"/>
              </a:schemeClr>
            </a:solidFill>
          </a:ln>
          <a:effectLst/>
        </p:spPr>
        <p:txBody>
          <a:bodyPr wrap="square" lIns="91440" tIns="45720" rIns="91440" bIns="45720" anchor="ctr">
            <a:normAutofit/>
          </a:bodyPr>
          <a:lstStyle/>
          <a:p>
            <a:pPr algn="ctr"/>
            <a:endParaRPr>
              <a:cs typeface="+mn-ea"/>
              <a:sym typeface="+mn-lt"/>
            </a:endParaRPr>
          </a:p>
        </p:txBody>
      </p:sp>
      <p:sp>
        <p:nvSpPr>
          <p:cNvPr id="95" name="íśļíḑe">
            <a:extLst>
              <a:ext uri="{FF2B5EF4-FFF2-40B4-BE49-F238E27FC236}">
                <a16:creationId xmlns:a16="http://schemas.microsoft.com/office/drawing/2014/main" xmlns="" id="{D0EA6D90-99A8-4F77-9049-B1ED4325B60D}"/>
              </a:ext>
            </a:extLst>
          </p:cNvPr>
          <p:cNvSpPr/>
          <p:nvPr/>
        </p:nvSpPr>
        <p:spPr bwMode="auto">
          <a:xfrm>
            <a:off x="1044621" y="5728457"/>
            <a:ext cx="366712" cy="312737"/>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65000"/>
              <a:lumOff val="35000"/>
            </a:schemeClr>
          </a:solidFill>
          <a:ln>
            <a:solidFill>
              <a:schemeClr val="tx1">
                <a:lumMod val="65000"/>
                <a:lumOff val="35000"/>
              </a:schemeClr>
            </a:solidFill>
          </a:ln>
          <a:effectLst/>
        </p:spPr>
        <p:txBody>
          <a:bodyPr wrap="square" lIns="91440" tIns="45720" rIns="91440" bIns="45720" anchor="ctr">
            <a:normAutofit fontScale="92500" lnSpcReduction="20000"/>
          </a:bodyPr>
          <a:lstStyle/>
          <a:p>
            <a:pPr algn="ctr"/>
            <a:endParaRPr dirty="0">
              <a:cs typeface="+mn-ea"/>
              <a:sym typeface="+mn-lt"/>
            </a:endParaRPr>
          </a:p>
        </p:txBody>
      </p:sp>
      <p:sp>
        <p:nvSpPr>
          <p:cNvPr id="96" name="Rectangle 11">
            <a:extLst>
              <a:ext uri="{FF2B5EF4-FFF2-40B4-BE49-F238E27FC236}">
                <a16:creationId xmlns:a16="http://schemas.microsoft.com/office/drawing/2014/main" xmlns="" id="{8F7C60A1-0CB2-4225-936E-D3800894794A}"/>
              </a:ext>
            </a:extLst>
          </p:cNvPr>
          <p:cNvSpPr/>
          <p:nvPr/>
        </p:nvSpPr>
        <p:spPr>
          <a:xfrm>
            <a:off x="1536066" y="3926333"/>
            <a:ext cx="2197734" cy="483337"/>
          </a:xfrm>
          <a:prstGeom prst="rect">
            <a:avLst/>
          </a:prstGeom>
        </p:spPr>
        <p:txBody>
          <a:bodyPr wrap="square">
            <a:spAutoFit/>
          </a:bodyPr>
          <a:lstStyle/>
          <a:p>
            <a:pPr defTabSz="761992">
              <a:lnSpc>
                <a:spcPct val="150000"/>
              </a:lnSpc>
            </a:pPr>
            <a:r>
              <a:rPr lang="zh-CN" altLang="en-US" sz="900" dirty="0">
                <a:solidFill>
                  <a:schemeClr val="tx1">
                    <a:lumMod val="65000"/>
                    <a:lumOff val="35000"/>
                  </a:schemeClr>
                </a:solidFill>
                <a:cs typeface="+mn-ea"/>
                <a:sym typeface="+mn-lt"/>
              </a:rPr>
              <a:t>点击输入简要文字内容，文字内容需概括精炼，言简意赅的说明分项内容</a:t>
            </a:r>
            <a:endParaRPr lang="en-US" altLang="zh-CN" sz="900" dirty="0">
              <a:solidFill>
                <a:schemeClr val="tx1">
                  <a:lumMod val="65000"/>
                  <a:lumOff val="35000"/>
                </a:schemeClr>
              </a:solidFill>
              <a:cs typeface="+mn-ea"/>
              <a:sym typeface="+mn-lt"/>
            </a:endParaRPr>
          </a:p>
        </p:txBody>
      </p:sp>
      <p:sp>
        <p:nvSpPr>
          <p:cNvPr id="97" name="Rectangle 11">
            <a:extLst>
              <a:ext uri="{FF2B5EF4-FFF2-40B4-BE49-F238E27FC236}">
                <a16:creationId xmlns:a16="http://schemas.microsoft.com/office/drawing/2014/main" xmlns="" id="{9264B025-69DB-4D66-8F2D-5CA905D68300}"/>
              </a:ext>
            </a:extLst>
          </p:cNvPr>
          <p:cNvSpPr/>
          <p:nvPr/>
        </p:nvSpPr>
        <p:spPr>
          <a:xfrm>
            <a:off x="1536066" y="4758436"/>
            <a:ext cx="2197734" cy="483337"/>
          </a:xfrm>
          <a:prstGeom prst="rect">
            <a:avLst/>
          </a:prstGeom>
        </p:spPr>
        <p:txBody>
          <a:bodyPr wrap="square">
            <a:spAutoFit/>
          </a:bodyPr>
          <a:lstStyle/>
          <a:p>
            <a:pPr defTabSz="761992">
              <a:lnSpc>
                <a:spcPct val="150000"/>
              </a:lnSpc>
            </a:pPr>
            <a:r>
              <a:rPr lang="zh-CN" altLang="en-US" sz="900" dirty="0">
                <a:solidFill>
                  <a:schemeClr val="tx1">
                    <a:lumMod val="65000"/>
                    <a:lumOff val="35000"/>
                  </a:schemeClr>
                </a:solidFill>
                <a:cs typeface="+mn-ea"/>
                <a:sym typeface="+mn-lt"/>
              </a:rPr>
              <a:t>点击输入简要文字内容，文字内容需概括精炼，言简意赅的说明分项内容</a:t>
            </a:r>
            <a:endParaRPr lang="en-US" altLang="zh-CN" sz="900" dirty="0">
              <a:solidFill>
                <a:schemeClr val="tx1">
                  <a:lumMod val="65000"/>
                  <a:lumOff val="35000"/>
                </a:schemeClr>
              </a:solidFill>
              <a:cs typeface="+mn-ea"/>
              <a:sym typeface="+mn-lt"/>
            </a:endParaRPr>
          </a:p>
        </p:txBody>
      </p:sp>
      <p:sp>
        <p:nvSpPr>
          <p:cNvPr id="98" name="Rectangle 11">
            <a:extLst>
              <a:ext uri="{FF2B5EF4-FFF2-40B4-BE49-F238E27FC236}">
                <a16:creationId xmlns:a16="http://schemas.microsoft.com/office/drawing/2014/main" xmlns="" id="{0B524245-E497-44D5-ABC5-B0292A014B3A}"/>
              </a:ext>
            </a:extLst>
          </p:cNvPr>
          <p:cNvSpPr/>
          <p:nvPr/>
        </p:nvSpPr>
        <p:spPr>
          <a:xfrm>
            <a:off x="1536066" y="5613682"/>
            <a:ext cx="2197734" cy="483337"/>
          </a:xfrm>
          <a:prstGeom prst="rect">
            <a:avLst/>
          </a:prstGeom>
        </p:spPr>
        <p:txBody>
          <a:bodyPr wrap="square">
            <a:spAutoFit/>
          </a:bodyPr>
          <a:lstStyle/>
          <a:p>
            <a:pPr defTabSz="761992">
              <a:lnSpc>
                <a:spcPct val="150000"/>
              </a:lnSpc>
            </a:pPr>
            <a:r>
              <a:rPr lang="zh-CN" altLang="en-US" sz="900" dirty="0">
                <a:solidFill>
                  <a:schemeClr val="tx1">
                    <a:lumMod val="65000"/>
                    <a:lumOff val="35000"/>
                  </a:schemeClr>
                </a:solidFill>
                <a:cs typeface="+mn-ea"/>
                <a:sym typeface="+mn-lt"/>
              </a:rPr>
              <a:t>点击输入简要文字内容，文字内容需概括精炼，言简意赅的说明分项内容</a:t>
            </a:r>
            <a:endParaRPr lang="en-US" altLang="zh-CN" sz="9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40678214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1+#ppt_w/2"/>
                                          </p:val>
                                        </p:tav>
                                        <p:tav tm="100000">
                                          <p:val>
                                            <p:strVal val="#ppt_x"/>
                                          </p:val>
                                        </p:tav>
                                      </p:tavLst>
                                    </p:anim>
                                    <p:anim calcmode="lin" valueType="num">
                                      <p:cBhvr additive="base">
                                        <p:cTn id="30" dur="10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additive="base">
                                        <p:cTn id="33" dur="1000" fill="hold"/>
                                        <p:tgtEl>
                                          <p:spTgt spid="82"/>
                                        </p:tgtEl>
                                        <p:attrNameLst>
                                          <p:attrName>ppt_x</p:attrName>
                                        </p:attrNameLst>
                                      </p:cBhvr>
                                      <p:tavLst>
                                        <p:tav tm="0">
                                          <p:val>
                                            <p:strVal val="1+#ppt_w/2"/>
                                          </p:val>
                                        </p:tav>
                                        <p:tav tm="100000">
                                          <p:val>
                                            <p:strVal val="#ppt_x"/>
                                          </p:val>
                                        </p:tav>
                                      </p:tavLst>
                                    </p:anim>
                                    <p:anim calcmode="lin" valueType="num">
                                      <p:cBhvr additive="base">
                                        <p:cTn id="34" dur="1000" fill="hold"/>
                                        <p:tgtEl>
                                          <p:spTgt spid="8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1000" fill="hold"/>
                                        <p:tgtEl>
                                          <p:spTgt spid="83"/>
                                        </p:tgtEl>
                                        <p:attrNameLst>
                                          <p:attrName>ppt_x</p:attrName>
                                        </p:attrNameLst>
                                      </p:cBhvr>
                                      <p:tavLst>
                                        <p:tav tm="0">
                                          <p:val>
                                            <p:strVal val="1+#ppt_w/2"/>
                                          </p:val>
                                        </p:tav>
                                        <p:tav tm="100000">
                                          <p:val>
                                            <p:strVal val="#ppt_x"/>
                                          </p:val>
                                        </p:tav>
                                      </p:tavLst>
                                    </p:anim>
                                    <p:anim calcmode="lin" valueType="num">
                                      <p:cBhvr additive="base">
                                        <p:cTn id="38" dur="1000" fill="hold"/>
                                        <p:tgtEl>
                                          <p:spTgt spid="83"/>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animEffect transition="in" filter="fade">
                                      <p:cBhvr>
                                        <p:cTn id="48" dur="500"/>
                                        <p:tgtEl>
                                          <p:spTgt spid="88"/>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1000"/>
                                        <p:tgtEl>
                                          <p:spTgt spid="91"/>
                                        </p:tgtEl>
                                      </p:cBhvr>
                                    </p:animEffect>
                                    <p:anim calcmode="lin" valueType="num">
                                      <p:cBhvr>
                                        <p:cTn id="52" dur="1000" fill="hold"/>
                                        <p:tgtEl>
                                          <p:spTgt spid="91"/>
                                        </p:tgtEl>
                                        <p:attrNameLst>
                                          <p:attrName>ppt_x</p:attrName>
                                        </p:attrNameLst>
                                      </p:cBhvr>
                                      <p:tavLst>
                                        <p:tav tm="0">
                                          <p:val>
                                            <p:strVal val="#ppt_x"/>
                                          </p:val>
                                        </p:tav>
                                        <p:tav tm="100000">
                                          <p:val>
                                            <p:strVal val="#ppt_x"/>
                                          </p:val>
                                        </p:tav>
                                      </p:tavLst>
                                    </p:anim>
                                    <p:anim calcmode="lin" valueType="num">
                                      <p:cBhvr>
                                        <p:cTn id="53" dur="1000" fill="hold"/>
                                        <p:tgtEl>
                                          <p:spTgt spid="91"/>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2" presetClass="entr" presetSubtype="12" decel="7400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additive="base">
                                        <p:cTn id="57" dur="1000" fill="hold"/>
                                        <p:tgtEl>
                                          <p:spTgt spid="94"/>
                                        </p:tgtEl>
                                        <p:attrNameLst>
                                          <p:attrName>ppt_x</p:attrName>
                                        </p:attrNameLst>
                                      </p:cBhvr>
                                      <p:tavLst>
                                        <p:tav tm="0">
                                          <p:val>
                                            <p:strVal val="0-#ppt_w/2"/>
                                          </p:val>
                                        </p:tav>
                                        <p:tav tm="100000">
                                          <p:val>
                                            <p:strVal val="#ppt_x"/>
                                          </p:val>
                                        </p:tav>
                                      </p:tavLst>
                                    </p:anim>
                                    <p:anim calcmode="lin" valueType="num">
                                      <p:cBhvr additive="base">
                                        <p:cTn id="58" dur="1000" fill="hold"/>
                                        <p:tgtEl>
                                          <p:spTgt spid="94"/>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14" presetClass="entr" presetSubtype="1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randombar(horizontal)">
                                      <p:cBhvr>
                                        <p:cTn id="62" dur="500"/>
                                        <p:tgtEl>
                                          <p:spTgt spid="96"/>
                                        </p:tgtEl>
                                      </p:cBhvr>
                                    </p:animEffect>
                                  </p:childTnLst>
                                </p:cTn>
                              </p:par>
                            </p:childTnLst>
                          </p:cTn>
                        </p:par>
                        <p:par>
                          <p:cTn id="63" fill="hold">
                            <p:stCondLst>
                              <p:cond delay="5000"/>
                            </p:stCondLst>
                            <p:childTnLst>
                              <p:par>
                                <p:cTn id="64" presetID="2" presetClass="entr" presetSubtype="12" decel="74000" fill="hold" grpId="0" nodeType="after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additive="base">
                                        <p:cTn id="66" dur="1000" fill="hold"/>
                                        <p:tgtEl>
                                          <p:spTgt spid="93"/>
                                        </p:tgtEl>
                                        <p:attrNameLst>
                                          <p:attrName>ppt_x</p:attrName>
                                        </p:attrNameLst>
                                      </p:cBhvr>
                                      <p:tavLst>
                                        <p:tav tm="0">
                                          <p:val>
                                            <p:strVal val="0-#ppt_w/2"/>
                                          </p:val>
                                        </p:tav>
                                        <p:tav tm="100000">
                                          <p:val>
                                            <p:strVal val="#ppt_x"/>
                                          </p:val>
                                        </p:tav>
                                      </p:tavLst>
                                    </p:anim>
                                    <p:anim calcmode="lin" valueType="num">
                                      <p:cBhvr additive="base">
                                        <p:cTn id="67" dur="1000" fill="hold"/>
                                        <p:tgtEl>
                                          <p:spTgt spid="93"/>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14" presetClass="entr" presetSubtype="10" fill="hold" grpId="0"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randombar(horizontal)">
                                      <p:cBhvr>
                                        <p:cTn id="71" dur="500"/>
                                        <p:tgtEl>
                                          <p:spTgt spid="97"/>
                                        </p:tgtEl>
                                      </p:cBhvr>
                                    </p:animEffect>
                                  </p:childTnLst>
                                </p:cTn>
                              </p:par>
                            </p:childTnLst>
                          </p:cTn>
                        </p:par>
                        <p:par>
                          <p:cTn id="72" fill="hold">
                            <p:stCondLst>
                              <p:cond delay="6500"/>
                            </p:stCondLst>
                            <p:childTnLst>
                              <p:par>
                                <p:cTn id="73" presetID="2" presetClass="entr" presetSubtype="12" decel="74000" fill="hold" grpId="0" nodeType="afterEffect">
                                  <p:stCondLst>
                                    <p:cond delay="0"/>
                                  </p:stCondLst>
                                  <p:childTnLst>
                                    <p:set>
                                      <p:cBhvr>
                                        <p:cTn id="74" dur="1" fill="hold">
                                          <p:stCondLst>
                                            <p:cond delay="0"/>
                                          </p:stCondLst>
                                        </p:cTn>
                                        <p:tgtEl>
                                          <p:spTgt spid="95"/>
                                        </p:tgtEl>
                                        <p:attrNameLst>
                                          <p:attrName>style.visibility</p:attrName>
                                        </p:attrNameLst>
                                      </p:cBhvr>
                                      <p:to>
                                        <p:strVal val="visible"/>
                                      </p:to>
                                    </p:set>
                                    <p:anim calcmode="lin" valueType="num">
                                      <p:cBhvr additive="base">
                                        <p:cTn id="75" dur="1000" fill="hold"/>
                                        <p:tgtEl>
                                          <p:spTgt spid="95"/>
                                        </p:tgtEl>
                                        <p:attrNameLst>
                                          <p:attrName>ppt_x</p:attrName>
                                        </p:attrNameLst>
                                      </p:cBhvr>
                                      <p:tavLst>
                                        <p:tav tm="0">
                                          <p:val>
                                            <p:strVal val="0-#ppt_w/2"/>
                                          </p:val>
                                        </p:tav>
                                        <p:tav tm="100000">
                                          <p:val>
                                            <p:strVal val="#ppt_x"/>
                                          </p:val>
                                        </p:tav>
                                      </p:tavLst>
                                    </p:anim>
                                    <p:anim calcmode="lin" valueType="num">
                                      <p:cBhvr additive="base">
                                        <p:cTn id="76" dur="1000" fill="hold"/>
                                        <p:tgtEl>
                                          <p:spTgt spid="95"/>
                                        </p:tgtEl>
                                        <p:attrNameLst>
                                          <p:attrName>ppt_y</p:attrName>
                                        </p:attrNameLst>
                                      </p:cBhvr>
                                      <p:tavLst>
                                        <p:tav tm="0">
                                          <p:val>
                                            <p:strVal val="1+#ppt_h/2"/>
                                          </p:val>
                                        </p:tav>
                                        <p:tav tm="100000">
                                          <p:val>
                                            <p:strVal val="#ppt_y"/>
                                          </p:val>
                                        </p:tav>
                                      </p:tavLst>
                                    </p:anim>
                                  </p:childTnLst>
                                </p:cTn>
                              </p:par>
                            </p:childTnLst>
                          </p:cTn>
                        </p:par>
                        <p:par>
                          <p:cTn id="77" fill="hold">
                            <p:stCondLst>
                              <p:cond delay="7500"/>
                            </p:stCondLst>
                            <p:childTnLst>
                              <p:par>
                                <p:cTn id="78" presetID="14" presetClass="entr" presetSubtype="10" fill="hold" grpId="0" nodeType="afterEffect">
                                  <p:stCondLst>
                                    <p:cond delay="0"/>
                                  </p:stCondLst>
                                  <p:childTnLst>
                                    <p:set>
                                      <p:cBhvr>
                                        <p:cTn id="79" dur="1" fill="hold">
                                          <p:stCondLst>
                                            <p:cond delay="0"/>
                                          </p:stCondLst>
                                        </p:cTn>
                                        <p:tgtEl>
                                          <p:spTgt spid="98"/>
                                        </p:tgtEl>
                                        <p:attrNameLst>
                                          <p:attrName>style.visibility</p:attrName>
                                        </p:attrNameLst>
                                      </p:cBhvr>
                                      <p:to>
                                        <p:strVal val="visible"/>
                                      </p:to>
                                    </p:set>
                                    <p:animEffect transition="in" filter="randombar(horizontal)">
                                      <p:cBhvr>
                                        <p:cTn id="8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 grpId="0" animBg="1"/>
      <p:bldP spid="82" grpId="0" animBg="1"/>
      <p:bldP spid="83" grpId="0" animBg="1"/>
      <p:bldP spid="91" grpId="0"/>
      <p:bldP spid="93" grpId="0" animBg="1"/>
      <p:bldP spid="94" grpId="0" animBg="1"/>
      <p:bldP spid="95" grpId="0" animBg="1"/>
      <p:bldP spid="96" grpId="0"/>
      <p:bldP spid="97" grpId="0"/>
      <p:bldP spid="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grpSp>
        <p:nvGrpSpPr>
          <p:cNvPr id="71" name="组合 70">
            <a:extLst>
              <a:ext uri="{FF2B5EF4-FFF2-40B4-BE49-F238E27FC236}">
                <a16:creationId xmlns:a16="http://schemas.microsoft.com/office/drawing/2014/main" xmlns="" id="{0F34505B-18C7-4EA9-BEFF-2E359793BA2B}"/>
              </a:ext>
            </a:extLst>
          </p:cNvPr>
          <p:cNvGrpSpPr/>
          <p:nvPr/>
        </p:nvGrpSpPr>
        <p:grpSpPr>
          <a:xfrm>
            <a:off x="1245053" y="2270787"/>
            <a:ext cx="4046853" cy="3358325"/>
            <a:chOff x="5538844" y="2006254"/>
            <a:chExt cx="4046853" cy="3358325"/>
          </a:xfrm>
        </p:grpSpPr>
        <p:sp>
          <p:nvSpPr>
            <p:cNvPr id="26" name="ïsḻiḍê">
              <a:extLst>
                <a:ext uri="{FF2B5EF4-FFF2-40B4-BE49-F238E27FC236}">
                  <a16:creationId xmlns:a16="http://schemas.microsoft.com/office/drawing/2014/main" xmlns="" id="{D7A198B3-2D73-444F-933D-0BAD03709533}"/>
                </a:ext>
              </a:extLst>
            </p:cNvPr>
            <p:cNvSpPr/>
            <p:nvPr/>
          </p:nvSpPr>
          <p:spPr bwMode="auto">
            <a:xfrm>
              <a:off x="5631127" y="2121185"/>
              <a:ext cx="3954570" cy="3243394"/>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tx1">
                <a:lumMod val="85000"/>
                <a:lumOff val="15000"/>
              </a:schemeClr>
            </a:solidFill>
            <a:ln>
              <a:noFill/>
            </a:ln>
          </p:spPr>
          <p:txBody>
            <a:bodyPr wrap="square" lIns="91440" tIns="45720" rIns="91440" bIns="45720" anchor="ctr">
              <a:normAutofit/>
            </a:bodyPr>
            <a:lstStyle/>
            <a:p>
              <a:pPr algn="ctr"/>
              <a:endParaRPr>
                <a:cs typeface="+mn-ea"/>
                <a:sym typeface="+mn-lt"/>
              </a:endParaRPr>
            </a:p>
          </p:txBody>
        </p:sp>
        <p:sp>
          <p:nvSpPr>
            <p:cNvPr id="27" name="íşḻîďè">
              <a:extLst>
                <a:ext uri="{FF2B5EF4-FFF2-40B4-BE49-F238E27FC236}">
                  <a16:creationId xmlns:a16="http://schemas.microsoft.com/office/drawing/2014/main" xmlns="" id="{8E67A4D5-CF7E-4F52-8C76-752C0DE9C682}"/>
                </a:ext>
              </a:extLst>
            </p:cNvPr>
            <p:cNvSpPr/>
            <p:nvPr/>
          </p:nvSpPr>
          <p:spPr bwMode="auto">
            <a:xfrm>
              <a:off x="5590414" y="2070507"/>
              <a:ext cx="3954570" cy="3243394"/>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65000"/>
                <a:lumOff val="35000"/>
              </a:schemeClr>
            </a:solidFill>
            <a:ln>
              <a:noFill/>
            </a:ln>
          </p:spPr>
          <p:txBody>
            <a:bodyPr wrap="square" lIns="91440" tIns="45720" rIns="91440" bIns="45720" anchor="ctr">
              <a:normAutofit/>
            </a:bodyPr>
            <a:lstStyle/>
            <a:p>
              <a:pPr algn="ctr"/>
              <a:endParaRPr>
                <a:cs typeface="+mn-ea"/>
                <a:sym typeface="+mn-lt"/>
              </a:endParaRPr>
            </a:p>
          </p:txBody>
        </p:sp>
        <p:sp>
          <p:nvSpPr>
            <p:cNvPr id="28" name="ïSļíḋe">
              <a:extLst>
                <a:ext uri="{FF2B5EF4-FFF2-40B4-BE49-F238E27FC236}">
                  <a16:creationId xmlns:a16="http://schemas.microsoft.com/office/drawing/2014/main" xmlns="" id="{1900FF3A-24EC-4317-AEC1-694562BB54E6}"/>
                </a:ext>
              </a:extLst>
            </p:cNvPr>
            <p:cNvSpPr/>
            <p:nvPr/>
          </p:nvSpPr>
          <p:spPr bwMode="auto">
            <a:xfrm>
              <a:off x="5538844" y="2006254"/>
              <a:ext cx="3954570" cy="3243394"/>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50000"/>
                <a:lumOff val="50000"/>
              </a:schemeClr>
            </a:solidFill>
            <a:ln>
              <a:noFill/>
            </a:ln>
          </p:spPr>
          <p:txBody>
            <a:bodyPr wrap="square" lIns="91440" tIns="45720" rIns="91440" bIns="45720" anchor="ctr">
              <a:normAutofit/>
            </a:bodyPr>
            <a:lstStyle/>
            <a:p>
              <a:pPr algn="ctr"/>
              <a:endParaRPr>
                <a:cs typeface="+mn-ea"/>
                <a:sym typeface="+mn-lt"/>
              </a:endParaRPr>
            </a:p>
          </p:txBody>
        </p:sp>
        <p:sp>
          <p:nvSpPr>
            <p:cNvPr id="29" name="îṣ1ïďé">
              <a:extLst>
                <a:ext uri="{FF2B5EF4-FFF2-40B4-BE49-F238E27FC236}">
                  <a16:creationId xmlns:a16="http://schemas.microsoft.com/office/drawing/2014/main" xmlns="" id="{F418B0BB-0E29-4C45-B4BD-158F009E4CF3}"/>
                </a:ext>
              </a:extLst>
            </p:cNvPr>
            <p:cNvSpPr/>
            <p:nvPr/>
          </p:nvSpPr>
          <p:spPr bwMode="auto">
            <a:xfrm>
              <a:off x="5913402" y="2313942"/>
              <a:ext cx="3205455" cy="2628923"/>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lumMod val="95000"/>
              </a:schemeClr>
            </a:solidFill>
            <a:ln>
              <a:noFill/>
            </a:ln>
          </p:spPr>
          <p:txBody>
            <a:bodyPr wrap="square" lIns="91440" tIns="45720" rIns="91440" bIns="45720" anchor="ctr">
              <a:normAutofit/>
            </a:bodyPr>
            <a:lstStyle/>
            <a:p>
              <a:pPr algn="ctr"/>
              <a:endParaRPr>
                <a:cs typeface="+mn-ea"/>
                <a:sym typeface="+mn-lt"/>
              </a:endParaRPr>
            </a:p>
          </p:txBody>
        </p:sp>
        <p:sp>
          <p:nvSpPr>
            <p:cNvPr id="30" name="íṧlidê">
              <a:extLst>
                <a:ext uri="{FF2B5EF4-FFF2-40B4-BE49-F238E27FC236}">
                  <a16:creationId xmlns:a16="http://schemas.microsoft.com/office/drawing/2014/main" xmlns="" id="{5D3D4599-8F5F-41A0-8076-63A4458059D2}"/>
                </a:ext>
              </a:extLst>
            </p:cNvPr>
            <p:cNvSpPr/>
            <p:nvPr/>
          </p:nvSpPr>
          <p:spPr bwMode="auto">
            <a:xfrm>
              <a:off x="6123300" y="2485886"/>
              <a:ext cx="2785661" cy="2283227"/>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bg1">
                <a:lumMod val="65000"/>
              </a:schemeClr>
            </a:solidFill>
            <a:ln>
              <a:noFill/>
            </a:ln>
          </p:spPr>
          <p:txBody>
            <a:bodyPr wrap="square" lIns="91440" tIns="45720" rIns="91440" bIns="45720" anchor="ctr">
              <a:normAutofit/>
            </a:bodyPr>
            <a:lstStyle/>
            <a:p>
              <a:pPr algn="ctr"/>
              <a:endParaRPr>
                <a:cs typeface="+mn-ea"/>
                <a:sym typeface="+mn-lt"/>
              </a:endParaRPr>
            </a:p>
          </p:txBody>
        </p:sp>
        <p:sp>
          <p:nvSpPr>
            <p:cNvPr id="31" name="íṡlíḑé">
              <a:extLst>
                <a:ext uri="{FF2B5EF4-FFF2-40B4-BE49-F238E27FC236}">
                  <a16:creationId xmlns:a16="http://schemas.microsoft.com/office/drawing/2014/main" xmlns="" id="{07C2B131-0383-44D0-9062-5DF73D4CB1B0}"/>
                </a:ext>
              </a:extLst>
            </p:cNvPr>
            <p:cNvSpPr/>
            <p:nvPr/>
          </p:nvSpPr>
          <p:spPr bwMode="auto">
            <a:xfrm>
              <a:off x="6411908" y="2719367"/>
              <a:ext cx="2207538" cy="1816264"/>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lumMod val="95000"/>
              </a:schemeClr>
            </a:solidFill>
            <a:ln>
              <a:noFill/>
            </a:ln>
          </p:spPr>
          <p:txBody>
            <a:bodyPr wrap="square" lIns="91440" tIns="45720" rIns="91440" bIns="45720" anchor="ctr">
              <a:normAutofit/>
            </a:bodyPr>
            <a:lstStyle/>
            <a:p>
              <a:pPr algn="ctr"/>
              <a:endParaRPr>
                <a:cs typeface="+mn-ea"/>
                <a:sym typeface="+mn-lt"/>
              </a:endParaRPr>
            </a:p>
          </p:txBody>
        </p:sp>
        <p:sp>
          <p:nvSpPr>
            <p:cNvPr id="32" name="í$lïďe">
              <a:extLst>
                <a:ext uri="{FF2B5EF4-FFF2-40B4-BE49-F238E27FC236}">
                  <a16:creationId xmlns:a16="http://schemas.microsoft.com/office/drawing/2014/main" xmlns="" id="{D5A249CA-D71B-4405-B2A4-D144DB7CDACE}"/>
                </a:ext>
              </a:extLst>
            </p:cNvPr>
            <p:cNvSpPr/>
            <p:nvPr/>
          </p:nvSpPr>
          <p:spPr bwMode="auto">
            <a:xfrm>
              <a:off x="6649851" y="2910314"/>
              <a:ext cx="1732556" cy="1435275"/>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bg1">
                <a:lumMod val="75000"/>
              </a:schemeClr>
            </a:solidFill>
            <a:ln>
              <a:noFill/>
            </a:ln>
          </p:spPr>
          <p:txBody>
            <a:bodyPr wrap="square" lIns="91440" tIns="45720" rIns="91440" bIns="45720" anchor="ctr">
              <a:normAutofit/>
            </a:bodyPr>
            <a:lstStyle/>
            <a:p>
              <a:pPr algn="ctr"/>
              <a:endParaRPr>
                <a:cs typeface="+mn-ea"/>
                <a:sym typeface="+mn-lt"/>
              </a:endParaRPr>
            </a:p>
          </p:txBody>
        </p:sp>
        <p:sp>
          <p:nvSpPr>
            <p:cNvPr id="33" name="íṧľíḍè">
              <a:extLst>
                <a:ext uri="{FF2B5EF4-FFF2-40B4-BE49-F238E27FC236}">
                  <a16:creationId xmlns:a16="http://schemas.microsoft.com/office/drawing/2014/main" xmlns="" id="{EB54FB70-F0E6-4AC7-989E-75AAF8674027}"/>
                </a:ext>
              </a:extLst>
            </p:cNvPr>
            <p:cNvSpPr/>
            <p:nvPr/>
          </p:nvSpPr>
          <p:spPr bwMode="auto">
            <a:xfrm>
              <a:off x="6883271" y="3096736"/>
              <a:ext cx="1265716" cy="1062429"/>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lumMod val="95000"/>
              </a:schemeClr>
            </a:solidFill>
            <a:ln>
              <a:noFill/>
            </a:ln>
          </p:spPr>
          <p:txBody>
            <a:bodyPr wrap="square" lIns="91440" tIns="45720" rIns="91440" bIns="45720" anchor="ctr">
              <a:normAutofit/>
            </a:bodyPr>
            <a:lstStyle/>
            <a:p>
              <a:pPr algn="ctr"/>
              <a:endParaRPr>
                <a:cs typeface="+mn-ea"/>
                <a:sym typeface="+mn-lt"/>
              </a:endParaRPr>
            </a:p>
          </p:txBody>
        </p:sp>
        <p:sp>
          <p:nvSpPr>
            <p:cNvPr id="34" name="íṣḻîďê">
              <a:extLst>
                <a:ext uri="{FF2B5EF4-FFF2-40B4-BE49-F238E27FC236}">
                  <a16:creationId xmlns:a16="http://schemas.microsoft.com/office/drawing/2014/main" xmlns="" id="{DDA46449-1816-4C10-A898-D508253730DA}"/>
                </a:ext>
              </a:extLst>
            </p:cNvPr>
            <p:cNvSpPr/>
            <p:nvPr/>
          </p:nvSpPr>
          <p:spPr bwMode="auto">
            <a:xfrm>
              <a:off x="7212593" y="3379086"/>
              <a:ext cx="608883" cy="499540"/>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C00000"/>
            </a:solidFill>
            <a:ln>
              <a:noFill/>
            </a:ln>
          </p:spPr>
          <p:txBody>
            <a:bodyPr wrap="square" lIns="91440" tIns="45720" rIns="91440" bIns="45720" anchor="ctr">
              <a:normAutofit/>
            </a:bodyPr>
            <a:lstStyle/>
            <a:p>
              <a:pPr algn="ctr"/>
              <a:endParaRPr>
                <a:cs typeface="+mn-ea"/>
                <a:sym typeface="+mn-lt"/>
              </a:endParaRPr>
            </a:p>
          </p:txBody>
        </p:sp>
      </p:grpSp>
      <p:grpSp>
        <p:nvGrpSpPr>
          <p:cNvPr id="59" name="组合 58">
            <a:extLst>
              <a:ext uri="{FF2B5EF4-FFF2-40B4-BE49-F238E27FC236}">
                <a16:creationId xmlns:a16="http://schemas.microsoft.com/office/drawing/2014/main" xmlns="" id="{323978D1-AA08-49E1-98CC-08674D7F272B}"/>
              </a:ext>
            </a:extLst>
          </p:cNvPr>
          <p:cNvGrpSpPr/>
          <p:nvPr/>
        </p:nvGrpSpPr>
        <p:grpSpPr>
          <a:xfrm>
            <a:off x="2428760" y="1944848"/>
            <a:ext cx="1758847" cy="1797436"/>
            <a:chOff x="7836331" y="2014871"/>
            <a:chExt cx="1758847" cy="1797436"/>
          </a:xfrm>
          <a:effectLst>
            <a:outerShdw blurRad="50800" dist="38100" dir="5400000" algn="t" rotWithShape="0">
              <a:prstClr val="black">
                <a:alpha val="40000"/>
              </a:prstClr>
            </a:outerShdw>
          </a:effectLst>
        </p:grpSpPr>
        <p:sp>
          <p:nvSpPr>
            <p:cNvPr id="43" name="iṡľîḑe">
              <a:extLst>
                <a:ext uri="{FF2B5EF4-FFF2-40B4-BE49-F238E27FC236}">
                  <a16:creationId xmlns:a16="http://schemas.microsoft.com/office/drawing/2014/main" xmlns="" id="{ABE44C97-C69A-45AE-AE0C-D1ADEAE61E0E}"/>
                </a:ext>
              </a:extLst>
            </p:cNvPr>
            <p:cNvSpPr/>
            <p:nvPr/>
          </p:nvSpPr>
          <p:spPr bwMode="auto">
            <a:xfrm>
              <a:off x="9416389" y="3627116"/>
              <a:ext cx="178789" cy="185191"/>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44" name="i$ľiḋê">
              <a:extLst>
                <a:ext uri="{FF2B5EF4-FFF2-40B4-BE49-F238E27FC236}">
                  <a16:creationId xmlns:a16="http://schemas.microsoft.com/office/drawing/2014/main" xmlns="" id="{C0B3A5CB-712E-430B-8D73-26EF1BA528AD}"/>
                </a:ext>
              </a:extLst>
            </p:cNvPr>
            <p:cNvSpPr/>
            <p:nvPr/>
          </p:nvSpPr>
          <p:spPr bwMode="auto">
            <a:xfrm>
              <a:off x="9009803" y="3187744"/>
              <a:ext cx="447426" cy="51653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5" name="işľídé">
              <a:extLst>
                <a:ext uri="{FF2B5EF4-FFF2-40B4-BE49-F238E27FC236}">
                  <a16:creationId xmlns:a16="http://schemas.microsoft.com/office/drawing/2014/main" xmlns="" id="{E2B7C021-329F-43A6-968D-68D859083EC2}"/>
                </a:ext>
              </a:extLst>
            </p:cNvPr>
            <p:cNvSpPr/>
            <p:nvPr/>
          </p:nvSpPr>
          <p:spPr bwMode="auto">
            <a:xfrm>
              <a:off x="9000727" y="3179574"/>
              <a:ext cx="125243" cy="199715"/>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46" name="iṧľïḑe">
              <a:extLst>
                <a:ext uri="{FF2B5EF4-FFF2-40B4-BE49-F238E27FC236}">
                  <a16:creationId xmlns:a16="http://schemas.microsoft.com/office/drawing/2014/main" xmlns="" id="{D5E5434C-6908-4EA6-B2AC-9CBD027C867C}"/>
                </a:ext>
              </a:extLst>
            </p:cNvPr>
            <p:cNvSpPr/>
            <p:nvPr/>
          </p:nvSpPr>
          <p:spPr bwMode="auto">
            <a:xfrm>
              <a:off x="7836331" y="2402502"/>
              <a:ext cx="431090" cy="37038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47" name="ïṡľiḓè">
              <a:extLst>
                <a:ext uri="{FF2B5EF4-FFF2-40B4-BE49-F238E27FC236}">
                  <a16:creationId xmlns:a16="http://schemas.microsoft.com/office/drawing/2014/main" xmlns="" id="{273745B9-B60F-4913-A276-4724996DADB5}"/>
                </a:ext>
              </a:extLst>
            </p:cNvPr>
            <p:cNvSpPr/>
            <p:nvPr/>
          </p:nvSpPr>
          <p:spPr bwMode="auto">
            <a:xfrm>
              <a:off x="8154883" y="2062078"/>
              <a:ext cx="159731" cy="417586"/>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48" name="îṩḷîḓè">
              <a:extLst>
                <a:ext uri="{FF2B5EF4-FFF2-40B4-BE49-F238E27FC236}">
                  <a16:creationId xmlns:a16="http://schemas.microsoft.com/office/drawing/2014/main" xmlns="" id="{8237E5FC-D5AB-433B-AD07-2805130C006B}"/>
                </a:ext>
              </a:extLst>
            </p:cNvPr>
            <p:cNvSpPr/>
            <p:nvPr/>
          </p:nvSpPr>
          <p:spPr bwMode="auto">
            <a:xfrm>
              <a:off x="7958851" y="2449706"/>
              <a:ext cx="459224" cy="557386"/>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49" name="ïś1íḋê">
              <a:extLst>
                <a:ext uri="{FF2B5EF4-FFF2-40B4-BE49-F238E27FC236}">
                  <a16:creationId xmlns:a16="http://schemas.microsoft.com/office/drawing/2014/main" xmlns="" id="{D556F2D6-5875-4763-BA6F-69D72292C454}"/>
                </a:ext>
              </a:extLst>
            </p:cNvPr>
            <p:cNvSpPr/>
            <p:nvPr/>
          </p:nvSpPr>
          <p:spPr bwMode="auto">
            <a:xfrm>
              <a:off x="8193908" y="2014871"/>
              <a:ext cx="436535" cy="60913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50" name="i$ļîḍe">
              <a:extLst>
                <a:ext uri="{FF2B5EF4-FFF2-40B4-BE49-F238E27FC236}">
                  <a16:creationId xmlns:a16="http://schemas.microsoft.com/office/drawing/2014/main" xmlns="" id="{15DF5BEE-B859-4C01-9070-D839072602A9}"/>
                </a:ext>
              </a:extLst>
            </p:cNvPr>
            <p:cNvSpPr/>
            <p:nvPr/>
          </p:nvSpPr>
          <p:spPr bwMode="auto">
            <a:xfrm>
              <a:off x="8264699" y="2479663"/>
              <a:ext cx="822247" cy="844250"/>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grpSp>
      <p:grpSp>
        <p:nvGrpSpPr>
          <p:cNvPr id="6" name="组合 5">
            <a:extLst>
              <a:ext uri="{FF2B5EF4-FFF2-40B4-BE49-F238E27FC236}">
                <a16:creationId xmlns:a16="http://schemas.microsoft.com/office/drawing/2014/main" xmlns="" id="{006682D9-94F4-40C1-AF61-759F9C863E5F}"/>
              </a:ext>
            </a:extLst>
          </p:cNvPr>
          <p:cNvGrpSpPr/>
          <p:nvPr/>
        </p:nvGrpSpPr>
        <p:grpSpPr>
          <a:xfrm>
            <a:off x="6415890" y="3440857"/>
            <a:ext cx="676984" cy="676984"/>
            <a:chOff x="6415890" y="3440857"/>
            <a:chExt cx="676984" cy="676984"/>
          </a:xfrm>
        </p:grpSpPr>
        <p:sp>
          <p:nvSpPr>
            <p:cNvPr id="7" name="îsļïḍê">
              <a:extLst>
                <a:ext uri="{FF2B5EF4-FFF2-40B4-BE49-F238E27FC236}">
                  <a16:creationId xmlns:a16="http://schemas.microsoft.com/office/drawing/2014/main" xmlns="" id="{2DAD3E67-BD79-44DB-82CF-E191BD559349}"/>
                </a:ext>
              </a:extLst>
            </p:cNvPr>
            <p:cNvSpPr/>
            <p:nvPr/>
          </p:nvSpPr>
          <p:spPr>
            <a:xfrm>
              <a:off x="6415890" y="3440857"/>
              <a:ext cx="676984" cy="676984"/>
            </a:xfrm>
            <a:prstGeom prst="ellipse">
              <a:avLst/>
            </a:prstGeom>
            <a:solidFill>
              <a:srgbClr val="276B9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8" name="ï$1iḑê">
              <a:extLst>
                <a:ext uri="{FF2B5EF4-FFF2-40B4-BE49-F238E27FC236}">
                  <a16:creationId xmlns:a16="http://schemas.microsoft.com/office/drawing/2014/main" xmlns="" id="{61BADA83-5534-4574-B9BE-1C78A0191389}"/>
                </a:ext>
              </a:extLst>
            </p:cNvPr>
            <p:cNvSpPr/>
            <p:nvPr/>
          </p:nvSpPr>
          <p:spPr bwMode="auto">
            <a:xfrm>
              <a:off x="6578677" y="3608756"/>
              <a:ext cx="351410" cy="341194"/>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bg1"/>
            </a:solidFill>
            <a:ln w="9525">
              <a:noFill/>
              <a:round/>
              <a:headEnd/>
              <a:tailEnd/>
            </a:ln>
          </p:spPr>
          <p:txBody>
            <a:bodyPr wrap="square" lIns="91440" tIns="45720" rIns="91440" bIns="45720" anchor="ctr">
              <a:normAutofit lnSpcReduction="10000"/>
            </a:bodyPr>
            <a:lstStyle/>
            <a:p>
              <a:pPr algn="ctr"/>
              <a:endParaRPr>
                <a:cs typeface="+mn-ea"/>
                <a:sym typeface="+mn-lt"/>
              </a:endParaRPr>
            </a:p>
          </p:txBody>
        </p:sp>
      </p:grpSp>
      <p:grpSp>
        <p:nvGrpSpPr>
          <p:cNvPr id="13" name="组合 12">
            <a:extLst>
              <a:ext uri="{FF2B5EF4-FFF2-40B4-BE49-F238E27FC236}">
                <a16:creationId xmlns:a16="http://schemas.microsoft.com/office/drawing/2014/main" xmlns="" id="{EBAEC9BB-0459-44DB-98EF-F0081D08591B}"/>
              </a:ext>
            </a:extLst>
          </p:cNvPr>
          <p:cNvGrpSpPr/>
          <p:nvPr/>
        </p:nvGrpSpPr>
        <p:grpSpPr>
          <a:xfrm>
            <a:off x="6415890" y="4745561"/>
            <a:ext cx="676984" cy="676984"/>
            <a:chOff x="6415890" y="4745561"/>
            <a:chExt cx="676984" cy="676984"/>
          </a:xfrm>
        </p:grpSpPr>
        <p:sp>
          <p:nvSpPr>
            <p:cNvPr id="9" name="ïšḷíḓé">
              <a:extLst>
                <a:ext uri="{FF2B5EF4-FFF2-40B4-BE49-F238E27FC236}">
                  <a16:creationId xmlns:a16="http://schemas.microsoft.com/office/drawing/2014/main" xmlns="" id="{F07285BF-91E9-4CED-9853-FCCC94195BFE}"/>
                </a:ext>
              </a:extLst>
            </p:cNvPr>
            <p:cNvSpPr/>
            <p:nvPr/>
          </p:nvSpPr>
          <p:spPr>
            <a:xfrm>
              <a:off x="6415890" y="4745561"/>
              <a:ext cx="676984" cy="676984"/>
            </a:xfrm>
            <a:prstGeom prst="ellipse">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0" name="íṩḻíďê">
              <a:extLst>
                <a:ext uri="{FF2B5EF4-FFF2-40B4-BE49-F238E27FC236}">
                  <a16:creationId xmlns:a16="http://schemas.microsoft.com/office/drawing/2014/main" xmlns="" id="{7657BC9C-0B86-43C6-8FBC-0AE8E7873A5E}"/>
                </a:ext>
              </a:extLst>
            </p:cNvPr>
            <p:cNvSpPr/>
            <p:nvPr/>
          </p:nvSpPr>
          <p:spPr bwMode="auto">
            <a:xfrm>
              <a:off x="6578677" y="4868510"/>
              <a:ext cx="351410" cy="431089"/>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rgbClr val="276B91"/>
            </a:solidFill>
            <a:ln w="9525">
              <a:noFill/>
              <a:round/>
              <a:headEnd/>
              <a:tailEnd/>
            </a:ln>
          </p:spPr>
          <p:txBody>
            <a:bodyPr wrap="square" lIns="91440" tIns="45720" rIns="91440" bIns="45720" anchor="ctr">
              <a:normAutofit/>
            </a:bodyPr>
            <a:lstStyle/>
            <a:p>
              <a:pPr algn="ctr"/>
              <a:endParaRPr>
                <a:cs typeface="+mn-ea"/>
                <a:sym typeface="+mn-lt"/>
              </a:endParaRPr>
            </a:p>
          </p:txBody>
        </p:sp>
      </p:grpSp>
      <p:grpSp>
        <p:nvGrpSpPr>
          <p:cNvPr id="5" name="组合 4">
            <a:extLst>
              <a:ext uri="{FF2B5EF4-FFF2-40B4-BE49-F238E27FC236}">
                <a16:creationId xmlns:a16="http://schemas.microsoft.com/office/drawing/2014/main" xmlns="" id="{641B9DD9-E822-4821-8FA2-A0F5273ED7D3}"/>
              </a:ext>
            </a:extLst>
          </p:cNvPr>
          <p:cNvGrpSpPr/>
          <p:nvPr/>
        </p:nvGrpSpPr>
        <p:grpSpPr>
          <a:xfrm>
            <a:off x="6415890" y="2128559"/>
            <a:ext cx="676984" cy="676984"/>
            <a:chOff x="6415890" y="2128559"/>
            <a:chExt cx="676984" cy="676984"/>
          </a:xfrm>
        </p:grpSpPr>
        <p:sp>
          <p:nvSpPr>
            <p:cNvPr id="11" name="ïŝľîḍê">
              <a:extLst>
                <a:ext uri="{FF2B5EF4-FFF2-40B4-BE49-F238E27FC236}">
                  <a16:creationId xmlns:a16="http://schemas.microsoft.com/office/drawing/2014/main" xmlns="" id="{567FE2E5-0EF7-4D91-90E8-0E8041AC7CD1}"/>
                </a:ext>
              </a:extLst>
            </p:cNvPr>
            <p:cNvSpPr/>
            <p:nvPr/>
          </p:nvSpPr>
          <p:spPr>
            <a:xfrm>
              <a:off x="6415890" y="2128559"/>
              <a:ext cx="676984" cy="676984"/>
            </a:xfrm>
            <a:prstGeom prst="ellipse">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nvGrpSpPr>
            <p:cNvPr id="12" name="iŝ1iḑe">
              <a:extLst>
                <a:ext uri="{FF2B5EF4-FFF2-40B4-BE49-F238E27FC236}">
                  <a16:creationId xmlns:a16="http://schemas.microsoft.com/office/drawing/2014/main" xmlns="" id="{18A184B9-0CA3-47C4-BE18-2A769F484BEC}"/>
                </a:ext>
              </a:extLst>
            </p:cNvPr>
            <p:cNvGrpSpPr/>
            <p:nvPr/>
          </p:nvGrpSpPr>
          <p:grpSpPr>
            <a:xfrm>
              <a:off x="6579703" y="2326079"/>
              <a:ext cx="349366" cy="281944"/>
              <a:chOff x="2700338" y="2965449"/>
              <a:chExt cx="271462" cy="219075"/>
            </a:xfrm>
            <a:solidFill>
              <a:srgbClr val="276B91"/>
            </a:solidFill>
          </p:grpSpPr>
          <p:sp>
            <p:nvSpPr>
              <p:cNvPr id="22" name="íṥlíďè">
                <a:extLst>
                  <a:ext uri="{FF2B5EF4-FFF2-40B4-BE49-F238E27FC236}">
                    <a16:creationId xmlns:a16="http://schemas.microsoft.com/office/drawing/2014/main" xmlns="" id="{052DA09F-7E6C-4570-8893-CE9BC0622B92}"/>
                  </a:ext>
                </a:extLst>
              </p:cNvPr>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headEnd/>
                <a:tailEnd/>
              </a:ln>
            </p:spPr>
            <p:txBody>
              <a:bodyPr wrap="square" lIns="91440" tIns="45720" rIns="91440" bIns="45720" anchor="ctr">
                <a:normAutofit fontScale="55000" lnSpcReduction="20000"/>
              </a:bodyPr>
              <a:lstStyle/>
              <a:p>
                <a:pPr algn="ctr"/>
                <a:endParaRPr>
                  <a:cs typeface="+mn-ea"/>
                  <a:sym typeface="+mn-lt"/>
                </a:endParaRPr>
              </a:p>
            </p:txBody>
          </p:sp>
          <p:sp>
            <p:nvSpPr>
              <p:cNvPr id="23" name="ïŝḷïḋê">
                <a:extLst>
                  <a:ext uri="{FF2B5EF4-FFF2-40B4-BE49-F238E27FC236}">
                    <a16:creationId xmlns:a16="http://schemas.microsoft.com/office/drawing/2014/main" xmlns="" id="{D9D0EF55-5039-4D90-AAEA-99FE3CB6D4EC}"/>
                  </a:ext>
                </a:extLst>
              </p:cNvPr>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24" name="iš1iḑè">
                <a:extLst>
                  <a:ext uri="{FF2B5EF4-FFF2-40B4-BE49-F238E27FC236}">
                    <a16:creationId xmlns:a16="http://schemas.microsoft.com/office/drawing/2014/main" xmlns="" id="{C1D6B6EC-6F27-42C5-ABE4-EC2270FCC48C}"/>
                  </a:ext>
                </a:extLst>
              </p:cNvPr>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headEnd/>
                <a:tailEnd/>
              </a:ln>
            </p:spPr>
            <p:txBody>
              <a:bodyPr wrap="square" lIns="91440" tIns="45720" rIns="91440" bIns="45720" anchor="ctr">
                <a:normAutofit fontScale="32500" lnSpcReduction="20000"/>
              </a:bodyPr>
              <a:lstStyle/>
              <a:p>
                <a:pPr algn="ctr"/>
                <a:endParaRPr>
                  <a:cs typeface="+mn-ea"/>
                  <a:sym typeface="+mn-lt"/>
                </a:endParaRPr>
              </a:p>
            </p:txBody>
          </p:sp>
          <p:sp>
            <p:nvSpPr>
              <p:cNvPr id="25" name="ïṡ1ïḍe">
                <a:extLst>
                  <a:ext uri="{FF2B5EF4-FFF2-40B4-BE49-F238E27FC236}">
                    <a16:creationId xmlns:a16="http://schemas.microsoft.com/office/drawing/2014/main" xmlns="" id="{3DC5DC53-AD87-4B29-9A05-D26E67455D44}"/>
                  </a:ext>
                </a:extLst>
              </p:cNvPr>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headEnd/>
                <a:tailEnd/>
              </a:ln>
            </p:spPr>
            <p:txBody>
              <a:bodyPr wrap="square" lIns="91440" tIns="45720" rIns="91440" bIns="45720" anchor="ctr">
                <a:normAutofit fontScale="85000" lnSpcReduction="20000"/>
              </a:bodyPr>
              <a:lstStyle/>
              <a:p>
                <a:pPr algn="ctr"/>
                <a:endParaRPr>
                  <a:cs typeface="+mn-ea"/>
                  <a:sym typeface="+mn-lt"/>
                </a:endParaRPr>
              </a:p>
            </p:txBody>
          </p:sp>
        </p:grpSp>
      </p:grpSp>
      <p:grpSp>
        <p:nvGrpSpPr>
          <p:cNvPr id="62" name="组合 61">
            <a:extLst>
              <a:ext uri="{FF2B5EF4-FFF2-40B4-BE49-F238E27FC236}">
                <a16:creationId xmlns:a16="http://schemas.microsoft.com/office/drawing/2014/main" xmlns="" id="{B10376A7-4113-495A-AB67-41559CB18BA1}"/>
              </a:ext>
            </a:extLst>
          </p:cNvPr>
          <p:cNvGrpSpPr/>
          <p:nvPr/>
        </p:nvGrpSpPr>
        <p:grpSpPr>
          <a:xfrm>
            <a:off x="1332333" y="3108697"/>
            <a:ext cx="1758847" cy="1797436"/>
            <a:chOff x="7836331" y="2014871"/>
            <a:chExt cx="1758847" cy="1797436"/>
          </a:xfrm>
          <a:effectLst>
            <a:outerShdw blurRad="50800" dist="38100" dir="5400000" algn="t" rotWithShape="0">
              <a:prstClr val="black">
                <a:alpha val="40000"/>
              </a:prstClr>
            </a:outerShdw>
          </a:effectLst>
        </p:grpSpPr>
        <p:sp>
          <p:nvSpPr>
            <p:cNvPr id="63" name="iṡľîḑe">
              <a:extLst>
                <a:ext uri="{FF2B5EF4-FFF2-40B4-BE49-F238E27FC236}">
                  <a16:creationId xmlns:a16="http://schemas.microsoft.com/office/drawing/2014/main" xmlns="" id="{7EFB7D08-5B0B-4CE7-9A65-52B52A2C0C52}"/>
                </a:ext>
              </a:extLst>
            </p:cNvPr>
            <p:cNvSpPr/>
            <p:nvPr/>
          </p:nvSpPr>
          <p:spPr bwMode="auto">
            <a:xfrm>
              <a:off x="9416389" y="3627116"/>
              <a:ext cx="178789" cy="185191"/>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64" name="i$ľiḋê">
              <a:extLst>
                <a:ext uri="{FF2B5EF4-FFF2-40B4-BE49-F238E27FC236}">
                  <a16:creationId xmlns:a16="http://schemas.microsoft.com/office/drawing/2014/main" xmlns="" id="{F5F07029-85E4-461B-9A8E-C1F36043148A}"/>
                </a:ext>
              </a:extLst>
            </p:cNvPr>
            <p:cNvSpPr/>
            <p:nvPr/>
          </p:nvSpPr>
          <p:spPr bwMode="auto">
            <a:xfrm>
              <a:off x="9009803" y="3187744"/>
              <a:ext cx="447426" cy="51653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65" name="işľídé">
              <a:extLst>
                <a:ext uri="{FF2B5EF4-FFF2-40B4-BE49-F238E27FC236}">
                  <a16:creationId xmlns:a16="http://schemas.microsoft.com/office/drawing/2014/main" xmlns="" id="{5B0A1393-4424-4CCA-9178-E292B72CB369}"/>
                </a:ext>
              </a:extLst>
            </p:cNvPr>
            <p:cNvSpPr/>
            <p:nvPr/>
          </p:nvSpPr>
          <p:spPr bwMode="auto">
            <a:xfrm>
              <a:off x="9000727" y="3179574"/>
              <a:ext cx="125243" cy="199715"/>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66" name="iṧľïḑe">
              <a:extLst>
                <a:ext uri="{FF2B5EF4-FFF2-40B4-BE49-F238E27FC236}">
                  <a16:creationId xmlns:a16="http://schemas.microsoft.com/office/drawing/2014/main" xmlns="" id="{D1C4DDBC-FD98-415D-84A4-E85B8A56162F}"/>
                </a:ext>
              </a:extLst>
            </p:cNvPr>
            <p:cNvSpPr/>
            <p:nvPr/>
          </p:nvSpPr>
          <p:spPr bwMode="auto">
            <a:xfrm>
              <a:off x="7836331" y="2402502"/>
              <a:ext cx="431090" cy="37038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67" name="ïṡľiḓè">
              <a:extLst>
                <a:ext uri="{FF2B5EF4-FFF2-40B4-BE49-F238E27FC236}">
                  <a16:creationId xmlns:a16="http://schemas.microsoft.com/office/drawing/2014/main" xmlns="" id="{B10A7A7B-F88E-43A0-8157-77AF2436A56D}"/>
                </a:ext>
              </a:extLst>
            </p:cNvPr>
            <p:cNvSpPr/>
            <p:nvPr/>
          </p:nvSpPr>
          <p:spPr bwMode="auto">
            <a:xfrm>
              <a:off x="8154883" y="2062078"/>
              <a:ext cx="159731" cy="417586"/>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68" name="îṩḷîḓè">
              <a:extLst>
                <a:ext uri="{FF2B5EF4-FFF2-40B4-BE49-F238E27FC236}">
                  <a16:creationId xmlns:a16="http://schemas.microsoft.com/office/drawing/2014/main" xmlns="" id="{AE12C458-564E-4D63-84B6-07E8A5154C75}"/>
                </a:ext>
              </a:extLst>
            </p:cNvPr>
            <p:cNvSpPr/>
            <p:nvPr/>
          </p:nvSpPr>
          <p:spPr bwMode="auto">
            <a:xfrm>
              <a:off x="7958851" y="2449706"/>
              <a:ext cx="459224" cy="557386"/>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69" name="ïś1íḋê">
              <a:extLst>
                <a:ext uri="{FF2B5EF4-FFF2-40B4-BE49-F238E27FC236}">
                  <a16:creationId xmlns:a16="http://schemas.microsoft.com/office/drawing/2014/main" xmlns="" id="{6F3126C6-D477-4B50-9688-D22451D837DC}"/>
                </a:ext>
              </a:extLst>
            </p:cNvPr>
            <p:cNvSpPr/>
            <p:nvPr/>
          </p:nvSpPr>
          <p:spPr bwMode="auto">
            <a:xfrm>
              <a:off x="8193908" y="2014871"/>
              <a:ext cx="436535" cy="60913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70" name="i$ļîḍe">
              <a:extLst>
                <a:ext uri="{FF2B5EF4-FFF2-40B4-BE49-F238E27FC236}">
                  <a16:creationId xmlns:a16="http://schemas.microsoft.com/office/drawing/2014/main" xmlns="" id="{9F205618-9770-471D-899F-F735802F916B}"/>
                </a:ext>
              </a:extLst>
            </p:cNvPr>
            <p:cNvSpPr/>
            <p:nvPr/>
          </p:nvSpPr>
          <p:spPr bwMode="auto">
            <a:xfrm>
              <a:off x="8264699" y="2479663"/>
              <a:ext cx="822247" cy="844250"/>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grpSp>
      <p:grpSp>
        <p:nvGrpSpPr>
          <p:cNvPr id="61" name="组合 60">
            <a:extLst>
              <a:ext uri="{FF2B5EF4-FFF2-40B4-BE49-F238E27FC236}">
                <a16:creationId xmlns:a16="http://schemas.microsoft.com/office/drawing/2014/main" xmlns="" id="{C722890A-FC0E-4426-B2C4-AAA7216A56DF}"/>
              </a:ext>
            </a:extLst>
          </p:cNvPr>
          <p:cNvGrpSpPr/>
          <p:nvPr/>
        </p:nvGrpSpPr>
        <p:grpSpPr>
          <a:xfrm>
            <a:off x="1501229" y="2161007"/>
            <a:ext cx="1740563" cy="1773019"/>
            <a:chOff x="7000518" y="2505256"/>
            <a:chExt cx="1740563" cy="1773019"/>
          </a:xfrm>
          <a:effectLst>
            <a:outerShdw blurRad="50800" dist="38100" dir="5400000" algn="t" rotWithShape="0">
              <a:prstClr val="black">
                <a:alpha val="40000"/>
              </a:prstClr>
            </a:outerShdw>
          </a:effectLst>
        </p:grpSpPr>
        <p:sp>
          <p:nvSpPr>
            <p:cNvPr id="52" name="í$ḷiďe">
              <a:extLst>
                <a:ext uri="{FF2B5EF4-FFF2-40B4-BE49-F238E27FC236}">
                  <a16:creationId xmlns:a16="http://schemas.microsoft.com/office/drawing/2014/main" xmlns="" id="{3592F8F4-50BD-46D9-BEF7-3C84D6E19732}"/>
                </a:ext>
              </a:extLst>
            </p:cNvPr>
            <p:cNvSpPr/>
            <p:nvPr/>
          </p:nvSpPr>
          <p:spPr bwMode="auto">
            <a:xfrm>
              <a:off x="8161792" y="3660204"/>
              <a:ext cx="442775" cy="511166"/>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grpSp>
          <p:nvGrpSpPr>
            <p:cNvPr id="60" name="组合 59">
              <a:extLst>
                <a:ext uri="{FF2B5EF4-FFF2-40B4-BE49-F238E27FC236}">
                  <a16:creationId xmlns:a16="http://schemas.microsoft.com/office/drawing/2014/main" xmlns="" id="{201963B4-E3A2-4536-A9F0-E7477E84B9F7}"/>
                </a:ext>
              </a:extLst>
            </p:cNvPr>
            <p:cNvGrpSpPr/>
            <p:nvPr/>
          </p:nvGrpSpPr>
          <p:grpSpPr>
            <a:xfrm>
              <a:off x="7000518" y="2505256"/>
              <a:ext cx="1740563" cy="1773019"/>
              <a:chOff x="7000518" y="2505256"/>
              <a:chExt cx="1740563" cy="1773019"/>
            </a:xfrm>
          </p:grpSpPr>
          <p:sp>
            <p:nvSpPr>
              <p:cNvPr id="51" name="iṣ1ïḑè">
                <a:extLst>
                  <a:ext uri="{FF2B5EF4-FFF2-40B4-BE49-F238E27FC236}">
                    <a16:creationId xmlns:a16="http://schemas.microsoft.com/office/drawing/2014/main" xmlns="" id="{ADF6EDB3-7534-4DD8-AB99-BC96C5AD5FE7}"/>
                  </a:ext>
                </a:extLst>
              </p:cNvPr>
              <p:cNvSpPr/>
              <p:nvPr/>
            </p:nvSpPr>
            <p:spPr bwMode="auto">
              <a:xfrm>
                <a:off x="8564150" y="4095010"/>
                <a:ext cx="176931" cy="183265"/>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53" name="ïšľiḑê">
                <a:extLst>
                  <a:ext uri="{FF2B5EF4-FFF2-40B4-BE49-F238E27FC236}">
                    <a16:creationId xmlns:a16="http://schemas.microsoft.com/office/drawing/2014/main" xmlns="" id="{69E55756-5C7B-4B7A-AF1F-C7D7541F9B0A}"/>
                  </a:ext>
                </a:extLst>
              </p:cNvPr>
              <p:cNvSpPr/>
              <p:nvPr/>
            </p:nvSpPr>
            <p:spPr bwMode="auto">
              <a:xfrm>
                <a:off x="8152810" y="3652119"/>
                <a:ext cx="123942" cy="197639"/>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54" name="iṥliḑê">
                <a:extLst>
                  <a:ext uri="{FF2B5EF4-FFF2-40B4-BE49-F238E27FC236}">
                    <a16:creationId xmlns:a16="http://schemas.microsoft.com/office/drawing/2014/main" xmlns="" id="{7C70040F-DF91-4C35-B49F-12A7EEC8ED36}"/>
                  </a:ext>
                </a:extLst>
              </p:cNvPr>
              <p:cNvSpPr/>
              <p:nvPr/>
            </p:nvSpPr>
            <p:spPr bwMode="auto">
              <a:xfrm>
                <a:off x="7000518" y="2883124"/>
                <a:ext cx="426608" cy="366531"/>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740000"/>
              </a:solidFill>
              <a:ln>
                <a:noFill/>
              </a:ln>
              <a:effectLst/>
            </p:spPr>
            <p:txBody>
              <a:bodyPr wrap="square" lIns="91440" tIns="45720" rIns="91440" bIns="45720" anchor="ctr">
                <a:normAutofit/>
              </a:bodyPr>
              <a:lstStyle/>
              <a:p>
                <a:pPr algn="ctr"/>
                <a:endParaRPr>
                  <a:cs typeface="+mn-ea"/>
                  <a:sym typeface="+mn-lt"/>
                </a:endParaRPr>
              </a:p>
            </p:txBody>
          </p:sp>
          <p:sp>
            <p:nvSpPr>
              <p:cNvPr id="55" name="íšļíḑè">
                <a:extLst>
                  <a:ext uri="{FF2B5EF4-FFF2-40B4-BE49-F238E27FC236}">
                    <a16:creationId xmlns:a16="http://schemas.microsoft.com/office/drawing/2014/main" xmlns="" id="{72868836-7B9D-479F-A12D-C9E3E10583EC}"/>
                  </a:ext>
                </a:extLst>
              </p:cNvPr>
              <p:cNvSpPr/>
              <p:nvPr/>
            </p:nvSpPr>
            <p:spPr bwMode="auto">
              <a:xfrm>
                <a:off x="7315759" y="2546240"/>
                <a:ext cx="158070" cy="413245"/>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740000"/>
              </a:solidFill>
              <a:ln>
                <a:noFill/>
              </a:ln>
              <a:effectLst/>
            </p:spPr>
            <p:txBody>
              <a:bodyPr wrap="square" lIns="91440" tIns="45720" rIns="91440" bIns="45720" anchor="ctr">
                <a:normAutofit/>
              </a:bodyPr>
              <a:lstStyle/>
              <a:p>
                <a:pPr algn="ctr"/>
                <a:endParaRPr>
                  <a:cs typeface="+mn-ea"/>
                  <a:sym typeface="+mn-lt"/>
                </a:endParaRPr>
              </a:p>
            </p:txBody>
          </p:sp>
          <p:sp>
            <p:nvSpPr>
              <p:cNvPr id="56" name="îśḻíde">
                <a:extLst>
                  <a:ext uri="{FF2B5EF4-FFF2-40B4-BE49-F238E27FC236}">
                    <a16:creationId xmlns:a16="http://schemas.microsoft.com/office/drawing/2014/main" xmlns="" id="{950A4B63-FFA0-4AC8-92D0-9DC6D76DCBF3}"/>
                  </a:ext>
                </a:extLst>
              </p:cNvPr>
              <p:cNvSpPr/>
              <p:nvPr/>
            </p:nvSpPr>
            <p:spPr bwMode="auto">
              <a:xfrm>
                <a:off x="7121765" y="2918381"/>
                <a:ext cx="454450" cy="551592"/>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C00000"/>
              </a:solidFill>
              <a:ln>
                <a:noFill/>
              </a:ln>
              <a:effectLst/>
            </p:spPr>
            <p:txBody>
              <a:bodyPr wrap="square" lIns="91440" tIns="45720" rIns="91440" bIns="45720" anchor="ctr">
                <a:normAutofit/>
              </a:bodyPr>
              <a:lstStyle/>
              <a:p>
                <a:pPr algn="ctr"/>
                <a:endParaRPr>
                  <a:cs typeface="+mn-ea"/>
                  <a:sym typeface="+mn-lt"/>
                </a:endParaRPr>
              </a:p>
            </p:txBody>
          </p:sp>
          <p:sp>
            <p:nvSpPr>
              <p:cNvPr id="57" name="iṣḻíḋé">
                <a:extLst>
                  <a:ext uri="{FF2B5EF4-FFF2-40B4-BE49-F238E27FC236}">
                    <a16:creationId xmlns:a16="http://schemas.microsoft.com/office/drawing/2014/main" xmlns="" id="{BF88F066-389A-425B-8535-6E8AC076ABDC}"/>
                  </a:ext>
                </a:extLst>
              </p:cNvPr>
              <p:cNvSpPr/>
              <p:nvPr/>
            </p:nvSpPr>
            <p:spPr bwMode="auto">
              <a:xfrm>
                <a:off x="7348651" y="2505256"/>
                <a:ext cx="431998" cy="602799"/>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C00000"/>
              </a:solidFill>
              <a:ln>
                <a:noFill/>
              </a:ln>
              <a:effectLst/>
            </p:spPr>
            <p:txBody>
              <a:bodyPr wrap="square" lIns="91440" tIns="45720" rIns="91440" bIns="45720" anchor="ctr">
                <a:normAutofit/>
              </a:bodyPr>
              <a:lstStyle/>
              <a:p>
                <a:pPr algn="ctr"/>
                <a:endParaRPr>
                  <a:cs typeface="+mn-ea"/>
                  <a:sym typeface="+mn-lt"/>
                </a:endParaRPr>
              </a:p>
            </p:txBody>
          </p:sp>
          <p:sp>
            <p:nvSpPr>
              <p:cNvPr id="58" name="îŝľïḑè">
                <a:extLst>
                  <a:ext uri="{FF2B5EF4-FFF2-40B4-BE49-F238E27FC236}">
                    <a16:creationId xmlns:a16="http://schemas.microsoft.com/office/drawing/2014/main" xmlns="" id="{2A7C0F38-4798-4536-8045-B1BCC70D6FD6}"/>
                  </a:ext>
                </a:extLst>
              </p:cNvPr>
              <p:cNvSpPr/>
              <p:nvPr/>
            </p:nvSpPr>
            <p:spPr bwMode="auto">
              <a:xfrm>
                <a:off x="7424433" y="2959485"/>
                <a:ext cx="813699" cy="835473"/>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grpSp>
      </p:grpSp>
      <p:sp>
        <p:nvSpPr>
          <p:cNvPr id="72" name="文本框 71">
            <a:extLst>
              <a:ext uri="{FF2B5EF4-FFF2-40B4-BE49-F238E27FC236}">
                <a16:creationId xmlns:a16="http://schemas.microsoft.com/office/drawing/2014/main" xmlns="" id="{605CBCDB-65F0-43AC-87B2-ADB52FE83FF4}"/>
              </a:ext>
            </a:extLst>
          </p:cNvPr>
          <p:cNvSpPr txBox="1"/>
          <p:nvPr/>
        </p:nvSpPr>
        <p:spPr>
          <a:xfrm>
            <a:off x="7129649" y="2174022"/>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p>
        </p:txBody>
      </p:sp>
      <p:sp>
        <p:nvSpPr>
          <p:cNvPr id="74" name="矩形 73">
            <a:extLst>
              <a:ext uri="{FF2B5EF4-FFF2-40B4-BE49-F238E27FC236}">
                <a16:creationId xmlns:a16="http://schemas.microsoft.com/office/drawing/2014/main" xmlns="" id="{4A55FED0-ED38-4E9A-8632-63F6CD76CD4C}"/>
              </a:ext>
            </a:extLst>
          </p:cNvPr>
          <p:cNvSpPr/>
          <p:nvPr/>
        </p:nvSpPr>
        <p:spPr>
          <a:xfrm>
            <a:off x="7129649" y="2574132"/>
            <a:ext cx="3954570" cy="526811"/>
          </a:xfrm>
          <a:prstGeom prst="rect">
            <a:avLst/>
          </a:prstGeom>
        </p:spPr>
        <p:txBody>
          <a:bodyPr wrap="square">
            <a:spAutoFit/>
          </a:bodyPr>
          <a:lstStyle/>
          <a:p>
            <a:pPr algn="just" defTabSz="761992">
              <a:lnSpc>
                <a:spcPct val="150000"/>
              </a:lnSpc>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p>
        </p:txBody>
      </p:sp>
      <p:sp>
        <p:nvSpPr>
          <p:cNvPr id="75" name="文本框 74">
            <a:extLst>
              <a:ext uri="{FF2B5EF4-FFF2-40B4-BE49-F238E27FC236}">
                <a16:creationId xmlns:a16="http://schemas.microsoft.com/office/drawing/2014/main" xmlns="" id="{0E35170A-2A4E-4D77-9A55-2A678A096CA2}"/>
              </a:ext>
            </a:extLst>
          </p:cNvPr>
          <p:cNvSpPr txBox="1"/>
          <p:nvPr/>
        </p:nvSpPr>
        <p:spPr>
          <a:xfrm>
            <a:off x="7129649" y="3450709"/>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p>
        </p:txBody>
      </p:sp>
      <p:sp>
        <p:nvSpPr>
          <p:cNvPr id="76" name="矩形 75">
            <a:extLst>
              <a:ext uri="{FF2B5EF4-FFF2-40B4-BE49-F238E27FC236}">
                <a16:creationId xmlns:a16="http://schemas.microsoft.com/office/drawing/2014/main" xmlns="" id="{80509D5E-994D-4FDA-9F4A-AC92D774F0FC}"/>
              </a:ext>
            </a:extLst>
          </p:cNvPr>
          <p:cNvSpPr/>
          <p:nvPr/>
        </p:nvSpPr>
        <p:spPr>
          <a:xfrm>
            <a:off x="7129649" y="3850819"/>
            <a:ext cx="3954570" cy="526811"/>
          </a:xfrm>
          <a:prstGeom prst="rect">
            <a:avLst/>
          </a:prstGeom>
        </p:spPr>
        <p:txBody>
          <a:bodyPr wrap="square">
            <a:spAutoFit/>
          </a:bodyPr>
          <a:lstStyle/>
          <a:p>
            <a:pPr algn="just" defTabSz="761992">
              <a:lnSpc>
                <a:spcPct val="150000"/>
              </a:lnSpc>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p>
        </p:txBody>
      </p:sp>
      <p:sp>
        <p:nvSpPr>
          <p:cNvPr id="77" name="文本框 76">
            <a:extLst>
              <a:ext uri="{FF2B5EF4-FFF2-40B4-BE49-F238E27FC236}">
                <a16:creationId xmlns:a16="http://schemas.microsoft.com/office/drawing/2014/main" xmlns="" id="{EB4340DF-8D69-47C4-AABF-6B9C265D5036}"/>
              </a:ext>
            </a:extLst>
          </p:cNvPr>
          <p:cNvSpPr txBox="1"/>
          <p:nvPr/>
        </p:nvSpPr>
        <p:spPr>
          <a:xfrm>
            <a:off x="7129649" y="4757170"/>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p>
        </p:txBody>
      </p:sp>
      <p:sp>
        <p:nvSpPr>
          <p:cNvPr id="78" name="矩形 77">
            <a:extLst>
              <a:ext uri="{FF2B5EF4-FFF2-40B4-BE49-F238E27FC236}">
                <a16:creationId xmlns:a16="http://schemas.microsoft.com/office/drawing/2014/main" xmlns="" id="{96578901-0D8E-4C15-845D-B0E904524454}"/>
              </a:ext>
            </a:extLst>
          </p:cNvPr>
          <p:cNvSpPr/>
          <p:nvPr/>
        </p:nvSpPr>
        <p:spPr>
          <a:xfrm>
            <a:off x="7129649" y="5157280"/>
            <a:ext cx="3954570" cy="526811"/>
          </a:xfrm>
          <a:prstGeom prst="rect">
            <a:avLst/>
          </a:prstGeom>
        </p:spPr>
        <p:txBody>
          <a:bodyPr wrap="square">
            <a:spAutoFit/>
          </a:bodyPr>
          <a:lstStyle/>
          <a:p>
            <a:pPr algn="just" defTabSz="761992">
              <a:lnSpc>
                <a:spcPct val="150000"/>
              </a:lnSpc>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p>
        </p:txBody>
      </p:sp>
    </p:spTree>
    <p:extLst>
      <p:ext uri="{BB962C8B-B14F-4D97-AF65-F5344CB8AC3E}">
        <p14:creationId xmlns:p14="http://schemas.microsoft.com/office/powerpoint/2010/main" val="1293610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dissolve">
                                      <p:cBhvr>
                                        <p:cTn id="29" dur="500"/>
                                        <p:tgtEl>
                                          <p:spTgt spid="71"/>
                                        </p:tgtEl>
                                      </p:cBhvr>
                                    </p:animEffect>
                                  </p:childTnLst>
                                </p:cTn>
                              </p:par>
                            </p:childTnLst>
                          </p:cTn>
                        </p:par>
                        <p:par>
                          <p:cTn id="30" fill="hold">
                            <p:stCondLst>
                              <p:cond delay="1500"/>
                            </p:stCondLst>
                            <p:childTnLst>
                              <p:par>
                                <p:cTn id="31" presetID="2" presetClass="entr" presetSubtype="9"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0-#ppt_w/2"/>
                                          </p:val>
                                        </p:tav>
                                        <p:tav tm="100000">
                                          <p:val>
                                            <p:strVal val="#ppt_x"/>
                                          </p:val>
                                        </p:tav>
                                      </p:tavLst>
                                    </p:anim>
                                    <p:anim calcmode="lin" valueType="num">
                                      <p:cBhvr additive="base">
                                        <p:cTn id="34" dur="500" fill="hold"/>
                                        <p:tgtEl>
                                          <p:spTgt spid="59"/>
                                        </p:tgtEl>
                                        <p:attrNameLst>
                                          <p:attrName>ppt_y</p:attrName>
                                        </p:attrNameLst>
                                      </p:cBhvr>
                                      <p:tavLst>
                                        <p:tav tm="0">
                                          <p:val>
                                            <p:strVal val="0-#ppt_h/2"/>
                                          </p:val>
                                        </p:tav>
                                        <p:tav tm="100000">
                                          <p:val>
                                            <p:strVal val="#ppt_y"/>
                                          </p:val>
                                        </p:tav>
                                      </p:tavLst>
                                    </p:anim>
                                  </p:childTnLst>
                                </p:cTn>
                              </p:par>
                              <p:par>
                                <p:cTn id="35" presetID="2" presetClass="entr" presetSubtype="9" fill="hold" nodeType="withEffect">
                                  <p:stCondLst>
                                    <p:cond delay="25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0-#ppt_w/2"/>
                                          </p:val>
                                        </p:tav>
                                        <p:tav tm="100000">
                                          <p:val>
                                            <p:strVal val="#ppt_x"/>
                                          </p:val>
                                        </p:tav>
                                      </p:tavLst>
                                    </p:anim>
                                    <p:anim calcmode="lin" valueType="num">
                                      <p:cBhvr additive="base">
                                        <p:cTn id="38" dur="500" fill="hold"/>
                                        <p:tgtEl>
                                          <p:spTgt spid="62"/>
                                        </p:tgtEl>
                                        <p:attrNameLst>
                                          <p:attrName>ppt_y</p:attrName>
                                        </p:attrNameLst>
                                      </p:cBhvr>
                                      <p:tavLst>
                                        <p:tav tm="0">
                                          <p:val>
                                            <p:strVal val="0-#ppt_h/2"/>
                                          </p:val>
                                        </p:tav>
                                        <p:tav tm="100000">
                                          <p:val>
                                            <p:strVal val="#ppt_y"/>
                                          </p:val>
                                        </p:tav>
                                      </p:tavLst>
                                    </p:anim>
                                  </p:childTnLst>
                                </p:cTn>
                              </p:par>
                              <p:par>
                                <p:cTn id="39" presetID="2" presetClass="entr" presetSubtype="9" fill="hold" nodeType="withEffect">
                                  <p:stCondLst>
                                    <p:cond delay="50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2500"/>
                            </p:stCondLst>
                            <p:childTnLst>
                              <p:par>
                                <p:cTn id="44" presetID="26" presetClass="emph" presetSubtype="0" fill="hold" nodeType="afterEffect">
                                  <p:stCondLst>
                                    <p:cond delay="0"/>
                                  </p:stCondLst>
                                  <p:childTnLst>
                                    <p:animEffect transition="out" filter="fade">
                                      <p:cBhvr>
                                        <p:cTn id="45" dur="500" tmFilter="0, 0; .2, .5; .8, .5; 1, 0"/>
                                        <p:tgtEl>
                                          <p:spTgt spid="61"/>
                                        </p:tgtEl>
                                      </p:cBhvr>
                                    </p:animEffect>
                                    <p:animScale>
                                      <p:cBhvr>
                                        <p:cTn id="46" dur="250" autoRev="1" fill="hold"/>
                                        <p:tgtEl>
                                          <p:spTgt spid="61"/>
                                        </p:tgtEl>
                                      </p:cBhvr>
                                      <p:by x="105000" y="105000"/>
                                    </p:animScale>
                                  </p:childTnLst>
                                </p:cTn>
                              </p:par>
                            </p:childTnLst>
                          </p:cTn>
                        </p:par>
                        <p:par>
                          <p:cTn id="47" fill="hold">
                            <p:stCondLst>
                              <p:cond delay="3000"/>
                            </p:stCondLst>
                            <p:childTnLst>
                              <p:par>
                                <p:cTn id="48" presetID="2" presetClass="entr" presetSubtype="2"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1+#ppt_w/2"/>
                                          </p:val>
                                        </p:tav>
                                        <p:tav tm="100000">
                                          <p:val>
                                            <p:strVal val="#ppt_x"/>
                                          </p:val>
                                        </p:tav>
                                      </p:tavLst>
                                    </p:anim>
                                    <p:anim calcmode="lin" valueType="num">
                                      <p:cBhvr additive="base">
                                        <p:cTn id="51" dur="500" fill="hold"/>
                                        <p:tgtEl>
                                          <p:spTgt spid="5"/>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 presetClass="entr" presetSubtype="9" fill="hold" grpId="0" nodeType="afterEffect">
                                  <p:stCondLst>
                                    <p:cond delay="0"/>
                                  </p:stCondLst>
                                  <p:iterate type="lt">
                                    <p:tmPct val="10000"/>
                                  </p:iterate>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0-#ppt_h/2"/>
                                          </p:val>
                                        </p:tav>
                                        <p:tav tm="100000">
                                          <p:val>
                                            <p:strVal val="#ppt_y"/>
                                          </p:val>
                                        </p:tav>
                                      </p:tavLst>
                                    </p:anim>
                                  </p:childTnLst>
                                </p:cTn>
                              </p:par>
                            </p:childTnLst>
                          </p:cTn>
                        </p:par>
                        <p:par>
                          <p:cTn id="57" fill="hold">
                            <p:stCondLst>
                              <p:cond delay="4150"/>
                            </p:stCondLst>
                            <p:childTnLst>
                              <p:par>
                                <p:cTn id="58" presetID="26" presetClass="emph" presetSubtype="0" fill="hold" grpId="1" nodeType="afterEffect">
                                  <p:stCondLst>
                                    <p:cond delay="0"/>
                                  </p:stCondLst>
                                  <p:iterate type="lt">
                                    <p:tmPct val="10000"/>
                                  </p:iterate>
                                  <p:childTnLst>
                                    <p:animEffect transition="out" filter="fade">
                                      <p:cBhvr>
                                        <p:cTn id="59" dur="500" tmFilter="0, 0; .2, .5; .8, .5; 1, 0"/>
                                        <p:tgtEl>
                                          <p:spTgt spid="72"/>
                                        </p:tgtEl>
                                      </p:cBhvr>
                                    </p:animEffect>
                                    <p:animScale>
                                      <p:cBhvr>
                                        <p:cTn id="60" dur="250" autoRev="1" fill="hold"/>
                                        <p:tgtEl>
                                          <p:spTgt spid="72"/>
                                        </p:tgtEl>
                                      </p:cBhvr>
                                      <p:by x="105000" y="105000"/>
                                    </p:animScale>
                                  </p:childTnLst>
                                </p:cTn>
                              </p:par>
                            </p:childTnLst>
                          </p:cTn>
                        </p:par>
                        <p:par>
                          <p:cTn id="61" fill="hold">
                            <p:stCondLst>
                              <p:cond delay="4800"/>
                            </p:stCondLst>
                            <p:childTnLst>
                              <p:par>
                                <p:cTn id="62" presetID="14" presetClass="entr" presetSubtype="10"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randombar(horizontal)">
                                      <p:cBhvr>
                                        <p:cTn id="64" dur="500"/>
                                        <p:tgtEl>
                                          <p:spTgt spid="74"/>
                                        </p:tgtEl>
                                      </p:cBhvr>
                                    </p:animEffect>
                                  </p:childTnLst>
                                </p:cTn>
                              </p:par>
                            </p:childTnLst>
                          </p:cTn>
                        </p:par>
                        <p:par>
                          <p:cTn id="65" fill="hold">
                            <p:stCondLst>
                              <p:cond delay="5300"/>
                            </p:stCondLst>
                            <p:childTnLst>
                              <p:par>
                                <p:cTn id="66" presetID="2" presetClass="entr" presetSubtype="2"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1+#ppt_w/2"/>
                                          </p:val>
                                        </p:tav>
                                        <p:tav tm="100000">
                                          <p:val>
                                            <p:strVal val="#ppt_x"/>
                                          </p:val>
                                        </p:tav>
                                      </p:tavLst>
                                    </p:anim>
                                    <p:anim calcmode="lin" valueType="num">
                                      <p:cBhvr additive="base">
                                        <p:cTn id="69" dur="500" fill="hold"/>
                                        <p:tgtEl>
                                          <p:spTgt spid="6"/>
                                        </p:tgtEl>
                                        <p:attrNameLst>
                                          <p:attrName>ppt_y</p:attrName>
                                        </p:attrNameLst>
                                      </p:cBhvr>
                                      <p:tavLst>
                                        <p:tav tm="0">
                                          <p:val>
                                            <p:strVal val="#ppt_y"/>
                                          </p:val>
                                        </p:tav>
                                        <p:tav tm="100000">
                                          <p:val>
                                            <p:strVal val="#ppt_y"/>
                                          </p:val>
                                        </p:tav>
                                      </p:tavLst>
                                    </p:anim>
                                  </p:childTnLst>
                                </p:cTn>
                              </p:par>
                            </p:childTnLst>
                          </p:cTn>
                        </p:par>
                        <p:par>
                          <p:cTn id="70" fill="hold">
                            <p:stCondLst>
                              <p:cond delay="5800"/>
                            </p:stCondLst>
                            <p:childTnLst>
                              <p:par>
                                <p:cTn id="71" presetID="2" presetClass="entr" presetSubtype="9" fill="hold" grpId="0" nodeType="afterEffect">
                                  <p:stCondLst>
                                    <p:cond delay="0"/>
                                  </p:stCondLst>
                                  <p:iterate type="lt">
                                    <p:tmPct val="10000"/>
                                  </p:iterate>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500" fill="hold"/>
                                        <p:tgtEl>
                                          <p:spTgt spid="75"/>
                                        </p:tgtEl>
                                        <p:attrNameLst>
                                          <p:attrName>ppt_x</p:attrName>
                                        </p:attrNameLst>
                                      </p:cBhvr>
                                      <p:tavLst>
                                        <p:tav tm="0">
                                          <p:val>
                                            <p:strVal val="0-#ppt_w/2"/>
                                          </p:val>
                                        </p:tav>
                                        <p:tav tm="100000">
                                          <p:val>
                                            <p:strVal val="#ppt_x"/>
                                          </p:val>
                                        </p:tav>
                                      </p:tavLst>
                                    </p:anim>
                                    <p:anim calcmode="lin" valueType="num">
                                      <p:cBhvr additive="base">
                                        <p:cTn id="74" dur="500" fill="hold"/>
                                        <p:tgtEl>
                                          <p:spTgt spid="75"/>
                                        </p:tgtEl>
                                        <p:attrNameLst>
                                          <p:attrName>ppt_y</p:attrName>
                                        </p:attrNameLst>
                                      </p:cBhvr>
                                      <p:tavLst>
                                        <p:tav tm="0">
                                          <p:val>
                                            <p:strVal val="0-#ppt_h/2"/>
                                          </p:val>
                                        </p:tav>
                                        <p:tav tm="100000">
                                          <p:val>
                                            <p:strVal val="#ppt_y"/>
                                          </p:val>
                                        </p:tav>
                                      </p:tavLst>
                                    </p:anim>
                                  </p:childTnLst>
                                </p:cTn>
                              </p:par>
                            </p:childTnLst>
                          </p:cTn>
                        </p:par>
                        <p:par>
                          <p:cTn id="75" fill="hold">
                            <p:stCondLst>
                              <p:cond delay="6450"/>
                            </p:stCondLst>
                            <p:childTnLst>
                              <p:par>
                                <p:cTn id="76" presetID="26" presetClass="emph" presetSubtype="0" fill="hold" grpId="1" nodeType="afterEffect">
                                  <p:stCondLst>
                                    <p:cond delay="0"/>
                                  </p:stCondLst>
                                  <p:iterate type="lt">
                                    <p:tmPct val="10000"/>
                                  </p:iterate>
                                  <p:childTnLst>
                                    <p:animEffect transition="out" filter="fade">
                                      <p:cBhvr>
                                        <p:cTn id="77" dur="500" tmFilter="0, 0; .2, .5; .8, .5; 1, 0"/>
                                        <p:tgtEl>
                                          <p:spTgt spid="75"/>
                                        </p:tgtEl>
                                      </p:cBhvr>
                                    </p:animEffect>
                                    <p:animScale>
                                      <p:cBhvr>
                                        <p:cTn id="78" dur="250" autoRev="1" fill="hold"/>
                                        <p:tgtEl>
                                          <p:spTgt spid="75"/>
                                        </p:tgtEl>
                                      </p:cBhvr>
                                      <p:by x="105000" y="105000"/>
                                    </p:animScale>
                                  </p:childTnLst>
                                </p:cTn>
                              </p:par>
                            </p:childTnLst>
                          </p:cTn>
                        </p:par>
                        <p:par>
                          <p:cTn id="79" fill="hold">
                            <p:stCondLst>
                              <p:cond delay="7100"/>
                            </p:stCondLst>
                            <p:childTnLst>
                              <p:par>
                                <p:cTn id="80" presetID="14" presetClass="entr" presetSubtype="10" fill="hold" grpId="0" nodeType="after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randombar(horizontal)">
                                      <p:cBhvr>
                                        <p:cTn id="82" dur="500"/>
                                        <p:tgtEl>
                                          <p:spTgt spid="76"/>
                                        </p:tgtEl>
                                      </p:cBhvr>
                                    </p:animEffect>
                                  </p:childTnLst>
                                </p:cTn>
                              </p:par>
                            </p:childTnLst>
                          </p:cTn>
                        </p:par>
                        <p:par>
                          <p:cTn id="83" fill="hold">
                            <p:stCondLst>
                              <p:cond delay="7600"/>
                            </p:stCondLst>
                            <p:childTnLst>
                              <p:par>
                                <p:cTn id="84" presetID="2" presetClass="entr" presetSubtype="2"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1+#ppt_w/2"/>
                                          </p:val>
                                        </p:tav>
                                        <p:tav tm="100000">
                                          <p:val>
                                            <p:strVal val="#ppt_x"/>
                                          </p:val>
                                        </p:tav>
                                      </p:tavLst>
                                    </p:anim>
                                    <p:anim calcmode="lin" valueType="num">
                                      <p:cBhvr additive="base">
                                        <p:cTn id="87" dur="500" fill="hold"/>
                                        <p:tgtEl>
                                          <p:spTgt spid="13"/>
                                        </p:tgtEl>
                                        <p:attrNameLst>
                                          <p:attrName>ppt_y</p:attrName>
                                        </p:attrNameLst>
                                      </p:cBhvr>
                                      <p:tavLst>
                                        <p:tav tm="0">
                                          <p:val>
                                            <p:strVal val="#ppt_y"/>
                                          </p:val>
                                        </p:tav>
                                        <p:tav tm="100000">
                                          <p:val>
                                            <p:strVal val="#ppt_y"/>
                                          </p:val>
                                        </p:tav>
                                      </p:tavLst>
                                    </p:anim>
                                  </p:childTnLst>
                                </p:cTn>
                              </p:par>
                            </p:childTnLst>
                          </p:cTn>
                        </p:par>
                        <p:par>
                          <p:cTn id="88" fill="hold">
                            <p:stCondLst>
                              <p:cond delay="8100"/>
                            </p:stCondLst>
                            <p:childTnLst>
                              <p:par>
                                <p:cTn id="89" presetID="2" presetClass="entr" presetSubtype="9" fill="hold" grpId="0" nodeType="afterEffect">
                                  <p:stCondLst>
                                    <p:cond delay="0"/>
                                  </p:stCondLst>
                                  <p:iterate type="lt">
                                    <p:tmPct val="10000"/>
                                  </p:iterate>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fill="hold"/>
                                        <p:tgtEl>
                                          <p:spTgt spid="77"/>
                                        </p:tgtEl>
                                        <p:attrNameLst>
                                          <p:attrName>ppt_x</p:attrName>
                                        </p:attrNameLst>
                                      </p:cBhvr>
                                      <p:tavLst>
                                        <p:tav tm="0">
                                          <p:val>
                                            <p:strVal val="0-#ppt_w/2"/>
                                          </p:val>
                                        </p:tav>
                                        <p:tav tm="100000">
                                          <p:val>
                                            <p:strVal val="#ppt_x"/>
                                          </p:val>
                                        </p:tav>
                                      </p:tavLst>
                                    </p:anim>
                                    <p:anim calcmode="lin" valueType="num">
                                      <p:cBhvr additive="base">
                                        <p:cTn id="92" dur="500" fill="hold"/>
                                        <p:tgtEl>
                                          <p:spTgt spid="77"/>
                                        </p:tgtEl>
                                        <p:attrNameLst>
                                          <p:attrName>ppt_y</p:attrName>
                                        </p:attrNameLst>
                                      </p:cBhvr>
                                      <p:tavLst>
                                        <p:tav tm="0">
                                          <p:val>
                                            <p:strVal val="0-#ppt_h/2"/>
                                          </p:val>
                                        </p:tav>
                                        <p:tav tm="100000">
                                          <p:val>
                                            <p:strVal val="#ppt_y"/>
                                          </p:val>
                                        </p:tav>
                                      </p:tavLst>
                                    </p:anim>
                                  </p:childTnLst>
                                </p:cTn>
                              </p:par>
                            </p:childTnLst>
                          </p:cTn>
                        </p:par>
                        <p:par>
                          <p:cTn id="93" fill="hold">
                            <p:stCondLst>
                              <p:cond delay="8750"/>
                            </p:stCondLst>
                            <p:childTnLst>
                              <p:par>
                                <p:cTn id="94" presetID="26" presetClass="emph" presetSubtype="0" fill="hold" grpId="1" nodeType="afterEffect">
                                  <p:stCondLst>
                                    <p:cond delay="0"/>
                                  </p:stCondLst>
                                  <p:iterate type="lt">
                                    <p:tmPct val="10000"/>
                                  </p:iterate>
                                  <p:childTnLst>
                                    <p:animEffect transition="out" filter="fade">
                                      <p:cBhvr>
                                        <p:cTn id="95" dur="500" tmFilter="0, 0; .2, .5; .8, .5; 1, 0"/>
                                        <p:tgtEl>
                                          <p:spTgt spid="77"/>
                                        </p:tgtEl>
                                      </p:cBhvr>
                                    </p:animEffect>
                                    <p:animScale>
                                      <p:cBhvr>
                                        <p:cTn id="96" dur="250" autoRev="1" fill="hold"/>
                                        <p:tgtEl>
                                          <p:spTgt spid="77"/>
                                        </p:tgtEl>
                                      </p:cBhvr>
                                      <p:by x="105000" y="105000"/>
                                    </p:animScale>
                                  </p:childTnLst>
                                </p:cTn>
                              </p:par>
                            </p:childTnLst>
                          </p:cTn>
                        </p:par>
                        <p:par>
                          <p:cTn id="97" fill="hold">
                            <p:stCondLst>
                              <p:cond delay="9400"/>
                            </p:stCondLst>
                            <p:childTnLst>
                              <p:par>
                                <p:cTn id="98" presetID="14" presetClass="entr" presetSubtype="10" fill="hold" grpId="0" nodeType="after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randombar(horizontal)">
                                      <p:cBhvr>
                                        <p:cTn id="10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72" grpId="0"/>
      <p:bldP spid="72" grpId="1"/>
      <p:bldP spid="74" grpId="0"/>
      <p:bldP spid="75" grpId="0"/>
      <p:bldP spid="75" grpId="1"/>
      <p:bldP spid="76" grpId="0"/>
      <p:bldP spid="77" grpId="0"/>
      <p:bldP spid="77" grpId="1"/>
      <p:bldP spid="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sp>
        <p:nvSpPr>
          <p:cNvPr id="6" name="ïS1ïḓé">
            <a:extLst>
              <a:ext uri="{FF2B5EF4-FFF2-40B4-BE49-F238E27FC236}">
                <a16:creationId xmlns:a16="http://schemas.microsoft.com/office/drawing/2014/main" xmlns="" id="{2C3A65FE-973C-40E8-8588-CB8A89FB42EF}"/>
              </a:ext>
            </a:extLst>
          </p:cNvPr>
          <p:cNvSpPr/>
          <p:nvPr/>
        </p:nvSpPr>
        <p:spPr bwMode="auto">
          <a:xfrm>
            <a:off x="1632438"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2011</a:t>
            </a:r>
          </a:p>
        </p:txBody>
      </p:sp>
      <p:sp>
        <p:nvSpPr>
          <p:cNvPr id="7" name="îṣḷiďê">
            <a:extLst>
              <a:ext uri="{FF2B5EF4-FFF2-40B4-BE49-F238E27FC236}">
                <a16:creationId xmlns:a16="http://schemas.microsoft.com/office/drawing/2014/main" xmlns="" id="{2B2D0AB0-C05F-414B-B619-60A11CDB2E7A}"/>
              </a:ext>
            </a:extLst>
          </p:cNvPr>
          <p:cNvSpPr/>
          <p:nvPr/>
        </p:nvSpPr>
        <p:spPr bwMode="auto">
          <a:xfrm>
            <a:off x="2536905"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2012</a:t>
            </a:r>
          </a:p>
        </p:txBody>
      </p:sp>
      <p:sp>
        <p:nvSpPr>
          <p:cNvPr id="8" name="î$ļîḑé">
            <a:extLst>
              <a:ext uri="{FF2B5EF4-FFF2-40B4-BE49-F238E27FC236}">
                <a16:creationId xmlns:a16="http://schemas.microsoft.com/office/drawing/2014/main" xmlns="" id="{A4185D3B-C77C-454D-B6B9-6A7FFC1C3394}"/>
              </a:ext>
            </a:extLst>
          </p:cNvPr>
          <p:cNvSpPr/>
          <p:nvPr/>
        </p:nvSpPr>
        <p:spPr bwMode="auto">
          <a:xfrm>
            <a:off x="3441372"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2013</a:t>
            </a:r>
          </a:p>
        </p:txBody>
      </p:sp>
      <p:sp>
        <p:nvSpPr>
          <p:cNvPr id="9" name="íṣḷïďe">
            <a:extLst>
              <a:ext uri="{FF2B5EF4-FFF2-40B4-BE49-F238E27FC236}">
                <a16:creationId xmlns:a16="http://schemas.microsoft.com/office/drawing/2014/main" xmlns="" id="{4E37A258-A4BE-41DD-B670-34842A64E944}"/>
              </a:ext>
            </a:extLst>
          </p:cNvPr>
          <p:cNvSpPr/>
          <p:nvPr/>
        </p:nvSpPr>
        <p:spPr bwMode="auto">
          <a:xfrm>
            <a:off x="4345839"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2014</a:t>
            </a:r>
          </a:p>
        </p:txBody>
      </p:sp>
      <p:sp>
        <p:nvSpPr>
          <p:cNvPr id="10" name="iṥḷîďe">
            <a:extLst>
              <a:ext uri="{FF2B5EF4-FFF2-40B4-BE49-F238E27FC236}">
                <a16:creationId xmlns:a16="http://schemas.microsoft.com/office/drawing/2014/main" xmlns="" id="{BE0A4A31-676E-497B-90AB-2D0E8D6845C7}"/>
              </a:ext>
            </a:extLst>
          </p:cNvPr>
          <p:cNvSpPr/>
          <p:nvPr/>
        </p:nvSpPr>
        <p:spPr bwMode="auto">
          <a:xfrm>
            <a:off x="5250306"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2015</a:t>
            </a:r>
          </a:p>
        </p:txBody>
      </p:sp>
      <p:sp>
        <p:nvSpPr>
          <p:cNvPr id="11" name="iŝļîde">
            <a:extLst>
              <a:ext uri="{FF2B5EF4-FFF2-40B4-BE49-F238E27FC236}">
                <a16:creationId xmlns:a16="http://schemas.microsoft.com/office/drawing/2014/main" xmlns="" id="{07C8B6C1-9F3B-486B-BE2C-46102E6D9111}"/>
              </a:ext>
            </a:extLst>
          </p:cNvPr>
          <p:cNvSpPr/>
          <p:nvPr/>
        </p:nvSpPr>
        <p:spPr bwMode="auto">
          <a:xfrm>
            <a:off x="6154773"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2016</a:t>
            </a:r>
          </a:p>
        </p:txBody>
      </p:sp>
      <p:sp>
        <p:nvSpPr>
          <p:cNvPr id="12" name="îśḷîďê">
            <a:extLst>
              <a:ext uri="{FF2B5EF4-FFF2-40B4-BE49-F238E27FC236}">
                <a16:creationId xmlns:a16="http://schemas.microsoft.com/office/drawing/2014/main" xmlns="" id="{2723943D-AFBA-4AD3-81FD-326FFB12C5E6}"/>
              </a:ext>
            </a:extLst>
          </p:cNvPr>
          <p:cNvSpPr/>
          <p:nvPr/>
        </p:nvSpPr>
        <p:spPr bwMode="auto">
          <a:xfrm>
            <a:off x="7059240"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2017</a:t>
            </a:r>
          </a:p>
        </p:txBody>
      </p:sp>
      <p:sp>
        <p:nvSpPr>
          <p:cNvPr id="13" name="ísḷiḍé">
            <a:extLst>
              <a:ext uri="{FF2B5EF4-FFF2-40B4-BE49-F238E27FC236}">
                <a16:creationId xmlns:a16="http://schemas.microsoft.com/office/drawing/2014/main" xmlns="" id="{B75D4AC8-6B34-4C5D-A4DC-5F65730B480C}"/>
              </a:ext>
            </a:extLst>
          </p:cNvPr>
          <p:cNvSpPr/>
          <p:nvPr/>
        </p:nvSpPr>
        <p:spPr bwMode="auto">
          <a:xfrm>
            <a:off x="7963707"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2018</a:t>
            </a:r>
          </a:p>
        </p:txBody>
      </p:sp>
      <p:sp>
        <p:nvSpPr>
          <p:cNvPr id="14" name="íṣḷiḋe">
            <a:extLst>
              <a:ext uri="{FF2B5EF4-FFF2-40B4-BE49-F238E27FC236}">
                <a16:creationId xmlns:a16="http://schemas.microsoft.com/office/drawing/2014/main" xmlns="" id="{C86287E7-3E27-4450-89BC-8E9C758C3FDD}"/>
              </a:ext>
            </a:extLst>
          </p:cNvPr>
          <p:cNvSpPr/>
          <p:nvPr/>
        </p:nvSpPr>
        <p:spPr bwMode="auto">
          <a:xfrm>
            <a:off x="8868174"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2019</a:t>
            </a:r>
          </a:p>
        </p:txBody>
      </p:sp>
      <p:sp>
        <p:nvSpPr>
          <p:cNvPr id="15" name="îšliḓè">
            <a:extLst>
              <a:ext uri="{FF2B5EF4-FFF2-40B4-BE49-F238E27FC236}">
                <a16:creationId xmlns:a16="http://schemas.microsoft.com/office/drawing/2014/main" xmlns="" id="{D6606E1D-0CC9-4BDF-BE6E-CA18CB67949C}"/>
              </a:ext>
            </a:extLst>
          </p:cNvPr>
          <p:cNvSpPr/>
          <p:nvPr/>
        </p:nvSpPr>
        <p:spPr bwMode="auto">
          <a:xfrm>
            <a:off x="9772637"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2020</a:t>
            </a:r>
          </a:p>
        </p:txBody>
      </p:sp>
      <p:grpSp>
        <p:nvGrpSpPr>
          <p:cNvPr id="16" name="íṧlïde">
            <a:extLst>
              <a:ext uri="{FF2B5EF4-FFF2-40B4-BE49-F238E27FC236}">
                <a16:creationId xmlns:a16="http://schemas.microsoft.com/office/drawing/2014/main" xmlns="" id="{4EF5CFB3-043F-4872-9D5E-0AB3FC93144F}"/>
              </a:ext>
            </a:extLst>
          </p:cNvPr>
          <p:cNvGrpSpPr/>
          <p:nvPr/>
        </p:nvGrpSpPr>
        <p:grpSpPr>
          <a:xfrm>
            <a:off x="2536904" y="4347634"/>
            <a:ext cx="791025" cy="1605814"/>
            <a:chOff x="10950575" y="8212109"/>
            <a:chExt cx="1092200" cy="2705129"/>
          </a:xfrm>
          <a:solidFill>
            <a:srgbClr val="409ACC"/>
          </a:solidFill>
        </p:grpSpPr>
        <p:sp>
          <p:nvSpPr>
            <p:cNvPr id="72" name="ïSḷîďe">
              <a:extLst>
                <a:ext uri="{FF2B5EF4-FFF2-40B4-BE49-F238E27FC236}">
                  <a16:creationId xmlns:a16="http://schemas.microsoft.com/office/drawing/2014/main" xmlns="" id="{7073F6FB-C4F8-494E-AA3B-52DF168068D1}"/>
                </a:ext>
              </a:extLst>
            </p:cNvPr>
            <p:cNvSpPr/>
            <p:nvPr/>
          </p:nvSpPr>
          <p:spPr bwMode="auto">
            <a:xfrm>
              <a:off x="10950575" y="10569575"/>
              <a:ext cx="1092200" cy="347663"/>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73" name="íS1ídè">
              <a:extLst>
                <a:ext uri="{FF2B5EF4-FFF2-40B4-BE49-F238E27FC236}">
                  <a16:creationId xmlns:a16="http://schemas.microsoft.com/office/drawing/2014/main" xmlns="" id="{3F9ECB65-4F2E-4800-9784-4FEC27E582C3}"/>
                </a:ext>
              </a:extLst>
            </p:cNvPr>
            <p:cNvSpPr/>
            <p:nvPr/>
          </p:nvSpPr>
          <p:spPr bwMode="auto">
            <a:xfrm>
              <a:off x="10966450" y="8485188"/>
              <a:ext cx="546100" cy="22542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4" name="ïṧḷîḑé">
              <a:extLst>
                <a:ext uri="{FF2B5EF4-FFF2-40B4-BE49-F238E27FC236}">
                  <a16:creationId xmlns:a16="http://schemas.microsoft.com/office/drawing/2014/main" xmlns="" id="{68E4F6C0-EFCB-4BFE-92A1-F0F48F962FDE}"/>
                </a:ext>
              </a:extLst>
            </p:cNvPr>
            <p:cNvSpPr/>
            <p:nvPr/>
          </p:nvSpPr>
          <p:spPr bwMode="auto">
            <a:xfrm flipH="1">
              <a:off x="11480800" y="8488364"/>
              <a:ext cx="544513" cy="225424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5" name="íş1iḍè">
              <a:extLst>
                <a:ext uri="{FF2B5EF4-FFF2-40B4-BE49-F238E27FC236}">
                  <a16:creationId xmlns:a16="http://schemas.microsoft.com/office/drawing/2014/main" xmlns="" id="{4B93A216-F7FB-421D-8EFB-B235ACDCE18D}"/>
                </a:ext>
              </a:extLst>
            </p:cNvPr>
            <p:cNvSpPr/>
            <p:nvPr/>
          </p:nvSpPr>
          <p:spPr bwMode="auto">
            <a:xfrm>
              <a:off x="11262430" y="8212109"/>
              <a:ext cx="497066" cy="606453"/>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17" name="ïṩľíďê">
            <a:extLst>
              <a:ext uri="{FF2B5EF4-FFF2-40B4-BE49-F238E27FC236}">
                <a16:creationId xmlns:a16="http://schemas.microsoft.com/office/drawing/2014/main" xmlns="" id="{545A6489-C82F-4665-8850-24FE94BC8F8E}"/>
              </a:ext>
            </a:extLst>
          </p:cNvPr>
          <p:cNvGrpSpPr/>
          <p:nvPr/>
        </p:nvGrpSpPr>
        <p:grpSpPr>
          <a:xfrm>
            <a:off x="3441370" y="3752047"/>
            <a:ext cx="791025" cy="2201386"/>
            <a:chOff x="12198350" y="7208811"/>
            <a:chExt cx="1092200" cy="3708427"/>
          </a:xfrm>
          <a:solidFill>
            <a:srgbClr val="276B91"/>
          </a:solidFill>
        </p:grpSpPr>
        <p:sp>
          <p:nvSpPr>
            <p:cNvPr id="68" name="íşľîďe">
              <a:extLst>
                <a:ext uri="{FF2B5EF4-FFF2-40B4-BE49-F238E27FC236}">
                  <a16:creationId xmlns:a16="http://schemas.microsoft.com/office/drawing/2014/main" xmlns="" id="{3156C646-C67D-48E8-8B0F-379F947BA7BF}"/>
                </a:ext>
              </a:extLst>
            </p:cNvPr>
            <p:cNvSpPr/>
            <p:nvPr/>
          </p:nvSpPr>
          <p:spPr bwMode="auto">
            <a:xfrm>
              <a:off x="12198350" y="10666413"/>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69" name="iṥļíḓê">
              <a:extLst>
                <a:ext uri="{FF2B5EF4-FFF2-40B4-BE49-F238E27FC236}">
                  <a16:creationId xmlns:a16="http://schemas.microsoft.com/office/drawing/2014/main" xmlns="" id="{8850FA2D-2A0C-478A-AB02-CF334036D459}"/>
                </a:ext>
              </a:extLst>
            </p:cNvPr>
            <p:cNvSpPr/>
            <p:nvPr/>
          </p:nvSpPr>
          <p:spPr bwMode="auto">
            <a:xfrm>
              <a:off x="12215813" y="7378700"/>
              <a:ext cx="544512" cy="34083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0" name="íṧlîďè">
              <a:extLst>
                <a:ext uri="{FF2B5EF4-FFF2-40B4-BE49-F238E27FC236}">
                  <a16:creationId xmlns:a16="http://schemas.microsoft.com/office/drawing/2014/main" xmlns="" id="{13C2E674-BC01-4B23-A974-140244428D25}"/>
                </a:ext>
              </a:extLst>
            </p:cNvPr>
            <p:cNvSpPr/>
            <p:nvPr/>
          </p:nvSpPr>
          <p:spPr bwMode="auto">
            <a:xfrm flipH="1">
              <a:off x="12728575" y="7383463"/>
              <a:ext cx="546100" cy="3408362"/>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1" name="îşļíḍè">
              <a:extLst>
                <a:ext uri="{FF2B5EF4-FFF2-40B4-BE49-F238E27FC236}">
                  <a16:creationId xmlns:a16="http://schemas.microsoft.com/office/drawing/2014/main" xmlns="" id="{7B54A6D6-0A48-4464-9631-C75C781C294B}"/>
                </a:ext>
              </a:extLst>
            </p:cNvPr>
            <p:cNvSpPr/>
            <p:nvPr/>
          </p:nvSpPr>
          <p:spPr bwMode="auto">
            <a:xfrm>
              <a:off x="12510205" y="7208811"/>
              <a:ext cx="497066" cy="606454"/>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18" name="íṥļïḋè">
            <a:extLst>
              <a:ext uri="{FF2B5EF4-FFF2-40B4-BE49-F238E27FC236}">
                <a16:creationId xmlns:a16="http://schemas.microsoft.com/office/drawing/2014/main" xmlns="" id="{D4405F05-9206-46EE-910A-558971F86A72}"/>
              </a:ext>
            </a:extLst>
          </p:cNvPr>
          <p:cNvGrpSpPr/>
          <p:nvPr/>
        </p:nvGrpSpPr>
        <p:grpSpPr>
          <a:xfrm>
            <a:off x="4345836" y="3392061"/>
            <a:ext cx="791025" cy="2561369"/>
            <a:chOff x="13446125" y="6602386"/>
            <a:chExt cx="1092200" cy="4314852"/>
          </a:xfrm>
          <a:solidFill>
            <a:srgbClr val="409ACC"/>
          </a:solidFill>
        </p:grpSpPr>
        <p:sp>
          <p:nvSpPr>
            <p:cNvPr id="64" name="íşľíḓê">
              <a:extLst>
                <a:ext uri="{FF2B5EF4-FFF2-40B4-BE49-F238E27FC236}">
                  <a16:creationId xmlns:a16="http://schemas.microsoft.com/office/drawing/2014/main" xmlns="" id="{0453F9C7-5462-48CF-8B19-A503B5273846}"/>
                </a:ext>
              </a:extLst>
            </p:cNvPr>
            <p:cNvSpPr/>
            <p:nvPr/>
          </p:nvSpPr>
          <p:spPr bwMode="auto">
            <a:xfrm>
              <a:off x="13446125" y="10475913"/>
              <a:ext cx="1092200" cy="4413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65" name="iŝļíḍê">
              <a:extLst>
                <a:ext uri="{FF2B5EF4-FFF2-40B4-BE49-F238E27FC236}">
                  <a16:creationId xmlns:a16="http://schemas.microsoft.com/office/drawing/2014/main" xmlns="" id="{65A8AAF3-9D08-4909-84CB-E0A6EC3B19F1}"/>
                </a:ext>
              </a:extLst>
            </p:cNvPr>
            <p:cNvSpPr/>
            <p:nvPr/>
          </p:nvSpPr>
          <p:spPr bwMode="auto">
            <a:xfrm flipH="1">
              <a:off x="13977938" y="6740525"/>
              <a:ext cx="542925" cy="39544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6" name="îŝ1ïḋè">
              <a:extLst>
                <a:ext uri="{FF2B5EF4-FFF2-40B4-BE49-F238E27FC236}">
                  <a16:creationId xmlns:a16="http://schemas.microsoft.com/office/drawing/2014/main" xmlns="" id="{0F0C583F-C825-46FB-BDA7-B552BA77D22E}"/>
                </a:ext>
              </a:extLst>
            </p:cNvPr>
            <p:cNvSpPr/>
            <p:nvPr/>
          </p:nvSpPr>
          <p:spPr bwMode="auto">
            <a:xfrm>
              <a:off x="13465175" y="6734175"/>
              <a:ext cx="542925" cy="39560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7" name="ïś1ïḍé">
              <a:extLst>
                <a:ext uri="{FF2B5EF4-FFF2-40B4-BE49-F238E27FC236}">
                  <a16:creationId xmlns:a16="http://schemas.microsoft.com/office/drawing/2014/main" xmlns="" id="{30F8B9A5-DBC5-4BEA-AF03-B65F4CCFF5CF}"/>
                </a:ext>
              </a:extLst>
            </p:cNvPr>
            <p:cNvSpPr/>
            <p:nvPr/>
          </p:nvSpPr>
          <p:spPr bwMode="auto">
            <a:xfrm>
              <a:off x="13757980" y="6602386"/>
              <a:ext cx="497066" cy="606453"/>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19" name="iṣḻïde">
            <a:extLst>
              <a:ext uri="{FF2B5EF4-FFF2-40B4-BE49-F238E27FC236}">
                <a16:creationId xmlns:a16="http://schemas.microsoft.com/office/drawing/2014/main" xmlns="" id="{FFE102C1-71C0-4BC6-9475-CFDBA8099CAF}"/>
              </a:ext>
            </a:extLst>
          </p:cNvPr>
          <p:cNvGrpSpPr/>
          <p:nvPr/>
        </p:nvGrpSpPr>
        <p:grpSpPr>
          <a:xfrm>
            <a:off x="5250302" y="2796487"/>
            <a:ext cx="791025" cy="3156946"/>
            <a:chOff x="14695488" y="5599086"/>
            <a:chExt cx="1092200" cy="5318152"/>
          </a:xfrm>
          <a:solidFill>
            <a:srgbClr val="276B91"/>
          </a:solidFill>
        </p:grpSpPr>
        <p:sp>
          <p:nvSpPr>
            <p:cNvPr id="60" name="íŝ1îḑè">
              <a:extLst>
                <a:ext uri="{FF2B5EF4-FFF2-40B4-BE49-F238E27FC236}">
                  <a16:creationId xmlns:a16="http://schemas.microsoft.com/office/drawing/2014/main" xmlns="" id="{87B92024-4088-4360-8055-CB309E77405E}"/>
                </a:ext>
              </a:extLst>
            </p:cNvPr>
            <p:cNvSpPr/>
            <p:nvPr/>
          </p:nvSpPr>
          <p:spPr bwMode="auto">
            <a:xfrm>
              <a:off x="14695488" y="10666413"/>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61" name="îšļïḋe">
              <a:extLst>
                <a:ext uri="{FF2B5EF4-FFF2-40B4-BE49-F238E27FC236}">
                  <a16:creationId xmlns:a16="http://schemas.microsoft.com/office/drawing/2014/main" xmlns="" id="{E8EB3168-EBC6-4CFB-B351-4F029D376C47}"/>
                </a:ext>
              </a:extLst>
            </p:cNvPr>
            <p:cNvSpPr/>
            <p:nvPr/>
          </p:nvSpPr>
          <p:spPr bwMode="auto">
            <a:xfrm>
              <a:off x="14711363" y="5686425"/>
              <a:ext cx="546100" cy="512603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2" name="ïṥḻîḋe">
              <a:extLst>
                <a:ext uri="{FF2B5EF4-FFF2-40B4-BE49-F238E27FC236}">
                  <a16:creationId xmlns:a16="http://schemas.microsoft.com/office/drawing/2014/main" xmlns="" id="{9BF50DD1-B4A6-407F-8320-93995F69AD6F}"/>
                </a:ext>
              </a:extLst>
            </p:cNvPr>
            <p:cNvSpPr/>
            <p:nvPr/>
          </p:nvSpPr>
          <p:spPr bwMode="auto">
            <a:xfrm flipH="1">
              <a:off x="15225713" y="5692772"/>
              <a:ext cx="544512" cy="5126037"/>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3" name="išľíďe">
              <a:extLst>
                <a:ext uri="{FF2B5EF4-FFF2-40B4-BE49-F238E27FC236}">
                  <a16:creationId xmlns:a16="http://schemas.microsoft.com/office/drawing/2014/main" xmlns="" id="{B35FBFD4-FDAC-4E4F-8A18-A070FABECB6F}"/>
                </a:ext>
              </a:extLst>
            </p:cNvPr>
            <p:cNvSpPr/>
            <p:nvPr/>
          </p:nvSpPr>
          <p:spPr bwMode="auto">
            <a:xfrm>
              <a:off x="15007343" y="5599086"/>
              <a:ext cx="497066" cy="606453"/>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20" name="îSļîďè">
            <a:extLst>
              <a:ext uri="{FF2B5EF4-FFF2-40B4-BE49-F238E27FC236}">
                <a16:creationId xmlns:a16="http://schemas.microsoft.com/office/drawing/2014/main" xmlns="" id="{C5CD6D2B-195D-4954-A5D5-4B727C350BEA}"/>
              </a:ext>
            </a:extLst>
          </p:cNvPr>
          <p:cNvGrpSpPr/>
          <p:nvPr/>
        </p:nvGrpSpPr>
        <p:grpSpPr>
          <a:xfrm>
            <a:off x="6154768" y="2240490"/>
            <a:ext cx="791025" cy="3712942"/>
            <a:chOff x="15943263" y="4662462"/>
            <a:chExt cx="1092200" cy="6254776"/>
          </a:xfrm>
          <a:solidFill>
            <a:srgbClr val="409ACC"/>
          </a:solidFill>
        </p:grpSpPr>
        <p:sp>
          <p:nvSpPr>
            <p:cNvPr id="56" name="íṥḷiḑe">
              <a:extLst>
                <a:ext uri="{FF2B5EF4-FFF2-40B4-BE49-F238E27FC236}">
                  <a16:creationId xmlns:a16="http://schemas.microsoft.com/office/drawing/2014/main" xmlns="" id="{B2FC30B0-75C1-42E3-A7D2-39E32CEA61C8}"/>
                </a:ext>
              </a:extLst>
            </p:cNvPr>
            <p:cNvSpPr/>
            <p:nvPr/>
          </p:nvSpPr>
          <p:spPr bwMode="auto">
            <a:xfrm>
              <a:off x="15943263" y="10666413"/>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57" name="íṡļîďê">
              <a:extLst>
                <a:ext uri="{FF2B5EF4-FFF2-40B4-BE49-F238E27FC236}">
                  <a16:creationId xmlns:a16="http://schemas.microsoft.com/office/drawing/2014/main" xmlns="" id="{FE327BE6-7425-4A4A-9465-EF45F89D2087}"/>
                </a:ext>
              </a:extLst>
            </p:cNvPr>
            <p:cNvSpPr/>
            <p:nvPr/>
          </p:nvSpPr>
          <p:spPr bwMode="auto">
            <a:xfrm>
              <a:off x="15960725" y="4778375"/>
              <a:ext cx="544513" cy="604678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8" name="îŝliḓè">
              <a:extLst>
                <a:ext uri="{FF2B5EF4-FFF2-40B4-BE49-F238E27FC236}">
                  <a16:creationId xmlns:a16="http://schemas.microsoft.com/office/drawing/2014/main" xmlns="" id="{4CA16149-E5EF-4B71-989B-986B54F44CE7}"/>
                </a:ext>
              </a:extLst>
            </p:cNvPr>
            <p:cNvSpPr/>
            <p:nvPr/>
          </p:nvSpPr>
          <p:spPr bwMode="auto">
            <a:xfrm flipH="1">
              <a:off x="16473488" y="4786313"/>
              <a:ext cx="544512" cy="6046787"/>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9" name="íŝľiḋé">
              <a:extLst>
                <a:ext uri="{FF2B5EF4-FFF2-40B4-BE49-F238E27FC236}">
                  <a16:creationId xmlns:a16="http://schemas.microsoft.com/office/drawing/2014/main" xmlns="" id="{CB15E039-4007-418D-9F38-8EB882FDEB18}"/>
                </a:ext>
              </a:extLst>
            </p:cNvPr>
            <p:cNvSpPr/>
            <p:nvPr/>
          </p:nvSpPr>
          <p:spPr bwMode="auto">
            <a:xfrm>
              <a:off x="16255118" y="4662462"/>
              <a:ext cx="497066" cy="606453"/>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21" name="i$ḷiḍe">
            <a:extLst>
              <a:ext uri="{FF2B5EF4-FFF2-40B4-BE49-F238E27FC236}">
                <a16:creationId xmlns:a16="http://schemas.microsoft.com/office/drawing/2014/main" xmlns="" id="{BAE91A2D-D1C6-423C-91B2-4EF8620FADC2}"/>
              </a:ext>
            </a:extLst>
          </p:cNvPr>
          <p:cNvGrpSpPr/>
          <p:nvPr/>
        </p:nvGrpSpPr>
        <p:grpSpPr>
          <a:xfrm>
            <a:off x="7059234" y="2469486"/>
            <a:ext cx="791025" cy="3483947"/>
            <a:chOff x="17191038" y="5048224"/>
            <a:chExt cx="1092200" cy="5869014"/>
          </a:xfrm>
          <a:solidFill>
            <a:srgbClr val="276B91"/>
          </a:solidFill>
        </p:grpSpPr>
        <p:sp>
          <p:nvSpPr>
            <p:cNvPr id="52" name="îs1iḓè">
              <a:extLst>
                <a:ext uri="{FF2B5EF4-FFF2-40B4-BE49-F238E27FC236}">
                  <a16:creationId xmlns:a16="http://schemas.microsoft.com/office/drawing/2014/main" xmlns="" id="{506DF780-E6A1-4F28-BD09-8BECA760B158}"/>
                </a:ext>
              </a:extLst>
            </p:cNvPr>
            <p:cNvSpPr/>
            <p:nvPr/>
          </p:nvSpPr>
          <p:spPr bwMode="auto">
            <a:xfrm>
              <a:off x="17191038" y="10666413"/>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53" name="ísḷïde">
              <a:extLst>
                <a:ext uri="{FF2B5EF4-FFF2-40B4-BE49-F238E27FC236}">
                  <a16:creationId xmlns:a16="http://schemas.microsoft.com/office/drawing/2014/main" xmlns="" id="{CD145777-6B2F-4660-9168-6F864F131617}"/>
                </a:ext>
              </a:extLst>
            </p:cNvPr>
            <p:cNvSpPr/>
            <p:nvPr/>
          </p:nvSpPr>
          <p:spPr bwMode="auto">
            <a:xfrm>
              <a:off x="17208500" y="5149850"/>
              <a:ext cx="544513" cy="5661025"/>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4" name="îṣľîḑê">
              <a:extLst>
                <a:ext uri="{FF2B5EF4-FFF2-40B4-BE49-F238E27FC236}">
                  <a16:creationId xmlns:a16="http://schemas.microsoft.com/office/drawing/2014/main" xmlns="" id="{70857E0C-298A-4FE2-89EE-110F4B0C304D}"/>
                </a:ext>
              </a:extLst>
            </p:cNvPr>
            <p:cNvSpPr/>
            <p:nvPr/>
          </p:nvSpPr>
          <p:spPr bwMode="auto">
            <a:xfrm flipH="1">
              <a:off x="17721263" y="5157788"/>
              <a:ext cx="546100" cy="5661025"/>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5" name="ísļïdé">
              <a:extLst>
                <a:ext uri="{FF2B5EF4-FFF2-40B4-BE49-F238E27FC236}">
                  <a16:creationId xmlns:a16="http://schemas.microsoft.com/office/drawing/2014/main" xmlns="" id="{42E116E8-2208-42E6-8477-98584D9D54C0}"/>
                </a:ext>
              </a:extLst>
            </p:cNvPr>
            <p:cNvSpPr/>
            <p:nvPr/>
          </p:nvSpPr>
          <p:spPr bwMode="auto">
            <a:xfrm>
              <a:off x="17502893" y="5048224"/>
              <a:ext cx="497066" cy="606454"/>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22" name="ïṧ1iďê">
            <a:extLst>
              <a:ext uri="{FF2B5EF4-FFF2-40B4-BE49-F238E27FC236}">
                <a16:creationId xmlns:a16="http://schemas.microsoft.com/office/drawing/2014/main" xmlns="" id="{0E85939A-C523-44E2-944E-6E70AA137EB5}"/>
              </a:ext>
            </a:extLst>
          </p:cNvPr>
          <p:cNvGrpSpPr/>
          <p:nvPr/>
        </p:nvGrpSpPr>
        <p:grpSpPr>
          <a:xfrm>
            <a:off x="7963700" y="2797430"/>
            <a:ext cx="791025" cy="3157888"/>
            <a:chOff x="18440400" y="5600674"/>
            <a:chExt cx="1092200" cy="5319739"/>
          </a:xfrm>
          <a:solidFill>
            <a:srgbClr val="409ACC"/>
          </a:solidFill>
        </p:grpSpPr>
        <p:sp>
          <p:nvSpPr>
            <p:cNvPr id="48" name="ïşlïdè">
              <a:extLst>
                <a:ext uri="{FF2B5EF4-FFF2-40B4-BE49-F238E27FC236}">
                  <a16:creationId xmlns:a16="http://schemas.microsoft.com/office/drawing/2014/main" xmlns="" id="{B19DFD3E-D5CC-4DDE-A0D3-D47AF5ED3E8B}"/>
                </a:ext>
              </a:extLst>
            </p:cNvPr>
            <p:cNvSpPr/>
            <p:nvPr/>
          </p:nvSpPr>
          <p:spPr bwMode="auto">
            <a:xfrm>
              <a:off x="18440400" y="10669588"/>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49" name="ïṡľïḍè">
              <a:extLst>
                <a:ext uri="{FF2B5EF4-FFF2-40B4-BE49-F238E27FC236}">
                  <a16:creationId xmlns:a16="http://schemas.microsoft.com/office/drawing/2014/main" xmlns="" id="{A3817807-4CC2-4EE3-B2CC-D8C4C5892573}"/>
                </a:ext>
              </a:extLst>
            </p:cNvPr>
            <p:cNvSpPr/>
            <p:nvPr/>
          </p:nvSpPr>
          <p:spPr bwMode="auto">
            <a:xfrm>
              <a:off x="18456275" y="5689600"/>
              <a:ext cx="544513" cy="51244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0" name="ïṡḷiḍê">
              <a:extLst>
                <a:ext uri="{FF2B5EF4-FFF2-40B4-BE49-F238E27FC236}">
                  <a16:creationId xmlns:a16="http://schemas.microsoft.com/office/drawing/2014/main" xmlns="" id="{946A038A-7FDF-4B22-9C3A-E86AE9D0D75F}"/>
                </a:ext>
              </a:extLst>
            </p:cNvPr>
            <p:cNvSpPr/>
            <p:nvPr/>
          </p:nvSpPr>
          <p:spPr bwMode="auto">
            <a:xfrm flipH="1">
              <a:off x="18970625" y="5695950"/>
              <a:ext cx="544513" cy="512603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1" name="iṧļiḍe">
              <a:extLst>
                <a:ext uri="{FF2B5EF4-FFF2-40B4-BE49-F238E27FC236}">
                  <a16:creationId xmlns:a16="http://schemas.microsoft.com/office/drawing/2014/main" xmlns="" id="{4A581B78-3266-4CA2-8A8B-23B0F4B930D5}"/>
                </a:ext>
              </a:extLst>
            </p:cNvPr>
            <p:cNvSpPr/>
            <p:nvPr/>
          </p:nvSpPr>
          <p:spPr bwMode="auto">
            <a:xfrm>
              <a:off x="18752254" y="5600674"/>
              <a:ext cx="497066" cy="606453"/>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23" name="íṥliḍè">
            <a:extLst>
              <a:ext uri="{FF2B5EF4-FFF2-40B4-BE49-F238E27FC236}">
                <a16:creationId xmlns:a16="http://schemas.microsoft.com/office/drawing/2014/main" xmlns="" id="{89E64DB2-08CF-4B15-AAA5-D0C44573626F}"/>
              </a:ext>
            </a:extLst>
          </p:cNvPr>
          <p:cNvGrpSpPr>
            <a:grpSpLocks/>
          </p:cNvGrpSpPr>
          <p:nvPr/>
        </p:nvGrpSpPr>
        <p:grpSpPr bwMode="auto">
          <a:xfrm>
            <a:off x="9772637" y="4252402"/>
            <a:ext cx="791025" cy="1710441"/>
            <a:chOff x="0" y="-83"/>
            <a:chExt cx="688" cy="1814"/>
          </a:xfrm>
          <a:solidFill>
            <a:srgbClr val="409ACC"/>
          </a:solidFill>
        </p:grpSpPr>
        <p:sp>
          <p:nvSpPr>
            <p:cNvPr id="42" name="iṧ1íḑe">
              <a:extLst>
                <a:ext uri="{FF2B5EF4-FFF2-40B4-BE49-F238E27FC236}">
                  <a16:creationId xmlns:a16="http://schemas.microsoft.com/office/drawing/2014/main" xmlns="" id="{C8B7F0B0-E21E-4BCD-A138-6AF5A2056EB9}"/>
                </a:ext>
              </a:extLst>
            </p:cNvPr>
            <p:cNvSpPr/>
            <p:nvPr/>
          </p:nvSpPr>
          <p:spPr bwMode="auto">
            <a:xfrm>
              <a:off x="0" y="1573"/>
              <a:ext cx="688" cy="158"/>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grpSp>
          <p:nvGrpSpPr>
            <p:cNvPr id="43" name="ïŝḻîḑê">
              <a:extLst>
                <a:ext uri="{FF2B5EF4-FFF2-40B4-BE49-F238E27FC236}">
                  <a16:creationId xmlns:a16="http://schemas.microsoft.com/office/drawing/2014/main" xmlns="" id="{759AC3AC-1F4F-43C7-9CAC-01DF119D7C91}"/>
                </a:ext>
              </a:extLst>
            </p:cNvPr>
            <p:cNvGrpSpPr>
              <a:grpSpLocks/>
            </p:cNvGrpSpPr>
            <p:nvPr/>
          </p:nvGrpSpPr>
          <p:grpSpPr bwMode="auto">
            <a:xfrm>
              <a:off x="12" y="-83"/>
              <a:ext cx="664" cy="1752"/>
              <a:chOff x="0" y="-83"/>
              <a:chExt cx="664" cy="1752"/>
            </a:xfrm>
            <a:grpFill/>
          </p:grpSpPr>
          <p:grpSp>
            <p:nvGrpSpPr>
              <p:cNvPr id="44" name="ïṥḷide">
                <a:extLst>
                  <a:ext uri="{FF2B5EF4-FFF2-40B4-BE49-F238E27FC236}">
                    <a16:creationId xmlns:a16="http://schemas.microsoft.com/office/drawing/2014/main" xmlns="" id="{7D4F7CDA-AE0A-43D9-809A-8966BD6489E3}"/>
                  </a:ext>
                </a:extLst>
              </p:cNvPr>
              <p:cNvGrpSpPr>
                <a:grpSpLocks/>
              </p:cNvGrpSpPr>
              <p:nvPr/>
            </p:nvGrpSpPr>
            <p:grpSpPr bwMode="auto">
              <a:xfrm>
                <a:off x="0" y="53"/>
                <a:ext cx="664" cy="1616"/>
                <a:chOff x="0" y="0"/>
                <a:chExt cx="664" cy="1616"/>
              </a:xfrm>
              <a:grpFill/>
            </p:grpSpPr>
            <p:sp>
              <p:nvSpPr>
                <p:cNvPr id="46" name="iṧ1îḋê">
                  <a:extLst>
                    <a:ext uri="{FF2B5EF4-FFF2-40B4-BE49-F238E27FC236}">
                      <a16:creationId xmlns:a16="http://schemas.microsoft.com/office/drawing/2014/main" xmlns="" id="{3D0ED7EB-9DD2-46B0-B9D9-57B25521FD4C}"/>
                    </a:ext>
                  </a:extLst>
                </p:cNvPr>
                <p:cNvSpPr/>
                <p:nvPr/>
              </p:nvSpPr>
              <p:spPr bwMode="auto">
                <a:xfrm>
                  <a:off x="0" y="0"/>
                  <a:ext cx="341" cy="1613"/>
                </a:xfrm>
                <a:custGeom>
                  <a:avLst/>
                  <a:gdLst>
                    <a:gd name="T0" fmla="*/ 0 w 21600"/>
                    <a:gd name="T1" fmla="*/ 1 h 21388"/>
                    <a:gd name="T2" fmla="*/ 0 w 21600"/>
                    <a:gd name="T3" fmla="*/ 1 h 21388"/>
                    <a:gd name="T4" fmla="*/ 0 w 21600"/>
                    <a:gd name="T5" fmla="*/ 0 h 21388"/>
                    <a:gd name="T6" fmla="*/ 0 w 21600"/>
                    <a:gd name="T7" fmla="*/ 0 h 21388"/>
                    <a:gd name="T8" fmla="*/ 0 w 21600"/>
                    <a:gd name="T9" fmla="*/ 0 h 21388"/>
                    <a:gd name="T10" fmla="*/ 0 w 21600"/>
                    <a:gd name="T11" fmla="*/ 1 h 21388"/>
                    <a:gd name="T12" fmla="*/ 0 w 21600"/>
                    <a:gd name="T13" fmla="*/ 1 h 21388"/>
                    <a:gd name="T14" fmla="*/ 0 w 21600"/>
                    <a:gd name="T15" fmla="*/ 1 h 21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47" name="íṡ1îdé">
                  <a:extLst>
                    <a:ext uri="{FF2B5EF4-FFF2-40B4-BE49-F238E27FC236}">
                      <a16:creationId xmlns:a16="http://schemas.microsoft.com/office/drawing/2014/main" xmlns="" id="{AC7383FB-F017-4B02-ADA0-4E80E3D2E206}"/>
                    </a:ext>
                  </a:extLst>
                </p:cNvPr>
                <p:cNvSpPr/>
                <p:nvPr/>
              </p:nvSpPr>
              <p:spPr bwMode="auto">
                <a:xfrm flipH="1">
                  <a:off x="322" y="2"/>
                  <a:ext cx="342" cy="1614"/>
                </a:xfrm>
                <a:custGeom>
                  <a:avLst/>
                  <a:gdLst>
                    <a:gd name="T0" fmla="*/ 0 w 21600"/>
                    <a:gd name="T1" fmla="*/ 1 h 21388"/>
                    <a:gd name="T2" fmla="*/ 0 w 21600"/>
                    <a:gd name="T3" fmla="*/ 1 h 21388"/>
                    <a:gd name="T4" fmla="*/ 0 w 21600"/>
                    <a:gd name="T5" fmla="*/ 0 h 21388"/>
                    <a:gd name="T6" fmla="*/ 0 w 21600"/>
                    <a:gd name="T7" fmla="*/ 0 h 21388"/>
                    <a:gd name="T8" fmla="*/ 0 w 21600"/>
                    <a:gd name="T9" fmla="*/ 0 h 21388"/>
                    <a:gd name="T10" fmla="*/ 0 w 21600"/>
                    <a:gd name="T11" fmla="*/ 1 h 21388"/>
                    <a:gd name="T12" fmla="*/ 0 w 21600"/>
                    <a:gd name="T13" fmla="*/ 1 h 21388"/>
                    <a:gd name="T14" fmla="*/ 0 w 21600"/>
                    <a:gd name="T15" fmla="*/ 1 h 21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grpSp>
          <p:sp>
            <p:nvSpPr>
              <p:cNvPr id="45" name="îŝ1ïḑe">
                <a:extLst>
                  <a:ext uri="{FF2B5EF4-FFF2-40B4-BE49-F238E27FC236}">
                    <a16:creationId xmlns:a16="http://schemas.microsoft.com/office/drawing/2014/main" xmlns="" id="{99FD1607-C366-485E-B1C9-88583909C0C9}"/>
                  </a:ext>
                </a:extLst>
              </p:cNvPr>
              <p:cNvSpPr/>
              <p:nvPr/>
            </p:nvSpPr>
            <p:spPr bwMode="auto">
              <a:xfrm>
                <a:off x="183" y="-83"/>
                <a:ext cx="313" cy="382"/>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grpSp>
        <p:nvGrpSpPr>
          <p:cNvPr id="24" name="îśļïḋé">
            <a:extLst>
              <a:ext uri="{FF2B5EF4-FFF2-40B4-BE49-F238E27FC236}">
                <a16:creationId xmlns:a16="http://schemas.microsoft.com/office/drawing/2014/main" xmlns="" id="{E64AFDD9-BF16-43DF-9008-80E3421B6506}"/>
              </a:ext>
            </a:extLst>
          </p:cNvPr>
          <p:cNvGrpSpPr/>
          <p:nvPr/>
        </p:nvGrpSpPr>
        <p:grpSpPr>
          <a:xfrm>
            <a:off x="8868166" y="3421672"/>
            <a:ext cx="791026" cy="2543995"/>
            <a:chOff x="9275071" y="3145555"/>
            <a:chExt cx="791026" cy="2543995"/>
          </a:xfrm>
          <a:solidFill>
            <a:srgbClr val="276B91"/>
          </a:solidFill>
        </p:grpSpPr>
        <p:grpSp>
          <p:nvGrpSpPr>
            <p:cNvPr id="36" name="iṡ1ídé">
              <a:extLst>
                <a:ext uri="{FF2B5EF4-FFF2-40B4-BE49-F238E27FC236}">
                  <a16:creationId xmlns:a16="http://schemas.microsoft.com/office/drawing/2014/main" xmlns="" id="{0957E2DE-20D6-4A22-B6AF-979C55667756}"/>
                </a:ext>
              </a:extLst>
            </p:cNvPr>
            <p:cNvGrpSpPr/>
            <p:nvPr/>
          </p:nvGrpSpPr>
          <p:grpSpPr>
            <a:xfrm>
              <a:off x="9275071" y="3206420"/>
              <a:ext cx="791026" cy="2483130"/>
              <a:chOff x="19697700" y="6754813"/>
              <a:chExt cx="1092200" cy="4183062"/>
            </a:xfrm>
            <a:grpFill/>
          </p:grpSpPr>
          <p:sp>
            <p:nvSpPr>
              <p:cNvPr id="38" name="iṩḷîḓe">
                <a:extLst>
                  <a:ext uri="{FF2B5EF4-FFF2-40B4-BE49-F238E27FC236}">
                    <a16:creationId xmlns:a16="http://schemas.microsoft.com/office/drawing/2014/main" xmlns="" id="{7D79E402-5A31-418C-8525-E26E0F4DE130}"/>
                  </a:ext>
                </a:extLst>
              </p:cNvPr>
              <p:cNvSpPr/>
              <p:nvPr/>
            </p:nvSpPr>
            <p:spPr bwMode="auto">
              <a:xfrm>
                <a:off x="20056475" y="7556500"/>
                <a:ext cx="373063" cy="374650"/>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39" name="ïŝľiḓe">
                <a:extLst>
                  <a:ext uri="{FF2B5EF4-FFF2-40B4-BE49-F238E27FC236}">
                    <a16:creationId xmlns:a16="http://schemas.microsoft.com/office/drawing/2014/main" xmlns="" id="{BEBAAEC9-4AA9-4397-A08A-1DE03DE7B73B}"/>
                  </a:ext>
                </a:extLst>
              </p:cNvPr>
              <p:cNvSpPr/>
              <p:nvPr/>
            </p:nvSpPr>
            <p:spPr bwMode="auto">
              <a:xfrm>
                <a:off x="19697700" y="10496550"/>
                <a:ext cx="1092200" cy="4413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40" name="iśḻíďé">
                <a:extLst>
                  <a:ext uri="{FF2B5EF4-FFF2-40B4-BE49-F238E27FC236}">
                    <a16:creationId xmlns:a16="http://schemas.microsoft.com/office/drawing/2014/main" xmlns="" id="{834EEB25-3F3B-41A5-BFB6-9503F8D9DFC3}"/>
                  </a:ext>
                </a:extLst>
              </p:cNvPr>
              <p:cNvSpPr/>
              <p:nvPr/>
            </p:nvSpPr>
            <p:spPr bwMode="auto">
              <a:xfrm>
                <a:off x="19715164" y="6754813"/>
                <a:ext cx="542926" cy="39544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41" name="iṩlïḓê">
                <a:extLst>
                  <a:ext uri="{FF2B5EF4-FFF2-40B4-BE49-F238E27FC236}">
                    <a16:creationId xmlns:a16="http://schemas.microsoft.com/office/drawing/2014/main" xmlns="" id="{CE80A24F-4A22-420B-9211-05BDA56C2CC8}"/>
                  </a:ext>
                </a:extLst>
              </p:cNvPr>
              <p:cNvSpPr/>
              <p:nvPr/>
            </p:nvSpPr>
            <p:spPr bwMode="auto">
              <a:xfrm flipH="1">
                <a:off x="20227906" y="6759575"/>
                <a:ext cx="542924" cy="39560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grpSp>
        <p:sp>
          <p:nvSpPr>
            <p:cNvPr id="37" name="îṣļïḍê">
              <a:extLst>
                <a:ext uri="{FF2B5EF4-FFF2-40B4-BE49-F238E27FC236}">
                  <a16:creationId xmlns:a16="http://schemas.microsoft.com/office/drawing/2014/main" xmlns="" id="{9A63E490-0C32-4BD7-BAC0-BA2A8A28DEFD}"/>
                </a:ext>
              </a:extLst>
            </p:cNvPr>
            <p:cNvSpPr/>
            <p:nvPr/>
          </p:nvSpPr>
          <p:spPr bwMode="auto">
            <a:xfrm>
              <a:off x="9494001" y="3145555"/>
              <a:ext cx="360000" cy="360000"/>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25" name="íSḷiḑé">
            <a:extLst>
              <a:ext uri="{FF2B5EF4-FFF2-40B4-BE49-F238E27FC236}">
                <a16:creationId xmlns:a16="http://schemas.microsoft.com/office/drawing/2014/main" xmlns="" id="{D68D8D88-9D07-4C2A-8DC7-317D08E51608}"/>
              </a:ext>
            </a:extLst>
          </p:cNvPr>
          <p:cNvGrpSpPr/>
          <p:nvPr/>
        </p:nvGrpSpPr>
        <p:grpSpPr>
          <a:xfrm>
            <a:off x="1632438" y="4817483"/>
            <a:ext cx="791025" cy="1135951"/>
            <a:chOff x="1630388" y="4541366"/>
            <a:chExt cx="791025" cy="1135951"/>
          </a:xfrm>
          <a:solidFill>
            <a:srgbClr val="276B91"/>
          </a:solidFill>
        </p:grpSpPr>
        <p:grpSp>
          <p:nvGrpSpPr>
            <p:cNvPr id="30" name="ïṥļiḑe">
              <a:extLst>
                <a:ext uri="{FF2B5EF4-FFF2-40B4-BE49-F238E27FC236}">
                  <a16:creationId xmlns:a16="http://schemas.microsoft.com/office/drawing/2014/main" xmlns="" id="{343EA404-8D14-45BF-A180-A6FBF4C6EBF7}"/>
                </a:ext>
              </a:extLst>
            </p:cNvPr>
            <p:cNvGrpSpPr/>
            <p:nvPr/>
          </p:nvGrpSpPr>
          <p:grpSpPr>
            <a:xfrm>
              <a:off x="1630388" y="4810339"/>
              <a:ext cx="791025" cy="866978"/>
              <a:chOff x="9702800" y="9456738"/>
              <a:chExt cx="1092200" cy="1460500"/>
            </a:xfrm>
            <a:grpFill/>
          </p:grpSpPr>
          <p:sp>
            <p:nvSpPr>
              <p:cNvPr id="32" name="ïslïḋe">
                <a:extLst>
                  <a:ext uri="{FF2B5EF4-FFF2-40B4-BE49-F238E27FC236}">
                    <a16:creationId xmlns:a16="http://schemas.microsoft.com/office/drawing/2014/main" xmlns="" id="{876D9DCC-B247-4761-9B73-EA76397F5BAC}"/>
                  </a:ext>
                </a:extLst>
              </p:cNvPr>
              <p:cNvSpPr/>
              <p:nvPr/>
            </p:nvSpPr>
            <p:spPr bwMode="auto">
              <a:xfrm>
                <a:off x="9702800" y="10666413"/>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grpSp>
            <p:nvGrpSpPr>
              <p:cNvPr id="33" name="íṡḷïḋê">
                <a:extLst>
                  <a:ext uri="{FF2B5EF4-FFF2-40B4-BE49-F238E27FC236}">
                    <a16:creationId xmlns:a16="http://schemas.microsoft.com/office/drawing/2014/main" xmlns="" id="{99223D87-F81C-4AE3-8A22-96FCE060FA1B}"/>
                  </a:ext>
                </a:extLst>
              </p:cNvPr>
              <p:cNvGrpSpPr>
                <a:grpSpLocks/>
              </p:cNvGrpSpPr>
              <p:nvPr/>
            </p:nvGrpSpPr>
            <p:grpSpPr bwMode="auto">
              <a:xfrm>
                <a:off x="9718675" y="9456738"/>
                <a:ext cx="1058862" cy="1335087"/>
                <a:chOff x="0" y="0"/>
                <a:chExt cx="666" cy="840"/>
              </a:xfrm>
              <a:grpFill/>
            </p:grpSpPr>
            <p:sp>
              <p:nvSpPr>
                <p:cNvPr id="34" name="íṩ1ïḑè">
                  <a:extLst>
                    <a:ext uri="{FF2B5EF4-FFF2-40B4-BE49-F238E27FC236}">
                      <a16:creationId xmlns:a16="http://schemas.microsoft.com/office/drawing/2014/main" xmlns="" id="{C036B93C-797D-4A0E-8D68-91A743B91CF6}"/>
                    </a:ext>
                  </a:extLst>
                </p:cNvPr>
                <p:cNvSpPr/>
                <p:nvPr/>
              </p:nvSpPr>
              <p:spPr bwMode="auto">
                <a:xfrm>
                  <a:off x="0" y="0"/>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35" name="ísļïḍê">
                  <a:extLst>
                    <a:ext uri="{FF2B5EF4-FFF2-40B4-BE49-F238E27FC236}">
                      <a16:creationId xmlns:a16="http://schemas.microsoft.com/office/drawing/2014/main" xmlns="" id="{027116C6-F463-4058-A544-5CB53C298DB1}"/>
                    </a:ext>
                  </a:extLst>
                </p:cNvPr>
                <p:cNvSpPr/>
                <p:nvPr/>
              </p:nvSpPr>
              <p:spPr bwMode="auto">
                <a:xfrm flipH="1">
                  <a:off x="323" y="1"/>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grpSp>
        </p:grpSp>
        <p:sp>
          <p:nvSpPr>
            <p:cNvPr id="31" name="ïṩḻíḓe">
              <a:extLst>
                <a:ext uri="{FF2B5EF4-FFF2-40B4-BE49-F238E27FC236}">
                  <a16:creationId xmlns:a16="http://schemas.microsoft.com/office/drawing/2014/main" xmlns="" id="{C386C3AD-7853-4280-9EDD-C0990759E7E2}"/>
                </a:ext>
              </a:extLst>
            </p:cNvPr>
            <p:cNvSpPr/>
            <p:nvPr/>
          </p:nvSpPr>
          <p:spPr bwMode="auto">
            <a:xfrm>
              <a:off x="1826878" y="4541366"/>
              <a:ext cx="360000" cy="360000"/>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sp>
        <p:nvSpPr>
          <p:cNvPr id="78" name="任意多边形: 形状 77">
            <a:extLst>
              <a:ext uri="{FF2B5EF4-FFF2-40B4-BE49-F238E27FC236}">
                <a16:creationId xmlns:a16="http://schemas.microsoft.com/office/drawing/2014/main" xmlns="" id="{0BD59A1C-C7B9-42D9-9A79-4E4CAEEEB55B}"/>
              </a:ext>
            </a:extLst>
          </p:cNvPr>
          <p:cNvSpPr/>
          <p:nvPr/>
        </p:nvSpPr>
        <p:spPr>
          <a:xfrm>
            <a:off x="1146629" y="1915886"/>
            <a:ext cx="9666514" cy="3106057"/>
          </a:xfrm>
          <a:custGeom>
            <a:avLst/>
            <a:gdLst>
              <a:gd name="connsiteX0" fmla="*/ 0 w 11059885"/>
              <a:gd name="connsiteY0" fmla="*/ 3106057 h 3512457"/>
              <a:gd name="connsiteX1" fmla="*/ 2423885 w 11059885"/>
              <a:gd name="connsiteY1" fmla="*/ 1756228 h 3512457"/>
              <a:gd name="connsiteX2" fmla="*/ 3541485 w 11059885"/>
              <a:gd name="connsiteY2" fmla="*/ 1378857 h 3512457"/>
              <a:gd name="connsiteX3" fmla="*/ 4296228 w 11059885"/>
              <a:gd name="connsiteY3" fmla="*/ 740228 h 3512457"/>
              <a:gd name="connsiteX4" fmla="*/ 5399314 w 11059885"/>
              <a:gd name="connsiteY4" fmla="*/ 0 h 3512457"/>
              <a:gd name="connsiteX5" fmla="*/ 6502400 w 11059885"/>
              <a:gd name="connsiteY5" fmla="*/ 362857 h 3512457"/>
              <a:gd name="connsiteX6" fmla="*/ 7431314 w 11059885"/>
              <a:gd name="connsiteY6" fmla="*/ 667657 h 3512457"/>
              <a:gd name="connsiteX7" fmla="*/ 8215085 w 11059885"/>
              <a:gd name="connsiteY7" fmla="*/ 1364343 h 3512457"/>
              <a:gd name="connsiteX8" fmla="*/ 9056914 w 11059885"/>
              <a:gd name="connsiteY8" fmla="*/ 2191657 h 3512457"/>
              <a:gd name="connsiteX9" fmla="*/ 9666514 w 11059885"/>
              <a:gd name="connsiteY9" fmla="*/ 2481943 h 3512457"/>
              <a:gd name="connsiteX10" fmla="*/ 11059885 w 11059885"/>
              <a:gd name="connsiteY10" fmla="*/ 3512457 h 3512457"/>
              <a:gd name="connsiteX0" fmla="*/ 0 w 9666514"/>
              <a:gd name="connsiteY0" fmla="*/ 3106057 h 3106057"/>
              <a:gd name="connsiteX1" fmla="*/ 2423885 w 9666514"/>
              <a:gd name="connsiteY1" fmla="*/ 1756228 h 3106057"/>
              <a:gd name="connsiteX2" fmla="*/ 3541485 w 9666514"/>
              <a:gd name="connsiteY2" fmla="*/ 1378857 h 3106057"/>
              <a:gd name="connsiteX3" fmla="*/ 4296228 w 9666514"/>
              <a:gd name="connsiteY3" fmla="*/ 740228 h 3106057"/>
              <a:gd name="connsiteX4" fmla="*/ 5399314 w 9666514"/>
              <a:gd name="connsiteY4" fmla="*/ 0 h 3106057"/>
              <a:gd name="connsiteX5" fmla="*/ 6502400 w 9666514"/>
              <a:gd name="connsiteY5" fmla="*/ 362857 h 3106057"/>
              <a:gd name="connsiteX6" fmla="*/ 7431314 w 9666514"/>
              <a:gd name="connsiteY6" fmla="*/ 6676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67678 w 9666514"/>
              <a:gd name="connsiteY3" fmla="*/ 549728 h 3106057"/>
              <a:gd name="connsiteX4" fmla="*/ 5399314 w 9666514"/>
              <a:gd name="connsiteY4" fmla="*/ 0 h 3106057"/>
              <a:gd name="connsiteX5" fmla="*/ 6502400 w 9666514"/>
              <a:gd name="connsiteY5" fmla="*/ 362857 h 3106057"/>
              <a:gd name="connsiteX6" fmla="*/ 7431314 w 9666514"/>
              <a:gd name="connsiteY6" fmla="*/ 6676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16878 w 9666514"/>
              <a:gd name="connsiteY3" fmla="*/ 676728 h 3106057"/>
              <a:gd name="connsiteX4" fmla="*/ 5399314 w 9666514"/>
              <a:gd name="connsiteY4" fmla="*/ 0 h 3106057"/>
              <a:gd name="connsiteX5" fmla="*/ 6502400 w 9666514"/>
              <a:gd name="connsiteY5" fmla="*/ 362857 h 3106057"/>
              <a:gd name="connsiteX6" fmla="*/ 7431314 w 9666514"/>
              <a:gd name="connsiteY6" fmla="*/ 6676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74028 w 9666514"/>
              <a:gd name="connsiteY3" fmla="*/ 619578 h 3106057"/>
              <a:gd name="connsiteX4" fmla="*/ 5399314 w 9666514"/>
              <a:gd name="connsiteY4" fmla="*/ 0 h 3106057"/>
              <a:gd name="connsiteX5" fmla="*/ 6502400 w 9666514"/>
              <a:gd name="connsiteY5" fmla="*/ 362857 h 3106057"/>
              <a:gd name="connsiteX6" fmla="*/ 7431314 w 9666514"/>
              <a:gd name="connsiteY6" fmla="*/ 6676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74028 w 9666514"/>
              <a:gd name="connsiteY3" fmla="*/ 619578 h 3106057"/>
              <a:gd name="connsiteX4" fmla="*/ 5399314 w 9666514"/>
              <a:gd name="connsiteY4" fmla="*/ 0 h 3106057"/>
              <a:gd name="connsiteX5" fmla="*/ 6502400 w 9666514"/>
              <a:gd name="connsiteY5" fmla="*/ 362857 h 3106057"/>
              <a:gd name="connsiteX6" fmla="*/ 7259864 w 9666514"/>
              <a:gd name="connsiteY6" fmla="*/ 6041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74028 w 9666514"/>
              <a:gd name="connsiteY3" fmla="*/ 619578 h 3106057"/>
              <a:gd name="connsiteX4" fmla="*/ 5399314 w 9666514"/>
              <a:gd name="connsiteY4" fmla="*/ 0 h 3106057"/>
              <a:gd name="connsiteX5" fmla="*/ 6311900 w 9666514"/>
              <a:gd name="connsiteY5" fmla="*/ 293007 h 3106057"/>
              <a:gd name="connsiteX6" fmla="*/ 7259864 w 9666514"/>
              <a:gd name="connsiteY6" fmla="*/ 6041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74028 w 9666514"/>
              <a:gd name="connsiteY3" fmla="*/ 619578 h 3106057"/>
              <a:gd name="connsiteX4" fmla="*/ 5399314 w 9666514"/>
              <a:gd name="connsiteY4" fmla="*/ 0 h 3106057"/>
              <a:gd name="connsiteX5" fmla="*/ 6311900 w 9666514"/>
              <a:gd name="connsiteY5" fmla="*/ 293007 h 3106057"/>
              <a:gd name="connsiteX6" fmla="*/ 7228114 w 9666514"/>
              <a:gd name="connsiteY6" fmla="*/ 58510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74028 w 9666514"/>
              <a:gd name="connsiteY3" fmla="*/ 619578 h 3106057"/>
              <a:gd name="connsiteX4" fmla="*/ 5399314 w 9666514"/>
              <a:gd name="connsiteY4" fmla="*/ 0 h 3106057"/>
              <a:gd name="connsiteX5" fmla="*/ 6311900 w 9666514"/>
              <a:gd name="connsiteY5" fmla="*/ 293007 h 3106057"/>
              <a:gd name="connsiteX6" fmla="*/ 7228114 w 9666514"/>
              <a:gd name="connsiteY6" fmla="*/ 585107 h 3106057"/>
              <a:gd name="connsiteX7" fmla="*/ 8100785 w 9666514"/>
              <a:gd name="connsiteY7" fmla="*/ 1278618 h 3106057"/>
              <a:gd name="connsiteX8" fmla="*/ 9056914 w 9666514"/>
              <a:gd name="connsiteY8" fmla="*/ 2191657 h 3106057"/>
              <a:gd name="connsiteX9" fmla="*/ 9666514 w 9666514"/>
              <a:gd name="connsiteY9" fmla="*/ 2481943 h 310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66514" h="3106057">
                <a:moveTo>
                  <a:pt x="0" y="3106057"/>
                </a:moveTo>
                <a:lnTo>
                  <a:pt x="2423885" y="1756228"/>
                </a:lnTo>
                <a:lnTo>
                  <a:pt x="3541485" y="1378857"/>
                </a:lnTo>
                <a:lnTo>
                  <a:pt x="4474028" y="619578"/>
                </a:lnTo>
                <a:lnTo>
                  <a:pt x="5399314" y="0"/>
                </a:lnTo>
                <a:lnTo>
                  <a:pt x="6311900" y="293007"/>
                </a:lnTo>
                <a:lnTo>
                  <a:pt x="7228114" y="585107"/>
                </a:lnTo>
                <a:lnTo>
                  <a:pt x="8100785" y="1278618"/>
                </a:lnTo>
                <a:lnTo>
                  <a:pt x="9056914" y="2191657"/>
                </a:lnTo>
                <a:lnTo>
                  <a:pt x="9666514" y="2481943"/>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文本框 75">
            <a:extLst>
              <a:ext uri="{FF2B5EF4-FFF2-40B4-BE49-F238E27FC236}">
                <a16:creationId xmlns:a16="http://schemas.microsoft.com/office/drawing/2014/main" xmlns="" id="{6BBBD794-FCDB-4D9C-8A7A-22F945186765}"/>
              </a:ext>
            </a:extLst>
          </p:cNvPr>
          <p:cNvSpPr txBox="1"/>
          <p:nvPr/>
        </p:nvSpPr>
        <p:spPr>
          <a:xfrm>
            <a:off x="1025002" y="1521337"/>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p>
        </p:txBody>
      </p:sp>
      <p:sp>
        <p:nvSpPr>
          <p:cNvPr id="77" name="矩形 76">
            <a:extLst>
              <a:ext uri="{FF2B5EF4-FFF2-40B4-BE49-F238E27FC236}">
                <a16:creationId xmlns:a16="http://schemas.microsoft.com/office/drawing/2014/main" xmlns="" id="{13BFC2A0-9049-4911-A0D0-A5D7D6039001}"/>
              </a:ext>
            </a:extLst>
          </p:cNvPr>
          <p:cNvSpPr/>
          <p:nvPr/>
        </p:nvSpPr>
        <p:spPr>
          <a:xfrm>
            <a:off x="1025002" y="1921447"/>
            <a:ext cx="3954570" cy="1477328"/>
          </a:xfrm>
          <a:prstGeom prst="rect">
            <a:avLst/>
          </a:prstGeom>
        </p:spPr>
        <p:txBody>
          <a:bodyPr wrap="square">
            <a:spAutoFit/>
          </a:bodyPr>
          <a:lstStyle/>
          <a:p>
            <a:pPr marL="171450" indent="-171450" algn="just" defTabSz="761992">
              <a:lnSpc>
                <a:spcPct val="150000"/>
              </a:lnSpc>
              <a:buFont typeface="Arial" panose="020B0604020202020204" pitchFamily="34" charset="0"/>
              <a:buChar char="•"/>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en-US" altLang="zh-CN" sz="1000" dirty="0">
              <a:solidFill>
                <a:schemeClr val="tx1">
                  <a:lumMod val="65000"/>
                  <a:lumOff val="35000"/>
                </a:schemeClr>
              </a:solidFill>
              <a:cs typeface="+mn-ea"/>
              <a:sym typeface="+mn-lt"/>
            </a:endParaRPr>
          </a:p>
          <a:p>
            <a:pPr marL="171450" indent="-171450" algn="just" defTabSz="761992">
              <a:lnSpc>
                <a:spcPct val="150000"/>
              </a:lnSpc>
              <a:buFont typeface="Arial" panose="020B0604020202020204" pitchFamily="34" charset="0"/>
              <a:buChar char="•"/>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en-US" altLang="zh-CN" sz="1000" dirty="0">
              <a:solidFill>
                <a:schemeClr val="tx1">
                  <a:lumMod val="65000"/>
                  <a:lumOff val="35000"/>
                </a:schemeClr>
              </a:solidFill>
              <a:cs typeface="+mn-ea"/>
              <a:sym typeface="+mn-lt"/>
            </a:endParaRPr>
          </a:p>
          <a:p>
            <a:pPr marL="171450" indent="-171450" algn="just" defTabSz="761992">
              <a:lnSpc>
                <a:spcPct val="150000"/>
              </a:lnSpc>
              <a:buFont typeface="Arial" panose="020B0604020202020204" pitchFamily="34" charset="0"/>
              <a:buChar char="•"/>
            </a:pPr>
            <a:r>
              <a:rPr lang="en-US" altLang="zh-CN" sz="1000" dirty="0">
                <a:solidFill>
                  <a:schemeClr val="tx1">
                    <a:lumMod val="65000"/>
                    <a:lumOff val="35000"/>
                  </a:schemeClr>
                </a:solidFill>
                <a:cs typeface="+mn-ea"/>
                <a:sym typeface="+mn-lt"/>
              </a:rPr>
              <a:t>……</a:t>
            </a:r>
            <a:endParaRPr lang="zh-CN" altLang="en-US" sz="1000" dirty="0">
              <a:solidFill>
                <a:schemeClr val="tx1">
                  <a:lumMod val="65000"/>
                  <a:lumOff val="35000"/>
                </a:schemeClr>
              </a:solidFill>
              <a:cs typeface="+mn-ea"/>
              <a:sym typeface="+mn-lt"/>
            </a:endParaRPr>
          </a:p>
          <a:p>
            <a:pPr marL="171450" indent="-171450" algn="just" defTabSz="761992">
              <a:lnSpc>
                <a:spcPct val="150000"/>
              </a:lnSpc>
              <a:buFont typeface="Arial" panose="020B0604020202020204" pitchFamily="34" charset="0"/>
              <a:buChar char="•"/>
            </a:pPr>
            <a:endParaRPr lang="zh-CN" altLang="en-US" sz="1000" dirty="0">
              <a:solidFill>
                <a:schemeClr val="tx1">
                  <a:lumMod val="65000"/>
                  <a:lumOff val="35000"/>
                </a:schemeClr>
              </a:solidFill>
              <a:cs typeface="+mn-ea"/>
              <a:sym typeface="+mn-lt"/>
            </a:endParaRPr>
          </a:p>
        </p:txBody>
      </p:sp>
      <p:sp>
        <p:nvSpPr>
          <p:cNvPr id="81" name="文本框 80">
            <a:extLst>
              <a:ext uri="{FF2B5EF4-FFF2-40B4-BE49-F238E27FC236}">
                <a16:creationId xmlns:a16="http://schemas.microsoft.com/office/drawing/2014/main" xmlns="" id="{EC0FF4D1-DF23-460F-B6BD-523864C980C7}"/>
              </a:ext>
            </a:extLst>
          </p:cNvPr>
          <p:cNvSpPr txBox="1"/>
          <p:nvPr/>
        </p:nvSpPr>
        <p:spPr>
          <a:xfrm>
            <a:off x="8671249" y="1521337"/>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p>
        </p:txBody>
      </p:sp>
      <p:sp>
        <p:nvSpPr>
          <p:cNvPr id="82" name="矩形 81">
            <a:extLst>
              <a:ext uri="{FF2B5EF4-FFF2-40B4-BE49-F238E27FC236}">
                <a16:creationId xmlns:a16="http://schemas.microsoft.com/office/drawing/2014/main" xmlns="" id="{955E552B-E1FD-4FBC-876B-9522E297AE4D}"/>
              </a:ext>
            </a:extLst>
          </p:cNvPr>
          <p:cNvSpPr/>
          <p:nvPr/>
        </p:nvSpPr>
        <p:spPr>
          <a:xfrm>
            <a:off x="8671249" y="1921447"/>
            <a:ext cx="3207417" cy="1015663"/>
          </a:xfrm>
          <a:prstGeom prst="rect">
            <a:avLst/>
          </a:prstGeom>
        </p:spPr>
        <p:txBody>
          <a:bodyPr wrap="square">
            <a:spAutoFit/>
          </a:bodyPr>
          <a:lstStyle/>
          <a:p>
            <a:pPr marL="171450" indent="-171450" algn="just" defTabSz="761992">
              <a:lnSpc>
                <a:spcPct val="150000"/>
              </a:lnSpc>
              <a:buFont typeface="Arial" panose="020B0604020202020204" pitchFamily="34" charset="0"/>
              <a:buChar char="•"/>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en-US" altLang="zh-CN" sz="1000" dirty="0">
              <a:solidFill>
                <a:schemeClr val="tx1">
                  <a:lumMod val="65000"/>
                  <a:lumOff val="35000"/>
                </a:schemeClr>
              </a:solidFill>
              <a:cs typeface="+mn-ea"/>
              <a:sym typeface="+mn-lt"/>
            </a:endParaRPr>
          </a:p>
          <a:p>
            <a:pPr marL="171450" indent="-171450" algn="just" defTabSz="761992">
              <a:lnSpc>
                <a:spcPct val="150000"/>
              </a:lnSpc>
              <a:buFont typeface="Arial" panose="020B0604020202020204" pitchFamily="34" charset="0"/>
              <a:buChar char="•"/>
            </a:pPr>
            <a:r>
              <a:rPr lang="en-US" altLang="zh-CN" sz="1000" dirty="0">
                <a:solidFill>
                  <a:schemeClr val="tx1">
                    <a:lumMod val="65000"/>
                    <a:lumOff val="35000"/>
                  </a:schemeClr>
                </a:solidFill>
                <a:cs typeface="+mn-ea"/>
                <a:sym typeface="+mn-lt"/>
              </a:rPr>
              <a:t>……</a:t>
            </a:r>
            <a:endParaRPr lang="zh-CN" altLang="en-US" sz="1000" dirty="0">
              <a:solidFill>
                <a:schemeClr val="tx1">
                  <a:lumMod val="65000"/>
                  <a:lumOff val="35000"/>
                </a:schemeClr>
              </a:solidFill>
              <a:cs typeface="+mn-ea"/>
              <a:sym typeface="+mn-lt"/>
            </a:endParaRPr>
          </a:p>
          <a:p>
            <a:pPr marL="171450" indent="-171450" algn="just" defTabSz="761992">
              <a:lnSpc>
                <a:spcPct val="150000"/>
              </a:lnSpc>
              <a:buFont typeface="Arial" panose="020B0604020202020204" pitchFamily="34" charset="0"/>
              <a:buChar char="•"/>
            </a:pPr>
            <a:endParaRPr lang="zh-CN" altLang="en-US" sz="1000" dirty="0">
              <a:solidFill>
                <a:schemeClr val="tx1">
                  <a:lumMod val="65000"/>
                  <a:lumOff val="35000"/>
                </a:schemeClr>
              </a:solidFill>
              <a:cs typeface="+mn-ea"/>
              <a:sym typeface="+mn-lt"/>
            </a:endParaRPr>
          </a:p>
        </p:txBody>
      </p:sp>
      <p:sp>
        <p:nvSpPr>
          <p:cNvPr id="5" name="椭圆 4">
            <a:extLst>
              <a:ext uri="{FF2B5EF4-FFF2-40B4-BE49-F238E27FC236}">
                <a16:creationId xmlns:a16="http://schemas.microsoft.com/office/drawing/2014/main" xmlns="" id="{EC5D0DEE-1527-4613-9CE3-64F3301DCD7D}"/>
              </a:ext>
            </a:extLst>
          </p:cNvPr>
          <p:cNvSpPr/>
          <p:nvPr/>
        </p:nvSpPr>
        <p:spPr>
          <a:xfrm>
            <a:off x="1906073" y="4517353"/>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xmlns="" id="{E06C7B42-E398-4179-8113-49BD25D858E3}"/>
              </a:ext>
            </a:extLst>
          </p:cNvPr>
          <p:cNvSpPr/>
          <p:nvPr/>
        </p:nvSpPr>
        <p:spPr>
          <a:xfrm>
            <a:off x="2834744" y="4006902"/>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xmlns="" id="{FFE66CD2-3682-4892-A8B5-91887EFFDCBE}"/>
              </a:ext>
            </a:extLst>
          </p:cNvPr>
          <p:cNvSpPr/>
          <p:nvPr/>
        </p:nvSpPr>
        <p:spPr>
          <a:xfrm>
            <a:off x="3785454" y="3529818"/>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a16="http://schemas.microsoft.com/office/drawing/2014/main" xmlns="" id="{9BE4263E-16FC-43D0-8B92-DB57E6C5411C}"/>
              </a:ext>
            </a:extLst>
          </p:cNvPr>
          <p:cNvSpPr/>
          <p:nvPr/>
        </p:nvSpPr>
        <p:spPr>
          <a:xfrm>
            <a:off x="4654295" y="3211005"/>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a16="http://schemas.microsoft.com/office/drawing/2014/main" xmlns="" id="{45ACF398-E7BE-4D73-921B-72C25B22F6AE}"/>
              </a:ext>
            </a:extLst>
          </p:cNvPr>
          <p:cNvSpPr/>
          <p:nvPr/>
        </p:nvSpPr>
        <p:spPr>
          <a:xfrm>
            <a:off x="5566728" y="2496357"/>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87" name="椭圆 86">
            <a:extLst>
              <a:ext uri="{FF2B5EF4-FFF2-40B4-BE49-F238E27FC236}">
                <a16:creationId xmlns:a16="http://schemas.microsoft.com/office/drawing/2014/main" xmlns="" id="{6C9ADB40-E7D6-4F4E-977A-5FCE573B0EB5}"/>
              </a:ext>
            </a:extLst>
          </p:cNvPr>
          <p:cNvSpPr/>
          <p:nvPr/>
        </p:nvSpPr>
        <p:spPr>
          <a:xfrm>
            <a:off x="6498852" y="1864458"/>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a16="http://schemas.microsoft.com/office/drawing/2014/main" xmlns="" id="{99727CE8-EBB4-4471-B8A0-7DD5C15D36C1}"/>
              </a:ext>
            </a:extLst>
          </p:cNvPr>
          <p:cNvSpPr/>
          <p:nvPr/>
        </p:nvSpPr>
        <p:spPr>
          <a:xfrm>
            <a:off x="7403318" y="2173341"/>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89" name="椭圆 88">
            <a:extLst>
              <a:ext uri="{FF2B5EF4-FFF2-40B4-BE49-F238E27FC236}">
                <a16:creationId xmlns:a16="http://schemas.microsoft.com/office/drawing/2014/main" xmlns="" id="{2C4BC2D8-AEC1-405F-B050-6D55DA8DE746}"/>
              </a:ext>
            </a:extLst>
          </p:cNvPr>
          <p:cNvSpPr/>
          <p:nvPr/>
        </p:nvSpPr>
        <p:spPr>
          <a:xfrm>
            <a:off x="8320096" y="2456911"/>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a16="http://schemas.microsoft.com/office/drawing/2014/main" xmlns="" id="{CF17932F-A1AF-449E-87D4-7C157E820285}"/>
              </a:ext>
            </a:extLst>
          </p:cNvPr>
          <p:cNvSpPr/>
          <p:nvPr/>
        </p:nvSpPr>
        <p:spPr>
          <a:xfrm>
            <a:off x="9200740" y="3166511"/>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91" name="椭圆 90">
            <a:extLst>
              <a:ext uri="{FF2B5EF4-FFF2-40B4-BE49-F238E27FC236}">
                <a16:creationId xmlns:a16="http://schemas.microsoft.com/office/drawing/2014/main" xmlns="" id="{6330F5E2-5D93-4261-AA3A-A1D314824D51}"/>
              </a:ext>
            </a:extLst>
          </p:cNvPr>
          <p:cNvSpPr/>
          <p:nvPr/>
        </p:nvSpPr>
        <p:spPr>
          <a:xfrm>
            <a:off x="10126715" y="4063726"/>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5548028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1500"/>
                            </p:stCondLst>
                            <p:childTnLst>
                              <p:par>
                                <p:cTn id="58" presetID="22" presetClass="entr" presetSubtype="4"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par>
                                <p:cTn id="61" presetID="2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par>
                                <p:cTn id="67" presetID="22" presetClass="entr" presetSubtype="4"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par>
                                <p:cTn id="70" presetID="22" presetClass="entr" presetSubtype="4"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par>
                                <p:cTn id="79" presetID="22" presetClass="entr" presetSubtype="4"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down)">
                                      <p:cBhvr>
                                        <p:cTn id="81" dur="500"/>
                                        <p:tgtEl>
                                          <p:spTgt spid="22"/>
                                        </p:tgtEl>
                                      </p:cBhvr>
                                    </p:animEffect>
                                  </p:childTnLst>
                                </p:cTn>
                              </p:par>
                              <p:par>
                                <p:cTn id="82" presetID="22" presetClass="entr" presetSubtype="4"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par>
                                <p:cTn id="85" presetID="22" presetClass="entr" presetSubtype="4"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childTnLst>
                          </p:cTn>
                        </p:par>
                        <p:par>
                          <p:cTn id="88" fill="hold">
                            <p:stCondLst>
                              <p:cond delay="2000"/>
                            </p:stCondLst>
                            <p:childTnLst>
                              <p:par>
                                <p:cTn id="89" presetID="22" presetClass="entr" presetSubtype="8"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left)">
                                      <p:cBhvr>
                                        <p:cTn id="91" dur="500"/>
                                        <p:tgtEl>
                                          <p:spTgt spid="78"/>
                                        </p:tgtEl>
                                      </p:cBhvr>
                                    </p:animEffect>
                                  </p:childTnLst>
                                </p:cTn>
                              </p:par>
                            </p:childTnLst>
                          </p:cTn>
                        </p:par>
                        <p:par>
                          <p:cTn id="92" fill="hold">
                            <p:stCondLst>
                              <p:cond delay="2500"/>
                            </p:stCondLst>
                            <p:childTnLst>
                              <p:par>
                                <p:cTn id="93" presetID="53" presetClass="entr" presetSubtype="16" fill="hold" grpId="0" nodeType="after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p:cTn id="95" dur="250" fill="hold"/>
                                        <p:tgtEl>
                                          <p:spTgt spid="5"/>
                                        </p:tgtEl>
                                        <p:attrNameLst>
                                          <p:attrName>ppt_w</p:attrName>
                                        </p:attrNameLst>
                                      </p:cBhvr>
                                      <p:tavLst>
                                        <p:tav tm="0">
                                          <p:val>
                                            <p:fltVal val="0"/>
                                          </p:val>
                                        </p:tav>
                                        <p:tav tm="100000">
                                          <p:val>
                                            <p:strVal val="#ppt_w"/>
                                          </p:val>
                                        </p:tav>
                                      </p:tavLst>
                                    </p:anim>
                                    <p:anim calcmode="lin" valueType="num">
                                      <p:cBhvr>
                                        <p:cTn id="96" dur="250" fill="hold"/>
                                        <p:tgtEl>
                                          <p:spTgt spid="5"/>
                                        </p:tgtEl>
                                        <p:attrNameLst>
                                          <p:attrName>ppt_h</p:attrName>
                                        </p:attrNameLst>
                                      </p:cBhvr>
                                      <p:tavLst>
                                        <p:tav tm="0">
                                          <p:val>
                                            <p:fltVal val="0"/>
                                          </p:val>
                                        </p:tav>
                                        <p:tav tm="100000">
                                          <p:val>
                                            <p:strVal val="#ppt_h"/>
                                          </p:val>
                                        </p:tav>
                                      </p:tavLst>
                                    </p:anim>
                                    <p:animEffect transition="in" filter="fade">
                                      <p:cBhvr>
                                        <p:cTn id="97" dur="250"/>
                                        <p:tgtEl>
                                          <p:spTgt spid="5"/>
                                        </p:tgtEl>
                                      </p:cBhvr>
                                    </p:animEffect>
                                  </p:childTnLst>
                                </p:cTn>
                              </p:par>
                            </p:childTnLst>
                          </p:cTn>
                        </p:par>
                        <p:par>
                          <p:cTn id="98" fill="hold">
                            <p:stCondLst>
                              <p:cond delay="275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250" fill="hold"/>
                                        <p:tgtEl>
                                          <p:spTgt spid="83"/>
                                        </p:tgtEl>
                                        <p:attrNameLst>
                                          <p:attrName>ppt_w</p:attrName>
                                        </p:attrNameLst>
                                      </p:cBhvr>
                                      <p:tavLst>
                                        <p:tav tm="0">
                                          <p:val>
                                            <p:fltVal val="0"/>
                                          </p:val>
                                        </p:tav>
                                        <p:tav tm="100000">
                                          <p:val>
                                            <p:strVal val="#ppt_w"/>
                                          </p:val>
                                        </p:tav>
                                      </p:tavLst>
                                    </p:anim>
                                    <p:anim calcmode="lin" valueType="num">
                                      <p:cBhvr>
                                        <p:cTn id="102" dur="250" fill="hold"/>
                                        <p:tgtEl>
                                          <p:spTgt spid="83"/>
                                        </p:tgtEl>
                                        <p:attrNameLst>
                                          <p:attrName>ppt_h</p:attrName>
                                        </p:attrNameLst>
                                      </p:cBhvr>
                                      <p:tavLst>
                                        <p:tav tm="0">
                                          <p:val>
                                            <p:fltVal val="0"/>
                                          </p:val>
                                        </p:tav>
                                        <p:tav tm="100000">
                                          <p:val>
                                            <p:strVal val="#ppt_h"/>
                                          </p:val>
                                        </p:tav>
                                      </p:tavLst>
                                    </p:anim>
                                    <p:animEffect transition="in" filter="fade">
                                      <p:cBhvr>
                                        <p:cTn id="103" dur="250"/>
                                        <p:tgtEl>
                                          <p:spTgt spid="83"/>
                                        </p:tgtEl>
                                      </p:cBhvr>
                                    </p:animEffect>
                                  </p:childTnLst>
                                </p:cTn>
                              </p:par>
                            </p:childTnLst>
                          </p:cTn>
                        </p:par>
                        <p:par>
                          <p:cTn id="104" fill="hold">
                            <p:stCondLst>
                              <p:cond delay="3000"/>
                            </p:stCondLst>
                            <p:childTnLst>
                              <p:par>
                                <p:cTn id="105" presetID="53" presetClass="entr" presetSubtype="16" fill="hold" grpId="0" nodeType="afterEffect">
                                  <p:stCondLst>
                                    <p:cond delay="0"/>
                                  </p:stCondLst>
                                  <p:childTnLst>
                                    <p:set>
                                      <p:cBhvr>
                                        <p:cTn id="106" dur="1" fill="hold">
                                          <p:stCondLst>
                                            <p:cond delay="0"/>
                                          </p:stCondLst>
                                        </p:cTn>
                                        <p:tgtEl>
                                          <p:spTgt spid="84"/>
                                        </p:tgtEl>
                                        <p:attrNameLst>
                                          <p:attrName>style.visibility</p:attrName>
                                        </p:attrNameLst>
                                      </p:cBhvr>
                                      <p:to>
                                        <p:strVal val="visible"/>
                                      </p:to>
                                    </p:set>
                                    <p:anim calcmode="lin" valueType="num">
                                      <p:cBhvr>
                                        <p:cTn id="107" dur="250" fill="hold"/>
                                        <p:tgtEl>
                                          <p:spTgt spid="84"/>
                                        </p:tgtEl>
                                        <p:attrNameLst>
                                          <p:attrName>ppt_w</p:attrName>
                                        </p:attrNameLst>
                                      </p:cBhvr>
                                      <p:tavLst>
                                        <p:tav tm="0">
                                          <p:val>
                                            <p:fltVal val="0"/>
                                          </p:val>
                                        </p:tav>
                                        <p:tav tm="100000">
                                          <p:val>
                                            <p:strVal val="#ppt_w"/>
                                          </p:val>
                                        </p:tav>
                                      </p:tavLst>
                                    </p:anim>
                                    <p:anim calcmode="lin" valueType="num">
                                      <p:cBhvr>
                                        <p:cTn id="108" dur="250" fill="hold"/>
                                        <p:tgtEl>
                                          <p:spTgt spid="84"/>
                                        </p:tgtEl>
                                        <p:attrNameLst>
                                          <p:attrName>ppt_h</p:attrName>
                                        </p:attrNameLst>
                                      </p:cBhvr>
                                      <p:tavLst>
                                        <p:tav tm="0">
                                          <p:val>
                                            <p:fltVal val="0"/>
                                          </p:val>
                                        </p:tav>
                                        <p:tav tm="100000">
                                          <p:val>
                                            <p:strVal val="#ppt_h"/>
                                          </p:val>
                                        </p:tav>
                                      </p:tavLst>
                                    </p:anim>
                                    <p:animEffect transition="in" filter="fade">
                                      <p:cBhvr>
                                        <p:cTn id="109" dur="250"/>
                                        <p:tgtEl>
                                          <p:spTgt spid="84"/>
                                        </p:tgtEl>
                                      </p:cBhvr>
                                    </p:animEffect>
                                  </p:childTnLst>
                                </p:cTn>
                              </p:par>
                            </p:childTnLst>
                          </p:cTn>
                        </p:par>
                        <p:par>
                          <p:cTn id="110" fill="hold">
                            <p:stCondLst>
                              <p:cond delay="3250"/>
                            </p:stCondLst>
                            <p:childTnLst>
                              <p:par>
                                <p:cTn id="111" presetID="53" presetClass="entr" presetSubtype="16" fill="hold" grpId="0" nodeType="afterEffect">
                                  <p:stCondLst>
                                    <p:cond delay="0"/>
                                  </p:stCondLst>
                                  <p:childTnLst>
                                    <p:set>
                                      <p:cBhvr>
                                        <p:cTn id="112" dur="1" fill="hold">
                                          <p:stCondLst>
                                            <p:cond delay="0"/>
                                          </p:stCondLst>
                                        </p:cTn>
                                        <p:tgtEl>
                                          <p:spTgt spid="85"/>
                                        </p:tgtEl>
                                        <p:attrNameLst>
                                          <p:attrName>style.visibility</p:attrName>
                                        </p:attrNameLst>
                                      </p:cBhvr>
                                      <p:to>
                                        <p:strVal val="visible"/>
                                      </p:to>
                                    </p:set>
                                    <p:anim calcmode="lin" valueType="num">
                                      <p:cBhvr>
                                        <p:cTn id="113" dur="250" fill="hold"/>
                                        <p:tgtEl>
                                          <p:spTgt spid="85"/>
                                        </p:tgtEl>
                                        <p:attrNameLst>
                                          <p:attrName>ppt_w</p:attrName>
                                        </p:attrNameLst>
                                      </p:cBhvr>
                                      <p:tavLst>
                                        <p:tav tm="0">
                                          <p:val>
                                            <p:fltVal val="0"/>
                                          </p:val>
                                        </p:tav>
                                        <p:tav tm="100000">
                                          <p:val>
                                            <p:strVal val="#ppt_w"/>
                                          </p:val>
                                        </p:tav>
                                      </p:tavLst>
                                    </p:anim>
                                    <p:anim calcmode="lin" valueType="num">
                                      <p:cBhvr>
                                        <p:cTn id="114" dur="250" fill="hold"/>
                                        <p:tgtEl>
                                          <p:spTgt spid="85"/>
                                        </p:tgtEl>
                                        <p:attrNameLst>
                                          <p:attrName>ppt_h</p:attrName>
                                        </p:attrNameLst>
                                      </p:cBhvr>
                                      <p:tavLst>
                                        <p:tav tm="0">
                                          <p:val>
                                            <p:fltVal val="0"/>
                                          </p:val>
                                        </p:tav>
                                        <p:tav tm="100000">
                                          <p:val>
                                            <p:strVal val="#ppt_h"/>
                                          </p:val>
                                        </p:tav>
                                      </p:tavLst>
                                    </p:anim>
                                    <p:animEffect transition="in" filter="fade">
                                      <p:cBhvr>
                                        <p:cTn id="115" dur="250"/>
                                        <p:tgtEl>
                                          <p:spTgt spid="85"/>
                                        </p:tgtEl>
                                      </p:cBhvr>
                                    </p:animEffect>
                                  </p:childTnLst>
                                </p:cTn>
                              </p:par>
                            </p:childTnLst>
                          </p:cTn>
                        </p:par>
                        <p:par>
                          <p:cTn id="116" fill="hold">
                            <p:stCondLst>
                              <p:cond delay="3500"/>
                            </p:stCondLst>
                            <p:childTnLst>
                              <p:par>
                                <p:cTn id="117" presetID="53" presetClass="entr" presetSubtype="16" fill="hold" grpId="0" nodeType="after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p:cTn id="119" dur="250" fill="hold"/>
                                        <p:tgtEl>
                                          <p:spTgt spid="86"/>
                                        </p:tgtEl>
                                        <p:attrNameLst>
                                          <p:attrName>ppt_w</p:attrName>
                                        </p:attrNameLst>
                                      </p:cBhvr>
                                      <p:tavLst>
                                        <p:tav tm="0">
                                          <p:val>
                                            <p:fltVal val="0"/>
                                          </p:val>
                                        </p:tav>
                                        <p:tav tm="100000">
                                          <p:val>
                                            <p:strVal val="#ppt_w"/>
                                          </p:val>
                                        </p:tav>
                                      </p:tavLst>
                                    </p:anim>
                                    <p:anim calcmode="lin" valueType="num">
                                      <p:cBhvr>
                                        <p:cTn id="120" dur="250" fill="hold"/>
                                        <p:tgtEl>
                                          <p:spTgt spid="86"/>
                                        </p:tgtEl>
                                        <p:attrNameLst>
                                          <p:attrName>ppt_h</p:attrName>
                                        </p:attrNameLst>
                                      </p:cBhvr>
                                      <p:tavLst>
                                        <p:tav tm="0">
                                          <p:val>
                                            <p:fltVal val="0"/>
                                          </p:val>
                                        </p:tav>
                                        <p:tav tm="100000">
                                          <p:val>
                                            <p:strVal val="#ppt_h"/>
                                          </p:val>
                                        </p:tav>
                                      </p:tavLst>
                                    </p:anim>
                                    <p:animEffect transition="in" filter="fade">
                                      <p:cBhvr>
                                        <p:cTn id="121" dur="250"/>
                                        <p:tgtEl>
                                          <p:spTgt spid="86"/>
                                        </p:tgtEl>
                                      </p:cBhvr>
                                    </p:animEffect>
                                  </p:childTnLst>
                                </p:cTn>
                              </p:par>
                            </p:childTnLst>
                          </p:cTn>
                        </p:par>
                        <p:par>
                          <p:cTn id="122" fill="hold">
                            <p:stCondLst>
                              <p:cond delay="3750"/>
                            </p:stCondLst>
                            <p:childTnLst>
                              <p:par>
                                <p:cTn id="123" presetID="53" presetClass="entr" presetSubtype="16"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 calcmode="lin" valueType="num">
                                      <p:cBhvr>
                                        <p:cTn id="125" dur="250" fill="hold"/>
                                        <p:tgtEl>
                                          <p:spTgt spid="87"/>
                                        </p:tgtEl>
                                        <p:attrNameLst>
                                          <p:attrName>ppt_w</p:attrName>
                                        </p:attrNameLst>
                                      </p:cBhvr>
                                      <p:tavLst>
                                        <p:tav tm="0">
                                          <p:val>
                                            <p:fltVal val="0"/>
                                          </p:val>
                                        </p:tav>
                                        <p:tav tm="100000">
                                          <p:val>
                                            <p:strVal val="#ppt_w"/>
                                          </p:val>
                                        </p:tav>
                                      </p:tavLst>
                                    </p:anim>
                                    <p:anim calcmode="lin" valueType="num">
                                      <p:cBhvr>
                                        <p:cTn id="126" dur="250" fill="hold"/>
                                        <p:tgtEl>
                                          <p:spTgt spid="87"/>
                                        </p:tgtEl>
                                        <p:attrNameLst>
                                          <p:attrName>ppt_h</p:attrName>
                                        </p:attrNameLst>
                                      </p:cBhvr>
                                      <p:tavLst>
                                        <p:tav tm="0">
                                          <p:val>
                                            <p:fltVal val="0"/>
                                          </p:val>
                                        </p:tav>
                                        <p:tav tm="100000">
                                          <p:val>
                                            <p:strVal val="#ppt_h"/>
                                          </p:val>
                                        </p:tav>
                                      </p:tavLst>
                                    </p:anim>
                                    <p:animEffect transition="in" filter="fade">
                                      <p:cBhvr>
                                        <p:cTn id="127" dur="250"/>
                                        <p:tgtEl>
                                          <p:spTgt spid="87"/>
                                        </p:tgtEl>
                                      </p:cBhvr>
                                    </p:animEffect>
                                  </p:childTnLst>
                                </p:cTn>
                              </p:par>
                            </p:childTnLst>
                          </p:cTn>
                        </p:par>
                        <p:par>
                          <p:cTn id="128" fill="hold">
                            <p:stCondLst>
                              <p:cond delay="4000"/>
                            </p:stCondLst>
                            <p:childTnLst>
                              <p:par>
                                <p:cTn id="129" presetID="53" presetClass="entr" presetSubtype="16" fill="hold" grpId="0" nodeType="afterEffect">
                                  <p:stCondLst>
                                    <p:cond delay="0"/>
                                  </p:stCondLst>
                                  <p:childTnLst>
                                    <p:set>
                                      <p:cBhvr>
                                        <p:cTn id="130" dur="1" fill="hold">
                                          <p:stCondLst>
                                            <p:cond delay="0"/>
                                          </p:stCondLst>
                                        </p:cTn>
                                        <p:tgtEl>
                                          <p:spTgt spid="88"/>
                                        </p:tgtEl>
                                        <p:attrNameLst>
                                          <p:attrName>style.visibility</p:attrName>
                                        </p:attrNameLst>
                                      </p:cBhvr>
                                      <p:to>
                                        <p:strVal val="visible"/>
                                      </p:to>
                                    </p:set>
                                    <p:anim calcmode="lin" valueType="num">
                                      <p:cBhvr>
                                        <p:cTn id="131" dur="250" fill="hold"/>
                                        <p:tgtEl>
                                          <p:spTgt spid="88"/>
                                        </p:tgtEl>
                                        <p:attrNameLst>
                                          <p:attrName>ppt_w</p:attrName>
                                        </p:attrNameLst>
                                      </p:cBhvr>
                                      <p:tavLst>
                                        <p:tav tm="0">
                                          <p:val>
                                            <p:fltVal val="0"/>
                                          </p:val>
                                        </p:tav>
                                        <p:tav tm="100000">
                                          <p:val>
                                            <p:strVal val="#ppt_w"/>
                                          </p:val>
                                        </p:tav>
                                      </p:tavLst>
                                    </p:anim>
                                    <p:anim calcmode="lin" valueType="num">
                                      <p:cBhvr>
                                        <p:cTn id="132" dur="250" fill="hold"/>
                                        <p:tgtEl>
                                          <p:spTgt spid="88"/>
                                        </p:tgtEl>
                                        <p:attrNameLst>
                                          <p:attrName>ppt_h</p:attrName>
                                        </p:attrNameLst>
                                      </p:cBhvr>
                                      <p:tavLst>
                                        <p:tav tm="0">
                                          <p:val>
                                            <p:fltVal val="0"/>
                                          </p:val>
                                        </p:tav>
                                        <p:tav tm="100000">
                                          <p:val>
                                            <p:strVal val="#ppt_h"/>
                                          </p:val>
                                        </p:tav>
                                      </p:tavLst>
                                    </p:anim>
                                    <p:animEffect transition="in" filter="fade">
                                      <p:cBhvr>
                                        <p:cTn id="133" dur="250"/>
                                        <p:tgtEl>
                                          <p:spTgt spid="88"/>
                                        </p:tgtEl>
                                      </p:cBhvr>
                                    </p:animEffect>
                                  </p:childTnLst>
                                </p:cTn>
                              </p:par>
                            </p:childTnLst>
                          </p:cTn>
                        </p:par>
                        <p:par>
                          <p:cTn id="134" fill="hold">
                            <p:stCondLst>
                              <p:cond delay="4250"/>
                            </p:stCondLst>
                            <p:childTnLst>
                              <p:par>
                                <p:cTn id="135" presetID="53" presetClass="entr" presetSubtype="16" fill="hold" grpId="0" nodeType="afterEffect">
                                  <p:stCondLst>
                                    <p:cond delay="0"/>
                                  </p:stCondLst>
                                  <p:childTnLst>
                                    <p:set>
                                      <p:cBhvr>
                                        <p:cTn id="136" dur="1" fill="hold">
                                          <p:stCondLst>
                                            <p:cond delay="0"/>
                                          </p:stCondLst>
                                        </p:cTn>
                                        <p:tgtEl>
                                          <p:spTgt spid="89"/>
                                        </p:tgtEl>
                                        <p:attrNameLst>
                                          <p:attrName>style.visibility</p:attrName>
                                        </p:attrNameLst>
                                      </p:cBhvr>
                                      <p:to>
                                        <p:strVal val="visible"/>
                                      </p:to>
                                    </p:set>
                                    <p:anim calcmode="lin" valueType="num">
                                      <p:cBhvr>
                                        <p:cTn id="137" dur="250" fill="hold"/>
                                        <p:tgtEl>
                                          <p:spTgt spid="89"/>
                                        </p:tgtEl>
                                        <p:attrNameLst>
                                          <p:attrName>ppt_w</p:attrName>
                                        </p:attrNameLst>
                                      </p:cBhvr>
                                      <p:tavLst>
                                        <p:tav tm="0">
                                          <p:val>
                                            <p:fltVal val="0"/>
                                          </p:val>
                                        </p:tav>
                                        <p:tav tm="100000">
                                          <p:val>
                                            <p:strVal val="#ppt_w"/>
                                          </p:val>
                                        </p:tav>
                                      </p:tavLst>
                                    </p:anim>
                                    <p:anim calcmode="lin" valueType="num">
                                      <p:cBhvr>
                                        <p:cTn id="138" dur="250" fill="hold"/>
                                        <p:tgtEl>
                                          <p:spTgt spid="89"/>
                                        </p:tgtEl>
                                        <p:attrNameLst>
                                          <p:attrName>ppt_h</p:attrName>
                                        </p:attrNameLst>
                                      </p:cBhvr>
                                      <p:tavLst>
                                        <p:tav tm="0">
                                          <p:val>
                                            <p:fltVal val="0"/>
                                          </p:val>
                                        </p:tav>
                                        <p:tav tm="100000">
                                          <p:val>
                                            <p:strVal val="#ppt_h"/>
                                          </p:val>
                                        </p:tav>
                                      </p:tavLst>
                                    </p:anim>
                                    <p:animEffect transition="in" filter="fade">
                                      <p:cBhvr>
                                        <p:cTn id="139" dur="250"/>
                                        <p:tgtEl>
                                          <p:spTgt spid="89"/>
                                        </p:tgtEl>
                                      </p:cBhvr>
                                    </p:animEffect>
                                  </p:childTnLst>
                                </p:cTn>
                              </p:par>
                            </p:childTnLst>
                          </p:cTn>
                        </p:par>
                        <p:par>
                          <p:cTn id="140" fill="hold">
                            <p:stCondLst>
                              <p:cond delay="4500"/>
                            </p:stCondLst>
                            <p:childTnLst>
                              <p:par>
                                <p:cTn id="141" presetID="53" presetClass="entr" presetSubtype="16" fill="hold" grpId="0" nodeType="afterEffect">
                                  <p:stCondLst>
                                    <p:cond delay="0"/>
                                  </p:stCondLst>
                                  <p:childTnLst>
                                    <p:set>
                                      <p:cBhvr>
                                        <p:cTn id="142" dur="1" fill="hold">
                                          <p:stCondLst>
                                            <p:cond delay="0"/>
                                          </p:stCondLst>
                                        </p:cTn>
                                        <p:tgtEl>
                                          <p:spTgt spid="90"/>
                                        </p:tgtEl>
                                        <p:attrNameLst>
                                          <p:attrName>style.visibility</p:attrName>
                                        </p:attrNameLst>
                                      </p:cBhvr>
                                      <p:to>
                                        <p:strVal val="visible"/>
                                      </p:to>
                                    </p:set>
                                    <p:anim calcmode="lin" valueType="num">
                                      <p:cBhvr>
                                        <p:cTn id="143" dur="250" fill="hold"/>
                                        <p:tgtEl>
                                          <p:spTgt spid="90"/>
                                        </p:tgtEl>
                                        <p:attrNameLst>
                                          <p:attrName>ppt_w</p:attrName>
                                        </p:attrNameLst>
                                      </p:cBhvr>
                                      <p:tavLst>
                                        <p:tav tm="0">
                                          <p:val>
                                            <p:fltVal val="0"/>
                                          </p:val>
                                        </p:tav>
                                        <p:tav tm="100000">
                                          <p:val>
                                            <p:strVal val="#ppt_w"/>
                                          </p:val>
                                        </p:tav>
                                      </p:tavLst>
                                    </p:anim>
                                    <p:anim calcmode="lin" valueType="num">
                                      <p:cBhvr>
                                        <p:cTn id="144" dur="250" fill="hold"/>
                                        <p:tgtEl>
                                          <p:spTgt spid="90"/>
                                        </p:tgtEl>
                                        <p:attrNameLst>
                                          <p:attrName>ppt_h</p:attrName>
                                        </p:attrNameLst>
                                      </p:cBhvr>
                                      <p:tavLst>
                                        <p:tav tm="0">
                                          <p:val>
                                            <p:fltVal val="0"/>
                                          </p:val>
                                        </p:tav>
                                        <p:tav tm="100000">
                                          <p:val>
                                            <p:strVal val="#ppt_h"/>
                                          </p:val>
                                        </p:tav>
                                      </p:tavLst>
                                    </p:anim>
                                    <p:animEffect transition="in" filter="fade">
                                      <p:cBhvr>
                                        <p:cTn id="145" dur="250"/>
                                        <p:tgtEl>
                                          <p:spTgt spid="90"/>
                                        </p:tgtEl>
                                      </p:cBhvr>
                                    </p:animEffect>
                                  </p:childTnLst>
                                </p:cTn>
                              </p:par>
                            </p:childTnLst>
                          </p:cTn>
                        </p:par>
                        <p:par>
                          <p:cTn id="146" fill="hold">
                            <p:stCondLst>
                              <p:cond delay="4750"/>
                            </p:stCondLst>
                            <p:childTnLst>
                              <p:par>
                                <p:cTn id="147" presetID="53" presetClass="entr" presetSubtype="16" fill="hold" grpId="0" nodeType="afterEffect">
                                  <p:stCondLst>
                                    <p:cond delay="0"/>
                                  </p:stCondLst>
                                  <p:childTnLst>
                                    <p:set>
                                      <p:cBhvr>
                                        <p:cTn id="148" dur="1" fill="hold">
                                          <p:stCondLst>
                                            <p:cond delay="0"/>
                                          </p:stCondLst>
                                        </p:cTn>
                                        <p:tgtEl>
                                          <p:spTgt spid="91"/>
                                        </p:tgtEl>
                                        <p:attrNameLst>
                                          <p:attrName>style.visibility</p:attrName>
                                        </p:attrNameLst>
                                      </p:cBhvr>
                                      <p:to>
                                        <p:strVal val="visible"/>
                                      </p:to>
                                    </p:set>
                                    <p:anim calcmode="lin" valueType="num">
                                      <p:cBhvr>
                                        <p:cTn id="149" dur="250" fill="hold"/>
                                        <p:tgtEl>
                                          <p:spTgt spid="91"/>
                                        </p:tgtEl>
                                        <p:attrNameLst>
                                          <p:attrName>ppt_w</p:attrName>
                                        </p:attrNameLst>
                                      </p:cBhvr>
                                      <p:tavLst>
                                        <p:tav tm="0">
                                          <p:val>
                                            <p:fltVal val="0"/>
                                          </p:val>
                                        </p:tav>
                                        <p:tav tm="100000">
                                          <p:val>
                                            <p:strVal val="#ppt_w"/>
                                          </p:val>
                                        </p:tav>
                                      </p:tavLst>
                                    </p:anim>
                                    <p:anim calcmode="lin" valueType="num">
                                      <p:cBhvr>
                                        <p:cTn id="150" dur="250" fill="hold"/>
                                        <p:tgtEl>
                                          <p:spTgt spid="91"/>
                                        </p:tgtEl>
                                        <p:attrNameLst>
                                          <p:attrName>ppt_h</p:attrName>
                                        </p:attrNameLst>
                                      </p:cBhvr>
                                      <p:tavLst>
                                        <p:tav tm="0">
                                          <p:val>
                                            <p:fltVal val="0"/>
                                          </p:val>
                                        </p:tav>
                                        <p:tav tm="100000">
                                          <p:val>
                                            <p:strVal val="#ppt_h"/>
                                          </p:val>
                                        </p:tav>
                                      </p:tavLst>
                                    </p:anim>
                                    <p:animEffect transition="in" filter="fade">
                                      <p:cBhvr>
                                        <p:cTn id="151" dur="250"/>
                                        <p:tgtEl>
                                          <p:spTgt spid="91"/>
                                        </p:tgtEl>
                                      </p:cBhvr>
                                    </p:animEffect>
                                  </p:childTnLst>
                                </p:cTn>
                              </p:par>
                            </p:childTnLst>
                          </p:cTn>
                        </p:par>
                        <p:par>
                          <p:cTn id="152" fill="hold">
                            <p:stCondLst>
                              <p:cond delay="5000"/>
                            </p:stCondLst>
                            <p:childTnLst>
                              <p:par>
                                <p:cTn id="153" presetID="2" presetClass="entr" presetSubtype="9" fill="hold" grpId="0" nodeType="afterEffect">
                                  <p:stCondLst>
                                    <p:cond delay="0"/>
                                  </p:stCondLst>
                                  <p:iterate type="lt">
                                    <p:tmPct val="10000"/>
                                  </p:iterate>
                                  <p:childTnLst>
                                    <p:set>
                                      <p:cBhvr>
                                        <p:cTn id="154" dur="1" fill="hold">
                                          <p:stCondLst>
                                            <p:cond delay="0"/>
                                          </p:stCondLst>
                                        </p:cTn>
                                        <p:tgtEl>
                                          <p:spTgt spid="76"/>
                                        </p:tgtEl>
                                        <p:attrNameLst>
                                          <p:attrName>style.visibility</p:attrName>
                                        </p:attrNameLst>
                                      </p:cBhvr>
                                      <p:to>
                                        <p:strVal val="visible"/>
                                      </p:to>
                                    </p:set>
                                    <p:anim calcmode="lin" valueType="num">
                                      <p:cBhvr additive="base">
                                        <p:cTn id="155" dur="500" fill="hold"/>
                                        <p:tgtEl>
                                          <p:spTgt spid="76"/>
                                        </p:tgtEl>
                                        <p:attrNameLst>
                                          <p:attrName>ppt_x</p:attrName>
                                        </p:attrNameLst>
                                      </p:cBhvr>
                                      <p:tavLst>
                                        <p:tav tm="0">
                                          <p:val>
                                            <p:strVal val="0-#ppt_w/2"/>
                                          </p:val>
                                        </p:tav>
                                        <p:tav tm="100000">
                                          <p:val>
                                            <p:strVal val="#ppt_x"/>
                                          </p:val>
                                        </p:tav>
                                      </p:tavLst>
                                    </p:anim>
                                    <p:anim calcmode="lin" valueType="num">
                                      <p:cBhvr additive="base">
                                        <p:cTn id="156" dur="500" fill="hold"/>
                                        <p:tgtEl>
                                          <p:spTgt spid="76"/>
                                        </p:tgtEl>
                                        <p:attrNameLst>
                                          <p:attrName>ppt_y</p:attrName>
                                        </p:attrNameLst>
                                      </p:cBhvr>
                                      <p:tavLst>
                                        <p:tav tm="0">
                                          <p:val>
                                            <p:strVal val="0-#ppt_h/2"/>
                                          </p:val>
                                        </p:tav>
                                        <p:tav tm="100000">
                                          <p:val>
                                            <p:strVal val="#ppt_y"/>
                                          </p:val>
                                        </p:tav>
                                      </p:tavLst>
                                    </p:anim>
                                  </p:childTnLst>
                                </p:cTn>
                              </p:par>
                            </p:childTnLst>
                          </p:cTn>
                        </p:par>
                        <p:par>
                          <p:cTn id="157" fill="hold">
                            <p:stCondLst>
                              <p:cond delay="5650"/>
                            </p:stCondLst>
                            <p:childTnLst>
                              <p:par>
                                <p:cTn id="158" presetID="26" presetClass="emph" presetSubtype="0" fill="hold" grpId="1" nodeType="afterEffect">
                                  <p:stCondLst>
                                    <p:cond delay="0"/>
                                  </p:stCondLst>
                                  <p:iterate type="lt">
                                    <p:tmPct val="10000"/>
                                  </p:iterate>
                                  <p:childTnLst>
                                    <p:animEffect transition="out" filter="fade">
                                      <p:cBhvr>
                                        <p:cTn id="159" dur="500" tmFilter="0, 0; .2, .5; .8, .5; 1, 0"/>
                                        <p:tgtEl>
                                          <p:spTgt spid="76"/>
                                        </p:tgtEl>
                                      </p:cBhvr>
                                    </p:animEffect>
                                    <p:animScale>
                                      <p:cBhvr>
                                        <p:cTn id="160" dur="250" autoRev="1" fill="hold"/>
                                        <p:tgtEl>
                                          <p:spTgt spid="76"/>
                                        </p:tgtEl>
                                      </p:cBhvr>
                                      <p:by x="105000" y="105000"/>
                                    </p:animScale>
                                  </p:childTnLst>
                                </p:cTn>
                              </p:par>
                            </p:childTnLst>
                          </p:cTn>
                        </p:par>
                        <p:par>
                          <p:cTn id="161" fill="hold">
                            <p:stCondLst>
                              <p:cond delay="6300"/>
                            </p:stCondLst>
                            <p:childTnLst>
                              <p:par>
                                <p:cTn id="162" presetID="14" presetClass="entr" presetSubtype="10" fill="hold" grpId="0" nodeType="after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randombar(horizontal)">
                                      <p:cBhvr>
                                        <p:cTn id="164" dur="500"/>
                                        <p:tgtEl>
                                          <p:spTgt spid="77"/>
                                        </p:tgtEl>
                                      </p:cBhvr>
                                    </p:animEffect>
                                  </p:childTnLst>
                                </p:cTn>
                              </p:par>
                            </p:childTnLst>
                          </p:cTn>
                        </p:par>
                        <p:par>
                          <p:cTn id="165" fill="hold">
                            <p:stCondLst>
                              <p:cond delay="6800"/>
                            </p:stCondLst>
                            <p:childTnLst>
                              <p:par>
                                <p:cTn id="166" presetID="2" presetClass="entr" presetSubtype="9" fill="hold" grpId="0" nodeType="afterEffect">
                                  <p:stCondLst>
                                    <p:cond delay="0"/>
                                  </p:stCondLst>
                                  <p:iterate type="lt">
                                    <p:tmPct val="10000"/>
                                  </p:iterate>
                                  <p:childTnLst>
                                    <p:set>
                                      <p:cBhvr>
                                        <p:cTn id="167" dur="1" fill="hold">
                                          <p:stCondLst>
                                            <p:cond delay="0"/>
                                          </p:stCondLst>
                                        </p:cTn>
                                        <p:tgtEl>
                                          <p:spTgt spid="81"/>
                                        </p:tgtEl>
                                        <p:attrNameLst>
                                          <p:attrName>style.visibility</p:attrName>
                                        </p:attrNameLst>
                                      </p:cBhvr>
                                      <p:to>
                                        <p:strVal val="visible"/>
                                      </p:to>
                                    </p:set>
                                    <p:anim calcmode="lin" valueType="num">
                                      <p:cBhvr additive="base">
                                        <p:cTn id="168" dur="500" fill="hold"/>
                                        <p:tgtEl>
                                          <p:spTgt spid="81"/>
                                        </p:tgtEl>
                                        <p:attrNameLst>
                                          <p:attrName>ppt_x</p:attrName>
                                        </p:attrNameLst>
                                      </p:cBhvr>
                                      <p:tavLst>
                                        <p:tav tm="0">
                                          <p:val>
                                            <p:strVal val="0-#ppt_w/2"/>
                                          </p:val>
                                        </p:tav>
                                        <p:tav tm="100000">
                                          <p:val>
                                            <p:strVal val="#ppt_x"/>
                                          </p:val>
                                        </p:tav>
                                      </p:tavLst>
                                    </p:anim>
                                    <p:anim calcmode="lin" valueType="num">
                                      <p:cBhvr additive="base">
                                        <p:cTn id="169" dur="500" fill="hold"/>
                                        <p:tgtEl>
                                          <p:spTgt spid="81"/>
                                        </p:tgtEl>
                                        <p:attrNameLst>
                                          <p:attrName>ppt_y</p:attrName>
                                        </p:attrNameLst>
                                      </p:cBhvr>
                                      <p:tavLst>
                                        <p:tav tm="0">
                                          <p:val>
                                            <p:strVal val="0-#ppt_h/2"/>
                                          </p:val>
                                        </p:tav>
                                        <p:tav tm="100000">
                                          <p:val>
                                            <p:strVal val="#ppt_y"/>
                                          </p:val>
                                        </p:tav>
                                      </p:tavLst>
                                    </p:anim>
                                  </p:childTnLst>
                                </p:cTn>
                              </p:par>
                            </p:childTnLst>
                          </p:cTn>
                        </p:par>
                        <p:par>
                          <p:cTn id="170" fill="hold">
                            <p:stCondLst>
                              <p:cond delay="7450"/>
                            </p:stCondLst>
                            <p:childTnLst>
                              <p:par>
                                <p:cTn id="171" presetID="26" presetClass="emph" presetSubtype="0" fill="hold" grpId="1" nodeType="afterEffect">
                                  <p:stCondLst>
                                    <p:cond delay="0"/>
                                  </p:stCondLst>
                                  <p:iterate type="lt">
                                    <p:tmPct val="10000"/>
                                  </p:iterate>
                                  <p:childTnLst>
                                    <p:animEffect transition="out" filter="fade">
                                      <p:cBhvr>
                                        <p:cTn id="172" dur="500" tmFilter="0, 0; .2, .5; .8, .5; 1, 0"/>
                                        <p:tgtEl>
                                          <p:spTgt spid="81"/>
                                        </p:tgtEl>
                                      </p:cBhvr>
                                    </p:animEffect>
                                    <p:animScale>
                                      <p:cBhvr>
                                        <p:cTn id="173" dur="250" autoRev="1" fill="hold"/>
                                        <p:tgtEl>
                                          <p:spTgt spid="81"/>
                                        </p:tgtEl>
                                      </p:cBhvr>
                                      <p:by x="105000" y="105000"/>
                                    </p:animScale>
                                  </p:childTnLst>
                                </p:cTn>
                              </p:par>
                            </p:childTnLst>
                          </p:cTn>
                        </p:par>
                        <p:par>
                          <p:cTn id="174" fill="hold">
                            <p:stCondLst>
                              <p:cond delay="8100"/>
                            </p:stCondLst>
                            <p:childTnLst>
                              <p:par>
                                <p:cTn id="175" presetID="14" presetClass="entr" presetSubtype="10" fill="hold" grpId="0" nodeType="afterEffect">
                                  <p:stCondLst>
                                    <p:cond delay="0"/>
                                  </p:stCondLst>
                                  <p:childTnLst>
                                    <p:set>
                                      <p:cBhvr>
                                        <p:cTn id="176" dur="1" fill="hold">
                                          <p:stCondLst>
                                            <p:cond delay="0"/>
                                          </p:stCondLst>
                                        </p:cTn>
                                        <p:tgtEl>
                                          <p:spTgt spid="82"/>
                                        </p:tgtEl>
                                        <p:attrNameLst>
                                          <p:attrName>style.visibility</p:attrName>
                                        </p:attrNameLst>
                                      </p:cBhvr>
                                      <p:to>
                                        <p:strVal val="visible"/>
                                      </p:to>
                                    </p:set>
                                    <p:animEffect transition="in" filter="randombar(horizontal)">
                                      <p:cBhvr>
                                        <p:cTn id="1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 grpId="0"/>
      <p:bldP spid="7" grpId="0"/>
      <p:bldP spid="8" grpId="0"/>
      <p:bldP spid="9" grpId="0"/>
      <p:bldP spid="10" grpId="0"/>
      <p:bldP spid="11" grpId="0"/>
      <p:bldP spid="12" grpId="0"/>
      <p:bldP spid="13" grpId="0"/>
      <p:bldP spid="14" grpId="0"/>
      <p:bldP spid="15" grpId="0"/>
      <p:bldP spid="78" grpId="0" animBg="1"/>
      <p:bldP spid="76" grpId="0"/>
      <p:bldP spid="76" grpId="1"/>
      <p:bldP spid="77" grpId="0"/>
      <p:bldP spid="81" grpId="0"/>
      <p:bldP spid="81" grpId="1"/>
      <p:bldP spid="82" grpId="0"/>
      <p:bldP spid="5" grpId="0" animBg="1"/>
      <p:bldP spid="83"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sp>
        <p:nvSpPr>
          <p:cNvPr id="5" name="平行四边形 4">
            <a:extLst>
              <a:ext uri="{FF2B5EF4-FFF2-40B4-BE49-F238E27FC236}">
                <a16:creationId xmlns:a16="http://schemas.microsoft.com/office/drawing/2014/main" xmlns="" id="{7882C22D-1419-41EB-8637-224C269094F7}"/>
              </a:ext>
            </a:extLst>
          </p:cNvPr>
          <p:cNvSpPr/>
          <p:nvPr/>
        </p:nvSpPr>
        <p:spPr>
          <a:xfrm flipH="1">
            <a:off x="3939973" y="2065102"/>
            <a:ext cx="5613400" cy="3850329"/>
          </a:xfrm>
          <a:prstGeom prst="parallelogram">
            <a:avLst>
              <a:gd name="adj" fmla="val 62909"/>
            </a:avLst>
          </a:prstGeom>
          <a:blipFill dpi="0" rotWithShape="1">
            <a:blip r:embed="rId3" cstate="screen">
              <a:alphaModFix amt="38000"/>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平行四边形 5">
            <a:extLst>
              <a:ext uri="{FF2B5EF4-FFF2-40B4-BE49-F238E27FC236}">
                <a16:creationId xmlns:a16="http://schemas.microsoft.com/office/drawing/2014/main" xmlns="" id="{E1B91CDB-44C0-4272-8176-747FA466D08F}"/>
              </a:ext>
            </a:extLst>
          </p:cNvPr>
          <p:cNvSpPr/>
          <p:nvPr/>
        </p:nvSpPr>
        <p:spPr>
          <a:xfrm flipH="1">
            <a:off x="6133668" y="943921"/>
            <a:ext cx="5613400" cy="3850329"/>
          </a:xfrm>
          <a:prstGeom prst="parallelogram">
            <a:avLst>
              <a:gd name="adj" fmla="val 62909"/>
            </a:avLst>
          </a:prstGeom>
          <a:blipFill dpi="0" rotWithShape="0">
            <a:blip r:embed="rId4" cstate="screen">
              <a:alphaModFix amt="38000"/>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xmlns="" id="{142619AF-5F5F-4B77-9086-4FE4EF6FDDAC}"/>
              </a:ext>
            </a:extLst>
          </p:cNvPr>
          <p:cNvSpPr/>
          <p:nvPr/>
        </p:nvSpPr>
        <p:spPr>
          <a:xfrm flipH="1">
            <a:off x="5955869" y="3007671"/>
            <a:ext cx="5613400" cy="3850329"/>
          </a:xfrm>
          <a:prstGeom prst="parallelogram">
            <a:avLst>
              <a:gd name="adj" fmla="val 62909"/>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a:extLst>
              <a:ext uri="{FF2B5EF4-FFF2-40B4-BE49-F238E27FC236}">
                <a16:creationId xmlns:a16="http://schemas.microsoft.com/office/drawing/2014/main" xmlns="" id="{3F54AB57-2731-4DA0-A014-E901B559296A}"/>
              </a:ext>
            </a:extLst>
          </p:cNvPr>
          <p:cNvGrpSpPr/>
          <p:nvPr/>
        </p:nvGrpSpPr>
        <p:grpSpPr>
          <a:xfrm>
            <a:off x="825641" y="2218248"/>
            <a:ext cx="2106245" cy="546208"/>
            <a:chOff x="1207894" y="5909769"/>
            <a:chExt cx="3065854" cy="542325"/>
          </a:xfrm>
        </p:grpSpPr>
        <p:sp>
          <p:nvSpPr>
            <p:cNvPr id="9" name="矩形: 圆角 8">
              <a:extLst>
                <a:ext uri="{FF2B5EF4-FFF2-40B4-BE49-F238E27FC236}">
                  <a16:creationId xmlns:a16="http://schemas.microsoft.com/office/drawing/2014/main" xmlns="" id="{67C8FB5F-BAA8-4659-8130-82188E387703}"/>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0" name="文本框 9">
              <a:extLst>
                <a:ext uri="{FF2B5EF4-FFF2-40B4-BE49-F238E27FC236}">
                  <a16:creationId xmlns:a16="http://schemas.microsoft.com/office/drawing/2014/main" xmlns="" id="{2827CB3B-23BB-45DB-9AD7-F273B8A1433E}"/>
                </a:ext>
              </a:extLst>
            </p:cNvPr>
            <p:cNvSpPr txBox="1"/>
            <p:nvPr/>
          </p:nvSpPr>
          <p:spPr>
            <a:xfrm>
              <a:off x="1207894" y="5990431"/>
              <a:ext cx="3065854" cy="397266"/>
            </a:xfrm>
            <a:prstGeom prst="rect">
              <a:avLst/>
            </a:prstGeom>
            <a:noFill/>
          </p:spPr>
          <p:txBody>
            <a:bodyPr wrap="square" rtlCol="0">
              <a:spAutoFit/>
            </a:bodyPr>
            <a:lstStyle/>
            <a:p>
              <a:pPr algn="ctr"/>
              <a:r>
                <a:rPr lang="zh-CN" altLang="en-US" sz="2000" b="1" dirty="0">
                  <a:solidFill>
                    <a:srgbClr val="276B91"/>
                  </a:solidFill>
                  <a:cs typeface="+mn-ea"/>
                  <a:sym typeface="+mn-lt"/>
                </a:rPr>
                <a:t>添加文本</a:t>
              </a:r>
            </a:p>
          </p:txBody>
        </p:sp>
      </p:grpSp>
      <p:sp>
        <p:nvSpPr>
          <p:cNvPr id="11" name="文本框 10">
            <a:extLst>
              <a:ext uri="{FF2B5EF4-FFF2-40B4-BE49-F238E27FC236}">
                <a16:creationId xmlns:a16="http://schemas.microsoft.com/office/drawing/2014/main" xmlns="" id="{E5BE814D-4B3D-4144-A7C8-A6A72CCB62DD}"/>
              </a:ext>
            </a:extLst>
          </p:cNvPr>
          <p:cNvSpPr txBox="1"/>
          <p:nvPr/>
        </p:nvSpPr>
        <p:spPr>
          <a:xfrm>
            <a:off x="8497411" y="1215650"/>
            <a:ext cx="6690519" cy="1938992"/>
          </a:xfrm>
          <a:prstGeom prst="rect">
            <a:avLst/>
          </a:prstGeom>
          <a:noFill/>
        </p:spPr>
        <p:txBody>
          <a:bodyPr wrap="square" rtlCol="0">
            <a:spAutoFit/>
          </a:bodyPr>
          <a:lstStyle/>
          <a:p>
            <a:r>
              <a:rPr lang="en-US" altLang="zh-CN" sz="6000" dirty="0">
                <a:solidFill>
                  <a:schemeClr val="bg1">
                    <a:lumMod val="85000"/>
                  </a:schemeClr>
                </a:solidFill>
                <a:cs typeface="+mn-ea"/>
                <a:sym typeface="+mn-lt"/>
              </a:rPr>
              <a:t>BUSINESS </a:t>
            </a:r>
          </a:p>
          <a:p>
            <a:r>
              <a:rPr lang="en-US" altLang="zh-CN" sz="6000" dirty="0">
                <a:solidFill>
                  <a:schemeClr val="bg1">
                    <a:lumMod val="85000"/>
                  </a:schemeClr>
                </a:solidFill>
                <a:cs typeface="+mn-ea"/>
                <a:sym typeface="+mn-lt"/>
              </a:rPr>
              <a:t>PLAN</a:t>
            </a:r>
            <a:endParaRPr lang="zh-CN" altLang="en-US" sz="6000" dirty="0">
              <a:solidFill>
                <a:schemeClr val="bg1">
                  <a:lumMod val="85000"/>
                </a:schemeClr>
              </a:solidFill>
              <a:cs typeface="+mn-ea"/>
              <a:sym typeface="+mn-lt"/>
            </a:endParaRPr>
          </a:p>
        </p:txBody>
      </p:sp>
      <p:sp>
        <p:nvSpPr>
          <p:cNvPr id="15" name="TextBox 21">
            <a:extLst>
              <a:ext uri="{FF2B5EF4-FFF2-40B4-BE49-F238E27FC236}">
                <a16:creationId xmlns:a16="http://schemas.microsoft.com/office/drawing/2014/main" xmlns="" id="{77BBF8C7-6CE8-43F3-A97E-3DAA2695243C}"/>
              </a:ext>
            </a:extLst>
          </p:cNvPr>
          <p:cNvSpPr txBox="1"/>
          <p:nvPr/>
        </p:nvSpPr>
        <p:spPr>
          <a:xfrm>
            <a:off x="848686" y="3007671"/>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sp>
        <p:nvSpPr>
          <p:cNvPr id="19" name="TextBox 21">
            <a:extLst>
              <a:ext uri="{FF2B5EF4-FFF2-40B4-BE49-F238E27FC236}">
                <a16:creationId xmlns:a16="http://schemas.microsoft.com/office/drawing/2014/main" xmlns="" id="{D50883C6-2E92-412A-AE86-C34E1F3C90EF}"/>
              </a:ext>
            </a:extLst>
          </p:cNvPr>
          <p:cNvSpPr txBox="1"/>
          <p:nvPr/>
        </p:nvSpPr>
        <p:spPr>
          <a:xfrm>
            <a:off x="848686" y="3678006"/>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grpSp>
        <p:nvGrpSpPr>
          <p:cNvPr id="22" name="组合 21">
            <a:extLst>
              <a:ext uri="{FF2B5EF4-FFF2-40B4-BE49-F238E27FC236}">
                <a16:creationId xmlns:a16="http://schemas.microsoft.com/office/drawing/2014/main" xmlns="" id="{D9C73889-E305-4FEF-A23A-861EB76E34B4}"/>
              </a:ext>
            </a:extLst>
          </p:cNvPr>
          <p:cNvGrpSpPr/>
          <p:nvPr/>
        </p:nvGrpSpPr>
        <p:grpSpPr>
          <a:xfrm>
            <a:off x="825641" y="4366194"/>
            <a:ext cx="2106245" cy="546208"/>
            <a:chOff x="1207894" y="5909769"/>
            <a:chExt cx="3065854" cy="542325"/>
          </a:xfrm>
        </p:grpSpPr>
        <p:sp>
          <p:nvSpPr>
            <p:cNvPr id="23" name="矩形: 圆角 22">
              <a:extLst>
                <a:ext uri="{FF2B5EF4-FFF2-40B4-BE49-F238E27FC236}">
                  <a16:creationId xmlns:a16="http://schemas.microsoft.com/office/drawing/2014/main" xmlns="" id="{6C0D982B-5AAE-4528-8055-CA1162838DF3}"/>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4" name="文本框 23">
              <a:extLst>
                <a:ext uri="{FF2B5EF4-FFF2-40B4-BE49-F238E27FC236}">
                  <a16:creationId xmlns:a16="http://schemas.microsoft.com/office/drawing/2014/main" xmlns="" id="{E00B1203-5EFD-4E1B-AF7E-B87AF0B93CA5}"/>
                </a:ext>
              </a:extLst>
            </p:cNvPr>
            <p:cNvSpPr txBox="1"/>
            <p:nvPr/>
          </p:nvSpPr>
          <p:spPr>
            <a:xfrm>
              <a:off x="1207894" y="5990431"/>
              <a:ext cx="3065854" cy="397266"/>
            </a:xfrm>
            <a:prstGeom prst="rect">
              <a:avLst/>
            </a:prstGeom>
            <a:noFill/>
          </p:spPr>
          <p:txBody>
            <a:bodyPr wrap="square" rtlCol="0">
              <a:spAutoFit/>
            </a:bodyPr>
            <a:lstStyle/>
            <a:p>
              <a:pPr algn="ctr"/>
              <a:r>
                <a:rPr lang="zh-CN" altLang="en-US" sz="2000" b="1" dirty="0">
                  <a:solidFill>
                    <a:srgbClr val="276B91"/>
                  </a:solidFill>
                  <a:cs typeface="+mn-ea"/>
                  <a:sym typeface="+mn-lt"/>
                </a:rPr>
                <a:t>添加文本</a:t>
              </a:r>
            </a:p>
          </p:txBody>
        </p:sp>
      </p:grpSp>
      <p:sp>
        <p:nvSpPr>
          <p:cNvPr id="25" name="TextBox 21">
            <a:extLst>
              <a:ext uri="{FF2B5EF4-FFF2-40B4-BE49-F238E27FC236}">
                <a16:creationId xmlns:a16="http://schemas.microsoft.com/office/drawing/2014/main" xmlns="" id="{F12A141C-F4A0-4938-912A-02CA5A8929C7}"/>
              </a:ext>
            </a:extLst>
          </p:cNvPr>
          <p:cNvSpPr txBox="1"/>
          <p:nvPr/>
        </p:nvSpPr>
        <p:spPr>
          <a:xfrm>
            <a:off x="848686" y="5155617"/>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sp>
        <p:nvSpPr>
          <p:cNvPr id="26" name="TextBox 21">
            <a:extLst>
              <a:ext uri="{FF2B5EF4-FFF2-40B4-BE49-F238E27FC236}">
                <a16:creationId xmlns:a16="http://schemas.microsoft.com/office/drawing/2014/main" xmlns="" id="{3AB307C7-C6B7-46A0-AB4A-FD282478C41A}"/>
              </a:ext>
            </a:extLst>
          </p:cNvPr>
          <p:cNvSpPr txBox="1"/>
          <p:nvPr/>
        </p:nvSpPr>
        <p:spPr>
          <a:xfrm>
            <a:off x="848686" y="5825952"/>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6708966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decel="8200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1+#ppt_w/2"/>
                                          </p:val>
                                        </p:tav>
                                        <p:tav tm="100000">
                                          <p:val>
                                            <p:strVal val="#ppt_x"/>
                                          </p:val>
                                        </p:tav>
                                      </p:tavLst>
                                    </p:anim>
                                    <p:anim calcmode="lin" valueType="num">
                                      <p:cBhvr additive="base">
                                        <p:cTn id="30" dur="10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decel="8200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1+#ppt_w/2"/>
                                          </p:val>
                                        </p:tav>
                                        <p:tav tm="100000">
                                          <p:val>
                                            <p:strVal val="#ppt_x"/>
                                          </p:val>
                                        </p:tav>
                                      </p:tavLst>
                                    </p:anim>
                                    <p:anim calcmode="lin" valueType="num">
                                      <p:cBhvr additive="base">
                                        <p:cTn id="34" dur="10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2" decel="8200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1+#ppt_w/2"/>
                                          </p:val>
                                        </p:tav>
                                        <p:tav tm="100000">
                                          <p:val>
                                            <p:strVal val="#ppt_x"/>
                                          </p:val>
                                        </p:tav>
                                      </p:tavLst>
                                    </p:anim>
                                    <p:anim calcmode="lin" valueType="num">
                                      <p:cBhvr additive="base">
                                        <p:cTn id="38" dur="10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6" presetClass="emph" presetSubtype="0" fill="hold" grpId="1" nodeType="afterEffect">
                                  <p:stCondLst>
                                    <p:cond delay="0"/>
                                  </p:stCondLst>
                                  <p:childTnLst>
                                    <p:animEffect transition="out" filter="fade">
                                      <p:cBhvr>
                                        <p:cTn id="41" dur="500" tmFilter="0, 0; .2, .5; .8, .5; 1, 0"/>
                                        <p:tgtEl>
                                          <p:spTgt spid="7"/>
                                        </p:tgtEl>
                                      </p:cBhvr>
                                    </p:animEffect>
                                    <p:animScale>
                                      <p:cBhvr>
                                        <p:cTn id="42" dur="250" autoRev="1" fill="hold"/>
                                        <p:tgtEl>
                                          <p:spTgt spid="7"/>
                                        </p:tgtEl>
                                      </p:cBhvr>
                                      <p:by x="105000" y="105000"/>
                                    </p:animScale>
                                  </p:childTnLst>
                                </p:cTn>
                              </p:par>
                            </p:childTnLst>
                          </p:cTn>
                        </p:par>
                        <p:par>
                          <p:cTn id="43" fill="hold">
                            <p:stCondLst>
                              <p:cond delay="2500"/>
                            </p:stCondLst>
                            <p:childTnLst>
                              <p:par>
                                <p:cTn id="44" presetID="42"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par>
                          <p:cTn id="60" fill="hold">
                            <p:stCondLst>
                              <p:cond delay="4000"/>
                            </p:stCondLst>
                            <p:childTnLst>
                              <p:par>
                                <p:cTn id="61" presetID="42" presetClass="entr" presetSubtype="0"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5" grpId="0" animBg="1"/>
      <p:bldP spid="6" grpId="0" animBg="1"/>
      <p:bldP spid="7" grpId="0" animBg="1"/>
      <p:bldP spid="7" grpId="1" animBg="1"/>
      <p:bldP spid="15" grpId="0"/>
      <p:bldP spid="19"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xmlns="" id="{102F94E2-EE73-42CE-915E-89CADB2DB770}"/>
              </a:ext>
            </a:extLst>
          </p:cNvPr>
          <p:cNvSpPr>
            <a:spLocks noEditPoints="1"/>
          </p:cNvSpPr>
          <p:nvPr/>
        </p:nvSpPr>
        <p:spPr bwMode="auto">
          <a:xfrm>
            <a:off x="11553683" y="3814328"/>
            <a:ext cx="509744" cy="367517"/>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2" name="Freeform 60">
            <a:extLst>
              <a:ext uri="{FF2B5EF4-FFF2-40B4-BE49-F238E27FC236}">
                <a16:creationId xmlns:a16="http://schemas.microsoft.com/office/drawing/2014/main" xmlns="" id="{8D0C145F-E1D4-4B02-B5A1-BA1147936AF7}"/>
              </a:ext>
            </a:extLst>
          </p:cNvPr>
          <p:cNvSpPr>
            <a:spLocks noEditPoints="1"/>
          </p:cNvSpPr>
          <p:nvPr/>
        </p:nvSpPr>
        <p:spPr bwMode="auto">
          <a:xfrm flipH="1" flipV="1">
            <a:off x="1141416" y="1854389"/>
            <a:ext cx="755032" cy="560589"/>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8" name="Freeform 76">
            <a:extLst>
              <a:ext uri="{FF2B5EF4-FFF2-40B4-BE49-F238E27FC236}">
                <a16:creationId xmlns:a16="http://schemas.microsoft.com/office/drawing/2014/main" xmlns="" id="{8FD4975D-792F-44B0-9B41-6AAD5E05CAC9}"/>
              </a:ext>
            </a:extLst>
          </p:cNvPr>
          <p:cNvSpPr>
            <a:spLocks noEditPoints="1"/>
          </p:cNvSpPr>
          <p:nvPr/>
        </p:nvSpPr>
        <p:spPr bwMode="auto">
          <a:xfrm flipH="1" flipV="1">
            <a:off x="1141416" y="2227357"/>
            <a:ext cx="612896" cy="594702"/>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0" name="Freeform 28">
            <a:extLst>
              <a:ext uri="{FF2B5EF4-FFF2-40B4-BE49-F238E27FC236}">
                <a16:creationId xmlns:a16="http://schemas.microsoft.com/office/drawing/2014/main" xmlns="" id="{18A4CA69-DCF6-47A1-992B-7EC5B137398D}"/>
              </a:ext>
            </a:extLst>
          </p:cNvPr>
          <p:cNvSpPr>
            <a:spLocks noEditPoints="1"/>
          </p:cNvSpPr>
          <p:nvPr/>
        </p:nvSpPr>
        <p:spPr bwMode="auto">
          <a:xfrm flipH="1" flipV="1">
            <a:off x="-96883" y="777558"/>
            <a:ext cx="553767" cy="1122315"/>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2" name="Freeform 40">
            <a:extLst>
              <a:ext uri="{FF2B5EF4-FFF2-40B4-BE49-F238E27FC236}">
                <a16:creationId xmlns:a16="http://schemas.microsoft.com/office/drawing/2014/main" xmlns="" id="{060C41DD-303F-4834-AF52-10A9CA21E091}"/>
              </a:ext>
            </a:extLst>
          </p:cNvPr>
          <p:cNvSpPr>
            <a:spLocks noEditPoints="1"/>
          </p:cNvSpPr>
          <p:nvPr/>
        </p:nvSpPr>
        <p:spPr bwMode="auto">
          <a:xfrm flipH="1" flipV="1">
            <a:off x="1012925" y="836687"/>
            <a:ext cx="643597" cy="392299"/>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7" name="Freeform 65">
            <a:extLst>
              <a:ext uri="{FF2B5EF4-FFF2-40B4-BE49-F238E27FC236}">
                <a16:creationId xmlns:a16="http://schemas.microsoft.com/office/drawing/2014/main" xmlns="" id="{993B9FD5-91FE-46E5-8669-936D6D3A5D86}"/>
              </a:ext>
            </a:extLst>
          </p:cNvPr>
          <p:cNvSpPr>
            <a:spLocks noEditPoints="1"/>
          </p:cNvSpPr>
          <p:nvPr/>
        </p:nvSpPr>
        <p:spPr bwMode="auto">
          <a:xfrm flipH="1" flipV="1">
            <a:off x="1346094" y="-45700"/>
            <a:ext cx="797105" cy="834629"/>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2" name="Freeform 70">
            <a:extLst>
              <a:ext uri="{FF2B5EF4-FFF2-40B4-BE49-F238E27FC236}">
                <a16:creationId xmlns:a16="http://schemas.microsoft.com/office/drawing/2014/main" xmlns="" id="{450F0A7A-56BA-4474-9C29-AF55DA22B5E0}"/>
              </a:ext>
            </a:extLst>
          </p:cNvPr>
          <p:cNvSpPr>
            <a:spLocks noEditPoints="1"/>
          </p:cNvSpPr>
          <p:nvPr/>
        </p:nvSpPr>
        <p:spPr bwMode="auto">
          <a:xfrm flipH="1" flipV="1">
            <a:off x="2283062" y="-596055"/>
            <a:ext cx="914226" cy="973355"/>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4" name="Freeform 22">
            <a:extLst>
              <a:ext uri="{FF2B5EF4-FFF2-40B4-BE49-F238E27FC236}">
                <a16:creationId xmlns:a16="http://schemas.microsoft.com/office/drawing/2014/main" xmlns="" id="{DACBF5A5-8574-43E7-A726-3F10ACE02CC0}"/>
              </a:ext>
            </a:extLst>
          </p:cNvPr>
          <p:cNvSpPr>
            <a:spLocks noEditPoints="1"/>
          </p:cNvSpPr>
          <p:nvPr/>
        </p:nvSpPr>
        <p:spPr bwMode="auto">
          <a:xfrm flipH="1" flipV="1">
            <a:off x="3191603" y="-578999"/>
            <a:ext cx="548081" cy="589016"/>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1" name="Freeform 29">
            <a:extLst>
              <a:ext uri="{FF2B5EF4-FFF2-40B4-BE49-F238E27FC236}">
                <a16:creationId xmlns:a16="http://schemas.microsoft.com/office/drawing/2014/main" xmlns="" id="{91F55AE7-5E24-44A2-9FBA-C17C3C1BAA36}"/>
              </a:ext>
            </a:extLst>
          </p:cNvPr>
          <p:cNvSpPr>
            <a:spLocks noEditPoints="1"/>
          </p:cNvSpPr>
          <p:nvPr/>
        </p:nvSpPr>
        <p:spPr bwMode="auto">
          <a:xfrm flipH="1" flipV="1">
            <a:off x="-393665" y="777558"/>
            <a:ext cx="388887" cy="11245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3" name="Freeform 31">
            <a:extLst>
              <a:ext uri="{FF2B5EF4-FFF2-40B4-BE49-F238E27FC236}">
                <a16:creationId xmlns:a16="http://schemas.microsoft.com/office/drawing/2014/main" xmlns="" id="{77A6F167-F4FC-4324-940A-81C314C80BA8}"/>
              </a:ext>
            </a:extLst>
          </p:cNvPr>
          <p:cNvSpPr>
            <a:spLocks noEditPoints="1"/>
          </p:cNvSpPr>
          <p:nvPr/>
        </p:nvSpPr>
        <p:spPr bwMode="auto">
          <a:xfrm flipH="1" flipV="1">
            <a:off x="-393665" y="1894187"/>
            <a:ext cx="388887" cy="369557"/>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4" name="Freeform 42">
            <a:extLst>
              <a:ext uri="{FF2B5EF4-FFF2-40B4-BE49-F238E27FC236}">
                <a16:creationId xmlns:a16="http://schemas.microsoft.com/office/drawing/2014/main" xmlns="" id="{104E1341-6FC5-4EA9-BE9C-561EBDAE15EE}"/>
              </a:ext>
            </a:extLst>
          </p:cNvPr>
          <p:cNvSpPr>
            <a:spLocks noEditPoints="1"/>
          </p:cNvSpPr>
          <p:nvPr/>
        </p:nvSpPr>
        <p:spPr bwMode="auto">
          <a:xfrm flipH="1" flipV="1">
            <a:off x="-96882" y="777558"/>
            <a:ext cx="1269000" cy="451428"/>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5" name="Freeform 43">
            <a:extLst>
              <a:ext uri="{FF2B5EF4-FFF2-40B4-BE49-F238E27FC236}">
                <a16:creationId xmlns:a16="http://schemas.microsoft.com/office/drawing/2014/main" xmlns="" id="{1C56F1A5-2A61-4DC3-ABF4-72A1B8439333}"/>
              </a:ext>
            </a:extLst>
          </p:cNvPr>
          <p:cNvSpPr>
            <a:spLocks noEditPoints="1"/>
          </p:cNvSpPr>
          <p:nvPr/>
        </p:nvSpPr>
        <p:spPr bwMode="auto">
          <a:xfrm flipH="1" flipV="1">
            <a:off x="451199" y="1223301"/>
            <a:ext cx="695903" cy="1009742"/>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6" name="Freeform 44">
            <a:extLst>
              <a:ext uri="{FF2B5EF4-FFF2-40B4-BE49-F238E27FC236}">
                <a16:creationId xmlns:a16="http://schemas.microsoft.com/office/drawing/2014/main" xmlns="" id="{AC50CFEF-AE9B-437F-AFC6-C02C050B4012}"/>
              </a:ext>
            </a:extLst>
          </p:cNvPr>
          <p:cNvSpPr>
            <a:spLocks noEditPoints="1"/>
          </p:cNvSpPr>
          <p:nvPr/>
        </p:nvSpPr>
        <p:spPr bwMode="auto">
          <a:xfrm flipH="1" flipV="1">
            <a:off x="451199" y="1686099"/>
            <a:ext cx="695903" cy="81871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7" name="Freeform 45">
            <a:extLst>
              <a:ext uri="{FF2B5EF4-FFF2-40B4-BE49-F238E27FC236}">
                <a16:creationId xmlns:a16="http://schemas.microsoft.com/office/drawing/2014/main" xmlns="" id="{FB1100B4-9548-470A-AA69-4F54C2AC5D2B}"/>
              </a:ext>
            </a:extLst>
          </p:cNvPr>
          <p:cNvSpPr>
            <a:spLocks noEditPoints="1"/>
          </p:cNvSpPr>
          <p:nvPr/>
        </p:nvSpPr>
        <p:spPr bwMode="auto">
          <a:xfrm flipH="1" flipV="1">
            <a:off x="-390253" y="2499123"/>
            <a:ext cx="1221242" cy="144411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9" name="Freeform 47">
            <a:extLst>
              <a:ext uri="{FF2B5EF4-FFF2-40B4-BE49-F238E27FC236}">
                <a16:creationId xmlns:a16="http://schemas.microsoft.com/office/drawing/2014/main" xmlns="" id="{935A3808-DC54-43AB-ADF9-9447CF569859}"/>
              </a:ext>
            </a:extLst>
          </p:cNvPr>
          <p:cNvSpPr>
            <a:spLocks noEditPoints="1"/>
          </p:cNvSpPr>
          <p:nvPr/>
        </p:nvSpPr>
        <p:spPr bwMode="auto">
          <a:xfrm flipH="1" flipV="1">
            <a:off x="-390253" y="1894187"/>
            <a:ext cx="936968" cy="610621"/>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0" name="Freeform 48">
            <a:extLst>
              <a:ext uri="{FF2B5EF4-FFF2-40B4-BE49-F238E27FC236}">
                <a16:creationId xmlns:a16="http://schemas.microsoft.com/office/drawing/2014/main" xmlns="" id="{CEF54BA5-0E53-4EE4-AA0E-7DE9D486D829}"/>
              </a:ext>
            </a:extLst>
          </p:cNvPr>
          <p:cNvSpPr>
            <a:spLocks noEditPoints="1"/>
          </p:cNvSpPr>
          <p:nvPr/>
        </p:nvSpPr>
        <p:spPr bwMode="auto">
          <a:xfrm flipH="1" flipV="1">
            <a:off x="-390253" y="2258059"/>
            <a:ext cx="936968" cy="1685178"/>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211" name="Freeform 49">
            <a:extLst>
              <a:ext uri="{FF2B5EF4-FFF2-40B4-BE49-F238E27FC236}">
                <a16:creationId xmlns:a16="http://schemas.microsoft.com/office/drawing/2014/main" xmlns="" id="{3AF20281-EF4D-498C-9738-62C9DC496258}"/>
              </a:ext>
            </a:extLst>
          </p:cNvPr>
          <p:cNvSpPr>
            <a:spLocks noEditPoints="1"/>
          </p:cNvSpPr>
          <p:nvPr/>
        </p:nvSpPr>
        <p:spPr bwMode="auto">
          <a:xfrm flipH="1" flipV="1">
            <a:off x="211271" y="-45700"/>
            <a:ext cx="1184855" cy="888073"/>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2" name="Freeform 50">
            <a:extLst>
              <a:ext uri="{FF2B5EF4-FFF2-40B4-BE49-F238E27FC236}">
                <a16:creationId xmlns:a16="http://schemas.microsoft.com/office/drawing/2014/main" xmlns="" id="{94F660CC-A87D-4704-951D-46D9BA494A86}"/>
              </a:ext>
            </a:extLst>
          </p:cNvPr>
          <p:cNvSpPr>
            <a:spLocks noEditPoints="1"/>
          </p:cNvSpPr>
          <p:nvPr/>
        </p:nvSpPr>
        <p:spPr bwMode="auto">
          <a:xfrm flipH="1" flipV="1">
            <a:off x="211271" y="-385692"/>
            <a:ext cx="1184855" cy="566274"/>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3" name="Freeform 51">
            <a:extLst>
              <a:ext uri="{FF2B5EF4-FFF2-40B4-BE49-F238E27FC236}">
                <a16:creationId xmlns:a16="http://schemas.microsoft.com/office/drawing/2014/main" xmlns="" id="{460CD72E-AADD-412F-B21C-92A832827BCA}"/>
              </a:ext>
            </a:extLst>
          </p:cNvPr>
          <p:cNvSpPr>
            <a:spLocks noEditPoints="1"/>
          </p:cNvSpPr>
          <p:nvPr/>
        </p:nvSpPr>
        <p:spPr bwMode="auto">
          <a:xfrm flipH="1" flipV="1">
            <a:off x="-96882" y="174896"/>
            <a:ext cx="1269000" cy="667476"/>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4" name="Freeform 52">
            <a:extLst>
              <a:ext uri="{FF2B5EF4-FFF2-40B4-BE49-F238E27FC236}">
                <a16:creationId xmlns:a16="http://schemas.microsoft.com/office/drawing/2014/main" xmlns="" id="{C84E6EDF-15E4-4C8C-90BD-9003A4654805}"/>
              </a:ext>
            </a:extLst>
          </p:cNvPr>
          <p:cNvSpPr>
            <a:spLocks noEditPoints="1"/>
          </p:cNvSpPr>
          <p:nvPr/>
        </p:nvSpPr>
        <p:spPr bwMode="auto">
          <a:xfrm flipH="1" flipV="1">
            <a:off x="211271" y="-500539"/>
            <a:ext cx="485541" cy="681121"/>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6" name="Freeform 54">
            <a:extLst>
              <a:ext uri="{FF2B5EF4-FFF2-40B4-BE49-F238E27FC236}">
                <a16:creationId xmlns:a16="http://schemas.microsoft.com/office/drawing/2014/main" xmlns="" id="{16811A07-AAC1-46B5-B296-5510CC55DB2C}"/>
              </a:ext>
            </a:extLst>
          </p:cNvPr>
          <p:cNvSpPr>
            <a:spLocks noEditPoints="1"/>
          </p:cNvSpPr>
          <p:nvPr/>
        </p:nvSpPr>
        <p:spPr bwMode="auto">
          <a:xfrm flipH="1" flipV="1">
            <a:off x="-440286" y="174896"/>
            <a:ext cx="656105" cy="60607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7" name="Freeform 55">
            <a:extLst>
              <a:ext uri="{FF2B5EF4-FFF2-40B4-BE49-F238E27FC236}">
                <a16:creationId xmlns:a16="http://schemas.microsoft.com/office/drawing/2014/main" xmlns="" id="{5F8A1936-D071-4644-A230-EDCA32E3DBA8}"/>
              </a:ext>
            </a:extLst>
          </p:cNvPr>
          <p:cNvSpPr>
            <a:spLocks noEditPoints="1"/>
          </p:cNvSpPr>
          <p:nvPr/>
        </p:nvSpPr>
        <p:spPr bwMode="auto">
          <a:xfrm flipH="1" flipV="1">
            <a:off x="-689310" y="-433450"/>
            <a:ext cx="905129" cy="883525"/>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9" name="Freeform 57">
            <a:extLst>
              <a:ext uri="{FF2B5EF4-FFF2-40B4-BE49-F238E27FC236}">
                <a16:creationId xmlns:a16="http://schemas.microsoft.com/office/drawing/2014/main" xmlns="" id="{70BC9A18-F425-4069-A057-F415FEE06091}"/>
              </a:ext>
            </a:extLst>
          </p:cNvPr>
          <p:cNvSpPr>
            <a:spLocks noEditPoints="1"/>
          </p:cNvSpPr>
          <p:nvPr/>
        </p:nvSpPr>
        <p:spPr bwMode="auto">
          <a:xfrm flipH="1" flipV="1">
            <a:off x="3191602" y="-158273"/>
            <a:ext cx="906267" cy="44005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0" name="Freeform 58">
            <a:extLst>
              <a:ext uri="{FF2B5EF4-FFF2-40B4-BE49-F238E27FC236}">
                <a16:creationId xmlns:a16="http://schemas.microsoft.com/office/drawing/2014/main" xmlns="" id="{0194BA00-1307-4E8C-97DD-D417CB929C42}"/>
              </a:ext>
            </a:extLst>
          </p:cNvPr>
          <p:cNvSpPr>
            <a:spLocks noEditPoints="1"/>
          </p:cNvSpPr>
          <p:nvPr/>
        </p:nvSpPr>
        <p:spPr bwMode="auto">
          <a:xfrm flipH="1" flipV="1">
            <a:off x="2886861" y="4332"/>
            <a:ext cx="463936" cy="369557"/>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3" name="Freeform 61">
            <a:extLst>
              <a:ext uri="{FF2B5EF4-FFF2-40B4-BE49-F238E27FC236}">
                <a16:creationId xmlns:a16="http://schemas.microsoft.com/office/drawing/2014/main" xmlns="" id="{3C6FF623-8848-4ABE-A1F5-A9BA01AF9731}"/>
              </a:ext>
            </a:extLst>
          </p:cNvPr>
          <p:cNvSpPr>
            <a:spLocks noEditPoints="1"/>
          </p:cNvSpPr>
          <p:nvPr/>
        </p:nvSpPr>
        <p:spPr bwMode="auto">
          <a:xfrm flipH="1" flipV="1">
            <a:off x="1012924" y="1144840"/>
            <a:ext cx="883525" cy="715234"/>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4" name="Freeform 62">
            <a:extLst>
              <a:ext uri="{FF2B5EF4-FFF2-40B4-BE49-F238E27FC236}">
                <a16:creationId xmlns:a16="http://schemas.microsoft.com/office/drawing/2014/main" xmlns="" id="{4089DF2D-5EF5-43CA-91AC-41A8D6704212}"/>
              </a:ext>
            </a:extLst>
          </p:cNvPr>
          <p:cNvSpPr>
            <a:spLocks noEditPoints="1"/>
          </p:cNvSpPr>
          <p:nvPr/>
        </p:nvSpPr>
        <p:spPr bwMode="auto">
          <a:xfrm flipH="1" flipV="1">
            <a:off x="1012924" y="1223301"/>
            <a:ext cx="883525" cy="1009742"/>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5" name="Freeform 63">
            <a:extLst>
              <a:ext uri="{FF2B5EF4-FFF2-40B4-BE49-F238E27FC236}">
                <a16:creationId xmlns:a16="http://schemas.microsoft.com/office/drawing/2014/main" xmlns="" id="{A34632F8-A809-44F7-AB83-DFB093C013C5}"/>
              </a:ext>
            </a:extLst>
          </p:cNvPr>
          <p:cNvSpPr>
            <a:spLocks noEditPoints="1"/>
          </p:cNvSpPr>
          <p:nvPr/>
        </p:nvSpPr>
        <p:spPr bwMode="auto">
          <a:xfrm flipH="1" flipV="1">
            <a:off x="1650836" y="649066"/>
            <a:ext cx="492363" cy="50146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3" name="Freeform 71">
            <a:extLst>
              <a:ext uri="{FF2B5EF4-FFF2-40B4-BE49-F238E27FC236}">
                <a16:creationId xmlns:a16="http://schemas.microsoft.com/office/drawing/2014/main" xmlns="" id="{CCA8276F-3342-42F1-BD22-F8D58B83D62C}"/>
              </a:ext>
            </a:extLst>
          </p:cNvPr>
          <p:cNvSpPr>
            <a:spLocks noEditPoints="1"/>
          </p:cNvSpPr>
          <p:nvPr/>
        </p:nvSpPr>
        <p:spPr bwMode="auto">
          <a:xfrm flipH="1" flipV="1">
            <a:off x="2137513" y="368204"/>
            <a:ext cx="755032" cy="286548"/>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5" name="Freeform 73">
            <a:extLst>
              <a:ext uri="{FF2B5EF4-FFF2-40B4-BE49-F238E27FC236}">
                <a16:creationId xmlns:a16="http://schemas.microsoft.com/office/drawing/2014/main" xmlns="" id="{7609A881-C1A4-4A81-A123-9208E75D2FD3}"/>
              </a:ext>
            </a:extLst>
          </p:cNvPr>
          <p:cNvSpPr>
            <a:spLocks noEditPoints="1"/>
          </p:cNvSpPr>
          <p:nvPr/>
        </p:nvSpPr>
        <p:spPr bwMode="auto">
          <a:xfrm flipH="1" flipV="1">
            <a:off x="1390441" y="-45700"/>
            <a:ext cx="898307" cy="700452"/>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9" name="Freeform 77">
            <a:extLst>
              <a:ext uri="{FF2B5EF4-FFF2-40B4-BE49-F238E27FC236}">
                <a16:creationId xmlns:a16="http://schemas.microsoft.com/office/drawing/2014/main" xmlns="" id="{5AC047BB-1B46-4C02-ACD3-0144673C9D49}"/>
              </a:ext>
            </a:extLst>
          </p:cNvPr>
          <p:cNvSpPr>
            <a:spLocks noEditPoints="1"/>
          </p:cNvSpPr>
          <p:nvPr/>
        </p:nvSpPr>
        <p:spPr bwMode="auto">
          <a:xfrm flipH="1" flipV="1">
            <a:off x="541029" y="2227357"/>
            <a:ext cx="606073" cy="594702"/>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0" name="Freeform 78">
            <a:extLst>
              <a:ext uri="{FF2B5EF4-FFF2-40B4-BE49-F238E27FC236}">
                <a16:creationId xmlns:a16="http://schemas.microsoft.com/office/drawing/2014/main" xmlns="" id="{C7102389-5ECE-4F81-A60C-92D48FE548C1}"/>
              </a:ext>
            </a:extLst>
          </p:cNvPr>
          <p:cNvSpPr>
            <a:spLocks noEditPoints="1"/>
          </p:cNvSpPr>
          <p:nvPr/>
        </p:nvSpPr>
        <p:spPr bwMode="auto">
          <a:xfrm flipH="1" flipV="1">
            <a:off x="541029" y="2499123"/>
            <a:ext cx="606073" cy="1200774"/>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2" name="Oval 90">
            <a:extLst>
              <a:ext uri="{FF2B5EF4-FFF2-40B4-BE49-F238E27FC236}">
                <a16:creationId xmlns:a16="http://schemas.microsoft.com/office/drawing/2014/main" xmlns="" id="{F848CD4B-D96F-4ABD-8482-6C734B44587A}"/>
              </a:ext>
            </a:extLst>
          </p:cNvPr>
          <p:cNvSpPr>
            <a:spLocks noChangeArrowheads="1"/>
          </p:cNvSpPr>
          <p:nvPr/>
        </p:nvSpPr>
        <p:spPr bwMode="auto">
          <a:xfrm flipH="1" flipV="1">
            <a:off x="418223" y="1655397"/>
            <a:ext cx="69363" cy="70500"/>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3" name="Freeform 91">
            <a:extLst>
              <a:ext uri="{FF2B5EF4-FFF2-40B4-BE49-F238E27FC236}">
                <a16:creationId xmlns:a16="http://schemas.microsoft.com/office/drawing/2014/main" xmlns="" id="{B03928F0-8238-44C9-A020-BB82B816BBA4}"/>
              </a:ext>
            </a:extLst>
          </p:cNvPr>
          <p:cNvSpPr>
            <a:spLocks noEditPoints="1"/>
          </p:cNvSpPr>
          <p:nvPr/>
        </p:nvSpPr>
        <p:spPr bwMode="auto">
          <a:xfrm flipH="1" flipV="1">
            <a:off x="406852" y="1644026"/>
            <a:ext cx="92105" cy="89831"/>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4" name="Freeform 92">
            <a:extLst>
              <a:ext uri="{FF2B5EF4-FFF2-40B4-BE49-F238E27FC236}">
                <a16:creationId xmlns:a16="http://schemas.microsoft.com/office/drawing/2014/main" xmlns="" id="{BA102082-F8BA-4B83-B4F9-962F5122E081}"/>
              </a:ext>
            </a:extLst>
          </p:cNvPr>
          <p:cNvSpPr>
            <a:spLocks/>
          </p:cNvSpPr>
          <p:nvPr/>
        </p:nvSpPr>
        <p:spPr bwMode="auto">
          <a:xfrm flipH="1" flipV="1">
            <a:off x="-21834" y="1882816"/>
            <a:ext cx="30702" cy="28428"/>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5" name="Freeform 93">
            <a:extLst>
              <a:ext uri="{FF2B5EF4-FFF2-40B4-BE49-F238E27FC236}">
                <a16:creationId xmlns:a16="http://schemas.microsoft.com/office/drawing/2014/main" xmlns="" id="{89E3AA8F-64A8-4ABD-95DC-B969BD226EF3}"/>
              </a:ext>
            </a:extLst>
          </p:cNvPr>
          <p:cNvSpPr>
            <a:spLocks noEditPoints="1"/>
          </p:cNvSpPr>
          <p:nvPr/>
        </p:nvSpPr>
        <p:spPr bwMode="auto">
          <a:xfrm flipH="1" flipV="1">
            <a:off x="-32068" y="1871446"/>
            <a:ext cx="50032" cy="50032"/>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0" name="Freeform 98">
            <a:extLst>
              <a:ext uri="{FF2B5EF4-FFF2-40B4-BE49-F238E27FC236}">
                <a16:creationId xmlns:a16="http://schemas.microsoft.com/office/drawing/2014/main" xmlns="" id="{57E14FFE-F372-49E4-805E-F78072BD4F2A}"/>
              </a:ext>
            </a:extLst>
          </p:cNvPr>
          <p:cNvSpPr>
            <a:spLocks/>
          </p:cNvSpPr>
          <p:nvPr/>
        </p:nvSpPr>
        <p:spPr bwMode="auto">
          <a:xfrm flipH="1" flipV="1">
            <a:off x="1135731" y="809397"/>
            <a:ext cx="64815" cy="61403"/>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1" name="Freeform 99">
            <a:extLst>
              <a:ext uri="{FF2B5EF4-FFF2-40B4-BE49-F238E27FC236}">
                <a16:creationId xmlns:a16="http://schemas.microsoft.com/office/drawing/2014/main" xmlns="" id="{29B2E543-8B57-420E-B398-142B6F3E30CE}"/>
              </a:ext>
            </a:extLst>
          </p:cNvPr>
          <p:cNvSpPr>
            <a:spLocks noEditPoints="1"/>
          </p:cNvSpPr>
          <p:nvPr/>
        </p:nvSpPr>
        <p:spPr bwMode="auto">
          <a:xfrm flipH="1" flipV="1">
            <a:off x="1127771" y="798026"/>
            <a:ext cx="80734" cy="84145"/>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6" name="Freeform 104">
            <a:extLst>
              <a:ext uri="{FF2B5EF4-FFF2-40B4-BE49-F238E27FC236}">
                <a16:creationId xmlns:a16="http://schemas.microsoft.com/office/drawing/2014/main" xmlns="" id="{139E50F9-A094-4D4F-B32B-2FDE6D936F04}"/>
              </a:ext>
            </a:extLst>
          </p:cNvPr>
          <p:cNvSpPr>
            <a:spLocks/>
          </p:cNvSpPr>
          <p:nvPr/>
        </p:nvSpPr>
        <p:spPr bwMode="auto">
          <a:xfrm flipH="1" flipV="1">
            <a:off x="194215" y="158978"/>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7" name="Freeform 105">
            <a:extLst>
              <a:ext uri="{FF2B5EF4-FFF2-40B4-BE49-F238E27FC236}">
                <a16:creationId xmlns:a16="http://schemas.microsoft.com/office/drawing/2014/main" xmlns="" id="{D0EEEB90-2566-4FBA-BE69-A42BF641AD99}"/>
              </a:ext>
            </a:extLst>
          </p:cNvPr>
          <p:cNvSpPr>
            <a:spLocks noEditPoints="1"/>
          </p:cNvSpPr>
          <p:nvPr/>
        </p:nvSpPr>
        <p:spPr bwMode="auto">
          <a:xfrm flipH="1" flipV="1">
            <a:off x="182844" y="147607"/>
            <a:ext cx="59129" cy="61403"/>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0" name="Oval 108">
            <a:extLst>
              <a:ext uri="{FF2B5EF4-FFF2-40B4-BE49-F238E27FC236}">
                <a16:creationId xmlns:a16="http://schemas.microsoft.com/office/drawing/2014/main" xmlns="" id="{66F43D0F-7021-4706-81B9-7B281FA01359}"/>
              </a:ext>
            </a:extLst>
          </p:cNvPr>
          <p:cNvSpPr>
            <a:spLocks noChangeArrowheads="1"/>
          </p:cNvSpPr>
          <p:nvPr/>
        </p:nvSpPr>
        <p:spPr bwMode="auto">
          <a:xfrm flipH="1" flipV="1">
            <a:off x="4077401" y="-171918"/>
            <a:ext cx="31839"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1" name="Freeform 109">
            <a:extLst>
              <a:ext uri="{FF2B5EF4-FFF2-40B4-BE49-F238E27FC236}">
                <a16:creationId xmlns:a16="http://schemas.microsoft.com/office/drawing/2014/main" xmlns="" id="{A5BFECC9-CFBB-459D-AF83-06D293C96694}"/>
              </a:ext>
            </a:extLst>
          </p:cNvPr>
          <p:cNvSpPr>
            <a:spLocks noEditPoints="1"/>
          </p:cNvSpPr>
          <p:nvPr/>
        </p:nvSpPr>
        <p:spPr bwMode="auto">
          <a:xfrm flipH="1" flipV="1">
            <a:off x="4067167" y="-183289"/>
            <a:ext cx="52306" cy="53444"/>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2" name="Freeform 110">
            <a:extLst>
              <a:ext uri="{FF2B5EF4-FFF2-40B4-BE49-F238E27FC236}">
                <a16:creationId xmlns:a16="http://schemas.microsoft.com/office/drawing/2014/main" xmlns="" id="{BE6A6AA6-2E78-4809-805F-2B0E9FDD726F}"/>
              </a:ext>
            </a:extLst>
          </p:cNvPr>
          <p:cNvSpPr>
            <a:spLocks/>
          </p:cNvSpPr>
          <p:nvPr/>
        </p:nvSpPr>
        <p:spPr bwMode="auto">
          <a:xfrm flipH="1" flipV="1">
            <a:off x="3325780" y="256768"/>
            <a:ext cx="47758" cy="4775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3" name="Freeform 111">
            <a:extLst>
              <a:ext uri="{FF2B5EF4-FFF2-40B4-BE49-F238E27FC236}">
                <a16:creationId xmlns:a16="http://schemas.microsoft.com/office/drawing/2014/main" xmlns="" id="{FEBBB91E-1B73-4507-BF1B-E5FF1FF32F75}"/>
              </a:ext>
            </a:extLst>
          </p:cNvPr>
          <p:cNvSpPr>
            <a:spLocks noEditPoints="1"/>
          </p:cNvSpPr>
          <p:nvPr/>
        </p:nvSpPr>
        <p:spPr bwMode="auto">
          <a:xfrm flipH="1" flipV="1">
            <a:off x="3314409" y="245397"/>
            <a:ext cx="70500" cy="7050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4" name="Oval 112">
            <a:extLst>
              <a:ext uri="{FF2B5EF4-FFF2-40B4-BE49-F238E27FC236}">
                <a16:creationId xmlns:a16="http://schemas.microsoft.com/office/drawing/2014/main" xmlns="" id="{212A8499-EFA0-4F76-BB9F-3076448EFF50}"/>
              </a:ext>
            </a:extLst>
          </p:cNvPr>
          <p:cNvSpPr>
            <a:spLocks noChangeArrowheads="1"/>
          </p:cNvSpPr>
          <p:nvPr/>
        </p:nvSpPr>
        <p:spPr bwMode="auto">
          <a:xfrm flipH="1" flipV="1">
            <a:off x="1880529" y="1840744"/>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5" name="Freeform 113">
            <a:extLst>
              <a:ext uri="{FF2B5EF4-FFF2-40B4-BE49-F238E27FC236}">
                <a16:creationId xmlns:a16="http://schemas.microsoft.com/office/drawing/2014/main" xmlns="" id="{DB4FEDB6-F6BE-4CFF-A121-658EF6D98C76}"/>
              </a:ext>
            </a:extLst>
          </p:cNvPr>
          <p:cNvSpPr>
            <a:spLocks noEditPoints="1"/>
          </p:cNvSpPr>
          <p:nvPr/>
        </p:nvSpPr>
        <p:spPr bwMode="auto">
          <a:xfrm flipH="1" flipV="1">
            <a:off x="1869158" y="1829373"/>
            <a:ext cx="53444" cy="53444"/>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6" name="Freeform 114">
            <a:extLst>
              <a:ext uri="{FF2B5EF4-FFF2-40B4-BE49-F238E27FC236}">
                <a16:creationId xmlns:a16="http://schemas.microsoft.com/office/drawing/2014/main" xmlns="" id="{5C1140B7-9146-43BA-A752-1AB03A8748A3}"/>
              </a:ext>
            </a:extLst>
          </p:cNvPr>
          <p:cNvSpPr>
            <a:spLocks/>
          </p:cNvSpPr>
          <p:nvPr/>
        </p:nvSpPr>
        <p:spPr bwMode="auto">
          <a:xfrm flipH="1" flipV="1">
            <a:off x="979949" y="1190324"/>
            <a:ext cx="69363" cy="7050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7" name="Freeform 115">
            <a:extLst>
              <a:ext uri="{FF2B5EF4-FFF2-40B4-BE49-F238E27FC236}">
                <a16:creationId xmlns:a16="http://schemas.microsoft.com/office/drawing/2014/main" xmlns="" id="{C25B51DA-08E7-444E-BB13-EC5C0B540CDD}"/>
              </a:ext>
            </a:extLst>
          </p:cNvPr>
          <p:cNvSpPr>
            <a:spLocks noEditPoints="1"/>
          </p:cNvSpPr>
          <p:nvPr/>
        </p:nvSpPr>
        <p:spPr bwMode="auto">
          <a:xfrm flipH="1" flipV="1">
            <a:off x="970852" y="1182365"/>
            <a:ext cx="89831" cy="88694"/>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8" name="Freeform 116">
            <a:extLst>
              <a:ext uri="{FF2B5EF4-FFF2-40B4-BE49-F238E27FC236}">
                <a16:creationId xmlns:a16="http://schemas.microsoft.com/office/drawing/2014/main" xmlns="" id="{4665EE8E-F8BA-48F5-8A85-62348C52376B}"/>
              </a:ext>
            </a:extLst>
          </p:cNvPr>
          <p:cNvSpPr>
            <a:spLocks/>
          </p:cNvSpPr>
          <p:nvPr/>
        </p:nvSpPr>
        <p:spPr bwMode="auto">
          <a:xfrm flipH="1" flipV="1">
            <a:off x="1664481" y="1131195"/>
            <a:ext cx="34113" cy="34113"/>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9" name="Freeform 117">
            <a:extLst>
              <a:ext uri="{FF2B5EF4-FFF2-40B4-BE49-F238E27FC236}">
                <a16:creationId xmlns:a16="http://schemas.microsoft.com/office/drawing/2014/main" xmlns="" id="{8CA9AD3D-FC4F-4F4E-AA09-CBD81401F29B}"/>
              </a:ext>
            </a:extLst>
          </p:cNvPr>
          <p:cNvSpPr>
            <a:spLocks noEditPoints="1"/>
          </p:cNvSpPr>
          <p:nvPr/>
        </p:nvSpPr>
        <p:spPr bwMode="auto">
          <a:xfrm flipH="1" flipV="1">
            <a:off x="1653110" y="1119824"/>
            <a:ext cx="56855" cy="56855"/>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0" name="Freeform 118">
            <a:extLst>
              <a:ext uri="{FF2B5EF4-FFF2-40B4-BE49-F238E27FC236}">
                <a16:creationId xmlns:a16="http://schemas.microsoft.com/office/drawing/2014/main" xmlns="" id="{7D6B78B0-E37B-4074-A006-50BC0A45C3F5}"/>
              </a:ext>
            </a:extLst>
          </p:cNvPr>
          <p:cNvSpPr>
            <a:spLocks/>
          </p:cNvSpPr>
          <p:nvPr/>
        </p:nvSpPr>
        <p:spPr bwMode="auto">
          <a:xfrm flipH="1" flipV="1">
            <a:off x="1633779" y="999292"/>
            <a:ext cx="39799" cy="36387"/>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1" name="Freeform 119">
            <a:extLst>
              <a:ext uri="{FF2B5EF4-FFF2-40B4-BE49-F238E27FC236}">
                <a16:creationId xmlns:a16="http://schemas.microsoft.com/office/drawing/2014/main" xmlns="" id="{CB3BFBEF-103F-459B-84C1-33BE5E170FE7}"/>
              </a:ext>
            </a:extLst>
          </p:cNvPr>
          <p:cNvSpPr>
            <a:spLocks noEditPoints="1"/>
          </p:cNvSpPr>
          <p:nvPr/>
        </p:nvSpPr>
        <p:spPr bwMode="auto">
          <a:xfrm flipH="1" flipV="1">
            <a:off x="1625820" y="987921"/>
            <a:ext cx="57992" cy="59129"/>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2" name="Freeform 120">
            <a:extLst>
              <a:ext uri="{FF2B5EF4-FFF2-40B4-BE49-F238E27FC236}">
                <a16:creationId xmlns:a16="http://schemas.microsoft.com/office/drawing/2014/main" xmlns="" id="{9C5C3251-4436-4EEA-9831-9914F57E7B82}"/>
              </a:ext>
            </a:extLst>
          </p:cNvPr>
          <p:cNvSpPr>
            <a:spLocks/>
          </p:cNvSpPr>
          <p:nvPr/>
        </p:nvSpPr>
        <p:spPr bwMode="auto">
          <a:xfrm flipH="1" flipV="1">
            <a:off x="1332449" y="773009"/>
            <a:ext cx="30702" cy="3070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3" name="Freeform 121">
            <a:extLst>
              <a:ext uri="{FF2B5EF4-FFF2-40B4-BE49-F238E27FC236}">
                <a16:creationId xmlns:a16="http://schemas.microsoft.com/office/drawing/2014/main" xmlns="" id="{88F0FB99-113F-4123-9B21-5E2B477AEAC8}"/>
              </a:ext>
            </a:extLst>
          </p:cNvPr>
          <p:cNvSpPr>
            <a:spLocks noEditPoints="1"/>
          </p:cNvSpPr>
          <p:nvPr/>
        </p:nvSpPr>
        <p:spPr bwMode="auto">
          <a:xfrm flipH="1" flipV="1">
            <a:off x="1323352" y="761639"/>
            <a:ext cx="51170" cy="50032"/>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4" name="Freeform 122">
            <a:extLst>
              <a:ext uri="{FF2B5EF4-FFF2-40B4-BE49-F238E27FC236}">
                <a16:creationId xmlns:a16="http://schemas.microsoft.com/office/drawing/2014/main" xmlns="" id="{677F4DA5-CBAA-4E02-AA4D-888CB2268078}"/>
              </a:ext>
            </a:extLst>
          </p:cNvPr>
          <p:cNvSpPr>
            <a:spLocks/>
          </p:cNvSpPr>
          <p:nvPr/>
        </p:nvSpPr>
        <p:spPr bwMode="auto">
          <a:xfrm flipH="1" flipV="1">
            <a:off x="-121899" y="752542"/>
            <a:ext cx="53444" cy="53444"/>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5" name="Freeform 123">
            <a:extLst>
              <a:ext uri="{FF2B5EF4-FFF2-40B4-BE49-F238E27FC236}">
                <a16:creationId xmlns:a16="http://schemas.microsoft.com/office/drawing/2014/main" xmlns="" id="{22565BD6-13DD-4FBD-8487-11A96E9D7BAD}"/>
              </a:ext>
            </a:extLst>
          </p:cNvPr>
          <p:cNvSpPr>
            <a:spLocks noEditPoints="1"/>
          </p:cNvSpPr>
          <p:nvPr/>
        </p:nvSpPr>
        <p:spPr bwMode="auto">
          <a:xfrm flipH="1" flipV="1">
            <a:off x="-129858" y="741171"/>
            <a:ext cx="71637" cy="76186"/>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8" name="Freeform 126">
            <a:extLst>
              <a:ext uri="{FF2B5EF4-FFF2-40B4-BE49-F238E27FC236}">
                <a16:creationId xmlns:a16="http://schemas.microsoft.com/office/drawing/2014/main" xmlns="" id="{F1BFB233-1CDC-48B7-A7EE-76C84845EF1E}"/>
              </a:ext>
            </a:extLst>
          </p:cNvPr>
          <p:cNvSpPr>
            <a:spLocks/>
          </p:cNvSpPr>
          <p:nvPr/>
        </p:nvSpPr>
        <p:spPr bwMode="auto">
          <a:xfrm flipH="1" flipV="1">
            <a:off x="3163175" y="-26369"/>
            <a:ext cx="64815" cy="63677"/>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9" name="Freeform 127">
            <a:extLst>
              <a:ext uri="{FF2B5EF4-FFF2-40B4-BE49-F238E27FC236}">
                <a16:creationId xmlns:a16="http://schemas.microsoft.com/office/drawing/2014/main" xmlns="" id="{4B133C8E-0DDD-4032-9F21-CC5D25CB997A}"/>
              </a:ext>
            </a:extLst>
          </p:cNvPr>
          <p:cNvSpPr>
            <a:spLocks noEditPoints="1"/>
          </p:cNvSpPr>
          <p:nvPr/>
        </p:nvSpPr>
        <p:spPr bwMode="auto">
          <a:xfrm flipH="1" flipV="1">
            <a:off x="3152941" y="-37740"/>
            <a:ext cx="86419" cy="86419"/>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0" name="Oval 128">
            <a:extLst>
              <a:ext uri="{FF2B5EF4-FFF2-40B4-BE49-F238E27FC236}">
                <a16:creationId xmlns:a16="http://schemas.microsoft.com/office/drawing/2014/main" xmlns="" id="{DB54E7D5-F159-417E-AA0D-FF3EAE56A12A}"/>
              </a:ext>
            </a:extLst>
          </p:cNvPr>
          <p:cNvSpPr>
            <a:spLocks noChangeArrowheads="1"/>
          </p:cNvSpPr>
          <p:nvPr/>
        </p:nvSpPr>
        <p:spPr bwMode="auto">
          <a:xfrm flipH="1" flipV="1">
            <a:off x="2869804" y="352284"/>
            <a:ext cx="39799" cy="3866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1" name="Freeform 129">
            <a:extLst>
              <a:ext uri="{FF2B5EF4-FFF2-40B4-BE49-F238E27FC236}">
                <a16:creationId xmlns:a16="http://schemas.microsoft.com/office/drawing/2014/main" xmlns="" id="{F6A503B3-4EB7-482E-9231-E2859D346D96}"/>
              </a:ext>
            </a:extLst>
          </p:cNvPr>
          <p:cNvSpPr>
            <a:spLocks noEditPoints="1"/>
          </p:cNvSpPr>
          <p:nvPr/>
        </p:nvSpPr>
        <p:spPr bwMode="auto">
          <a:xfrm flipH="1" flipV="1">
            <a:off x="2861844" y="343187"/>
            <a:ext cx="57992" cy="59129"/>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4" name="Oval 132">
            <a:extLst>
              <a:ext uri="{FF2B5EF4-FFF2-40B4-BE49-F238E27FC236}">
                <a16:creationId xmlns:a16="http://schemas.microsoft.com/office/drawing/2014/main" xmlns="" id="{B543D4E5-D5C9-4748-A9E9-93525FCB09F9}"/>
              </a:ext>
            </a:extLst>
          </p:cNvPr>
          <p:cNvSpPr>
            <a:spLocks noChangeArrowheads="1"/>
          </p:cNvSpPr>
          <p:nvPr/>
        </p:nvSpPr>
        <p:spPr bwMode="auto">
          <a:xfrm flipH="1" flipV="1">
            <a:off x="2254635" y="343187"/>
            <a:ext cx="61403" cy="61403"/>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 name="Freeform 133">
            <a:extLst>
              <a:ext uri="{FF2B5EF4-FFF2-40B4-BE49-F238E27FC236}">
                <a16:creationId xmlns:a16="http://schemas.microsoft.com/office/drawing/2014/main" xmlns="" id="{2FA0B655-4A2C-4841-9BEA-9188CDE972DC}"/>
              </a:ext>
            </a:extLst>
          </p:cNvPr>
          <p:cNvSpPr>
            <a:spLocks noEditPoints="1"/>
          </p:cNvSpPr>
          <p:nvPr/>
        </p:nvSpPr>
        <p:spPr bwMode="auto">
          <a:xfrm flipH="1" flipV="1">
            <a:off x="2243264" y="331816"/>
            <a:ext cx="84145" cy="84145"/>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 name="Freeform 134">
            <a:extLst>
              <a:ext uri="{FF2B5EF4-FFF2-40B4-BE49-F238E27FC236}">
                <a16:creationId xmlns:a16="http://schemas.microsoft.com/office/drawing/2014/main" xmlns="" id="{75DBDC8E-E2A3-4B5F-B79E-7590E5948BE0}"/>
              </a:ext>
            </a:extLst>
          </p:cNvPr>
          <p:cNvSpPr>
            <a:spLocks/>
          </p:cNvSpPr>
          <p:nvPr/>
        </p:nvSpPr>
        <p:spPr bwMode="auto">
          <a:xfrm flipH="1" flipV="1">
            <a:off x="1365424" y="-68442"/>
            <a:ext cx="55718" cy="53444"/>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7" name="Freeform 135">
            <a:extLst>
              <a:ext uri="{FF2B5EF4-FFF2-40B4-BE49-F238E27FC236}">
                <a16:creationId xmlns:a16="http://schemas.microsoft.com/office/drawing/2014/main" xmlns="" id="{DD2508C2-16FE-411E-9A5E-AB0A2F6B9660}"/>
              </a:ext>
            </a:extLst>
          </p:cNvPr>
          <p:cNvSpPr>
            <a:spLocks noEditPoints="1"/>
          </p:cNvSpPr>
          <p:nvPr/>
        </p:nvSpPr>
        <p:spPr bwMode="auto">
          <a:xfrm flipH="1" flipV="1">
            <a:off x="1357465" y="-79813"/>
            <a:ext cx="75048" cy="75048"/>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8" name="Oval 136">
            <a:extLst>
              <a:ext uri="{FF2B5EF4-FFF2-40B4-BE49-F238E27FC236}">
                <a16:creationId xmlns:a16="http://schemas.microsoft.com/office/drawing/2014/main" xmlns="" id="{7D5FA675-6AB8-4FC5-828A-2BB4D1CA89EA}"/>
              </a:ext>
            </a:extLst>
          </p:cNvPr>
          <p:cNvSpPr>
            <a:spLocks noChangeArrowheads="1"/>
          </p:cNvSpPr>
          <p:nvPr/>
        </p:nvSpPr>
        <p:spPr bwMode="auto">
          <a:xfrm flipH="1" flipV="1">
            <a:off x="2120457" y="632009"/>
            <a:ext cx="39799" cy="3979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9" name="Freeform 137">
            <a:extLst>
              <a:ext uri="{FF2B5EF4-FFF2-40B4-BE49-F238E27FC236}">
                <a16:creationId xmlns:a16="http://schemas.microsoft.com/office/drawing/2014/main" xmlns="" id="{DF87D807-0963-408E-AA4A-10479A566D01}"/>
              </a:ext>
            </a:extLst>
          </p:cNvPr>
          <p:cNvSpPr>
            <a:spLocks noEditPoints="1"/>
          </p:cNvSpPr>
          <p:nvPr/>
        </p:nvSpPr>
        <p:spPr bwMode="auto">
          <a:xfrm flipH="1" flipV="1">
            <a:off x="2109086" y="620638"/>
            <a:ext cx="61403" cy="6254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0" name="Freeform 138">
            <a:extLst>
              <a:ext uri="{FF2B5EF4-FFF2-40B4-BE49-F238E27FC236}">
                <a16:creationId xmlns:a16="http://schemas.microsoft.com/office/drawing/2014/main" xmlns="" id="{F27EC07C-5304-4762-B832-FB8C9036E5E1}"/>
              </a:ext>
            </a:extLst>
          </p:cNvPr>
          <p:cNvSpPr>
            <a:spLocks/>
          </p:cNvSpPr>
          <p:nvPr/>
        </p:nvSpPr>
        <p:spPr bwMode="auto">
          <a:xfrm flipH="1" flipV="1">
            <a:off x="1725884" y="2389962"/>
            <a:ext cx="47758" cy="4775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1" name="Freeform 139">
            <a:extLst>
              <a:ext uri="{FF2B5EF4-FFF2-40B4-BE49-F238E27FC236}">
                <a16:creationId xmlns:a16="http://schemas.microsoft.com/office/drawing/2014/main" xmlns="" id="{CD49CE5B-B426-49E4-A935-CD0C6333FB00}"/>
              </a:ext>
            </a:extLst>
          </p:cNvPr>
          <p:cNvSpPr>
            <a:spLocks noEditPoints="1"/>
          </p:cNvSpPr>
          <p:nvPr/>
        </p:nvSpPr>
        <p:spPr bwMode="auto">
          <a:xfrm flipH="1" flipV="1">
            <a:off x="1717924" y="2378591"/>
            <a:ext cx="67089" cy="7050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2" name="Oval 140">
            <a:extLst>
              <a:ext uri="{FF2B5EF4-FFF2-40B4-BE49-F238E27FC236}">
                <a16:creationId xmlns:a16="http://schemas.microsoft.com/office/drawing/2014/main" xmlns="" id="{2EFE661B-EB29-459B-8088-E6ED321EEE00}"/>
              </a:ext>
            </a:extLst>
          </p:cNvPr>
          <p:cNvSpPr>
            <a:spLocks noChangeArrowheads="1"/>
          </p:cNvSpPr>
          <p:nvPr/>
        </p:nvSpPr>
        <p:spPr bwMode="auto">
          <a:xfrm flipH="1" flipV="1">
            <a:off x="1127771" y="2213712"/>
            <a:ext cx="34113" cy="32976"/>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3" name="Freeform 141">
            <a:extLst>
              <a:ext uri="{FF2B5EF4-FFF2-40B4-BE49-F238E27FC236}">
                <a16:creationId xmlns:a16="http://schemas.microsoft.com/office/drawing/2014/main" xmlns="" id="{42485C4C-3CD8-4743-990C-01FACCB6E8E9}"/>
              </a:ext>
            </a:extLst>
          </p:cNvPr>
          <p:cNvSpPr>
            <a:spLocks noEditPoints="1"/>
          </p:cNvSpPr>
          <p:nvPr/>
        </p:nvSpPr>
        <p:spPr bwMode="auto">
          <a:xfrm flipH="1" flipV="1">
            <a:off x="1116400" y="2202341"/>
            <a:ext cx="55718" cy="5571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4" name="Oval 142">
            <a:extLst>
              <a:ext uri="{FF2B5EF4-FFF2-40B4-BE49-F238E27FC236}">
                <a16:creationId xmlns:a16="http://schemas.microsoft.com/office/drawing/2014/main" xmlns="" id="{D8C0773C-EF28-4A77-95C7-6DE8F8D48A39}"/>
              </a:ext>
            </a:extLst>
          </p:cNvPr>
          <p:cNvSpPr>
            <a:spLocks noChangeArrowheads="1"/>
          </p:cNvSpPr>
          <p:nvPr/>
        </p:nvSpPr>
        <p:spPr bwMode="auto">
          <a:xfrm flipH="1" flipV="1">
            <a:off x="281198" y="4582573"/>
            <a:ext cx="55718" cy="55718"/>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5" name="Freeform 143">
            <a:extLst>
              <a:ext uri="{FF2B5EF4-FFF2-40B4-BE49-F238E27FC236}">
                <a16:creationId xmlns:a16="http://schemas.microsoft.com/office/drawing/2014/main" xmlns="" id="{85942675-5FFE-4481-87E4-E1AE6F8B93D8}"/>
              </a:ext>
            </a:extLst>
          </p:cNvPr>
          <p:cNvSpPr>
            <a:spLocks noEditPoints="1"/>
          </p:cNvSpPr>
          <p:nvPr/>
        </p:nvSpPr>
        <p:spPr bwMode="auto">
          <a:xfrm flipH="1" flipV="1">
            <a:off x="272101" y="4571203"/>
            <a:ext cx="76186" cy="78460"/>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6" name="Freeform 144">
            <a:extLst>
              <a:ext uri="{FF2B5EF4-FFF2-40B4-BE49-F238E27FC236}">
                <a16:creationId xmlns:a16="http://schemas.microsoft.com/office/drawing/2014/main" xmlns="" id="{B19A8B75-271E-4B36-99E7-AEDB582B6EF4}"/>
              </a:ext>
            </a:extLst>
          </p:cNvPr>
          <p:cNvSpPr>
            <a:spLocks/>
          </p:cNvSpPr>
          <p:nvPr/>
        </p:nvSpPr>
        <p:spPr bwMode="auto">
          <a:xfrm flipH="1" flipV="1">
            <a:off x="1105029" y="2782260"/>
            <a:ext cx="78460" cy="76186"/>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7" name="Freeform 145">
            <a:extLst>
              <a:ext uri="{FF2B5EF4-FFF2-40B4-BE49-F238E27FC236}">
                <a16:creationId xmlns:a16="http://schemas.microsoft.com/office/drawing/2014/main" xmlns="" id="{80857AA6-0DE6-44B3-861C-6A221A640A51}"/>
              </a:ext>
            </a:extLst>
          </p:cNvPr>
          <p:cNvSpPr>
            <a:spLocks noEditPoints="1"/>
          </p:cNvSpPr>
          <p:nvPr/>
        </p:nvSpPr>
        <p:spPr bwMode="auto">
          <a:xfrm flipH="1" flipV="1">
            <a:off x="1097070" y="2772027"/>
            <a:ext cx="95516" cy="97790"/>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8" name="Freeform 146">
            <a:extLst>
              <a:ext uri="{FF2B5EF4-FFF2-40B4-BE49-F238E27FC236}">
                <a16:creationId xmlns:a16="http://schemas.microsoft.com/office/drawing/2014/main" xmlns="" id="{67B29C3C-AF07-46F9-8171-1D5AF153AD0F}"/>
              </a:ext>
            </a:extLst>
          </p:cNvPr>
          <p:cNvSpPr>
            <a:spLocks/>
          </p:cNvSpPr>
          <p:nvPr/>
        </p:nvSpPr>
        <p:spPr bwMode="auto">
          <a:xfrm flipH="1" flipV="1">
            <a:off x="523973" y="2483204"/>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9" name="Freeform 147">
            <a:extLst>
              <a:ext uri="{FF2B5EF4-FFF2-40B4-BE49-F238E27FC236}">
                <a16:creationId xmlns:a16="http://schemas.microsoft.com/office/drawing/2014/main" xmlns="" id="{719664A2-9955-4761-9D92-393437F2F39C}"/>
              </a:ext>
            </a:extLst>
          </p:cNvPr>
          <p:cNvSpPr>
            <a:spLocks noEditPoints="1"/>
          </p:cNvSpPr>
          <p:nvPr/>
        </p:nvSpPr>
        <p:spPr bwMode="auto">
          <a:xfrm flipH="1" flipV="1">
            <a:off x="512602" y="2471833"/>
            <a:ext cx="59129" cy="59129"/>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0" name="Oval 148">
            <a:extLst>
              <a:ext uri="{FF2B5EF4-FFF2-40B4-BE49-F238E27FC236}">
                <a16:creationId xmlns:a16="http://schemas.microsoft.com/office/drawing/2014/main" xmlns="" id="{B07B7EDB-A074-4E9E-AB0E-7225E26990BE}"/>
              </a:ext>
            </a:extLst>
          </p:cNvPr>
          <p:cNvSpPr>
            <a:spLocks noChangeArrowheads="1"/>
          </p:cNvSpPr>
          <p:nvPr/>
        </p:nvSpPr>
        <p:spPr bwMode="auto">
          <a:xfrm flipH="1" flipV="1">
            <a:off x="809384" y="3677155"/>
            <a:ext cx="42073" cy="42073"/>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1" name="Freeform 149">
            <a:extLst>
              <a:ext uri="{FF2B5EF4-FFF2-40B4-BE49-F238E27FC236}">
                <a16:creationId xmlns:a16="http://schemas.microsoft.com/office/drawing/2014/main" xmlns="" id="{DACC1D07-692D-48EB-9553-8FB33E56DCCF}"/>
              </a:ext>
            </a:extLst>
          </p:cNvPr>
          <p:cNvSpPr>
            <a:spLocks noEditPoints="1"/>
          </p:cNvSpPr>
          <p:nvPr/>
        </p:nvSpPr>
        <p:spPr bwMode="auto">
          <a:xfrm flipH="1" flipV="1">
            <a:off x="798013" y="3665784"/>
            <a:ext cx="64815" cy="64815"/>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5">
            <a:extLst>
              <a:ext uri="{FF2B5EF4-FFF2-40B4-BE49-F238E27FC236}">
                <a16:creationId xmlns:a16="http://schemas.microsoft.com/office/drawing/2014/main" xmlns="" id="{F59F3A8D-F232-469E-A35F-AE35F74A4726}"/>
              </a:ext>
            </a:extLst>
          </p:cNvPr>
          <p:cNvSpPr>
            <a:spLocks/>
          </p:cNvSpPr>
          <p:nvPr/>
        </p:nvSpPr>
        <p:spPr bwMode="auto">
          <a:xfrm>
            <a:off x="11553683" y="1979022"/>
            <a:ext cx="634904" cy="510882"/>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6">
            <a:extLst>
              <a:ext uri="{FF2B5EF4-FFF2-40B4-BE49-F238E27FC236}">
                <a16:creationId xmlns:a16="http://schemas.microsoft.com/office/drawing/2014/main" xmlns="" id="{28C5E9EB-9EA6-455D-8A25-CF7CD66F4B76}"/>
              </a:ext>
            </a:extLst>
          </p:cNvPr>
          <p:cNvSpPr>
            <a:spLocks/>
          </p:cNvSpPr>
          <p:nvPr/>
        </p:nvSpPr>
        <p:spPr bwMode="auto">
          <a:xfrm>
            <a:off x="11553683" y="2133766"/>
            <a:ext cx="632629" cy="836299"/>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7">
            <a:extLst>
              <a:ext uri="{FF2B5EF4-FFF2-40B4-BE49-F238E27FC236}">
                <a16:creationId xmlns:a16="http://schemas.microsoft.com/office/drawing/2014/main" xmlns="" id="{3E59A014-B8D0-4649-B5AC-686749C2043A}"/>
              </a:ext>
            </a:extLst>
          </p:cNvPr>
          <p:cNvSpPr>
            <a:spLocks/>
          </p:cNvSpPr>
          <p:nvPr/>
        </p:nvSpPr>
        <p:spPr bwMode="auto">
          <a:xfrm>
            <a:off x="9614835" y="6459763"/>
            <a:ext cx="945530" cy="392549"/>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8">
            <a:extLst>
              <a:ext uri="{FF2B5EF4-FFF2-40B4-BE49-F238E27FC236}">
                <a16:creationId xmlns:a16="http://schemas.microsoft.com/office/drawing/2014/main" xmlns="" id="{2F92886D-BA40-4AE8-BA0E-576CA12F5600}"/>
              </a:ext>
            </a:extLst>
          </p:cNvPr>
          <p:cNvSpPr>
            <a:spLocks/>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9">
            <a:extLst>
              <a:ext uri="{FF2B5EF4-FFF2-40B4-BE49-F238E27FC236}">
                <a16:creationId xmlns:a16="http://schemas.microsoft.com/office/drawing/2014/main" xmlns="" id="{E220BD43-7AB2-420F-ADD2-CE015B42114D}"/>
              </a:ext>
            </a:extLst>
          </p:cNvPr>
          <p:cNvSpPr>
            <a:spLocks/>
          </p:cNvSpPr>
          <p:nvPr/>
        </p:nvSpPr>
        <p:spPr bwMode="auto">
          <a:xfrm>
            <a:off x="11727769" y="1961955"/>
            <a:ext cx="460818" cy="361827"/>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1">
            <a:extLst>
              <a:ext uri="{FF2B5EF4-FFF2-40B4-BE49-F238E27FC236}">
                <a16:creationId xmlns:a16="http://schemas.microsoft.com/office/drawing/2014/main" xmlns="" id="{6CFFCBEB-99A4-429B-AD3D-273DA01A96FB}"/>
              </a:ext>
            </a:extLst>
          </p:cNvPr>
          <p:cNvSpPr>
            <a:spLocks/>
          </p:cNvSpPr>
          <p:nvPr/>
        </p:nvSpPr>
        <p:spPr bwMode="auto">
          <a:xfrm>
            <a:off x="7639577" y="6653192"/>
            <a:ext cx="131987" cy="185465"/>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2">
            <a:extLst>
              <a:ext uri="{FF2B5EF4-FFF2-40B4-BE49-F238E27FC236}">
                <a16:creationId xmlns:a16="http://schemas.microsoft.com/office/drawing/2014/main" xmlns="" id="{0FAFD908-E87B-4CDB-959E-8047960EAA13}"/>
              </a:ext>
            </a:extLst>
          </p:cNvPr>
          <p:cNvSpPr>
            <a:spLocks/>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13">
            <a:extLst>
              <a:ext uri="{FF2B5EF4-FFF2-40B4-BE49-F238E27FC236}">
                <a16:creationId xmlns:a16="http://schemas.microsoft.com/office/drawing/2014/main" xmlns="" id="{15528B60-C625-430D-BF35-AACBAD79CDA0}"/>
              </a:ext>
            </a:extLst>
          </p:cNvPr>
          <p:cNvSpPr>
            <a:spLocks/>
          </p:cNvSpPr>
          <p:nvPr/>
        </p:nvSpPr>
        <p:spPr bwMode="auto">
          <a:xfrm>
            <a:off x="11495653" y="6507551"/>
            <a:ext cx="671315" cy="350449"/>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4">
            <a:extLst>
              <a:ext uri="{FF2B5EF4-FFF2-40B4-BE49-F238E27FC236}">
                <a16:creationId xmlns:a16="http://schemas.microsoft.com/office/drawing/2014/main" xmlns="" id="{0647F844-1DE5-4483-840A-6D0D0AC3E83C}"/>
              </a:ext>
            </a:extLst>
          </p:cNvPr>
          <p:cNvSpPr>
            <a:spLocks/>
          </p:cNvSpPr>
          <p:nvPr/>
        </p:nvSpPr>
        <p:spPr bwMode="auto">
          <a:xfrm>
            <a:off x="11604884" y="5345836"/>
            <a:ext cx="567773" cy="289007"/>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6">
            <a:extLst>
              <a:ext uri="{FF2B5EF4-FFF2-40B4-BE49-F238E27FC236}">
                <a16:creationId xmlns:a16="http://schemas.microsoft.com/office/drawing/2014/main" xmlns="" id="{301DBB4C-7198-4C43-A0BE-1818A2BB1CCB}"/>
              </a:ext>
            </a:extLst>
          </p:cNvPr>
          <p:cNvSpPr>
            <a:spLocks/>
          </p:cNvSpPr>
          <p:nvPr/>
        </p:nvSpPr>
        <p:spPr bwMode="auto">
          <a:xfrm>
            <a:off x="10658217" y="6576959"/>
            <a:ext cx="319728" cy="278767"/>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7">
            <a:extLst>
              <a:ext uri="{FF2B5EF4-FFF2-40B4-BE49-F238E27FC236}">
                <a16:creationId xmlns:a16="http://schemas.microsoft.com/office/drawing/2014/main" xmlns="" id="{B002D2C4-3CC5-4AD1-8022-05373811591B}"/>
              </a:ext>
            </a:extLst>
          </p:cNvPr>
          <p:cNvSpPr>
            <a:spLocks/>
          </p:cNvSpPr>
          <p:nvPr/>
        </p:nvSpPr>
        <p:spPr bwMode="auto">
          <a:xfrm>
            <a:off x="10798169" y="6574683"/>
            <a:ext cx="599632" cy="283318"/>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8">
            <a:extLst>
              <a:ext uri="{FF2B5EF4-FFF2-40B4-BE49-F238E27FC236}">
                <a16:creationId xmlns:a16="http://schemas.microsoft.com/office/drawing/2014/main" xmlns="" id="{B51756D3-D265-43C3-A51A-A9F810F395D7}"/>
              </a:ext>
            </a:extLst>
          </p:cNvPr>
          <p:cNvSpPr>
            <a:spLocks/>
          </p:cNvSpPr>
          <p:nvPr/>
        </p:nvSpPr>
        <p:spPr bwMode="auto">
          <a:xfrm>
            <a:off x="10798169" y="6507551"/>
            <a:ext cx="789648" cy="350449"/>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19">
            <a:extLst>
              <a:ext uri="{FF2B5EF4-FFF2-40B4-BE49-F238E27FC236}">
                <a16:creationId xmlns:a16="http://schemas.microsoft.com/office/drawing/2014/main" xmlns="" id="{8383037F-53BF-4226-A33E-FF96BAB11E5F}"/>
              </a:ext>
            </a:extLst>
          </p:cNvPr>
          <p:cNvSpPr>
            <a:spLocks/>
          </p:cNvSpPr>
          <p:nvPr/>
        </p:nvSpPr>
        <p:spPr bwMode="auto">
          <a:xfrm>
            <a:off x="7743118" y="6653192"/>
            <a:ext cx="291282" cy="185465"/>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0">
            <a:extLst>
              <a:ext uri="{FF2B5EF4-FFF2-40B4-BE49-F238E27FC236}">
                <a16:creationId xmlns:a16="http://schemas.microsoft.com/office/drawing/2014/main" xmlns="" id="{1EC82DEE-28C1-4887-8BD0-05A5A22A014C}"/>
              </a:ext>
            </a:extLst>
          </p:cNvPr>
          <p:cNvSpPr>
            <a:spLocks noEditPoints="1"/>
          </p:cNvSpPr>
          <p:nvPr/>
        </p:nvSpPr>
        <p:spPr bwMode="auto">
          <a:xfrm>
            <a:off x="9483985" y="4849746"/>
            <a:ext cx="671315" cy="212773"/>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1">
            <a:extLst>
              <a:ext uri="{FF2B5EF4-FFF2-40B4-BE49-F238E27FC236}">
                <a16:creationId xmlns:a16="http://schemas.microsoft.com/office/drawing/2014/main" xmlns="" id="{5E4AA4B5-1F9D-4C6B-9A77-8ADB1CB7B592}"/>
              </a:ext>
            </a:extLst>
          </p:cNvPr>
          <p:cNvSpPr>
            <a:spLocks/>
          </p:cNvSpPr>
          <p:nvPr/>
        </p:nvSpPr>
        <p:spPr bwMode="auto">
          <a:xfrm>
            <a:off x="7393807" y="6451798"/>
            <a:ext cx="357276" cy="386859"/>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2">
            <a:extLst>
              <a:ext uri="{FF2B5EF4-FFF2-40B4-BE49-F238E27FC236}">
                <a16:creationId xmlns:a16="http://schemas.microsoft.com/office/drawing/2014/main" xmlns="" id="{EC76A6C7-4382-4929-99DC-A46C463ABB0D}"/>
              </a:ext>
            </a:extLst>
          </p:cNvPr>
          <p:cNvSpPr>
            <a:spLocks noEditPoints="1"/>
          </p:cNvSpPr>
          <p:nvPr/>
        </p:nvSpPr>
        <p:spPr bwMode="auto">
          <a:xfrm>
            <a:off x="7426804" y="6069490"/>
            <a:ext cx="548430" cy="589391"/>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3">
            <a:extLst>
              <a:ext uri="{FF2B5EF4-FFF2-40B4-BE49-F238E27FC236}">
                <a16:creationId xmlns:a16="http://schemas.microsoft.com/office/drawing/2014/main" xmlns="" id="{16737A06-FF0A-45C2-AB15-8A8602EDD3E1}"/>
              </a:ext>
            </a:extLst>
          </p:cNvPr>
          <p:cNvSpPr>
            <a:spLocks noEditPoints="1"/>
          </p:cNvSpPr>
          <p:nvPr/>
        </p:nvSpPr>
        <p:spPr bwMode="auto">
          <a:xfrm>
            <a:off x="7743118" y="6069490"/>
            <a:ext cx="968286" cy="606459"/>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4">
            <a:extLst>
              <a:ext uri="{FF2B5EF4-FFF2-40B4-BE49-F238E27FC236}">
                <a16:creationId xmlns:a16="http://schemas.microsoft.com/office/drawing/2014/main" xmlns="" id="{4FC81821-514C-4EDC-A1F9-7E5F3B3DA673}"/>
              </a:ext>
            </a:extLst>
          </p:cNvPr>
          <p:cNvSpPr>
            <a:spLocks/>
          </p:cNvSpPr>
          <p:nvPr/>
        </p:nvSpPr>
        <p:spPr bwMode="auto">
          <a:xfrm>
            <a:off x="7743118" y="6656606"/>
            <a:ext cx="968286" cy="184327"/>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5">
            <a:extLst>
              <a:ext uri="{FF2B5EF4-FFF2-40B4-BE49-F238E27FC236}">
                <a16:creationId xmlns:a16="http://schemas.microsoft.com/office/drawing/2014/main" xmlns="" id="{9219B117-2CF3-4A80-9C6C-B9491A03C256}"/>
              </a:ext>
            </a:extLst>
          </p:cNvPr>
          <p:cNvSpPr>
            <a:spLocks/>
          </p:cNvSpPr>
          <p:nvPr/>
        </p:nvSpPr>
        <p:spPr bwMode="auto">
          <a:xfrm>
            <a:off x="8397366" y="6670260"/>
            <a:ext cx="314039" cy="170673"/>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6">
            <a:extLst>
              <a:ext uri="{FF2B5EF4-FFF2-40B4-BE49-F238E27FC236}">
                <a16:creationId xmlns:a16="http://schemas.microsoft.com/office/drawing/2014/main" xmlns="" id="{2009676E-BAFC-4986-9BD0-5AE103CA5335}"/>
              </a:ext>
            </a:extLst>
          </p:cNvPr>
          <p:cNvSpPr>
            <a:spLocks/>
          </p:cNvSpPr>
          <p:nvPr/>
        </p:nvSpPr>
        <p:spPr bwMode="auto">
          <a:xfrm>
            <a:off x="8598760" y="6670260"/>
            <a:ext cx="711139" cy="176363"/>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7">
            <a:extLst>
              <a:ext uri="{FF2B5EF4-FFF2-40B4-BE49-F238E27FC236}">
                <a16:creationId xmlns:a16="http://schemas.microsoft.com/office/drawing/2014/main" xmlns="" id="{132C5DDC-8AFA-4FB6-99F4-F19988AF18D6}"/>
              </a:ext>
            </a:extLst>
          </p:cNvPr>
          <p:cNvSpPr>
            <a:spLocks noEditPoints="1"/>
          </p:cNvSpPr>
          <p:nvPr/>
        </p:nvSpPr>
        <p:spPr bwMode="auto">
          <a:xfrm>
            <a:off x="10149611" y="4386652"/>
            <a:ext cx="1116203" cy="914808"/>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9">
            <a:extLst>
              <a:ext uri="{FF2B5EF4-FFF2-40B4-BE49-F238E27FC236}">
                <a16:creationId xmlns:a16="http://schemas.microsoft.com/office/drawing/2014/main" xmlns="" id="{45AE5274-A251-4992-91CF-A05775B0F6D5}"/>
              </a:ext>
            </a:extLst>
          </p:cNvPr>
          <p:cNvSpPr>
            <a:spLocks noEditPoints="1"/>
          </p:cNvSpPr>
          <p:nvPr/>
        </p:nvSpPr>
        <p:spPr bwMode="auto">
          <a:xfrm>
            <a:off x="11173650" y="4176156"/>
            <a:ext cx="389135" cy="1125306"/>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32">
            <a:extLst>
              <a:ext uri="{FF2B5EF4-FFF2-40B4-BE49-F238E27FC236}">
                <a16:creationId xmlns:a16="http://schemas.microsoft.com/office/drawing/2014/main" xmlns="" id="{0E00343C-958D-4732-979D-5D6AA1ECEF5F}"/>
              </a:ext>
            </a:extLst>
          </p:cNvPr>
          <p:cNvSpPr>
            <a:spLocks/>
          </p:cNvSpPr>
          <p:nvPr/>
        </p:nvSpPr>
        <p:spPr bwMode="auto">
          <a:xfrm>
            <a:off x="11553683" y="2133766"/>
            <a:ext cx="632629" cy="1686251"/>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35">
            <a:extLst>
              <a:ext uri="{FF2B5EF4-FFF2-40B4-BE49-F238E27FC236}">
                <a16:creationId xmlns:a16="http://schemas.microsoft.com/office/drawing/2014/main" xmlns="" id="{F422C021-EE30-477F-9289-F99A30B8C3D4}"/>
              </a:ext>
            </a:extLst>
          </p:cNvPr>
          <p:cNvSpPr>
            <a:spLocks/>
          </p:cNvSpPr>
          <p:nvPr/>
        </p:nvSpPr>
        <p:spPr bwMode="auto">
          <a:xfrm>
            <a:off x="12057737" y="3726716"/>
            <a:ext cx="122885" cy="208222"/>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37">
            <a:extLst>
              <a:ext uri="{FF2B5EF4-FFF2-40B4-BE49-F238E27FC236}">
                <a16:creationId xmlns:a16="http://schemas.microsoft.com/office/drawing/2014/main" xmlns="" id="{88732468-6952-4497-A3A9-4883DA8E2547}"/>
              </a:ext>
            </a:extLst>
          </p:cNvPr>
          <p:cNvSpPr>
            <a:spLocks/>
          </p:cNvSpPr>
          <p:nvPr/>
        </p:nvSpPr>
        <p:spPr bwMode="auto">
          <a:xfrm>
            <a:off x="8705715" y="6120692"/>
            <a:ext cx="1071828" cy="725930"/>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38">
            <a:extLst>
              <a:ext uri="{FF2B5EF4-FFF2-40B4-BE49-F238E27FC236}">
                <a16:creationId xmlns:a16="http://schemas.microsoft.com/office/drawing/2014/main" xmlns="" id="{BD497C9C-ED01-4F35-B5C5-06EC45C5F3EF}"/>
              </a:ext>
            </a:extLst>
          </p:cNvPr>
          <p:cNvSpPr>
            <a:spLocks/>
          </p:cNvSpPr>
          <p:nvPr/>
        </p:nvSpPr>
        <p:spPr bwMode="auto">
          <a:xfrm>
            <a:off x="9514707" y="6120692"/>
            <a:ext cx="961459" cy="725930"/>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39">
            <a:extLst>
              <a:ext uri="{FF2B5EF4-FFF2-40B4-BE49-F238E27FC236}">
                <a16:creationId xmlns:a16="http://schemas.microsoft.com/office/drawing/2014/main" xmlns="" id="{97EB729F-88D3-4D2B-9D58-8D6E219DA0CB}"/>
              </a:ext>
            </a:extLst>
          </p:cNvPr>
          <p:cNvSpPr>
            <a:spLocks noEditPoints="1"/>
          </p:cNvSpPr>
          <p:nvPr/>
        </p:nvSpPr>
        <p:spPr bwMode="auto">
          <a:xfrm>
            <a:off x="9511293" y="5056829"/>
            <a:ext cx="489263" cy="238942"/>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41">
            <a:extLst>
              <a:ext uri="{FF2B5EF4-FFF2-40B4-BE49-F238E27FC236}">
                <a16:creationId xmlns:a16="http://schemas.microsoft.com/office/drawing/2014/main" xmlns="" id="{1D394AE3-3BBD-40C5-A243-4703458357AC}"/>
              </a:ext>
            </a:extLst>
          </p:cNvPr>
          <p:cNvSpPr>
            <a:spLocks noEditPoints="1"/>
          </p:cNvSpPr>
          <p:nvPr/>
        </p:nvSpPr>
        <p:spPr bwMode="auto">
          <a:xfrm>
            <a:off x="9771854" y="5236605"/>
            <a:ext cx="228702" cy="888639"/>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42">
            <a:extLst>
              <a:ext uri="{FF2B5EF4-FFF2-40B4-BE49-F238E27FC236}">
                <a16:creationId xmlns:a16="http://schemas.microsoft.com/office/drawing/2014/main" xmlns="" id="{B693D241-A03C-4231-966D-1A61523E76A4}"/>
              </a:ext>
            </a:extLst>
          </p:cNvPr>
          <p:cNvSpPr>
            <a:spLocks noEditPoints="1"/>
          </p:cNvSpPr>
          <p:nvPr/>
        </p:nvSpPr>
        <p:spPr bwMode="auto">
          <a:xfrm>
            <a:off x="9996005" y="4849746"/>
            <a:ext cx="1269809" cy="451715"/>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44">
            <a:extLst>
              <a:ext uri="{FF2B5EF4-FFF2-40B4-BE49-F238E27FC236}">
                <a16:creationId xmlns:a16="http://schemas.microsoft.com/office/drawing/2014/main" xmlns="" id="{818AE19E-AEF9-40B1-B845-6D9052286F49}"/>
              </a:ext>
            </a:extLst>
          </p:cNvPr>
          <p:cNvSpPr>
            <a:spLocks noEditPoints="1"/>
          </p:cNvSpPr>
          <p:nvPr/>
        </p:nvSpPr>
        <p:spPr bwMode="auto">
          <a:xfrm>
            <a:off x="10021037" y="3573110"/>
            <a:ext cx="696347" cy="819231"/>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45">
            <a:extLst>
              <a:ext uri="{FF2B5EF4-FFF2-40B4-BE49-F238E27FC236}">
                <a16:creationId xmlns:a16="http://schemas.microsoft.com/office/drawing/2014/main" xmlns="" id="{B46D3319-3F81-42C3-A6A1-1D5025FB51CE}"/>
              </a:ext>
            </a:extLst>
          </p:cNvPr>
          <p:cNvSpPr>
            <a:spLocks noEditPoints="1"/>
          </p:cNvSpPr>
          <p:nvPr/>
        </p:nvSpPr>
        <p:spPr bwMode="auto">
          <a:xfrm>
            <a:off x="10337351" y="2133766"/>
            <a:ext cx="1222020" cy="144503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46">
            <a:extLst>
              <a:ext uri="{FF2B5EF4-FFF2-40B4-BE49-F238E27FC236}">
                <a16:creationId xmlns:a16="http://schemas.microsoft.com/office/drawing/2014/main" xmlns="" id="{C3986E85-82DD-4983-9DED-BF24C72D87BD}"/>
              </a:ext>
            </a:extLst>
          </p:cNvPr>
          <p:cNvSpPr>
            <a:spLocks noEditPoints="1"/>
          </p:cNvSpPr>
          <p:nvPr/>
        </p:nvSpPr>
        <p:spPr bwMode="auto">
          <a:xfrm>
            <a:off x="10621806" y="3573110"/>
            <a:ext cx="557532" cy="819231"/>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47">
            <a:extLst>
              <a:ext uri="{FF2B5EF4-FFF2-40B4-BE49-F238E27FC236}">
                <a16:creationId xmlns:a16="http://schemas.microsoft.com/office/drawing/2014/main" xmlns="" id="{EE905BC7-61D9-4C1D-AF07-BC2A3878EB07}"/>
              </a:ext>
            </a:extLst>
          </p:cNvPr>
          <p:cNvSpPr>
            <a:spLocks noEditPoints="1"/>
          </p:cNvSpPr>
          <p:nvPr/>
        </p:nvSpPr>
        <p:spPr bwMode="auto">
          <a:xfrm>
            <a:off x="10621806" y="3573110"/>
            <a:ext cx="937565" cy="611010"/>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49">
            <a:extLst>
              <a:ext uri="{FF2B5EF4-FFF2-40B4-BE49-F238E27FC236}">
                <a16:creationId xmlns:a16="http://schemas.microsoft.com/office/drawing/2014/main" xmlns="" id="{26B79934-A57B-40AA-B4DF-73D2AE2E5DF2}"/>
              </a:ext>
            </a:extLst>
          </p:cNvPr>
          <p:cNvSpPr>
            <a:spLocks noEditPoints="1"/>
          </p:cNvSpPr>
          <p:nvPr/>
        </p:nvSpPr>
        <p:spPr bwMode="auto">
          <a:xfrm>
            <a:off x="9771854" y="5236605"/>
            <a:ext cx="1185610" cy="888639"/>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52">
            <a:extLst>
              <a:ext uri="{FF2B5EF4-FFF2-40B4-BE49-F238E27FC236}">
                <a16:creationId xmlns:a16="http://schemas.microsoft.com/office/drawing/2014/main" xmlns="" id="{12114E1E-7D18-41B8-9E46-C581EE03CAA1}"/>
              </a:ext>
            </a:extLst>
          </p:cNvPr>
          <p:cNvSpPr>
            <a:spLocks noEditPoints="1"/>
          </p:cNvSpPr>
          <p:nvPr/>
        </p:nvSpPr>
        <p:spPr bwMode="auto">
          <a:xfrm>
            <a:off x="10471614" y="5898817"/>
            <a:ext cx="485850" cy="681555"/>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54">
            <a:extLst>
              <a:ext uri="{FF2B5EF4-FFF2-40B4-BE49-F238E27FC236}">
                <a16:creationId xmlns:a16="http://schemas.microsoft.com/office/drawing/2014/main" xmlns="" id="{30E6CE6F-B082-49BA-9086-B3A7780A3957}"/>
              </a:ext>
            </a:extLst>
          </p:cNvPr>
          <p:cNvSpPr>
            <a:spLocks noEditPoints="1"/>
          </p:cNvSpPr>
          <p:nvPr/>
        </p:nvSpPr>
        <p:spPr bwMode="auto">
          <a:xfrm>
            <a:off x="10952913" y="5298048"/>
            <a:ext cx="656523" cy="606459"/>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55">
            <a:extLst>
              <a:ext uri="{FF2B5EF4-FFF2-40B4-BE49-F238E27FC236}">
                <a16:creationId xmlns:a16="http://schemas.microsoft.com/office/drawing/2014/main" xmlns="" id="{743172D2-F6D2-41F4-B7D3-16303B7C26FA}"/>
              </a:ext>
            </a:extLst>
          </p:cNvPr>
          <p:cNvSpPr>
            <a:spLocks noEditPoints="1"/>
          </p:cNvSpPr>
          <p:nvPr/>
        </p:nvSpPr>
        <p:spPr bwMode="auto">
          <a:xfrm>
            <a:off x="10952913" y="5629153"/>
            <a:ext cx="905706" cy="884088"/>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57">
            <a:extLst>
              <a:ext uri="{FF2B5EF4-FFF2-40B4-BE49-F238E27FC236}">
                <a16:creationId xmlns:a16="http://schemas.microsoft.com/office/drawing/2014/main" xmlns="" id="{1CAB6D4A-18A9-45F1-A94F-659AC26E77D3}"/>
              </a:ext>
            </a:extLst>
          </p:cNvPr>
          <p:cNvSpPr>
            <a:spLocks noEditPoints="1"/>
          </p:cNvSpPr>
          <p:nvPr/>
        </p:nvSpPr>
        <p:spPr bwMode="auto">
          <a:xfrm>
            <a:off x="7068391" y="5797551"/>
            <a:ext cx="906844" cy="44033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Freeform 58">
            <a:extLst>
              <a:ext uri="{FF2B5EF4-FFF2-40B4-BE49-F238E27FC236}">
                <a16:creationId xmlns:a16="http://schemas.microsoft.com/office/drawing/2014/main" xmlns="" id="{6EB172D1-04D5-439B-B72C-A27B082505A6}"/>
              </a:ext>
            </a:extLst>
          </p:cNvPr>
          <p:cNvSpPr>
            <a:spLocks noEditPoints="1"/>
          </p:cNvSpPr>
          <p:nvPr/>
        </p:nvSpPr>
        <p:spPr bwMode="auto">
          <a:xfrm>
            <a:off x="7815939" y="5705388"/>
            <a:ext cx="464231" cy="369792"/>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59">
            <a:extLst>
              <a:ext uri="{FF2B5EF4-FFF2-40B4-BE49-F238E27FC236}">
                <a16:creationId xmlns:a16="http://schemas.microsoft.com/office/drawing/2014/main" xmlns="" id="{270AC2B2-FCE7-4219-8D02-532140905522}"/>
              </a:ext>
            </a:extLst>
          </p:cNvPr>
          <p:cNvSpPr>
            <a:spLocks/>
          </p:cNvSpPr>
          <p:nvPr/>
        </p:nvSpPr>
        <p:spPr bwMode="auto">
          <a:xfrm>
            <a:off x="9271213" y="3659585"/>
            <a:ext cx="147917" cy="564359"/>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60">
            <a:extLst>
              <a:ext uri="{FF2B5EF4-FFF2-40B4-BE49-F238E27FC236}">
                <a16:creationId xmlns:a16="http://schemas.microsoft.com/office/drawing/2014/main" xmlns="" id="{8EF2725F-D7EF-4582-AA7F-225B2EE2F361}"/>
              </a:ext>
            </a:extLst>
          </p:cNvPr>
          <p:cNvSpPr>
            <a:spLocks noEditPoints="1"/>
          </p:cNvSpPr>
          <p:nvPr/>
        </p:nvSpPr>
        <p:spPr bwMode="auto">
          <a:xfrm>
            <a:off x="9271213" y="3662998"/>
            <a:ext cx="755513" cy="560946"/>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61">
            <a:extLst>
              <a:ext uri="{FF2B5EF4-FFF2-40B4-BE49-F238E27FC236}">
                <a16:creationId xmlns:a16="http://schemas.microsoft.com/office/drawing/2014/main" xmlns="" id="{84DA3580-27FC-4336-9A71-9B301AA744C6}"/>
              </a:ext>
            </a:extLst>
          </p:cNvPr>
          <p:cNvSpPr>
            <a:spLocks noEditPoints="1"/>
          </p:cNvSpPr>
          <p:nvPr/>
        </p:nvSpPr>
        <p:spPr bwMode="auto">
          <a:xfrm>
            <a:off x="9271213" y="4218255"/>
            <a:ext cx="884088" cy="715690"/>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62">
            <a:extLst>
              <a:ext uri="{FF2B5EF4-FFF2-40B4-BE49-F238E27FC236}">
                <a16:creationId xmlns:a16="http://schemas.microsoft.com/office/drawing/2014/main" xmlns="" id="{B75E8E4E-D0A4-40C9-A7E3-EB83620DEEEA}"/>
              </a:ext>
            </a:extLst>
          </p:cNvPr>
          <p:cNvSpPr>
            <a:spLocks noEditPoints="1"/>
          </p:cNvSpPr>
          <p:nvPr/>
        </p:nvSpPr>
        <p:spPr bwMode="auto">
          <a:xfrm>
            <a:off x="9271213" y="3845049"/>
            <a:ext cx="884088" cy="1010385"/>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63">
            <a:extLst>
              <a:ext uri="{FF2B5EF4-FFF2-40B4-BE49-F238E27FC236}">
                <a16:creationId xmlns:a16="http://schemas.microsoft.com/office/drawing/2014/main" xmlns="" id="{0DF4F98C-BB0A-46B3-A198-2C1B3D4462AC}"/>
              </a:ext>
            </a:extLst>
          </p:cNvPr>
          <p:cNvSpPr>
            <a:spLocks noEditPoints="1"/>
          </p:cNvSpPr>
          <p:nvPr/>
        </p:nvSpPr>
        <p:spPr bwMode="auto">
          <a:xfrm>
            <a:off x="9024305" y="4928255"/>
            <a:ext cx="492677" cy="50178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64">
            <a:extLst>
              <a:ext uri="{FF2B5EF4-FFF2-40B4-BE49-F238E27FC236}">
                <a16:creationId xmlns:a16="http://schemas.microsoft.com/office/drawing/2014/main" xmlns="" id="{E8E9D427-4D92-4E4F-9273-D5FB7109BBDD}"/>
              </a:ext>
            </a:extLst>
          </p:cNvPr>
          <p:cNvSpPr>
            <a:spLocks noEditPoints="1"/>
          </p:cNvSpPr>
          <p:nvPr/>
        </p:nvSpPr>
        <p:spPr bwMode="auto">
          <a:xfrm>
            <a:off x="9024305" y="5056829"/>
            <a:ext cx="797613" cy="373205"/>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67">
            <a:extLst>
              <a:ext uri="{FF2B5EF4-FFF2-40B4-BE49-F238E27FC236}">
                <a16:creationId xmlns:a16="http://schemas.microsoft.com/office/drawing/2014/main" xmlns="" id="{68786EDB-EB9D-4EB7-8678-60701F17FAC7}"/>
              </a:ext>
            </a:extLst>
          </p:cNvPr>
          <p:cNvSpPr>
            <a:spLocks/>
          </p:cNvSpPr>
          <p:nvPr/>
        </p:nvSpPr>
        <p:spPr bwMode="auto">
          <a:xfrm>
            <a:off x="11260125" y="4720034"/>
            <a:ext cx="914808" cy="581427"/>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68">
            <a:extLst>
              <a:ext uri="{FF2B5EF4-FFF2-40B4-BE49-F238E27FC236}">
                <a16:creationId xmlns:a16="http://schemas.microsoft.com/office/drawing/2014/main" xmlns="" id="{39E83688-9CD1-4B61-98E3-A6A479869855}"/>
              </a:ext>
            </a:extLst>
          </p:cNvPr>
          <p:cNvSpPr>
            <a:spLocks/>
          </p:cNvSpPr>
          <p:nvPr/>
        </p:nvSpPr>
        <p:spPr bwMode="auto">
          <a:xfrm>
            <a:off x="11557096" y="4176156"/>
            <a:ext cx="621250" cy="266250"/>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Freeform 69">
            <a:extLst>
              <a:ext uri="{FF2B5EF4-FFF2-40B4-BE49-F238E27FC236}">
                <a16:creationId xmlns:a16="http://schemas.microsoft.com/office/drawing/2014/main" xmlns="" id="{277213EA-917E-4014-9B34-E83DAA957C14}"/>
              </a:ext>
            </a:extLst>
          </p:cNvPr>
          <p:cNvSpPr>
            <a:spLocks noEditPoints="1"/>
          </p:cNvSpPr>
          <p:nvPr/>
        </p:nvSpPr>
        <p:spPr bwMode="auto">
          <a:xfrm>
            <a:off x="7969545" y="5701974"/>
            <a:ext cx="914808" cy="373205"/>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71">
            <a:extLst>
              <a:ext uri="{FF2B5EF4-FFF2-40B4-BE49-F238E27FC236}">
                <a16:creationId xmlns:a16="http://schemas.microsoft.com/office/drawing/2014/main" xmlns="" id="{22260D66-4023-4CC0-B1A2-29FCE18ABC02}"/>
              </a:ext>
            </a:extLst>
          </p:cNvPr>
          <p:cNvSpPr>
            <a:spLocks noEditPoints="1"/>
          </p:cNvSpPr>
          <p:nvPr/>
        </p:nvSpPr>
        <p:spPr bwMode="auto">
          <a:xfrm>
            <a:off x="8274481" y="5424345"/>
            <a:ext cx="755513" cy="286731"/>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72">
            <a:extLst>
              <a:ext uri="{FF2B5EF4-FFF2-40B4-BE49-F238E27FC236}">
                <a16:creationId xmlns:a16="http://schemas.microsoft.com/office/drawing/2014/main" xmlns="" id="{2B551F7B-21A7-4123-B720-F41BC4520C8C}"/>
              </a:ext>
            </a:extLst>
          </p:cNvPr>
          <p:cNvSpPr>
            <a:spLocks noEditPoints="1"/>
          </p:cNvSpPr>
          <p:nvPr/>
        </p:nvSpPr>
        <p:spPr bwMode="auto">
          <a:xfrm>
            <a:off x="8705715" y="5701974"/>
            <a:ext cx="1071828" cy="973975"/>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73">
            <a:extLst>
              <a:ext uri="{FF2B5EF4-FFF2-40B4-BE49-F238E27FC236}">
                <a16:creationId xmlns:a16="http://schemas.microsoft.com/office/drawing/2014/main" xmlns="" id="{FA381A1D-5501-43BC-90A7-FEBEBED3BA7B}"/>
              </a:ext>
            </a:extLst>
          </p:cNvPr>
          <p:cNvSpPr>
            <a:spLocks noEditPoints="1"/>
          </p:cNvSpPr>
          <p:nvPr/>
        </p:nvSpPr>
        <p:spPr bwMode="auto">
          <a:xfrm>
            <a:off x="8878664" y="5424345"/>
            <a:ext cx="898879" cy="700898"/>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75">
            <a:extLst>
              <a:ext uri="{FF2B5EF4-FFF2-40B4-BE49-F238E27FC236}">
                <a16:creationId xmlns:a16="http://schemas.microsoft.com/office/drawing/2014/main" xmlns="" id="{2DF711CA-8F8F-465F-91D5-C0E8788D6EB5}"/>
              </a:ext>
            </a:extLst>
          </p:cNvPr>
          <p:cNvSpPr>
            <a:spLocks/>
          </p:cNvSpPr>
          <p:nvPr/>
        </p:nvSpPr>
        <p:spPr bwMode="auto">
          <a:xfrm>
            <a:off x="9413440" y="3253382"/>
            <a:ext cx="613286" cy="411891"/>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77">
            <a:extLst>
              <a:ext uri="{FF2B5EF4-FFF2-40B4-BE49-F238E27FC236}">
                <a16:creationId xmlns:a16="http://schemas.microsoft.com/office/drawing/2014/main" xmlns="" id="{6E1CCDD5-CBBC-492A-AEB0-D3965F094617}"/>
              </a:ext>
            </a:extLst>
          </p:cNvPr>
          <p:cNvSpPr>
            <a:spLocks noEditPoints="1"/>
          </p:cNvSpPr>
          <p:nvPr/>
        </p:nvSpPr>
        <p:spPr bwMode="auto">
          <a:xfrm>
            <a:off x="10021037" y="3255658"/>
            <a:ext cx="606459" cy="595081"/>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80">
            <a:extLst>
              <a:ext uri="{FF2B5EF4-FFF2-40B4-BE49-F238E27FC236}">
                <a16:creationId xmlns:a16="http://schemas.microsoft.com/office/drawing/2014/main" xmlns="" id="{9C0723A2-1B89-4504-B733-DEF7AC21ED3B}"/>
              </a:ext>
            </a:extLst>
          </p:cNvPr>
          <p:cNvSpPr>
            <a:spLocks/>
          </p:cNvSpPr>
          <p:nvPr/>
        </p:nvSpPr>
        <p:spPr bwMode="auto">
          <a:xfrm>
            <a:off x="11582128" y="6111589"/>
            <a:ext cx="587116" cy="545017"/>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81">
            <a:extLst>
              <a:ext uri="{FF2B5EF4-FFF2-40B4-BE49-F238E27FC236}">
                <a16:creationId xmlns:a16="http://schemas.microsoft.com/office/drawing/2014/main" xmlns="" id="{4F002311-0FFD-4DEE-9864-9917084B29E0}"/>
              </a:ext>
            </a:extLst>
          </p:cNvPr>
          <p:cNvSpPr>
            <a:spLocks/>
          </p:cNvSpPr>
          <p:nvPr/>
        </p:nvSpPr>
        <p:spPr bwMode="auto">
          <a:xfrm>
            <a:off x="11852929" y="5629153"/>
            <a:ext cx="316314" cy="413030"/>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82">
            <a:extLst>
              <a:ext uri="{FF2B5EF4-FFF2-40B4-BE49-F238E27FC236}">
                <a16:creationId xmlns:a16="http://schemas.microsoft.com/office/drawing/2014/main" xmlns="" id="{DFA055D6-9E98-4143-97C8-79C1F44FCBE5}"/>
              </a:ext>
            </a:extLst>
          </p:cNvPr>
          <p:cNvSpPr>
            <a:spLocks/>
          </p:cNvSpPr>
          <p:nvPr/>
        </p:nvSpPr>
        <p:spPr bwMode="auto">
          <a:xfrm>
            <a:off x="11702737" y="1953990"/>
            <a:ext cx="52340" cy="55754"/>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83">
            <a:extLst>
              <a:ext uri="{FF2B5EF4-FFF2-40B4-BE49-F238E27FC236}">
                <a16:creationId xmlns:a16="http://schemas.microsoft.com/office/drawing/2014/main" xmlns="" id="{55F8005B-89B3-4124-9965-A2CA5D709F90}"/>
              </a:ext>
            </a:extLst>
          </p:cNvPr>
          <p:cNvSpPr>
            <a:spLocks noEditPoints="1"/>
          </p:cNvSpPr>
          <p:nvPr/>
        </p:nvSpPr>
        <p:spPr bwMode="auto">
          <a:xfrm>
            <a:off x="11691359" y="1942612"/>
            <a:ext cx="75096" cy="76234"/>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Oval 84">
            <a:extLst>
              <a:ext uri="{FF2B5EF4-FFF2-40B4-BE49-F238E27FC236}">
                <a16:creationId xmlns:a16="http://schemas.microsoft.com/office/drawing/2014/main" xmlns="" id="{07D0A0E3-55EC-4350-A4BB-F37A76F5AB0F}"/>
              </a:ext>
            </a:extLst>
          </p:cNvPr>
          <p:cNvSpPr>
            <a:spLocks noChangeArrowheads="1"/>
          </p:cNvSpPr>
          <p:nvPr/>
        </p:nvSpPr>
        <p:spPr bwMode="auto">
          <a:xfrm>
            <a:off x="7413150" y="6437006"/>
            <a:ext cx="32997" cy="34135"/>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85">
            <a:extLst>
              <a:ext uri="{FF2B5EF4-FFF2-40B4-BE49-F238E27FC236}">
                <a16:creationId xmlns:a16="http://schemas.microsoft.com/office/drawing/2014/main" xmlns="" id="{BFE723AC-FC92-4715-ADCB-2E61EFAF0DC6}"/>
              </a:ext>
            </a:extLst>
          </p:cNvPr>
          <p:cNvSpPr>
            <a:spLocks noEditPoints="1"/>
          </p:cNvSpPr>
          <p:nvPr/>
        </p:nvSpPr>
        <p:spPr bwMode="auto">
          <a:xfrm>
            <a:off x="7401772" y="6425628"/>
            <a:ext cx="55754"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86">
            <a:extLst>
              <a:ext uri="{FF2B5EF4-FFF2-40B4-BE49-F238E27FC236}">
                <a16:creationId xmlns:a16="http://schemas.microsoft.com/office/drawing/2014/main" xmlns="" id="{8B7568B5-16C1-4452-B55B-E50DF5ABF32A}"/>
              </a:ext>
            </a:extLst>
          </p:cNvPr>
          <p:cNvSpPr>
            <a:spLocks/>
          </p:cNvSpPr>
          <p:nvPr/>
        </p:nvSpPr>
        <p:spPr bwMode="auto">
          <a:xfrm>
            <a:off x="7723776" y="6633850"/>
            <a:ext cx="47788" cy="47788"/>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87">
            <a:extLst>
              <a:ext uri="{FF2B5EF4-FFF2-40B4-BE49-F238E27FC236}">
                <a16:creationId xmlns:a16="http://schemas.microsoft.com/office/drawing/2014/main" xmlns="" id="{DC29F728-3CA8-4C28-A1AC-CE99D8D64196}"/>
              </a:ext>
            </a:extLst>
          </p:cNvPr>
          <p:cNvSpPr>
            <a:spLocks noEditPoints="1"/>
          </p:cNvSpPr>
          <p:nvPr/>
        </p:nvSpPr>
        <p:spPr bwMode="auto">
          <a:xfrm>
            <a:off x="7712397" y="6622472"/>
            <a:ext cx="69407" cy="70545"/>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Oval 88">
            <a:extLst>
              <a:ext uri="{FF2B5EF4-FFF2-40B4-BE49-F238E27FC236}">
                <a16:creationId xmlns:a16="http://schemas.microsoft.com/office/drawing/2014/main" xmlns="" id="{030E890C-7B7E-4EE9-9933-FF75977282D4}"/>
              </a:ext>
            </a:extLst>
          </p:cNvPr>
          <p:cNvSpPr>
            <a:spLocks noChangeArrowheads="1"/>
          </p:cNvSpPr>
          <p:nvPr/>
        </p:nvSpPr>
        <p:spPr bwMode="auto">
          <a:xfrm>
            <a:off x="12040670" y="3853014"/>
            <a:ext cx="42100"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89">
            <a:extLst>
              <a:ext uri="{FF2B5EF4-FFF2-40B4-BE49-F238E27FC236}">
                <a16:creationId xmlns:a16="http://schemas.microsoft.com/office/drawing/2014/main" xmlns="" id="{5F3C2687-FA8D-460D-B58E-4BBB5A811878}"/>
              </a:ext>
            </a:extLst>
          </p:cNvPr>
          <p:cNvSpPr>
            <a:spLocks noEditPoints="1"/>
          </p:cNvSpPr>
          <p:nvPr/>
        </p:nvSpPr>
        <p:spPr bwMode="auto">
          <a:xfrm>
            <a:off x="12029292" y="3841636"/>
            <a:ext cx="61442" cy="62581"/>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Oval 90">
            <a:extLst>
              <a:ext uri="{FF2B5EF4-FFF2-40B4-BE49-F238E27FC236}">
                <a16:creationId xmlns:a16="http://schemas.microsoft.com/office/drawing/2014/main" xmlns="" id="{C65113DD-43C0-43C3-A747-AD7C526AB395}"/>
              </a:ext>
            </a:extLst>
          </p:cNvPr>
          <p:cNvSpPr>
            <a:spLocks noChangeArrowheads="1"/>
          </p:cNvSpPr>
          <p:nvPr/>
        </p:nvSpPr>
        <p:spPr bwMode="auto">
          <a:xfrm>
            <a:off x="10680973" y="4352518"/>
            <a:ext cx="69407" cy="70545"/>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91">
            <a:extLst>
              <a:ext uri="{FF2B5EF4-FFF2-40B4-BE49-F238E27FC236}">
                <a16:creationId xmlns:a16="http://schemas.microsoft.com/office/drawing/2014/main" xmlns="" id="{AD0C7934-109E-4C5E-AAC4-D759100AC846}"/>
              </a:ext>
            </a:extLst>
          </p:cNvPr>
          <p:cNvSpPr>
            <a:spLocks noEditPoints="1"/>
          </p:cNvSpPr>
          <p:nvPr/>
        </p:nvSpPr>
        <p:spPr bwMode="auto">
          <a:xfrm>
            <a:off x="10669595" y="4344553"/>
            <a:ext cx="92164" cy="89888"/>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92">
            <a:extLst>
              <a:ext uri="{FF2B5EF4-FFF2-40B4-BE49-F238E27FC236}">
                <a16:creationId xmlns:a16="http://schemas.microsoft.com/office/drawing/2014/main" xmlns="" id="{2AE90A24-924B-40C3-89A3-F73DEA277542}"/>
              </a:ext>
            </a:extLst>
          </p:cNvPr>
          <p:cNvSpPr>
            <a:spLocks/>
          </p:cNvSpPr>
          <p:nvPr/>
        </p:nvSpPr>
        <p:spPr bwMode="auto">
          <a:xfrm>
            <a:off x="11159996" y="4167053"/>
            <a:ext cx="30722" cy="28446"/>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93">
            <a:extLst>
              <a:ext uri="{FF2B5EF4-FFF2-40B4-BE49-F238E27FC236}">
                <a16:creationId xmlns:a16="http://schemas.microsoft.com/office/drawing/2014/main" xmlns="" id="{CF54C95F-7C68-4348-A558-E5D36D301D0F}"/>
              </a:ext>
            </a:extLst>
          </p:cNvPr>
          <p:cNvSpPr>
            <a:spLocks noEditPoints="1"/>
          </p:cNvSpPr>
          <p:nvPr/>
        </p:nvSpPr>
        <p:spPr bwMode="auto">
          <a:xfrm>
            <a:off x="11150894" y="4156812"/>
            <a:ext cx="50064" cy="5006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94">
            <a:extLst>
              <a:ext uri="{FF2B5EF4-FFF2-40B4-BE49-F238E27FC236}">
                <a16:creationId xmlns:a16="http://schemas.microsoft.com/office/drawing/2014/main" xmlns="" id="{A5FD4BCA-31E3-4DBB-B3EE-0C721B60C18C}"/>
              </a:ext>
            </a:extLst>
          </p:cNvPr>
          <p:cNvSpPr>
            <a:spLocks/>
          </p:cNvSpPr>
          <p:nvPr/>
        </p:nvSpPr>
        <p:spPr bwMode="auto">
          <a:xfrm>
            <a:off x="11522961" y="3780194"/>
            <a:ext cx="70545" cy="70545"/>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95">
            <a:extLst>
              <a:ext uri="{FF2B5EF4-FFF2-40B4-BE49-F238E27FC236}">
                <a16:creationId xmlns:a16="http://schemas.microsoft.com/office/drawing/2014/main" xmlns="" id="{CA65FFC6-8EE5-4573-93A5-03F2B8429DAC}"/>
              </a:ext>
            </a:extLst>
          </p:cNvPr>
          <p:cNvSpPr>
            <a:spLocks noEditPoints="1"/>
          </p:cNvSpPr>
          <p:nvPr/>
        </p:nvSpPr>
        <p:spPr bwMode="auto">
          <a:xfrm>
            <a:off x="11511583" y="3772229"/>
            <a:ext cx="89888" cy="89888"/>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Oval 96">
            <a:extLst>
              <a:ext uri="{FF2B5EF4-FFF2-40B4-BE49-F238E27FC236}">
                <a16:creationId xmlns:a16="http://schemas.microsoft.com/office/drawing/2014/main" xmlns="" id="{3F84DDCA-DED3-40E2-837F-B8C5EB33BC5A}"/>
              </a:ext>
            </a:extLst>
          </p:cNvPr>
          <p:cNvSpPr>
            <a:spLocks noChangeArrowheads="1"/>
          </p:cNvSpPr>
          <p:nvPr/>
        </p:nvSpPr>
        <p:spPr bwMode="auto">
          <a:xfrm>
            <a:off x="11534339" y="2116699"/>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97">
            <a:extLst>
              <a:ext uri="{FF2B5EF4-FFF2-40B4-BE49-F238E27FC236}">
                <a16:creationId xmlns:a16="http://schemas.microsoft.com/office/drawing/2014/main" xmlns="" id="{EAA6E875-3F02-44CF-8636-7C9FE044095D}"/>
              </a:ext>
            </a:extLst>
          </p:cNvPr>
          <p:cNvSpPr>
            <a:spLocks noEditPoints="1"/>
          </p:cNvSpPr>
          <p:nvPr/>
        </p:nvSpPr>
        <p:spPr bwMode="auto">
          <a:xfrm>
            <a:off x="11522961" y="2105321"/>
            <a:ext cx="64856" cy="64856"/>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98">
            <a:extLst>
              <a:ext uri="{FF2B5EF4-FFF2-40B4-BE49-F238E27FC236}">
                <a16:creationId xmlns:a16="http://schemas.microsoft.com/office/drawing/2014/main" xmlns="" id="{67BC1731-CF17-4789-9807-A7802840CFBE}"/>
              </a:ext>
            </a:extLst>
          </p:cNvPr>
          <p:cNvSpPr>
            <a:spLocks/>
          </p:cNvSpPr>
          <p:nvPr/>
        </p:nvSpPr>
        <p:spPr bwMode="auto">
          <a:xfrm>
            <a:off x="9967560" y="5208159"/>
            <a:ext cx="64856" cy="6144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99">
            <a:extLst>
              <a:ext uri="{FF2B5EF4-FFF2-40B4-BE49-F238E27FC236}">
                <a16:creationId xmlns:a16="http://schemas.microsoft.com/office/drawing/2014/main" xmlns="" id="{4A86D64A-46B8-409F-A804-0666EAD14F53}"/>
              </a:ext>
            </a:extLst>
          </p:cNvPr>
          <p:cNvSpPr>
            <a:spLocks noEditPoints="1"/>
          </p:cNvSpPr>
          <p:nvPr/>
        </p:nvSpPr>
        <p:spPr bwMode="auto">
          <a:xfrm>
            <a:off x="9959594" y="5196781"/>
            <a:ext cx="80786" cy="84199"/>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100">
            <a:extLst>
              <a:ext uri="{FF2B5EF4-FFF2-40B4-BE49-F238E27FC236}">
                <a16:creationId xmlns:a16="http://schemas.microsoft.com/office/drawing/2014/main" xmlns="" id="{D8E19477-AFEE-4DCB-80D9-FAD3045452F7}"/>
              </a:ext>
            </a:extLst>
          </p:cNvPr>
          <p:cNvSpPr>
            <a:spLocks/>
          </p:cNvSpPr>
          <p:nvPr/>
        </p:nvSpPr>
        <p:spPr bwMode="auto">
          <a:xfrm>
            <a:off x="10445445" y="6434731"/>
            <a:ext cx="53478" cy="55754"/>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101">
            <a:extLst>
              <a:ext uri="{FF2B5EF4-FFF2-40B4-BE49-F238E27FC236}">
                <a16:creationId xmlns:a16="http://schemas.microsoft.com/office/drawing/2014/main" xmlns="" id="{B189B94E-F332-4036-A0EA-DD99FF095A28}"/>
              </a:ext>
            </a:extLst>
          </p:cNvPr>
          <p:cNvSpPr>
            <a:spLocks noEditPoints="1"/>
          </p:cNvSpPr>
          <p:nvPr/>
        </p:nvSpPr>
        <p:spPr bwMode="auto">
          <a:xfrm>
            <a:off x="10435204" y="6425628"/>
            <a:ext cx="75096" cy="72821"/>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102">
            <a:extLst>
              <a:ext uri="{FF2B5EF4-FFF2-40B4-BE49-F238E27FC236}">
                <a16:creationId xmlns:a16="http://schemas.microsoft.com/office/drawing/2014/main" xmlns="" id="{7A7FAAC4-6EF3-4E6D-BA3D-A0D57382FA9B}"/>
              </a:ext>
            </a:extLst>
          </p:cNvPr>
          <p:cNvSpPr>
            <a:spLocks/>
          </p:cNvSpPr>
          <p:nvPr/>
        </p:nvSpPr>
        <p:spPr bwMode="auto">
          <a:xfrm>
            <a:off x="10765172" y="6543962"/>
            <a:ext cx="69407" cy="70545"/>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103">
            <a:extLst>
              <a:ext uri="{FF2B5EF4-FFF2-40B4-BE49-F238E27FC236}">
                <a16:creationId xmlns:a16="http://schemas.microsoft.com/office/drawing/2014/main" xmlns="" id="{FD924F0F-D9F9-4AFA-9ACD-C1869F258684}"/>
              </a:ext>
            </a:extLst>
          </p:cNvPr>
          <p:cNvSpPr>
            <a:spLocks noEditPoints="1"/>
          </p:cNvSpPr>
          <p:nvPr/>
        </p:nvSpPr>
        <p:spPr bwMode="auto">
          <a:xfrm>
            <a:off x="10756069" y="6532583"/>
            <a:ext cx="89888" cy="92164"/>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Freeform 104">
            <a:extLst>
              <a:ext uri="{FF2B5EF4-FFF2-40B4-BE49-F238E27FC236}">
                <a16:creationId xmlns:a16="http://schemas.microsoft.com/office/drawing/2014/main" xmlns="" id="{C7F12B29-3FB6-476B-80E0-6212DC3CE5DE}"/>
              </a:ext>
            </a:extLst>
          </p:cNvPr>
          <p:cNvSpPr>
            <a:spLocks/>
          </p:cNvSpPr>
          <p:nvPr/>
        </p:nvSpPr>
        <p:spPr bwMode="auto">
          <a:xfrm>
            <a:off x="10935845" y="5881750"/>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105">
            <a:extLst>
              <a:ext uri="{FF2B5EF4-FFF2-40B4-BE49-F238E27FC236}">
                <a16:creationId xmlns:a16="http://schemas.microsoft.com/office/drawing/2014/main" xmlns="" id="{0B3F6507-66CB-46EB-A799-90B601E50B54}"/>
              </a:ext>
            </a:extLst>
          </p:cNvPr>
          <p:cNvSpPr>
            <a:spLocks noEditPoints="1"/>
          </p:cNvSpPr>
          <p:nvPr/>
        </p:nvSpPr>
        <p:spPr bwMode="auto">
          <a:xfrm>
            <a:off x="10926743" y="5870371"/>
            <a:ext cx="59167" cy="61442"/>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Freeform 106">
            <a:extLst>
              <a:ext uri="{FF2B5EF4-FFF2-40B4-BE49-F238E27FC236}">
                <a16:creationId xmlns:a16="http://schemas.microsoft.com/office/drawing/2014/main" xmlns="" id="{D008DBB4-F4E8-4BC9-ADCC-D31FC7053B22}"/>
              </a:ext>
            </a:extLst>
          </p:cNvPr>
          <p:cNvSpPr>
            <a:spLocks/>
          </p:cNvSpPr>
          <p:nvPr/>
        </p:nvSpPr>
        <p:spPr bwMode="auto">
          <a:xfrm>
            <a:off x="11570750" y="5527887"/>
            <a:ext cx="72821" cy="76234"/>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Freeform 107">
            <a:extLst>
              <a:ext uri="{FF2B5EF4-FFF2-40B4-BE49-F238E27FC236}">
                <a16:creationId xmlns:a16="http://schemas.microsoft.com/office/drawing/2014/main" xmlns="" id="{8A606EA5-D813-4E9A-AB84-E6A16A7C7464}"/>
              </a:ext>
            </a:extLst>
          </p:cNvPr>
          <p:cNvSpPr>
            <a:spLocks noEditPoints="1"/>
          </p:cNvSpPr>
          <p:nvPr/>
        </p:nvSpPr>
        <p:spPr bwMode="auto">
          <a:xfrm>
            <a:off x="11559371" y="5516509"/>
            <a:ext cx="95577" cy="95577"/>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Oval 108">
            <a:extLst>
              <a:ext uri="{FF2B5EF4-FFF2-40B4-BE49-F238E27FC236}">
                <a16:creationId xmlns:a16="http://schemas.microsoft.com/office/drawing/2014/main" xmlns="" id="{5A80A41B-ECF0-4EDC-BAA6-F2C6FFBDF69E}"/>
              </a:ext>
            </a:extLst>
          </p:cNvPr>
          <p:cNvSpPr>
            <a:spLocks noChangeArrowheads="1"/>
          </p:cNvSpPr>
          <p:nvPr/>
        </p:nvSpPr>
        <p:spPr bwMode="auto">
          <a:xfrm>
            <a:off x="7057012" y="6220820"/>
            <a:ext cx="31859"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109">
            <a:extLst>
              <a:ext uri="{FF2B5EF4-FFF2-40B4-BE49-F238E27FC236}">
                <a16:creationId xmlns:a16="http://schemas.microsoft.com/office/drawing/2014/main" xmlns="" id="{619396EB-8A3A-46D5-B7D9-C1130A9872CA}"/>
              </a:ext>
            </a:extLst>
          </p:cNvPr>
          <p:cNvSpPr>
            <a:spLocks noEditPoints="1"/>
          </p:cNvSpPr>
          <p:nvPr/>
        </p:nvSpPr>
        <p:spPr bwMode="auto">
          <a:xfrm>
            <a:off x="7046772" y="6209442"/>
            <a:ext cx="52340" cy="53478"/>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110">
            <a:extLst>
              <a:ext uri="{FF2B5EF4-FFF2-40B4-BE49-F238E27FC236}">
                <a16:creationId xmlns:a16="http://schemas.microsoft.com/office/drawing/2014/main" xmlns="" id="{2D9AACB2-01D9-43FA-B301-24C959FF5390}"/>
              </a:ext>
            </a:extLst>
          </p:cNvPr>
          <p:cNvSpPr>
            <a:spLocks/>
          </p:cNvSpPr>
          <p:nvPr/>
        </p:nvSpPr>
        <p:spPr bwMode="auto">
          <a:xfrm>
            <a:off x="7793182" y="5774794"/>
            <a:ext cx="47788" cy="4778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111">
            <a:extLst>
              <a:ext uri="{FF2B5EF4-FFF2-40B4-BE49-F238E27FC236}">
                <a16:creationId xmlns:a16="http://schemas.microsoft.com/office/drawing/2014/main" xmlns="" id="{C54BC6CD-DC69-4553-B20D-62EFCAE922D7}"/>
              </a:ext>
            </a:extLst>
          </p:cNvPr>
          <p:cNvSpPr>
            <a:spLocks noEditPoints="1"/>
          </p:cNvSpPr>
          <p:nvPr/>
        </p:nvSpPr>
        <p:spPr bwMode="auto">
          <a:xfrm>
            <a:off x="7781804" y="5763416"/>
            <a:ext cx="70545" cy="70545"/>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Oval 112">
            <a:extLst>
              <a:ext uri="{FF2B5EF4-FFF2-40B4-BE49-F238E27FC236}">
                <a16:creationId xmlns:a16="http://schemas.microsoft.com/office/drawing/2014/main" xmlns="" id="{1974A800-4B95-4834-AAAF-11688DC22C72}"/>
              </a:ext>
            </a:extLst>
          </p:cNvPr>
          <p:cNvSpPr>
            <a:spLocks noChangeArrowheads="1"/>
          </p:cNvSpPr>
          <p:nvPr/>
        </p:nvSpPr>
        <p:spPr bwMode="auto">
          <a:xfrm>
            <a:off x="9256421" y="4206877"/>
            <a:ext cx="30722"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113">
            <a:extLst>
              <a:ext uri="{FF2B5EF4-FFF2-40B4-BE49-F238E27FC236}">
                <a16:creationId xmlns:a16="http://schemas.microsoft.com/office/drawing/2014/main" xmlns="" id="{BE74D2A8-978C-4E28-B6BB-EF833593BE18}"/>
              </a:ext>
            </a:extLst>
          </p:cNvPr>
          <p:cNvSpPr>
            <a:spLocks noEditPoints="1"/>
          </p:cNvSpPr>
          <p:nvPr/>
        </p:nvSpPr>
        <p:spPr bwMode="auto">
          <a:xfrm>
            <a:off x="9245043" y="4195498"/>
            <a:ext cx="53478" cy="53478"/>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Freeform 114">
            <a:extLst>
              <a:ext uri="{FF2B5EF4-FFF2-40B4-BE49-F238E27FC236}">
                <a16:creationId xmlns:a16="http://schemas.microsoft.com/office/drawing/2014/main" xmlns="" id="{17FF2ED6-2CFE-4B03-856D-BEA3E35DFFAE}"/>
              </a:ext>
            </a:extLst>
          </p:cNvPr>
          <p:cNvSpPr>
            <a:spLocks/>
          </p:cNvSpPr>
          <p:nvPr/>
        </p:nvSpPr>
        <p:spPr bwMode="auto">
          <a:xfrm>
            <a:off x="10118889" y="4817887"/>
            <a:ext cx="69407" cy="70545"/>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115">
            <a:extLst>
              <a:ext uri="{FF2B5EF4-FFF2-40B4-BE49-F238E27FC236}">
                <a16:creationId xmlns:a16="http://schemas.microsoft.com/office/drawing/2014/main" xmlns="" id="{5B5B39D7-C85F-4A61-A631-153B5769EBE8}"/>
              </a:ext>
            </a:extLst>
          </p:cNvPr>
          <p:cNvSpPr>
            <a:spLocks noEditPoints="1"/>
          </p:cNvSpPr>
          <p:nvPr/>
        </p:nvSpPr>
        <p:spPr bwMode="auto">
          <a:xfrm>
            <a:off x="10107511" y="4807646"/>
            <a:ext cx="89888" cy="88750"/>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116">
            <a:extLst>
              <a:ext uri="{FF2B5EF4-FFF2-40B4-BE49-F238E27FC236}">
                <a16:creationId xmlns:a16="http://schemas.microsoft.com/office/drawing/2014/main" xmlns="" id="{A9C79E7E-A621-4BAE-ABA1-343217A8DDA9}"/>
              </a:ext>
            </a:extLst>
          </p:cNvPr>
          <p:cNvSpPr>
            <a:spLocks/>
          </p:cNvSpPr>
          <p:nvPr/>
        </p:nvSpPr>
        <p:spPr bwMode="auto">
          <a:xfrm>
            <a:off x="9469194" y="4913464"/>
            <a:ext cx="34135" cy="34135"/>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 name="Freeform 117">
            <a:extLst>
              <a:ext uri="{FF2B5EF4-FFF2-40B4-BE49-F238E27FC236}">
                <a16:creationId xmlns:a16="http://schemas.microsoft.com/office/drawing/2014/main" xmlns="" id="{F0FC4768-0F20-45BE-82B2-0A3CC91E4E2F}"/>
              </a:ext>
            </a:extLst>
          </p:cNvPr>
          <p:cNvSpPr>
            <a:spLocks noEditPoints="1"/>
          </p:cNvSpPr>
          <p:nvPr/>
        </p:nvSpPr>
        <p:spPr bwMode="auto">
          <a:xfrm>
            <a:off x="9457816" y="4902086"/>
            <a:ext cx="56891"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Freeform 118">
            <a:extLst>
              <a:ext uri="{FF2B5EF4-FFF2-40B4-BE49-F238E27FC236}">
                <a16:creationId xmlns:a16="http://schemas.microsoft.com/office/drawing/2014/main" xmlns="" id="{0F54B82D-1EDE-4DAF-B9AF-A8984385B3E7}"/>
              </a:ext>
            </a:extLst>
          </p:cNvPr>
          <p:cNvSpPr>
            <a:spLocks/>
          </p:cNvSpPr>
          <p:nvPr/>
        </p:nvSpPr>
        <p:spPr bwMode="auto">
          <a:xfrm>
            <a:off x="9494226" y="5043176"/>
            <a:ext cx="39824" cy="36410"/>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Freeform 119">
            <a:extLst>
              <a:ext uri="{FF2B5EF4-FFF2-40B4-BE49-F238E27FC236}">
                <a16:creationId xmlns:a16="http://schemas.microsoft.com/office/drawing/2014/main" xmlns="" id="{183CD5CB-C980-4566-A5A0-CC6CF4D5E27B}"/>
              </a:ext>
            </a:extLst>
          </p:cNvPr>
          <p:cNvSpPr>
            <a:spLocks noEditPoints="1"/>
          </p:cNvSpPr>
          <p:nvPr/>
        </p:nvSpPr>
        <p:spPr bwMode="auto">
          <a:xfrm>
            <a:off x="9483985" y="5031797"/>
            <a:ext cx="58029" cy="59167"/>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Freeform 120">
            <a:extLst>
              <a:ext uri="{FF2B5EF4-FFF2-40B4-BE49-F238E27FC236}">
                <a16:creationId xmlns:a16="http://schemas.microsoft.com/office/drawing/2014/main" xmlns="" id="{689D50DA-0864-412D-88DD-657A00CF1694}"/>
              </a:ext>
            </a:extLst>
          </p:cNvPr>
          <p:cNvSpPr>
            <a:spLocks/>
          </p:cNvSpPr>
          <p:nvPr/>
        </p:nvSpPr>
        <p:spPr bwMode="auto">
          <a:xfrm>
            <a:off x="9804851" y="5275291"/>
            <a:ext cx="30722" cy="3072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121">
            <a:extLst>
              <a:ext uri="{FF2B5EF4-FFF2-40B4-BE49-F238E27FC236}">
                <a16:creationId xmlns:a16="http://schemas.microsoft.com/office/drawing/2014/main" xmlns="" id="{04A9E380-FDB1-4950-A0D1-706D1F084AF2}"/>
              </a:ext>
            </a:extLst>
          </p:cNvPr>
          <p:cNvSpPr>
            <a:spLocks noEditPoints="1"/>
          </p:cNvSpPr>
          <p:nvPr/>
        </p:nvSpPr>
        <p:spPr bwMode="auto">
          <a:xfrm>
            <a:off x="9793472" y="5267326"/>
            <a:ext cx="51202" cy="5006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122">
            <a:extLst>
              <a:ext uri="{FF2B5EF4-FFF2-40B4-BE49-F238E27FC236}">
                <a16:creationId xmlns:a16="http://schemas.microsoft.com/office/drawing/2014/main" xmlns="" id="{F22C9950-5646-4888-99F4-F3362F914D6D}"/>
              </a:ext>
            </a:extLst>
          </p:cNvPr>
          <p:cNvSpPr>
            <a:spLocks/>
          </p:cNvSpPr>
          <p:nvPr/>
        </p:nvSpPr>
        <p:spPr bwMode="auto">
          <a:xfrm>
            <a:off x="11237368" y="5273015"/>
            <a:ext cx="53478" cy="53478"/>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123">
            <a:extLst>
              <a:ext uri="{FF2B5EF4-FFF2-40B4-BE49-F238E27FC236}">
                <a16:creationId xmlns:a16="http://schemas.microsoft.com/office/drawing/2014/main" xmlns="" id="{08D11FD6-E29F-4DF9-8466-E3FFE4DF15B2}"/>
              </a:ext>
            </a:extLst>
          </p:cNvPr>
          <p:cNvSpPr>
            <a:spLocks noEditPoints="1"/>
          </p:cNvSpPr>
          <p:nvPr/>
        </p:nvSpPr>
        <p:spPr bwMode="auto">
          <a:xfrm>
            <a:off x="11227127" y="5261637"/>
            <a:ext cx="71683" cy="76234"/>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Oval 124">
            <a:extLst>
              <a:ext uri="{FF2B5EF4-FFF2-40B4-BE49-F238E27FC236}">
                <a16:creationId xmlns:a16="http://schemas.microsoft.com/office/drawing/2014/main" xmlns="" id="{CBCE9CFE-A83C-4717-B3CE-19F77F92EFD8}"/>
              </a:ext>
            </a:extLst>
          </p:cNvPr>
          <p:cNvSpPr>
            <a:spLocks noChangeArrowheads="1"/>
          </p:cNvSpPr>
          <p:nvPr/>
        </p:nvSpPr>
        <p:spPr bwMode="auto">
          <a:xfrm>
            <a:off x="11528650" y="4147710"/>
            <a:ext cx="61442" cy="61442"/>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 name="Freeform 125">
            <a:extLst>
              <a:ext uri="{FF2B5EF4-FFF2-40B4-BE49-F238E27FC236}">
                <a16:creationId xmlns:a16="http://schemas.microsoft.com/office/drawing/2014/main" xmlns="" id="{681606CE-8CDA-4D31-8EFE-9A7608F0B019}"/>
              </a:ext>
            </a:extLst>
          </p:cNvPr>
          <p:cNvSpPr>
            <a:spLocks noEditPoints="1"/>
          </p:cNvSpPr>
          <p:nvPr/>
        </p:nvSpPr>
        <p:spPr bwMode="auto">
          <a:xfrm>
            <a:off x="11517272" y="4136332"/>
            <a:ext cx="81923" cy="84199"/>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 name="Freeform 126">
            <a:extLst>
              <a:ext uri="{FF2B5EF4-FFF2-40B4-BE49-F238E27FC236}">
                <a16:creationId xmlns:a16="http://schemas.microsoft.com/office/drawing/2014/main" xmlns="" id="{3C6C5764-ED41-4DBC-879C-7B1927D49E03}"/>
              </a:ext>
            </a:extLst>
          </p:cNvPr>
          <p:cNvSpPr>
            <a:spLocks/>
          </p:cNvSpPr>
          <p:nvPr/>
        </p:nvSpPr>
        <p:spPr bwMode="auto">
          <a:xfrm>
            <a:off x="7938824" y="6042183"/>
            <a:ext cx="64856" cy="63718"/>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 name="Freeform 127">
            <a:extLst>
              <a:ext uri="{FF2B5EF4-FFF2-40B4-BE49-F238E27FC236}">
                <a16:creationId xmlns:a16="http://schemas.microsoft.com/office/drawing/2014/main" xmlns="" id="{478020E4-D00C-4424-8641-E13BBB4ECB43}"/>
              </a:ext>
            </a:extLst>
          </p:cNvPr>
          <p:cNvSpPr>
            <a:spLocks noEditPoints="1"/>
          </p:cNvSpPr>
          <p:nvPr/>
        </p:nvSpPr>
        <p:spPr bwMode="auto">
          <a:xfrm>
            <a:off x="7927445" y="6030805"/>
            <a:ext cx="86474" cy="86474"/>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Oval 128">
            <a:extLst>
              <a:ext uri="{FF2B5EF4-FFF2-40B4-BE49-F238E27FC236}">
                <a16:creationId xmlns:a16="http://schemas.microsoft.com/office/drawing/2014/main" xmlns="" id="{1D331424-35CD-4543-85EE-5C560E40DC16}"/>
              </a:ext>
            </a:extLst>
          </p:cNvPr>
          <p:cNvSpPr>
            <a:spLocks noChangeArrowheads="1"/>
          </p:cNvSpPr>
          <p:nvPr/>
        </p:nvSpPr>
        <p:spPr bwMode="auto">
          <a:xfrm>
            <a:off x="8257414" y="5688320"/>
            <a:ext cx="39824" cy="38686"/>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 name="Freeform 129">
            <a:extLst>
              <a:ext uri="{FF2B5EF4-FFF2-40B4-BE49-F238E27FC236}">
                <a16:creationId xmlns:a16="http://schemas.microsoft.com/office/drawing/2014/main" xmlns="" id="{B959EBD3-2376-490F-8E41-2EC29A70EC0D}"/>
              </a:ext>
            </a:extLst>
          </p:cNvPr>
          <p:cNvSpPr>
            <a:spLocks noEditPoints="1"/>
          </p:cNvSpPr>
          <p:nvPr/>
        </p:nvSpPr>
        <p:spPr bwMode="auto">
          <a:xfrm>
            <a:off x="8247174" y="5676942"/>
            <a:ext cx="58029" cy="59167"/>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 name="Freeform 130">
            <a:extLst>
              <a:ext uri="{FF2B5EF4-FFF2-40B4-BE49-F238E27FC236}">
                <a16:creationId xmlns:a16="http://schemas.microsoft.com/office/drawing/2014/main" xmlns="" id="{E177B577-8CC6-4E77-AF12-D07AF2DF42B7}"/>
              </a:ext>
            </a:extLst>
          </p:cNvPr>
          <p:cNvSpPr>
            <a:spLocks/>
          </p:cNvSpPr>
          <p:nvPr/>
        </p:nvSpPr>
        <p:spPr bwMode="auto">
          <a:xfrm>
            <a:off x="8677270" y="6641814"/>
            <a:ext cx="59167" cy="61442"/>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 name="Freeform 131">
            <a:extLst>
              <a:ext uri="{FF2B5EF4-FFF2-40B4-BE49-F238E27FC236}">
                <a16:creationId xmlns:a16="http://schemas.microsoft.com/office/drawing/2014/main" xmlns="" id="{BA439EAE-F8AD-4F0C-93FF-284813835A83}"/>
              </a:ext>
            </a:extLst>
          </p:cNvPr>
          <p:cNvSpPr>
            <a:spLocks noEditPoints="1"/>
          </p:cNvSpPr>
          <p:nvPr/>
        </p:nvSpPr>
        <p:spPr bwMode="auto">
          <a:xfrm>
            <a:off x="8665892" y="6633850"/>
            <a:ext cx="81923" cy="78510"/>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 name="Oval 132">
            <a:extLst>
              <a:ext uri="{FF2B5EF4-FFF2-40B4-BE49-F238E27FC236}">
                <a16:creationId xmlns:a16="http://schemas.microsoft.com/office/drawing/2014/main" xmlns="" id="{860B24F4-E801-42AC-8E1C-C3D92D43F81D}"/>
              </a:ext>
            </a:extLst>
          </p:cNvPr>
          <p:cNvSpPr>
            <a:spLocks noChangeArrowheads="1"/>
          </p:cNvSpPr>
          <p:nvPr/>
        </p:nvSpPr>
        <p:spPr bwMode="auto">
          <a:xfrm>
            <a:off x="8851356" y="5674666"/>
            <a:ext cx="61442" cy="61442"/>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4" name="Freeform 133">
            <a:extLst>
              <a:ext uri="{FF2B5EF4-FFF2-40B4-BE49-F238E27FC236}">
                <a16:creationId xmlns:a16="http://schemas.microsoft.com/office/drawing/2014/main" xmlns="" id="{46885EA2-4DDC-4488-A257-FED9E72D0445}"/>
              </a:ext>
            </a:extLst>
          </p:cNvPr>
          <p:cNvSpPr>
            <a:spLocks noEditPoints="1"/>
          </p:cNvSpPr>
          <p:nvPr/>
        </p:nvSpPr>
        <p:spPr bwMode="auto">
          <a:xfrm>
            <a:off x="8839978" y="5663288"/>
            <a:ext cx="84199" cy="84199"/>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5" name="Freeform 134">
            <a:extLst>
              <a:ext uri="{FF2B5EF4-FFF2-40B4-BE49-F238E27FC236}">
                <a16:creationId xmlns:a16="http://schemas.microsoft.com/office/drawing/2014/main" xmlns="" id="{69D52AEF-59B3-48F4-AB1D-A327F91187A3}"/>
              </a:ext>
            </a:extLst>
          </p:cNvPr>
          <p:cNvSpPr>
            <a:spLocks/>
          </p:cNvSpPr>
          <p:nvPr/>
        </p:nvSpPr>
        <p:spPr bwMode="auto">
          <a:xfrm>
            <a:off x="9746822" y="6094523"/>
            <a:ext cx="55754" cy="53478"/>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135">
            <a:extLst>
              <a:ext uri="{FF2B5EF4-FFF2-40B4-BE49-F238E27FC236}">
                <a16:creationId xmlns:a16="http://schemas.microsoft.com/office/drawing/2014/main" xmlns="" id="{ECE51824-CBA8-47BC-84EA-86D06603B325}"/>
              </a:ext>
            </a:extLst>
          </p:cNvPr>
          <p:cNvSpPr>
            <a:spLocks noEditPoints="1"/>
          </p:cNvSpPr>
          <p:nvPr/>
        </p:nvSpPr>
        <p:spPr bwMode="auto">
          <a:xfrm>
            <a:off x="9735444" y="6084282"/>
            <a:ext cx="75096" cy="7509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Oval 136">
            <a:extLst>
              <a:ext uri="{FF2B5EF4-FFF2-40B4-BE49-F238E27FC236}">
                <a16:creationId xmlns:a16="http://schemas.microsoft.com/office/drawing/2014/main" xmlns="" id="{5EF9D786-5A9C-49B1-BA93-D569E889D748}"/>
              </a:ext>
            </a:extLst>
          </p:cNvPr>
          <p:cNvSpPr>
            <a:spLocks noChangeArrowheads="1"/>
          </p:cNvSpPr>
          <p:nvPr/>
        </p:nvSpPr>
        <p:spPr bwMode="auto">
          <a:xfrm>
            <a:off x="9007238" y="5407278"/>
            <a:ext cx="39824" cy="39824"/>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137">
            <a:extLst>
              <a:ext uri="{FF2B5EF4-FFF2-40B4-BE49-F238E27FC236}">
                <a16:creationId xmlns:a16="http://schemas.microsoft.com/office/drawing/2014/main" xmlns="" id="{D9AA932F-3419-48D4-9FC3-E218A64CDD48}"/>
              </a:ext>
            </a:extLst>
          </p:cNvPr>
          <p:cNvSpPr>
            <a:spLocks noEditPoints="1"/>
          </p:cNvSpPr>
          <p:nvPr/>
        </p:nvSpPr>
        <p:spPr bwMode="auto">
          <a:xfrm>
            <a:off x="8996997" y="5395900"/>
            <a:ext cx="61442" cy="6258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Freeform 138">
            <a:extLst>
              <a:ext uri="{FF2B5EF4-FFF2-40B4-BE49-F238E27FC236}">
                <a16:creationId xmlns:a16="http://schemas.microsoft.com/office/drawing/2014/main" xmlns="" id="{7279060A-6A73-4629-AE47-12C425F063C7}"/>
              </a:ext>
            </a:extLst>
          </p:cNvPr>
          <p:cNvSpPr>
            <a:spLocks/>
          </p:cNvSpPr>
          <p:nvPr/>
        </p:nvSpPr>
        <p:spPr bwMode="auto">
          <a:xfrm>
            <a:off x="9394098" y="3640241"/>
            <a:ext cx="47788" cy="4778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Freeform 139">
            <a:extLst>
              <a:ext uri="{FF2B5EF4-FFF2-40B4-BE49-F238E27FC236}">
                <a16:creationId xmlns:a16="http://schemas.microsoft.com/office/drawing/2014/main" xmlns="" id="{F209EC26-995E-457C-A0D2-DEC5CE1F0926}"/>
              </a:ext>
            </a:extLst>
          </p:cNvPr>
          <p:cNvSpPr>
            <a:spLocks noEditPoints="1"/>
          </p:cNvSpPr>
          <p:nvPr/>
        </p:nvSpPr>
        <p:spPr bwMode="auto">
          <a:xfrm>
            <a:off x="9382719" y="3628863"/>
            <a:ext cx="67132" cy="70545"/>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Oval 140">
            <a:extLst>
              <a:ext uri="{FF2B5EF4-FFF2-40B4-BE49-F238E27FC236}">
                <a16:creationId xmlns:a16="http://schemas.microsoft.com/office/drawing/2014/main" xmlns="" id="{A6954253-826F-4A90-B54C-63885A82FE02}"/>
              </a:ext>
            </a:extLst>
          </p:cNvPr>
          <p:cNvSpPr>
            <a:spLocks noChangeArrowheads="1"/>
          </p:cNvSpPr>
          <p:nvPr/>
        </p:nvSpPr>
        <p:spPr bwMode="auto">
          <a:xfrm>
            <a:off x="10006245" y="3831395"/>
            <a:ext cx="34135" cy="3299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141">
            <a:extLst>
              <a:ext uri="{FF2B5EF4-FFF2-40B4-BE49-F238E27FC236}">
                <a16:creationId xmlns:a16="http://schemas.microsoft.com/office/drawing/2014/main" xmlns="" id="{4E5C503D-040C-40F0-91D0-64EC68503FE3}"/>
              </a:ext>
            </a:extLst>
          </p:cNvPr>
          <p:cNvSpPr>
            <a:spLocks noEditPoints="1"/>
          </p:cNvSpPr>
          <p:nvPr/>
        </p:nvSpPr>
        <p:spPr bwMode="auto">
          <a:xfrm>
            <a:off x="9996005" y="3820017"/>
            <a:ext cx="55754" cy="55754"/>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Oval 142">
            <a:extLst>
              <a:ext uri="{FF2B5EF4-FFF2-40B4-BE49-F238E27FC236}">
                <a16:creationId xmlns:a16="http://schemas.microsoft.com/office/drawing/2014/main" xmlns="" id="{320043E4-1717-4323-852F-FA1859206A47}"/>
              </a:ext>
            </a:extLst>
          </p:cNvPr>
          <p:cNvSpPr>
            <a:spLocks noChangeArrowheads="1"/>
          </p:cNvSpPr>
          <p:nvPr/>
        </p:nvSpPr>
        <p:spPr bwMode="auto">
          <a:xfrm>
            <a:off x="9069344" y="3053404"/>
            <a:ext cx="81878" cy="81878"/>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143">
            <a:extLst>
              <a:ext uri="{FF2B5EF4-FFF2-40B4-BE49-F238E27FC236}">
                <a16:creationId xmlns:a16="http://schemas.microsoft.com/office/drawing/2014/main" xmlns="" id="{162308AC-1092-4883-A6F0-EB47FF5D97EC}"/>
              </a:ext>
            </a:extLst>
          </p:cNvPr>
          <p:cNvSpPr>
            <a:spLocks noEditPoints="1"/>
          </p:cNvSpPr>
          <p:nvPr/>
        </p:nvSpPr>
        <p:spPr bwMode="auto">
          <a:xfrm>
            <a:off x="9038357" y="3018975"/>
            <a:ext cx="111954" cy="115296"/>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5" name="Freeform 144">
            <a:extLst>
              <a:ext uri="{FF2B5EF4-FFF2-40B4-BE49-F238E27FC236}">
                <a16:creationId xmlns:a16="http://schemas.microsoft.com/office/drawing/2014/main" xmlns="" id="{4E973218-9C27-4E3B-97BF-BAC32623F7BD}"/>
              </a:ext>
            </a:extLst>
          </p:cNvPr>
          <p:cNvSpPr>
            <a:spLocks/>
          </p:cNvSpPr>
          <p:nvPr/>
        </p:nvSpPr>
        <p:spPr bwMode="auto">
          <a:xfrm>
            <a:off x="9984626" y="3219248"/>
            <a:ext cx="78510" cy="76234"/>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6" name="Freeform 145">
            <a:extLst>
              <a:ext uri="{FF2B5EF4-FFF2-40B4-BE49-F238E27FC236}">
                <a16:creationId xmlns:a16="http://schemas.microsoft.com/office/drawing/2014/main" xmlns="" id="{D5510D9F-3A16-4B63-BEF0-B985B522A501}"/>
              </a:ext>
            </a:extLst>
          </p:cNvPr>
          <p:cNvSpPr>
            <a:spLocks noEditPoints="1"/>
          </p:cNvSpPr>
          <p:nvPr/>
        </p:nvSpPr>
        <p:spPr bwMode="auto">
          <a:xfrm>
            <a:off x="9975524" y="3207869"/>
            <a:ext cx="95577" cy="97853"/>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146">
            <a:extLst>
              <a:ext uri="{FF2B5EF4-FFF2-40B4-BE49-F238E27FC236}">
                <a16:creationId xmlns:a16="http://schemas.microsoft.com/office/drawing/2014/main" xmlns="" id="{CCE1D569-714D-4338-AEF7-1ADE36888D6B}"/>
              </a:ext>
            </a:extLst>
          </p:cNvPr>
          <p:cNvSpPr>
            <a:spLocks/>
          </p:cNvSpPr>
          <p:nvPr/>
        </p:nvSpPr>
        <p:spPr bwMode="auto">
          <a:xfrm>
            <a:off x="10605877" y="3556043"/>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147">
            <a:extLst>
              <a:ext uri="{FF2B5EF4-FFF2-40B4-BE49-F238E27FC236}">
                <a16:creationId xmlns:a16="http://schemas.microsoft.com/office/drawing/2014/main" xmlns="" id="{5952E115-BAD7-4492-85D2-E09B53C3B4EC}"/>
              </a:ext>
            </a:extLst>
          </p:cNvPr>
          <p:cNvSpPr>
            <a:spLocks noEditPoints="1"/>
          </p:cNvSpPr>
          <p:nvPr/>
        </p:nvSpPr>
        <p:spPr bwMode="auto">
          <a:xfrm>
            <a:off x="10596774" y="3546940"/>
            <a:ext cx="59167" cy="59167"/>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9" name="Oval 148">
            <a:extLst>
              <a:ext uri="{FF2B5EF4-FFF2-40B4-BE49-F238E27FC236}">
                <a16:creationId xmlns:a16="http://schemas.microsoft.com/office/drawing/2014/main" xmlns="" id="{52784EB6-C281-42F1-BD85-A3E65C080854}"/>
              </a:ext>
            </a:extLst>
          </p:cNvPr>
          <p:cNvSpPr>
            <a:spLocks noChangeArrowheads="1"/>
          </p:cNvSpPr>
          <p:nvPr/>
        </p:nvSpPr>
        <p:spPr bwMode="auto">
          <a:xfrm>
            <a:off x="10316870" y="2357917"/>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0" name="Freeform 149">
            <a:extLst>
              <a:ext uri="{FF2B5EF4-FFF2-40B4-BE49-F238E27FC236}">
                <a16:creationId xmlns:a16="http://schemas.microsoft.com/office/drawing/2014/main" xmlns="" id="{96C8ED4F-51A6-4B34-A052-D56752BDB133}"/>
              </a:ext>
            </a:extLst>
          </p:cNvPr>
          <p:cNvSpPr>
            <a:spLocks noEditPoints="1"/>
          </p:cNvSpPr>
          <p:nvPr/>
        </p:nvSpPr>
        <p:spPr bwMode="auto">
          <a:xfrm>
            <a:off x="10305492" y="2346539"/>
            <a:ext cx="64856" cy="64856"/>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1" name="Oval 150">
            <a:extLst>
              <a:ext uri="{FF2B5EF4-FFF2-40B4-BE49-F238E27FC236}">
                <a16:creationId xmlns:a16="http://schemas.microsoft.com/office/drawing/2014/main" xmlns="" id="{9552601C-551C-4F79-AF2E-31F50322B258}"/>
              </a:ext>
            </a:extLst>
          </p:cNvPr>
          <p:cNvSpPr>
            <a:spLocks noChangeArrowheads="1"/>
          </p:cNvSpPr>
          <p:nvPr/>
        </p:nvSpPr>
        <p:spPr bwMode="auto">
          <a:xfrm>
            <a:off x="11565061" y="6490484"/>
            <a:ext cx="39824"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2" name="Freeform 151">
            <a:extLst>
              <a:ext uri="{FF2B5EF4-FFF2-40B4-BE49-F238E27FC236}">
                <a16:creationId xmlns:a16="http://schemas.microsoft.com/office/drawing/2014/main" xmlns="" id="{41502374-364D-4F1F-B8FD-86764E3BEEBB}"/>
              </a:ext>
            </a:extLst>
          </p:cNvPr>
          <p:cNvSpPr>
            <a:spLocks noEditPoints="1"/>
          </p:cNvSpPr>
          <p:nvPr/>
        </p:nvSpPr>
        <p:spPr bwMode="auto">
          <a:xfrm>
            <a:off x="11553683" y="6479106"/>
            <a:ext cx="61442" cy="61442"/>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3" name="Oval 152">
            <a:extLst>
              <a:ext uri="{FF2B5EF4-FFF2-40B4-BE49-F238E27FC236}">
                <a16:creationId xmlns:a16="http://schemas.microsoft.com/office/drawing/2014/main" xmlns="" id="{E288562A-C409-4562-8102-30BB9926CCF3}"/>
              </a:ext>
            </a:extLst>
          </p:cNvPr>
          <p:cNvSpPr>
            <a:spLocks noChangeArrowheads="1"/>
          </p:cNvSpPr>
          <p:nvPr/>
        </p:nvSpPr>
        <p:spPr bwMode="auto">
          <a:xfrm>
            <a:off x="11831311" y="5606397"/>
            <a:ext cx="50064" cy="512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4" name="Freeform 153">
            <a:extLst>
              <a:ext uri="{FF2B5EF4-FFF2-40B4-BE49-F238E27FC236}">
                <a16:creationId xmlns:a16="http://schemas.microsoft.com/office/drawing/2014/main" xmlns="" id="{4CB3919C-F97F-45F0-B7CD-CE9CD427D40E}"/>
              </a:ext>
            </a:extLst>
          </p:cNvPr>
          <p:cNvSpPr>
            <a:spLocks noEditPoints="1"/>
          </p:cNvSpPr>
          <p:nvPr/>
        </p:nvSpPr>
        <p:spPr bwMode="auto">
          <a:xfrm>
            <a:off x="11819933" y="5595019"/>
            <a:ext cx="72821" cy="73959"/>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TextBox 157">
            <a:extLst>
              <a:ext uri="{FF2B5EF4-FFF2-40B4-BE49-F238E27FC236}">
                <a16:creationId xmlns:a16="http://schemas.microsoft.com/office/drawing/2014/main" xmlns="" id="{9D2ED515-C41E-4065-A8E4-11B5D9E97B0B}"/>
              </a:ext>
            </a:extLst>
          </p:cNvPr>
          <p:cNvSpPr txBox="1"/>
          <p:nvPr/>
        </p:nvSpPr>
        <p:spPr>
          <a:xfrm>
            <a:off x="4900474" y="794769"/>
            <a:ext cx="2306737" cy="1107996"/>
          </a:xfrm>
          <a:prstGeom prst="rect">
            <a:avLst/>
          </a:prstGeom>
          <a:noFill/>
          <a:extLst>
            <a:ext uri="{31F19639-BCED-4A60-ADC4-E9642A236FB7}">
              <a14:hiddenScene3d xmlns:a14="http://schemas.microsoft.com/office/drawing/2010/main">
                <a:camera prst="obliqueBottomRight">
                  <a:rot lat="0" lon="0" rev="0"/>
                </a:camera>
                <a:lightRig rig="legacyFlat3" dir="b"/>
              </a14:hiddenScene3d>
            </a:ext>
            <a:ext uri="{E45631CC-5BF2-4C18-A39C-3461C7D3F71A}">
              <a14:hiddenSp3d xmlns:a14="http://schemas.microsoft.com/office/drawing/2010/main" extrusionH="19050000" prstMaterial="flat"/>
            </a:ext>
          </a:extLst>
        </p:spPr>
        <p:txBody>
          <a:bodyPr wrap="square" rtlCol="0">
            <a:spAutoFit/>
          </a:bodyPr>
          <a:lstStyle/>
          <a:p>
            <a:pPr algn="ctr"/>
            <a:r>
              <a:rPr lang="en-US" altLang="zh-CN" sz="6600" dirty="0" smtClean="0">
                <a:cs typeface="+mn-ea"/>
                <a:sym typeface="+mn-lt"/>
              </a:rPr>
              <a:t>20XX</a:t>
            </a:r>
            <a:endParaRPr lang="zh-CN" altLang="en-US" sz="6600" dirty="0">
              <a:cs typeface="+mn-ea"/>
              <a:sym typeface="+mn-lt"/>
            </a:endParaRPr>
          </a:p>
        </p:txBody>
      </p:sp>
      <p:sp>
        <p:nvSpPr>
          <p:cNvPr id="159" name="文本框 158">
            <a:extLst>
              <a:ext uri="{FF2B5EF4-FFF2-40B4-BE49-F238E27FC236}">
                <a16:creationId xmlns:a16="http://schemas.microsoft.com/office/drawing/2014/main" xmlns="" id="{D981383C-7EC8-4870-8EF6-B9FB4A878550}"/>
              </a:ext>
            </a:extLst>
          </p:cNvPr>
          <p:cNvSpPr txBox="1"/>
          <p:nvPr/>
        </p:nvSpPr>
        <p:spPr>
          <a:xfrm>
            <a:off x="2198379" y="2010105"/>
            <a:ext cx="7807866" cy="1862048"/>
          </a:xfrm>
          <a:prstGeom prst="rect">
            <a:avLst/>
          </a:prstGeom>
          <a:noFill/>
        </p:spPr>
        <p:txBody>
          <a:bodyPr wrap="square" rtlCol="0">
            <a:spAutoFit/>
          </a:bodyPr>
          <a:lstStyle/>
          <a:p>
            <a:pPr algn="ctr"/>
            <a:r>
              <a:rPr lang="zh-CN" altLang="en-US" sz="11500" spc="300" dirty="0">
                <a:solidFill>
                  <a:srgbClr val="2B2B2B"/>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mn-ea"/>
                <a:sym typeface="+mn-lt"/>
              </a:rPr>
              <a:t>感谢聆听</a:t>
            </a:r>
          </a:p>
        </p:txBody>
      </p:sp>
      <p:sp>
        <p:nvSpPr>
          <p:cNvPr id="160" name="文本框 159">
            <a:extLst>
              <a:ext uri="{FF2B5EF4-FFF2-40B4-BE49-F238E27FC236}">
                <a16:creationId xmlns:a16="http://schemas.microsoft.com/office/drawing/2014/main" xmlns="" id="{36BF8641-DE0B-4945-BED7-0216F13221C5}"/>
              </a:ext>
            </a:extLst>
          </p:cNvPr>
          <p:cNvSpPr txBox="1"/>
          <p:nvPr/>
        </p:nvSpPr>
        <p:spPr>
          <a:xfrm>
            <a:off x="2750741" y="3674425"/>
            <a:ext cx="6690519" cy="646331"/>
          </a:xfrm>
          <a:prstGeom prst="rect">
            <a:avLst/>
          </a:prstGeom>
          <a:noFill/>
        </p:spPr>
        <p:txBody>
          <a:bodyPr wrap="square" rtlCol="0">
            <a:spAutoFit/>
          </a:bodyPr>
          <a:lstStyle/>
          <a:p>
            <a:pPr algn="ctr"/>
            <a:r>
              <a:rPr lang="en-US" altLang="zh-CN" sz="3600" dirty="0">
                <a:solidFill>
                  <a:srgbClr val="A6A6A6"/>
                </a:solidFill>
                <a:cs typeface="+mn-ea"/>
                <a:sym typeface="+mn-lt"/>
              </a:rPr>
              <a:t>Thank you for listening</a:t>
            </a:r>
            <a:endParaRPr lang="zh-CN" altLang="en-US" sz="3600" dirty="0">
              <a:solidFill>
                <a:srgbClr val="A6A6A6"/>
              </a:solidFill>
              <a:cs typeface="+mn-ea"/>
              <a:sym typeface="+mn-lt"/>
            </a:endParaRPr>
          </a:p>
        </p:txBody>
      </p:sp>
      <p:grpSp>
        <p:nvGrpSpPr>
          <p:cNvPr id="164" name="组合 163">
            <a:extLst>
              <a:ext uri="{FF2B5EF4-FFF2-40B4-BE49-F238E27FC236}">
                <a16:creationId xmlns:a16="http://schemas.microsoft.com/office/drawing/2014/main" xmlns="" id="{658FFCED-3262-4E6F-BB41-AADAFDBF4CBC}"/>
              </a:ext>
            </a:extLst>
          </p:cNvPr>
          <p:cNvGrpSpPr/>
          <p:nvPr/>
        </p:nvGrpSpPr>
        <p:grpSpPr>
          <a:xfrm>
            <a:off x="4622570" y="4977251"/>
            <a:ext cx="2946860" cy="546208"/>
            <a:chOff x="1207894" y="5909769"/>
            <a:chExt cx="3065854" cy="542325"/>
          </a:xfrm>
        </p:grpSpPr>
        <p:sp>
          <p:nvSpPr>
            <p:cNvPr id="162" name="矩形: 圆角 161">
              <a:extLst>
                <a:ext uri="{FF2B5EF4-FFF2-40B4-BE49-F238E27FC236}">
                  <a16:creationId xmlns:a16="http://schemas.microsoft.com/office/drawing/2014/main" xmlns="" id="{3FA8E36D-1651-4F6E-B498-4B03727C84E6}"/>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63" name="文本框 162">
              <a:extLst>
                <a:ext uri="{FF2B5EF4-FFF2-40B4-BE49-F238E27FC236}">
                  <a16:creationId xmlns:a16="http://schemas.microsoft.com/office/drawing/2014/main" xmlns="" id="{BD765320-2B90-4B84-A343-8E9F7347DB5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smtClean="0">
                  <a:solidFill>
                    <a:srgbClr val="276B91"/>
                  </a:solidFill>
                  <a:effectLst>
                    <a:innerShdw blurRad="63500" dist="50800" dir="13500000">
                      <a:prstClr val="black">
                        <a:alpha val="50000"/>
                      </a:prstClr>
                    </a:innerShdw>
                  </a:effectLst>
                  <a:cs typeface="+mn-ea"/>
                  <a:sym typeface="+mn-lt"/>
                </a:rPr>
                <a:t>20XX.01.01</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Tree>
    <p:extLst>
      <p:ext uri="{BB962C8B-B14F-4D97-AF65-F5344CB8AC3E}">
        <p14:creationId xmlns:p14="http://schemas.microsoft.com/office/powerpoint/2010/main" val="39264054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275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3400"/>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childTnLst>
                              </p:cTn>
                            </p:par>
                            <p:par>
                              <p:cTn id="1434" fill="hold">
                                <p:stCondLst>
                                  <p:cond delay="4400"/>
                                </p:stCondLst>
                                <p:childTnLst>
                                  <p:par>
                                    <p:cTn id="1435" presetID="2" presetClass="entr" presetSubtype="4" fill="hold" nodeType="afterEffect" p14:presetBounceEnd="26000">
                                      <p:stCondLst>
                                        <p:cond delay="0"/>
                                      </p:stCondLst>
                                      <p:childTnLst>
                                        <p:set>
                                          <p:cBhvr>
                                            <p:cTn id="1436" dur="1" fill="hold">
                                              <p:stCondLst>
                                                <p:cond delay="0"/>
                                              </p:stCondLst>
                                            </p:cTn>
                                            <p:tgtEl>
                                              <p:spTgt spid="164"/>
                                            </p:tgtEl>
                                            <p:attrNameLst>
                                              <p:attrName>style.visibility</p:attrName>
                                            </p:attrNameLst>
                                          </p:cBhvr>
                                          <p:to>
                                            <p:strVal val="visible"/>
                                          </p:to>
                                        </p:set>
                                        <p:anim calcmode="lin" valueType="num" p14:bounceEnd="26000">
                                          <p:cBhvr additive="base">
                                            <p:cTn id="1437" dur="1000" fill="hold"/>
                                            <p:tgtEl>
                                              <p:spTgt spid="164"/>
                                            </p:tgtEl>
                                            <p:attrNameLst>
                                              <p:attrName>ppt_x</p:attrName>
                                            </p:attrNameLst>
                                          </p:cBhvr>
                                          <p:tavLst>
                                            <p:tav tm="0">
                                              <p:val>
                                                <p:strVal val="#ppt_x"/>
                                              </p:val>
                                            </p:tav>
                                            <p:tav tm="100000">
                                              <p:val>
                                                <p:strVal val="#ppt_x"/>
                                              </p:val>
                                            </p:tav>
                                          </p:tavLst>
                                        </p:anim>
                                        <p:anim calcmode="lin" valueType="num" p14:bounceEnd="26000">
                                          <p:cBhvr additive="base">
                                            <p:cTn id="1438"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275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3400"/>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childTnLst>
                              </p:cTn>
                            </p:par>
                            <p:par>
                              <p:cTn id="1434" fill="hold">
                                <p:stCondLst>
                                  <p:cond delay="4400"/>
                                </p:stCondLst>
                                <p:childTnLst>
                                  <p:par>
                                    <p:cTn id="1435" presetID="2" presetClass="entr" presetSubtype="4" fill="hold" nodeType="afterEffect">
                                      <p:stCondLst>
                                        <p:cond delay="0"/>
                                      </p:stCondLst>
                                      <p:childTnLst>
                                        <p:set>
                                          <p:cBhvr>
                                            <p:cTn id="1436" dur="1" fill="hold">
                                              <p:stCondLst>
                                                <p:cond delay="0"/>
                                              </p:stCondLst>
                                            </p:cTn>
                                            <p:tgtEl>
                                              <p:spTgt spid="164"/>
                                            </p:tgtEl>
                                            <p:attrNameLst>
                                              <p:attrName>style.visibility</p:attrName>
                                            </p:attrNameLst>
                                          </p:cBhvr>
                                          <p:to>
                                            <p:strVal val="visible"/>
                                          </p:to>
                                        </p:set>
                                        <p:anim calcmode="lin" valueType="num">
                                          <p:cBhvr additive="base">
                                            <p:cTn id="1437" dur="1000" fill="hold"/>
                                            <p:tgtEl>
                                              <p:spTgt spid="164"/>
                                            </p:tgtEl>
                                            <p:attrNameLst>
                                              <p:attrName>ppt_x</p:attrName>
                                            </p:attrNameLst>
                                          </p:cBhvr>
                                          <p:tavLst>
                                            <p:tav tm="0">
                                              <p:val>
                                                <p:strVal val="#ppt_x"/>
                                              </p:val>
                                            </p:tav>
                                            <p:tav tm="100000">
                                              <p:val>
                                                <p:strVal val="#ppt_x"/>
                                              </p:val>
                                            </p:tav>
                                          </p:tavLst>
                                        </p:anim>
                                        <p:anim calcmode="lin" valueType="num">
                                          <p:cBhvr additive="base">
                                            <p:cTn id="1438"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96649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a:extLst>
              <a:ext uri="{FF2B5EF4-FFF2-40B4-BE49-F238E27FC236}">
                <a16:creationId xmlns:a16="http://schemas.microsoft.com/office/drawing/2014/main" xmlns="" id="{20940D5E-3295-47B0-A296-BBD550510E1E}"/>
              </a:ext>
            </a:extLst>
          </p:cNvPr>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文本框 214">
            <a:extLst>
              <a:ext uri="{FF2B5EF4-FFF2-40B4-BE49-F238E27FC236}">
                <a16:creationId xmlns:a16="http://schemas.microsoft.com/office/drawing/2014/main" xmlns="" id="{A749808C-69DF-4D7E-ADEC-025D64CB81B0}"/>
              </a:ext>
            </a:extLst>
          </p:cNvPr>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01</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a:extLst>
              <a:ext uri="{FF2B5EF4-FFF2-40B4-BE49-F238E27FC236}">
                <a16:creationId xmlns:a16="http://schemas.microsoft.com/office/drawing/2014/main" xmlns="" id="{B8DD0E83-3775-4238-81F1-5FF89C0F44E4}"/>
              </a:ext>
            </a:extLst>
          </p:cNvPr>
          <p:cNvSpPr/>
          <p:nvPr/>
        </p:nvSpPr>
        <p:spPr>
          <a:xfrm>
            <a:off x="1806891" y="1655158"/>
            <a:ext cx="3816762" cy="584775"/>
          </a:xfrm>
          <a:prstGeom prst="rect">
            <a:avLst/>
          </a:prstGeom>
        </p:spPr>
        <p:txBody>
          <a:bodyPr wrap="square">
            <a:spAutoFit/>
          </a:bodyPr>
          <a:lstStyle/>
          <a:p>
            <a:pPr algn="ctr"/>
            <a:r>
              <a:rPr lang="en-US" altLang="zh-CN" sz="1600" spc="300" dirty="0">
                <a:solidFill>
                  <a:srgbClr val="D9D9D9"/>
                </a:solidFill>
                <a:effectLst>
                  <a:outerShdw blurRad="38100" dist="38100" dir="2700000" algn="tl">
                    <a:srgbClr val="000000">
                      <a:alpha val="43137"/>
                    </a:srgbClr>
                  </a:outerShdw>
                </a:effectLst>
                <a:cs typeface="+mn-ea"/>
                <a:sym typeface="+mn-lt"/>
              </a:rPr>
              <a:t>COMPANY AND </a:t>
            </a:r>
          </a:p>
          <a:p>
            <a:pPr algn="ctr"/>
            <a:r>
              <a:rPr lang="en-US" altLang="zh-CN" sz="1600" spc="300" dirty="0">
                <a:solidFill>
                  <a:srgbClr val="D9D9D9"/>
                </a:solidFill>
                <a:effectLst>
                  <a:outerShdw blurRad="38100" dist="38100" dir="2700000" algn="tl">
                    <a:srgbClr val="000000">
                      <a:alpha val="43137"/>
                    </a:srgbClr>
                  </a:outerShdw>
                </a:effectLst>
                <a:cs typeface="+mn-ea"/>
                <a:sym typeface="+mn-lt"/>
              </a:rPr>
              <a:t>TEAM INTRODUCTION</a:t>
            </a:r>
            <a:endParaRPr lang="zh-CN" altLang="en-US" sz="1600" spc="3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a:extLst>
              <a:ext uri="{FF2B5EF4-FFF2-40B4-BE49-F238E27FC236}">
                <a16:creationId xmlns:a16="http://schemas.microsoft.com/office/drawing/2014/main" xmlns="" id="{B439A59D-4AEC-4C88-BE29-F9652F436202}"/>
              </a:ext>
            </a:extLst>
          </p:cNvPr>
          <p:cNvSpPr/>
          <p:nvPr/>
        </p:nvSpPr>
        <p:spPr>
          <a:xfrm>
            <a:off x="1352476" y="3495875"/>
            <a:ext cx="5102916" cy="923330"/>
          </a:xfrm>
          <a:prstGeom prst="rect">
            <a:avLst/>
          </a:prstGeom>
        </p:spPr>
        <p:txBody>
          <a:bodyPr wrap="square">
            <a:spAutoFit/>
          </a:bodyPr>
          <a:lstStyle/>
          <a:p>
            <a:pPr lvl="0" algn="ctr" defTabSz="121917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p>
        </p:txBody>
      </p:sp>
      <p:sp>
        <p:nvSpPr>
          <p:cNvPr id="228" name="文本框 227">
            <a:extLst>
              <a:ext uri="{FF2B5EF4-FFF2-40B4-BE49-F238E27FC236}">
                <a16:creationId xmlns:a16="http://schemas.microsoft.com/office/drawing/2014/main" xmlns="" id="{A01271E0-966C-4C8F-84A4-DAB2CC0305F7}"/>
              </a:ext>
            </a:extLst>
          </p:cNvPr>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公司和团队介绍</a:t>
            </a:r>
          </a:p>
        </p:txBody>
      </p:sp>
      <p:grpSp>
        <p:nvGrpSpPr>
          <p:cNvPr id="229" name="组合 228">
            <a:extLst>
              <a:ext uri="{FF2B5EF4-FFF2-40B4-BE49-F238E27FC236}">
                <a16:creationId xmlns:a16="http://schemas.microsoft.com/office/drawing/2014/main" xmlns="" id="{6E677C40-A19E-4629-8890-FCFFF37CCF1E}"/>
              </a:ext>
            </a:extLst>
          </p:cNvPr>
          <p:cNvGrpSpPr/>
          <p:nvPr/>
        </p:nvGrpSpPr>
        <p:grpSpPr>
          <a:xfrm>
            <a:off x="2430503" y="4412372"/>
            <a:ext cx="2946860" cy="546208"/>
            <a:chOff x="1207894" y="5909769"/>
            <a:chExt cx="3065854" cy="542325"/>
          </a:xfrm>
        </p:grpSpPr>
        <p:sp>
          <p:nvSpPr>
            <p:cNvPr id="230" name="矩形: 圆角 229">
              <a:extLst>
                <a:ext uri="{FF2B5EF4-FFF2-40B4-BE49-F238E27FC236}">
                  <a16:creationId xmlns:a16="http://schemas.microsoft.com/office/drawing/2014/main" xmlns="" id="{7B6E6356-EBDD-45D5-BB2D-3AD32F87CCE8}"/>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a:extLst>
                <a:ext uri="{FF2B5EF4-FFF2-40B4-BE49-F238E27FC236}">
                  <a16:creationId xmlns:a16="http://schemas.microsoft.com/office/drawing/2014/main" xmlns="" id="{1C055F8B-C154-4BB3-AA3C-CDEE6E0107E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ONE</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a:extLst>
              <a:ext uri="{FF2B5EF4-FFF2-40B4-BE49-F238E27FC236}">
                <a16:creationId xmlns:a16="http://schemas.microsoft.com/office/drawing/2014/main" xmlns="" id="{517AD72B-C1A1-437F-A615-E1FB70461CB7}"/>
              </a:ext>
            </a:extLst>
          </p:cNvPr>
          <p:cNvGrpSpPr>
            <a:grpSpLocks noChangeAspect="1"/>
          </p:cNvGrpSpPr>
          <p:nvPr/>
        </p:nvGrpSpPr>
        <p:grpSpPr bwMode="auto">
          <a:xfrm>
            <a:off x="4063923" y="-786212"/>
            <a:ext cx="8958262" cy="8563774"/>
            <a:chOff x="3358" y="42"/>
            <a:chExt cx="4519" cy="4320"/>
          </a:xfrm>
        </p:grpSpPr>
        <p:sp>
          <p:nvSpPr>
            <p:cNvPr id="32" name="Freeform 5">
              <a:extLst>
                <a:ext uri="{FF2B5EF4-FFF2-40B4-BE49-F238E27FC236}">
                  <a16:creationId xmlns:a16="http://schemas.microsoft.com/office/drawing/2014/main" xmlns="" id="{181B97C6-2C63-4669-AE3C-0393AAD00A9E}"/>
                </a:ext>
              </a:extLst>
            </p:cNvPr>
            <p:cNvSpPr>
              <a:spLocks/>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
              <a:extLst>
                <a:ext uri="{FF2B5EF4-FFF2-40B4-BE49-F238E27FC236}">
                  <a16:creationId xmlns:a16="http://schemas.microsoft.com/office/drawing/2014/main" xmlns="" id="{12FB20DA-CD54-479C-9075-49D56A0A08D2}"/>
                </a:ext>
              </a:extLst>
            </p:cNvPr>
            <p:cNvSpPr>
              <a:spLocks/>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7">
              <a:extLst>
                <a:ext uri="{FF2B5EF4-FFF2-40B4-BE49-F238E27FC236}">
                  <a16:creationId xmlns:a16="http://schemas.microsoft.com/office/drawing/2014/main" xmlns="" id="{C08E5B73-4E28-4F46-B338-4DE06862B799}"/>
                </a:ext>
              </a:extLst>
            </p:cNvPr>
            <p:cNvSpPr>
              <a:spLocks/>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8">
              <a:extLst>
                <a:ext uri="{FF2B5EF4-FFF2-40B4-BE49-F238E27FC236}">
                  <a16:creationId xmlns:a16="http://schemas.microsoft.com/office/drawing/2014/main" xmlns="" id="{A5A35F9C-F409-4522-9A52-E676B76BC8F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9">
              <a:extLst>
                <a:ext uri="{FF2B5EF4-FFF2-40B4-BE49-F238E27FC236}">
                  <a16:creationId xmlns:a16="http://schemas.microsoft.com/office/drawing/2014/main" xmlns="" id="{CC652D0D-C305-4C9F-8B28-C57005130746}"/>
                </a:ext>
              </a:extLst>
            </p:cNvPr>
            <p:cNvSpPr>
              <a:spLocks/>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10">
              <a:extLst>
                <a:ext uri="{FF2B5EF4-FFF2-40B4-BE49-F238E27FC236}">
                  <a16:creationId xmlns:a16="http://schemas.microsoft.com/office/drawing/2014/main" xmlns="" id="{0F124AD1-2836-4021-96C7-34F883E66E3F}"/>
                </a:ext>
              </a:extLst>
            </p:cNvPr>
            <p:cNvSpPr>
              <a:spLocks/>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11">
              <a:extLst>
                <a:ext uri="{FF2B5EF4-FFF2-40B4-BE49-F238E27FC236}">
                  <a16:creationId xmlns:a16="http://schemas.microsoft.com/office/drawing/2014/main" xmlns="" id="{332AA0B8-C233-4DB5-AC75-325E6A7D2DC5}"/>
                </a:ext>
              </a:extLst>
            </p:cNvPr>
            <p:cNvSpPr>
              <a:spLocks/>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12">
              <a:extLst>
                <a:ext uri="{FF2B5EF4-FFF2-40B4-BE49-F238E27FC236}">
                  <a16:creationId xmlns:a16="http://schemas.microsoft.com/office/drawing/2014/main" xmlns="" id="{D3E52A14-7F62-4683-8DA8-6DA3A69139B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13">
              <a:extLst>
                <a:ext uri="{FF2B5EF4-FFF2-40B4-BE49-F238E27FC236}">
                  <a16:creationId xmlns:a16="http://schemas.microsoft.com/office/drawing/2014/main" xmlns="" id="{9426E82B-4141-4C95-BFA8-55CC58491EAF}"/>
                </a:ext>
              </a:extLst>
            </p:cNvPr>
            <p:cNvSpPr>
              <a:spLocks/>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14">
              <a:extLst>
                <a:ext uri="{FF2B5EF4-FFF2-40B4-BE49-F238E27FC236}">
                  <a16:creationId xmlns:a16="http://schemas.microsoft.com/office/drawing/2014/main" xmlns="" id="{3B9084AA-7E6B-468F-A3D2-05ED2D772A04}"/>
                </a:ext>
              </a:extLst>
            </p:cNvPr>
            <p:cNvSpPr>
              <a:spLocks/>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15">
              <a:extLst>
                <a:ext uri="{FF2B5EF4-FFF2-40B4-BE49-F238E27FC236}">
                  <a16:creationId xmlns:a16="http://schemas.microsoft.com/office/drawing/2014/main" xmlns="" id="{0B6B0169-19AA-4CB1-B7C1-F940CA705EC3}"/>
                </a:ext>
              </a:extLst>
            </p:cNvPr>
            <p:cNvSpPr>
              <a:spLocks/>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16">
              <a:extLst>
                <a:ext uri="{FF2B5EF4-FFF2-40B4-BE49-F238E27FC236}">
                  <a16:creationId xmlns:a16="http://schemas.microsoft.com/office/drawing/2014/main" xmlns="" id="{8EC36C43-5A60-496B-B05D-D5CF223B6D51}"/>
                </a:ext>
              </a:extLst>
            </p:cNvPr>
            <p:cNvSpPr>
              <a:spLocks/>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17">
              <a:extLst>
                <a:ext uri="{FF2B5EF4-FFF2-40B4-BE49-F238E27FC236}">
                  <a16:creationId xmlns:a16="http://schemas.microsoft.com/office/drawing/2014/main" xmlns="" id="{130A9CA7-C240-4723-A43E-FFCAD4E84F29}"/>
                </a:ext>
              </a:extLst>
            </p:cNvPr>
            <p:cNvSpPr>
              <a:spLocks/>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18">
              <a:extLst>
                <a:ext uri="{FF2B5EF4-FFF2-40B4-BE49-F238E27FC236}">
                  <a16:creationId xmlns:a16="http://schemas.microsoft.com/office/drawing/2014/main" xmlns="" id="{62A40C47-E055-4064-8DFF-EFE3CF97F21C}"/>
                </a:ext>
              </a:extLst>
            </p:cNvPr>
            <p:cNvSpPr>
              <a:spLocks/>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19">
              <a:extLst>
                <a:ext uri="{FF2B5EF4-FFF2-40B4-BE49-F238E27FC236}">
                  <a16:creationId xmlns:a16="http://schemas.microsoft.com/office/drawing/2014/main" xmlns="" id="{C0921D60-E7FE-455B-93E0-0516FCC78BB9}"/>
                </a:ext>
              </a:extLst>
            </p:cNvPr>
            <p:cNvSpPr>
              <a:spLocks/>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20">
              <a:extLst>
                <a:ext uri="{FF2B5EF4-FFF2-40B4-BE49-F238E27FC236}">
                  <a16:creationId xmlns:a16="http://schemas.microsoft.com/office/drawing/2014/main" xmlns="" id="{E0ECF4BF-9E0D-428C-846E-4C7285BC6C8C}"/>
                </a:ext>
              </a:extLst>
            </p:cNvPr>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21">
              <a:extLst>
                <a:ext uri="{FF2B5EF4-FFF2-40B4-BE49-F238E27FC236}">
                  <a16:creationId xmlns:a16="http://schemas.microsoft.com/office/drawing/2014/main" xmlns="" id="{87B0BA8A-A23F-4574-80E9-E2F85ECF2229}"/>
                </a:ext>
              </a:extLst>
            </p:cNvPr>
            <p:cNvSpPr>
              <a:spLocks/>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22">
              <a:extLst>
                <a:ext uri="{FF2B5EF4-FFF2-40B4-BE49-F238E27FC236}">
                  <a16:creationId xmlns:a16="http://schemas.microsoft.com/office/drawing/2014/main" xmlns="" id="{4E73602F-C322-4818-A0F1-EA485B6FA38F}"/>
                </a:ext>
              </a:extLst>
            </p:cNvPr>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23">
              <a:extLst>
                <a:ext uri="{FF2B5EF4-FFF2-40B4-BE49-F238E27FC236}">
                  <a16:creationId xmlns:a16="http://schemas.microsoft.com/office/drawing/2014/main" xmlns="" id="{18AAB5B5-BE61-45DC-AE42-B4771D2D4395}"/>
                </a:ext>
              </a:extLst>
            </p:cNvPr>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Freeform 24">
              <a:extLst>
                <a:ext uri="{FF2B5EF4-FFF2-40B4-BE49-F238E27FC236}">
                  <a16:creationId xmlns:a16="http://schemas.microsoft.com/office/drawing/2014/main" xmlns="" id="{5BB1FAD1-0F5F-4D90-9963-C0EF3EC293E0}"/>
                </a:ext>
              </a:extLst>
            </p:cNvPr>
            <p:cNvSpPr>
              <a:spLocks/>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25">
              <a:extLst>
                <a:ext uri="{FF2B5EF4-FFF2-40B4-BE49-F238E27FC236}">
                  <a16:creationId xmlns:a16="http://schemas.microsoft.com/office/drawing/2014/main" xmlns="" id="{EB2FB039-3240-4B91-BE81-93F588C64C1A}"/>
                </a:ext>
              </a:extLst>
            </p:cNvPr>
            <p:cNvSpPr>
              <a:spLocks/>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Freeform 26">
              <a:extLst>
                <a:ext uri="{FF2B5EF4-FFF2-40B4-BE49-F238E27FC236}">
                  <a16:creationId xmlns:a16="http://schemas.microsoft.com/office/drawing/2014/main" xmlns="" id="{5D693A86-82F1-4E90-A4F3-F0730183E1CB}"/>
                </a:ext>
              </a:extLst>
            </p:cNvPr>
            <p:cNvSpPr>
              <a:spLocks/>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27">
              <a:extLst>
                <a:ext uri="{FF2B5EF4-FFF2-40B4-BE49-F238E27FC236}">
                  <a16:creationId xmlns:a16="http://schemas.microsoft.com/office/drawing/2014/main" xmlns="" id="{FB92539D-8844-4BA2-A7D6-F17E480F26EA}"/>
                </a:ext>
              </a:extLst>
            </p:cNvPr>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9" name="Freeform 28">
              <a:extLst>
                <a:ext uri="{FF2B5EF4-FFF2-40B4-BE49-F238E27FC236}">
                  <a16:creationId xmlns:a16="http://schemas.microsoft.com/office/drawing/2014/main" xmlns="" id="{D04A01B0-6A63-4061-92BF-CE2D1ADC8116}"/>
                </a:ext>
              </a:extLst>
            </p:cNvPr>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0" name="Freeform 29">
              <a:extLst>
                <a:ext uri="{FF2B5EF4-FFF2-40B4-BE49-F238E27FC236}">
                  <a16:creationId xmlns:a16="http://schemas.microsoft.com/office/drawing/2014/main" xmlns="" id="{9F999685-FA80-4445-9249-1E673044B120}"/>
                </a:ext>
              </a:extLst>
            </p:cNvPr>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1" name="Freeform 30">
              <a:extLst>
                <a:ext uri="{FF2B5EF4-FFF2-40B4-BE49-F238E27FC236}">
                  <a16:creationId xmlns:a16="http://schemas.microsoft.com/office/drawing/2014/main" xmlns="" id="{83CC2964-CD9A-487D-8750-6573653D004C}"/>
                </a:ext>
              </a:extLst>
            </p:cNvPr>
            <p:cNvSpPr>
              <a:spLocks/>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2" name="Freeform 31">
              <a:extLst>
                <a:ext uri="{FF2B5EF4-FFF2-40B4-BE49-F238E27FC236}">
                  <a16:creationId xmlns:a16="http://schemas.microsoft.com/office/drawing/2014/main" xmlns="" id="{1B824B15-A225-44FB-9E36-AB20DACB09CB}"/>
                </a:ext>
              </a:extLst>
            </p:cNvPr>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3" name="Freeform 32">
              <a:extLst>
                <a:ext uri="{FF2B5EF4-FFF2-40B4-BE49-F238E27FC236}">
                  <a16:creationId xmlns:a16="http://schemas.microsoft.com/office/drawing/2014/main" xmlns="" id="{45978072-099E-414D-BB9A-80AD8C687E59}"/>
                </a:ext>
              </a:extLst>
            </p:cNvPr>
            <p:cNvSpPr>
              <a:spLocks/>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4" name="Freeform 33">
              <a:extLst>
                <a:ext uri="{FF2B5EF4-FFF2-40B4-BE49-F238E27FC236}">
                  <a16:creationId xmlns:a16="http://schemas.microsoft.com/office/drawing/2014/main" xmlns="" id="{60616BD0-4EBA-4511-A6B0-DBC26A2131C8}"/>
                </a:ext>
              </a:extLst>
            </p:cNvPr>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5" name="Freeform 34">
              <a:extLst>
                <a:ext uri="{FF2B5EF4-FFF2-40B4-BE49-F238E27FC236}">
                  <a16:creationId xmlns:a16="http://schemas.microsoft.com/office/drawing/2014/main" xmlns="" id="{6A462896-2B9A-4D5B-9A22-C1AEAB706743}"/>
                </a:ext>
              </a:extLst>
            </p:cNvPr>
            <p:cNvSpPr>
              <a:spLocks/>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6" name="Freeform 35">
              <a:extLst>
                <a:ext uri="{FF2B5EF4-FFF2-40B4-BE49-F238E27FC236}">
                  <a16:creationId xmlns:a16="http://schemas.microsoft.com/office/drawing/2014/main" xmlns="" id="{D4D8ACF1-450B-4B2F-8511-4DC5B237B911}"/>
                </a:ext>
              </a:extLst>
            </p:cNvPr>
            <p:cNvSpPr>
              <a:spLocks/>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7" name="Freeform 36">
              <a:extLst>
                <a:ext uri="{FF2B5EF4-FFF2-40B4-BE49-F238E27FC236}">
                  <a16:creationId xmlns:a16="http://schemas.microsoft.com/office/drawing/2014/main" xmlns="" id="{150492F8-1060-4425-87D3-B416600AC8F5}"/>
                </a:ext>
              </a:extLst>
            </p:cNvPr>
            <p:cNvSpPr>
              <a:spLocks/>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8" name="Freeform 37">
              <a:extLst>
                <a:ext uri="{FF2B5EF4-FFF2-40B4-BE49-F238E27FC236}">
                  <a16:creationId xmlns:a16="http://schemas.microsoft.com/office/drawing/2014/main" xmlns="" id="{8BAAC0BD-5D6F-4680-AE1D-F79E2B969B82}"/>
                </a:ext>
              </a:extLst>
            </p:cNvPr>
            <p:cNvSpPr>
              <a:spLocks/>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9" name="Freeform 38">
              <a:extLst>
                <a:ext uri="{FF2B5EF4-FFF2-40B4-BE49-F238E27FC236}">
                  <a16:creationId xmlns:a16="http://schemas.microsoft.com/office/drawing/2014/main" xmlns="" id="{BBD66F7F-CAF1-4B0E-8911-7D6B2596E34C}"/>
                </a:ext>
              </a:extLst>
            </p:cNvPr>
            <p:cNvSpPr>
              <a:spLocks/>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0" name="Freeform 39">
              <a:extLst>
                <a:ext uri="{FF2B5EF4-FFF2-40B4-BE49-F238E27FC236}">
                  <a16:creationId xmlns:a16="http://schemas.microsoft.com/office/drawing/2014/main" xmlns="" id="{6F8FAED0-ACC0-40E3-BAF3-7E133C63676A}"/>
                </a:ext>
              </a:extLst>
            </p:cNvPr>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Freeform 40">
              <a:extLst>
                <a:ext uri="{FF2B5EF4-FFF2-40B4-BE49-F238E27FC236}">
                  <a16:creationId xmlns:a16="http://schemas.microsoft.com/office/drawing/2014/main" xmlns="" id="{7BFC40B9-721F-499A-990F-720F41C42118}"/>
                </a:ext>
              </a:extLst>
            </p:cNvPr>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2" name="Freeform 41">
              <a:extLst>
                <a:ext uri="{FF2B5EF4-FFF2-40B4-BE49-F238E27FC236}">
                  <a16:creationId xmlns:a16="http://schemas.microsoft.com/office/drawing/2014/main" xmlns="" id="{3145708A-5C33-4370-9DD6-375F82A993C0}"/>
                </a:ext>
              </a:extLst>
            </p:cNvPr>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3" name="Freeform 42">
              <a:extLst>
                <a:ext uri="{FF2B5EF4-FFF2-40B4-BE49-F238E27FC236}">
                  <a16:creationId xmlns:a16="http://schemas.microsoft.com/office/drawing/2014/main" xmlns="" id="{0CD4E83B-9012-4447-9456-E8B8EBBADE37}"/>
                </a:ext>
              </a:extLst>
            </p:cNvPr>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5" name="Freeform 43">
              <a:extLst>
                <a:ext uri="{FF2B5EF4-FFF2-40B4-BE49-F238E27FC236}">
                  <a16:creationId xmlns:a16="http://schemas.microsoft.com/office/drawing/2014/main" xmlns="" id="{2DD5A7FC-E5D4-4189-9F2F-D0C9393F2233}"/>
                </a:ext>
              </a:extLst>
            </p:cNvPr>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6" name="Freeform 44">
              <a:extLst>
                <a:ext uri="{FF2B5EF4-FFF2-40B4-BE49-F238E27FC236}">
                  <a16:creationId xmlns:a16="http://schemas.microsoft.com/office/drawing/2014/main" xmlns="" id="{DF61480D-6042-4E3F-B150-16E6A8A98829}"/>
                </a:ext>
              </a:extLst>
            </p:cNvPr>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7" name="Freeform 45">
              <a:extLst>
                <a:ext uri="{FF2B5EF4-FFF2-40B4-BE49-F238E27FC236}">
                  <a16:creationId xmlns:a16="http://schemas.microsoft.com/office/drawing/2014/main" xmlns="" id="{31408161-D65A-4651-BC0F-ED35B067DC54}"/>
                </a:ext>
              </a:extLst>
            </p:cNvPr>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8" name="Freeform 46">
              <a:extLst>
                <a:ext uri="{FF2B5EF4-FFF2-40B4-BE49-F238E27FC236}">
                  <a16:creationId xmlns:a16="http://schemas.microsoft.com/office/drawing/2014/main" xmlns="" id="{18DCFA21-0B47-448A-BF11-83B3F0C96848}"/>
                </a:ext>
              </a:extLst>
            </p:cNvPr>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9" name="Freeform 47">
              <a:extLst>
                <a:ext uri="{FF2B5EF4-FFF2-40B4-BE49-F238E27FC236}">
                  <a16:creationId xmlns:a16="http://schemas.microsoft.com/office/drawing/2014/main" xmlns="" id="{E85A1442-9790-48EA-971F-3EF44CDCD85A}"/>
                </a:ext>
              </a:extLst>
            </p:cNvPr>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2" name="Freeform 48">
              <a:extLst>
                <a:ext uri="{FF2B5EF4-FFF2-40B4-BE49-F238E27FC236}">
                  <a16:creationId xmlns:a16="http://schemas.microsoft.com/office/drawing/2014/main" xmlns="" id="{EA093005-141E-443F-8F6B-5213F1022687}"/>
                </a:ext>
              </a:extLst>
            </p:cNvPr>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4" name="Freeform 49">
              <a:extLst>
                <a:ext uri="{FF2B5EF4-FFF2-40B4-BE49-F238E27FC236}">
                  <a16:creationId xmlns:a16="http://schemas.microsoft.com/office/drawing/2014/main" xmlns="" id="{015E19CD-5EA7-4D9F-90B8-FAFEB58E0B83}"/>
                </a:ext>
              </a:extLst>
            </p:cNvPr>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5" name="Freeform 50">
              <a:extLst>
                <a:ext uri="{FF2B5EF4-FFF2-40B4-BE49-F238E27FC236}">
                  <a16:creationId xmlns:a16="http://schemas.microsoft.com/office/drawing/2014/main" xmlns="" id="{3ED66428-87D4-464C-B4DD-34F1058B9F25}"/>
                </a:ext>
              </a:extLst>
            </p:cNvPr>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6" name="Freeform 51">
              <a:extLst>
                <a:ext uri="{FF2B5EF4-FFF2-40B4-BE49-F238E27FC236}">
                  <a16:creationId xmlns:a16="http://schemas.microsoft.com/office/drawing/2014/main" xmlns="" id="{EBF6A5E6-4A2D-4F88-A6D6-6153CC822592}"/>
                </a:ext>
              </a:extLst>
            </p:cNvPr>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7" name="Freeform 52">
              <a:extLst>
                <a:ext uri="{FF2B5EF4-FFF2-40B4-BE49-F238E27FC236}">
                  <a16:creationId xmlns:a16="http://schemas.microsoft.com/office/drawing/2014/main" xmlns="" id="{4D861759-8812-47E1-B003-A8F8811576F1}"/>
                </a:ext>
              </a:extLst>
            </p:cNvPr>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53">
              <a:extLst>
                <a:ext uri="{FF2B5EF4-FFF2-40B4-BE49-F238E27FC236}">
                  <a16:creationId xmlns:a16="http://schemas.microsoft.com/office/drawing/2014/main" xmlns="" id="{79CDEF77-C31A-4C0A-BDBD-A9512907090C}"/>
                </a:ext>
              </a:extLst>
            </p:cNvPr>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9" name="Freeform 54">
              <a:extLst>
                <a:ext uri="{FF2B5EF4-FFF2-40B4-BE49-F238E27FC236}">
                  <a16:creationId xmlns:a16="http://schemas.microsoft.com/office/drawing/2014/main" xmlns="" id="{7C2C9B1E-C254-430B-8105-D62345AD9748}"/>
                </a:ext>
              </a:extLst>
            </p:cNvPr>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0" name="Freeform 55">
              <a:extLst>
                <a:ext uri="{FF2B5EF4-FFF2-40B4-BE49-F238E27FC236}">
                  <a16:creationId xmlns:a16="http://schemas.microsoft.com/office/drawing/2014/main" xmlns="" id="{B501E7EB-984E-4D9E-A1F4-1D1E0738A60B}"/>
                </a:ext>
              </a:extLst>
            </p:cNvPr>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56">
              <a:extLst>
                <a:ext uri="{FF2B5EF4-FFF2-40B4-BE49-F238E27FC236}">
                  <a16:creationId xmlns:a16="http://schemas.microsoft.com/office/drawing/2014/main" xmlns="" id="{C7113139-C502-450C-AE4D-42E4F572B411}"/>
                </a:ext>
              </a:extLst>
            </p:cNvPr>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57">
              <a:extLst>
                <a:ext uri="{FF2B5EF4-FFF2-40B4-BE49-F238E27FC236}">
                  <a16:creationId xmlns:a16="http://schemas.microsoft.com/office/drawing/2014/main" xmlns="" id="{D01E3564-B0EC-4CBF-A7A2-723A7E897152}"/>
                </a:ext>
              </a:extLst>
            </p:cNvPr>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58">
              <a:extLst>
                <a:ext uri="{FF2B5EF4-FFF2-40B4-BE49-F238E27FC236}">
                  <a16:creationId xmlns:a16="http://schemas.microsoft.com/office/drawing/2014/main" xmlns="" id="{1B9439AC-9869-4EBA-A238-13AEF94D8A0E}"/>
                </a:ext>
              </a:extLst>
            </p:cNvPr>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59">
              <a:extLst>
                <a:ext uri="{FF2B5EF4-FFF2-40B4-BE49-F238E27FC236}">
                  <a16:creationId xmlns:a16="http://schemas.microsoft.com/office/drawing/2014/main" xmlns="" id="{0009E3C2-210A-46B2-9E40-4E63B9E11062}"/>
                </a:ext>
              </a:extLst>
            </p:cNvPr>
            <p:cNvSpPr>
              <a:spLocks/>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60">
              <a:extLst>
                <a:ext uri="{FF2B5EF4-FFF2-40B4-BE49-F238E27FC236}">
                  <a16:creationId xmlns:a16="http://schemas.microsoft.com/office/drawing/2014/main" xmlns="" id="{AF08C2DE-B9CF-4F7F-BAAE-2D9B48AE3E0E}"/>
                </a:ext>
              </a:extLst>
            </p:cNvPr>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61">
              <a:extLst>
                <a:ext uri="{FF2B5EF4-FFF2-40B4-BE49-F238E27FC236}">
                  <a16:creationId xmlns:a16="http://schemas.microsoft.com/office/drawing/2014/main" xmlns="" id="{24A7534C-BB4D-4466-8BF0-ED10A23AFFD1}"/>
                </a:ext>
              </a:extLst>
            </p:cNvPr>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62">
              <a:extLst>
                <a:ext uri="{FF2B5EF4-FFF2-40B4-BE49-F238E27FC236}">
                  <a16:creationId xmlns:a16="http://schemas.microsoft.com/office/drawing/2014/main" xmlns="" id="{D4570260-9C02-47B2-B9AB-992C3E6DBCE8}"/>
                </a:ext>
              </a:extLst>
            </p:cNvPr>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63">
              <a:extLst>
                <a:ext uri="{FF2B5EF4-FFF2-40B4-BE49-F238E27FC236}">
                  <a16:creationId xmlns:a16="http://schemas.microsoft.com/office/drawing/2014/main" xmlns="" id="{D809793E-5BEC-4E51-B1D4-120AD58F28A2}"/>
                </a:ext>
              </a:extLst>
            </p:cNvPr>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64">
              <a:extLst>
                <a:ext uri="{FF2B5EF4-FFF2-40B4-BE49-F238E27FC236}">
                  <a16:creationId xmlns:a16="http://schemas.microsoft.com/office/drawing/2014/main" xmlns="" id="{84345FFB-2BD7-472C-9754-A73C9E051772}"/>
                </a:ext>
              </a:extLst>
            </p:cNvPr>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65">
              <a:extLst>
                <a:ext uri="{FF2B5EF4-FFF2-40B4-BE49-F238E27FC236}">
                  <a16:creationId xmlns:a16="http://schemas.microsoft.com/office/drawing/2014/main" xmlns="" id="{4090374E-F1AB-4515-8272-2C2CF722D601}"/>
                </a:ext>
              </a:extLst>
            </p:cNvPr>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5" name="Freeform 66">
              <a:extLst>
                <a:ext uri="{FF2B5EF4-FFF2-40B4-BE49-F238E27FC236}">
                  <a16:creationId xmlns:a16="http://schemas.microsoft.com/office/drawing/2014/main" xmlns="" id="{F8BD8154-438A-4B2F-842E-CB7F41DBDB55}"/>
                </a:ext>
              </a:extLst>
            </p:cNvPr>
            <p:cNvSpPr>
              <a:spLocks/>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6" name="Freeform 67">
              <a:extLst>
                <a:ext uri="{FF2B5EF4-FFF2-40B4-BE49-F238E27FC236}">
                  <a16:creationId xmlns:a16="http://schemas.microsoft.com/office/drawing/2014/main" xmlns="" id="{C5F90A6B-3EF8-4A6F-82A2-D715290370DF}"/>
                </a:ext>
              </a:extLst>
            </p:cNvPr>
            <p:cNvSpPr>
              <a:spLocks/>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 name="Freeform 68">
              <a:extLst>
                <a:ext uri="{FF2B5EF4-FFF2-40B4-BE49-F238E27FC236}">
                  <a16:creationId xmlns:a16="http://schemas.microsoft.com/office/drawing/2014/main" xmlns="" id="{412103B3-F02C-4866-9DBB-C3A7A1EFDF81}"/>
                </a:ext>
              </a:extLst>
            </p:cNvPr>
            <p:cNvSpPr>
              <a:spLocks/>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8" name="Freeform 69">
              <a:extLst>
                <a:ext uri="{FF2B5EF4-FFF2-40B4-BE49-F238E27FC236}">
                  <a16:creationId xmlns:a16="http://schemas.microsoft.com/office/drawing/2014/main" xmlns="" id="{F41E5FED-2269-4509-B704-96CA91C8D6A7}"/>
                </a:ext>
              </a:extLst>
            </p:cNvPr>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9" name="Freeform 70">
              <a:extLst>
                <a:ext uri="{FF2B5EF4-FFF2-40B4-BE49-F238E27FC236}">
                  <a16:creationId xmlns:a16="http://schemas.microsoft.com/office/drawing/2014/main" xmlns="" id="{1D31B44C-B9CF-45B8-AF1C-70C58346BCFC}"/>
                </a:ext>
              </a:extLst>
            </p:cNvPr>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71">
              <a:extLst>
                <a:ext uri="{FF2B5EF4-FFF2-40B4-BE49-F238E27FC236}">
                  <a16:creationId xmlns:a16="http://schemas.microsoft.com/office/drawing/2014/main" xmlns="" id="{89FAE004-52B4-4A00-92C0-C35CC86046EA}"/>
                </a:ext>
              </a:extLst>
            </p:cNvPr>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72">
              <a:extLst>
                <a:ext uri="{FF2B5EF4-FFF2-40B4-BE49-F238E27FC236}">
                  <a16:creationId xmlns:a16="http://schemas.microsoft.com/office/drawing/2014/main" xmlns="" id="{ABA4B924-44E4-4CB7-98FB-6AE96C122A89}"/>
                </a:ext>
              </a:extLst>
            </p:cNvPr>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73">
              <a:extLst>
                <a:ext uri="{FF2B5EF4-FFF2-40B4-BE49-F238E27FC236}">
                  <a16:creationId xmlns:a16="http://schemas.microsoft.com/office/drawing/2014/main" xmlns="" id="{F61D5AD2-E4A3-4FB7-8D94-3F8B5B27C84A}"/>
                </a:ext>
              </a:extLst>
            </p:cNvPr>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74">
              <a:extLst>
                <a:ext uri="{FF2B5EF4-FFF2-40B4-BE49-F238E27FC236}">
                  <a16:creationId xmlns:a16="http://schemas.microsoft.com/office/drawing/2014/main" xmlns="" id="{C381A412-85B2-46A4-8454-452B50F40F34}"/>
                </a:ext>
              </a:extLst>
            </p:cNvPr>
            <p:cNvSpPr>
              <a:spLocks/>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75">
              <a:extLst>
                <a:ext uri="{FF2B5EF4-FFF2-40B4-BE49-F238E27FC236}">
                  <a16:creationId xmlns:a16="http://schemas.microsoft.com/office/drawing/2014/main" xmlns="" id="{6BBA59C2-7EA9-49C3-B45D-505E3DE60DE1}"/>
                </a:ext>
              </a:extLst>
            </p:cNvPr>
            <p:cNvSpPr>
              <a:spLocks/>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76">
              <a:extLst>
                <a:ext uri="{FF2B5EF4-FFF2-40B4-BE49-F238E27FC236}">
                  <a16:creationId xmlns:a16="http://schemas.microsoft.com/office/drawing/2014/main" xmlns="" id="{D2016492-221B-4D45-AF72-C3DDB18315D5}"/>
                </a:ext>
              </a:extLst>
            </p:cNvPr>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77">
              <a:extLst>
                <a:ext uri="{FF2B5EF4-FFF2-40B4-BE49-F238E27FC236}">
                  <a16:creationId xmlns:a16="http://schemas.microsoft.com/office/drawing/2014/main" xmlns="" id="{E06C03CB-B718-4FF6-89A1-5621AC74C83F}"/>
                </a:ext>
              </a:extLst>
            </p:cNvPr>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3" name="Freeform 78">
              <a:extLst>
                <a:ext uri="{FF2B5EF4-FFF2-40B4-BE49-F238E27FC236}">
                  <a16:creationId xmlns:a16="http://schemas.microsoft.com/office/drawing/2014/main" xmlns="" id="{D1190379-84F6-437E-8A09-3CE2C10CB448}"/>
                </a:ext>
              </a:extLst>
            </p:cNvPr>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79">
              <a:extLst>
                <a:ext uri="{FF2B5EF4-FFF2-40B4-BE49-F238E27FC236}">
                  <a16:creationId xmlns:a16="http://schemas.microsoft.com/office/drawing/2014/main" xmlns="" id="{F36D0E01-9919-4579-A7A4-3145BDA7445D}"/>
                </a:ext>
              </a:extLst>
            </p:cNvPr>
            <p:cNvSpPr>
              <a:spLocks/>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80">
              <a:extLst>
                <a:ext uri="{FF2B5EF4-FFF2-40B4-BE49-F238E27FC236}">
                  <a16:creationId xmlns:a16="http://schemas.microsoft.com/office/drawing/2014/main" xmlns="" id="{F1156FB7-FE6C-4CE7-AF25-56BDB409F2E7}"/>
                </a:ext>
              </a:extLst>
            </p:cNvPr>
            <p:cNvSpPr>
              <a:spLocks/>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81">
              <a:extLst>
                <a:ext uri="{FF2B5EF4-FFF2-40B4-BE49-F238E27FC236}">
                  <a16:creationId xmlns:a16="http://schemas.microsoft.com/office/drawing/2014/main" xmlns="" id="{3102D674-095F-4421-966E-3ACFE689ED9E}"/>
                </a:ext>
              </a:extLst>
            </p:cNvPr>
            <p:cNvSpPr>
              <a:spLocks/>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82">
              <a:extLst>
                <a:ext uri="{FF2B5EF4-FFF2-40B4-BE49-F238E27FC236}">
                  <a16:creationId xmlns:a16="http://schemas.microsoft.com/office/drawing/2014/main" xmlns="" id="{31C37194-1BBE-4EFB-B858-5E9D8AE9ACA6}"/>
                </a:ext>
              </a:extLst>
            </p:cNvPr>
            <p:cNvSpPr>
              <a:spLocks/>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6" name="Freeform 83">
              <a:extLst>
                <a:ext uri="{FF2B5EF4-FFF2-40B4-BE49-F238E27FC236}">
                  <a16:creationId xmlns:a16="http://schemas.microsoft.com/office/drawing/2014/main" xmlns="" id="{E61E678B-576A-4B7E-9C4F-BFFF6AF3096F}"/>
                </a:ext>
              </a:extLst>
            </p:cNvPr>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7" name="Oval 84">
              <a:extLst>
                <a:ext uri="{FF2B5EF4-FFF2-40B4-BE49-F238E27FC236}">
                  <a16:creationId xmlns:a16="http://schemas.microsoft.com/office/drawing/2014/main" xmlns="" id="{F02AB796-918C-42ED-9F15-E451090B3AE5}"/>
                </a:ext>
              </a:extLst>
            </p:cNvPr>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2" name="Freeform 85">
              <a:extLst>
                <a:ext uri="{FF2B5EF4-FFF2-40B4-BE49-F238E27FC236}">
                  <a16:creationId xmlns:a16="http://schemas.microsoft.com/office/drawing/2014/main" xmlns="" id="{F23A3C2E-2839-4C3B-8B35-0C56C5037EA7}"/>
                </a:ext>
              </a:extLst>
            </p:cNvPr>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3" name="Freeform 86">
              <a:extLst>
                <a:ext uri="{FF2B5EF4-FFF2-40B4-BE49-F238E27FC236}">
                  <a16:creationId xmlns:a16="http://schemas.microsoft.com/office/drawing/2014/main" xmlns="" id="{75E1BB1B-A0AA-47B6-9FA9-D521E414C43E}"/>
                </a:ext>
              </a:extLst>
            </p:cNvPr>
            <p:cNvSpPr>
              <a:spLocks/>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2" name="Freeform 87">
              <a:extLst>
                <a:ext uri="{FF2B5EF4-FFF2-40B4-BE49-F238E27FC236}">
                  <a16:creationId xmlns:a16="http://schemas.microsoft.com/office/drawing/2014/main" xmlns="" id="{EC3BF572-6E8E-469E-8848-448F46C4B112}"/>
                </a:ext>
              </a:extLst>
            </p:cNvPr>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3" name="Oval 88">
              <a:extLst>
                <a:ext uri="{FF2B5EF4-FFF2-40B4-BE49-F238E27FC236}">
                  <a16:creationId xmlns:a16="http://schemas.microsoft.com/office/drawing/2014/main" xmlns="" id="{09D11003-D3B4-4B8A-8153-AB84CE470C77}"/>
                </a:ext>
              </a:extLst>
            </p:cNvPr>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4" name="Freeform 89">
              <a:extLst>
                <a:ext uri="{FF2B5EF4-FFF2-40B4-BE49-F238E27FC236}">
                  <a16:creationId xmlns:a16="http://schemas.microsoft.com/office/drawing/2014/main" xmlns="" id="{0ECDC7EA-A798-42E4-945F-A2DF27368739}"/>
                </a:ext>
              </a:extLst>
            </p:cNvPr>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5" name="Oval 90">
              <a:extLst>
                <a:ext uri="{FF2B5EF4-FFF2-40B4-BE49-F238E27FC236}">
                  <a16:creationId xmlns:a16="http://schemas.microsoft.com/office/drawing/2014/main" xmlns="" id="{FB0E092E-1823-4553-85F8-FFA15966A264}"/>
                </a:ext>
              </a:extLst>
            </p:cNvPr>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6" name="Freeform 91">
              <a:extLst>
                <a:ext uri="{FF2B5EF4-FFF2-40B4-BE49-F238E27FC236}">
                  <a16:creationId xmlns:a16="http://schemas.microsoft.com/office/drawing/2014/main" xmlns="" id="{56A46D2E-F130-473A-84EA-02B2158D5857}"/>
                </a:ext>
              </a:extLst>
            </p:cNvPr>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7" name="Freeform 92">
              <a:extLst>
                <a:ext uri="{FF2B5EF4-FFF2-40B4-BE49-F238E27FC236}">
                  <a16:creationId xmlns:a16="http://schemas.microsoft.com/office/drawing/2014/main" xmlns="" id="{D0D33E73-A752-4A28-8C0B-B6FBC1CCE149}"/>
                </a:ext>
              </a:extLst>
            </p:cNvPr>
            <p:cNvSpPr>
              <a:spLocks/>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8" name="Freeform 93">
              <a:extLst>
                <a:ext uri="{FF2B5EF4-FFF2-40B4-BE49-F238E27FC236}">
                  <a16:creationId xmlns:a16="http://schemas.microsoft.com/office/drawing/2014/main" xmlns="" id="{56124D14-4371-4800-9215-0C3449843294}"/>
                </a:ext>
              </a:extLst>
            </p:cNvPr>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9" name="Freeform 94">
              <a:extLst>
                <a:ext uri="{FF2B5EF4-FFF2-40B4-BE49-F238E27FC236}">
                  <a16:creationId xmlns:a16="http://schemas.microsoft.com/office/drawing/2014/main" xmlns="" id="{69D137D3-A7C1-4E1C-B175-69C72B0CC98B}"/>
                </a:ext>
              </a:extLst>
            </p:cNvPr>
            <p:cNvSpPr>
              <a:spLocks/>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0" name="Freeform 95">
              <a:extLst>
                <a:ext uri="{FF2B5EF4-FFF2-40B4-BE49-F238E27FC236}">
                  <a16:creationId xmlns:a16="http://schemas.microsoft.com/office/drawing/2014/main" xmlns="" id="{7A312A17-0728-4DA6-A438-7082A11F74DD}"/>
                </a:ext>
              </a:extLst>
            </p:cNvPr>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1" name="Oval 96">
              <a:extLst>
                <a:ext uri="{FF2B5EF4-FFF2-40B4-BE49-F238E27FC236}">
                  <a16:creationId xmlns:a16="http://schemas.microsoft.com/office/drawing/2014/main" xmlns="" id="{552FF8F0-A7AC-49E3-B75B-33F984DC171B}"/>
                </a:ext>
              </a:extLst>
            </p:cNvPr>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2" name="Freeform 97">
              <a:extLst>
                <a:ext uri="{FF2B5EF4-FFF2-40B4-BE49-F238E27FC236}">
                  <a16:creationId xmlns:a16="http://schemas.microsoft.com/office/drawing/2014/main" xmlns="" id="{74767D50-F1F1-43BB-BBB9-2DFA124E8CCA}"/>
                </a:ext>
              </a:extLst>
            </p:cNvPr>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3" name="Freeform 98">
              <a:extLst>
                <a:ext uri="{FF2B5EF4-FFF2-40B4-BE49-F238E27FC236}">
                  <a16:creationId xmlns:a16="http://schemas.microsoft.com/office/drawing/2014/main" xmlns="" id="{0230015D-8393-4EE0-AF9F-C74302BC48D6}"/>
                </a:ext>
              </a:extLst>
            </p:cNvPr>
            <p:cNvSpPr>
              <a:spLocks/>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4" name="Freeform 99">
              <a:extLst>
                <a:ext uri="{FF2B5EF4-FFF2-40B4-BE49-F238E27FC236}">
                  <a16:creationId xmlns:a16="http://schemas.microsoft.com/office/drawing/2014/main" xmlns="" id="{C3931F7B-402C-4254-9E23-85403E30EEDC}"/>
                </a:ext>
              </a:extLst>
            </p:cNvPr>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5" name="Freeform 100">
              <a:extLst>
                <a:ext uri="{FF2B5EF4-FFF2-40B4-BE49-F238E27FC236}">
                  <a16:creationId xmlns:a16="http://schemas.microsoft.com/office/drawing/2014/main" xmlns="" id="{786FE0A4-B92A-48AC-A068-D7D900B2CA99}"/>
                </a:ext>
              </a:extLst>
            </p:cNvPr>
            <p:cNvSpPr>
              <a:spLocks/>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6" name="Freeform 101">
              <a:extLst>
                <a:ext uri="{FF2B5EF4-FFF2-40B4-BE49-F238E27FC236}">
                  <a16:creationId xmlns:a16="http://schemas.microsoft.com/office/drawing/2014/main" xmlns="" id="{73A5F9AA-C437-44F9-92ED-2CC2D2F78359}"/>
                </a:ext>
              </a:extLst>
            </p:cNvPr>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7" name="Freeform 102">
              <a:extLst>
                <a:ext uri="{FF2B5EF4-FFF2-40B4-BE49-F238E27FC236}">
                  <a16:creationId xmlns:a16="http://schemas.microsoft.com/office/drawing/2014/main" xmlns="" id="{AE20D0E1-2D12-49FE-A7D9-508D665D5C2E}"/>
                </a:ext>
              </a:extLst>
            </p:cNvPr>
            <p:cNvSpPr>
              <a:spLocks/>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8" name="Freeform 103">
              <a:extLst>
                <a:ext uri="{FF2B5EF4-FFF2-40B4-BE49-F238E27FC236}">
                  <a16:creationId xmlns:a16="http://schemas.microsoft.com/office/drawing/2014/main" xmlns="" id="{826225CF-6C56-414C-B906-5676C9F93295}"/>
                </a:ext>
              </a:extLst>
            </p:cNvPr>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9" name="Freeform 104">
              <a:extLst>
                <a:ext uri="{FF2B5EF4-FFF2-40B4-BE49-F238E27FC236}">
                  <a16:creationId xmlns:a16="http://schemas.microsoft.com/office/drawing/2014/main" xmlns="" id="{8BA65693-CFC2-445B-9477-C05E76191963}"/>
                </a:ext>
              </a:extLst>
            </p:cNvPr>
            <p:cNvSpPr>
              <a:spLocks/>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0" name="Freeform 105">
              <a:extLst>
                <a:ext uri="{FF2B5EF4-FFF2-40B4-BE49-F238E27FC236}">
                  <a16:creationId xmlns:a16="http://schemas.microsoft.com/office/drawing/2014/main" xmlns="" id="{0A9C7C59-E3AA-4D48-BC1E-EDBBC5462C5B}"/>
                </a:ext>
              </a:extLst>
            </p:cNvPr>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1" name="Freeform 106">
              <a:extLst>
                <a:ext uri="{FF2B5EF4-FFF2-40B4-BE49-F238E27FC236}">
                  <a16:creationId xmlns:a16="http://schemas.microsoft.com/office/drawing/2014/main" xmlns="" id="{3D9C101F-CF8A-4F3D-A8B8-976164F1218F}"/>
                </a:ext>
              </a:extLst>
            </p:cNvPr>
            <p:cNvSpPr>
              <a:spLocks/>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2" name="Freeform 107">
              <a:extLst>
                <a:ext uri="{FF2B5EF4-FFF2-40B4-BE49-F238E27FC236}">
                  <a16:creationId xmlns:a16="http://schemas.microsoft.com/office/drawing/2014/main" xmlns="" id="{8DD4BF26-59DA-4ADD-97C3-AFB50E71B257}"/>
                </a:ext>
              </a:extLst>
            </p:cNvPr>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3" name="Oval 108">
              <a:extLst>
                <a:ext uri="{FF2B5EF4-FFF2-40B4-BE49-F238E27FC236}">
                  <a16:creationId xmlns:a16="http://schemas.microsoft.com/office/drawing/2014/main" xmlns="" id="{1D1F5449-C96F-4B74-AB4E-CB266A01B51A}"/>
                </a:ext>
              </a:extLst>
            </p:cNvPr>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4" name="Freeform 109">
              <a:extLst>
                <a:ext uri="{FF2B5EF4-FFF2-40B4-BE49-F238E27FC236}">
                  <a16:creationId xmlns:a16="http://schemas.microsoft.com/office/drawing/2014/main" xmlns="" id="{DEDA8CAF-5118-4605-A456-D9F03F7DE040}"/>
                </a:ext>
              </a:extLst>
            </p:cNvPr>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5" name="Freeform 110">
              <a:extLst>
                <a:ext uri="{FF2B5EF4-FFF2-40B4-BE49-F238E27FC236}">
                  <a16:creationId xmlns:a16="http://schemas.microsoft.com/office/drawing/2014/main" xmlns="" id="{335F6882-B38C-46BC-8452-D8470DA01C97}"/>
                </a:ext>
              </a:extLst>
            </p:cNvPr>
            <p:cNvSpPr>
              <a:spLocks/>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6" name="Freeform 111">
              <a:extLst>
                <a:ext uri="{FF2B5EF4-FFF2-40B4-BE49-F238E27FC236}">
                  <a16:creationId xmlns:a16="http://schemas.microsoft.com/office/drawing/2014/main" xmlns="" id="{C47F2F67-9582-49CC-B2AC-C5A9D44DEC96}"/>
                </a:ext>
              </a:extLst>
            </p:cNvPr>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7" name="Oval 112">
              <a:extLst>
                <a:ext uri="{FF2B5EF4-FFF2-40B4-BE49-F238E27FC236}">
                  <a16:creationId xmlns:a16="http://schemas.microsoft.com/office/drawing/2014/main" xmlns="" id="{12A5BD40-30A3-471D-BF6B-0BD8248C5FCD}"/>
                </a:ext>
              </a:extLst>
            </p:cNvPr>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8" name="Freeform 113">
              <a:extLst>
                <a:ext uri="{FF2B5EF4-FFF2-40B4-BE49-F238E27FC236}">
                  <a16:creationId xmlns:a16="http://schemas.microsoft.com/office/drawing/2014/main" xmlns="" id="{0FA9DCA5-3E9D-4017-8C47-CE27879F3BFE}"/>
                </a:ext>
              </a:extLst>
            </p:cNvPr>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9" name="Freeform 114">
              <a:extLst>
                <a:ext uri="{FF2B5EF4-FFF2-40B4-BE49-F238E27FC236}">
                  <a16:creationId xmlns:a16="http://schemas.microsoft.com/office/drawing/2014/main" xmlns="" id="{FCBF3B97-90A3-4063-811C-5CB92B3F408C}"/>
                </a:ext>
              </a:extLst>
            </p:cNvPr>
            <p:cNvSpPr>
              <a:spLocks/>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0" name="Freeform 115">
              <a:extLst>
                <a:ext uri="{FF2B5EF4-FFF2-40B4-BE49-F238E27FC236}">
                  <a16:creationId xmlns:a16="http://schemas.microsoft.com/office/drawing/2014/main" xmlns="" id="{D3ABC836-AC6C-4CF6-91D8-07E210080AF5}"/>
                </a:ext>
              </a:extLst>
            </p:cNvPr>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1" name="Freeform 116">
              <a:extLst>
                <a:ext uri="{FF2B5EF4-FFF2-40B4-BE49-F238E27FC236}">
                  <a16:creationId xmlns:a16="http://schemas.microsoft.com/office/drawing/2014/main" xmlns="" id="{61D0E8C1-70EE-4B58-A520-D3D350357F8D}"/>
                </a:ext>
              </a:extLst>
            </p:cNvPr>
            <p:cNvSpPr>
              <a:spLocks/>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2" name="Freeform 117">
              <a:extLst>
                <a:ext uri="{FF2B5EF4-FFF2-40B4-BE49-F238E27FC236}">
                  <a16:creationId xmlns:a16="http://schemas.microsoft.com/office/drawing/2014/main" xmlns="" id="{F26E193F-43B9-4FA6-90F0-D0FFC7C8A3D5}"/>
                </a:ext>
              </a:extLst>
            </p:cNvPr>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3" name="Freeform 118">
              <a:extLst>
                <a:ext uri="{FF2B5EF4-FFF2-40B4-BE49-F238E27FC236}">
                  <a16:creationId xmlns:a16="http://schemas.microsoft.com/office/drawing/2014/main" xmlns="" id="{EAC226A4-9ECC-4C03-970A-10B2E024948A}"/>
                </a:ext>
              </a:extLst>
            </p:cNvPr>
            <p:cNvSpPr>
              <a:spLocks/>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4" name="Freeform 119">
              <a:extLst>
                <a:ext uri="{FF2B5EF4-FFF2-40B4-BE49-F238E27FC236}">
                  <a16:creationId xmlns:a16="http://schemas.microsoft.com/office/drawing/2014/main" xmlns="" id="{A55810CE-DE2C-4101-92C7-795484F1D697}"/>
                </a:ext>
              </a:extLst>
            </p:cNvPr>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5" name="Freeform 120">
              <a:extLst>
                <a:ext uri="{FF2B5EF4-FFF2-40B4-BE49-F238E27FC236}">
                  <a16:creationId xmlns:a16="http://schemas.microsoft.com/office/drawing/2014/main" xmlns="" id="{5761DFBC-543B-4E35-B8CB-CA804E6EB049}"/>
                </a:ext>
              </a:extLst>
            </p:cNvPr>
            <p:cNvSpPr>
              <a:spLocks/>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6" name="Freeform 121">
              <a:extLst>
                <a:ext uri="{FF2B5EF4-FFF2-40B4-BE49-F238E27FC236}">
                  <a16:creationId xmlns:a16="http://schemas.microsoft.com/office/drawing/2014/main" xmlns="" id="{AEE7F9EF-37AD-4621-9E97-09FDF99AB565}"/>
                </a:ext>
              </a:extLst>
            </p:cNvPr>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7" name="Freeform 122">
              <a:extLst>
                <a:ext uri="{FF2B5EF4-FFF2-40B4-BE49-F238E27FC236}">
                  <a16:creationId xmlns:a16="http://schemas.microsoft.com/office/drawing/2014/main" xmlns="" id="{7AD6C6CA-DA2B-4C40-A169-7AE955C662A5}"/>
                </a:ext>
              </a:extLst>
            </p:cNvPr>
            <p:cNvSpPr>
              <a:spLocks/>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8" name="Freeform 123">
              <a:extLst>
                <a:ext uri="{FF2B5EF4-FFF2-40B4-BE49-F238E27FC236}">
                  <a16:creationId xmlns:a16="http://schemas.microsoft.com/office/drawing/2014/main" xmlns="" id="{37BE2006-5AE0-4E66-BC7E-CD9427EC049D}"/>
                </a:ext>
              </a:extLst>
            </p:cNvPr>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9" name="Oval 124">
              <a:extLst>
                <a:ext uri="{FF2B5EF4-FFF2-40B4-BE49-F238E27FC236}">
                  <a16:creationId xmlns:a16="http://schemas.microsoft.com/office/drawing/2014/main" xmlns="" id="{3FB56D5A-F2CE-4D7B-B164-197415701309}"/>
                </a:ext>
              </a:extLst>
            </p:cNvPr>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0" name="Freeform 125">
              <a:extLst>
                <a:ext uri="{FF2B5EF4-FFF2-40B4-BE49-F238E27FC236}">
                  <a16:creationId xmlns:a16="http://schemas.microsoft.com/office/drawing/2014/main" xmlns="" id="{C43010DC-AA5E-4CBA-8669-F56008E19E10}"/>
                </a:ext>
              </a:extLst>
            </p:cNvPr>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1" name="Freeform 126">
              <a:extLst>
                <a:ext uri="{FF2B5EF4-FFF2-40B4-BE49-F238E27FC236}">
                  <a16:creationId xmlns:a16="http://schemas.microsoft.com/office/drawing/2014/main" xmlns="" id="{75F8ADA7-F971-4264-B634-432F14EF3429}"/>
                </a:ext>
              </a:extLst>
            </p:cNvPr>
            <p:cNvSpPr>
              <a:spLocks/>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2" name="Freeform 127">
              <a:extLst>
                <a:ext uri="{FF2B5EF4-FFF2-40B4-BE49-F238E27FC236}">
                  <a16:creationId xmlns:a16="http://schemas.microsoft.com/office/drawing/2014/main" xmlns="" id="{BA2A242E-3098-46DF-89BC-97EFB54E9823}"/>
                </a:ext>
              </a:extLst>
            </p:cNvPr>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3" name="Oval 128">
              <a:extLst>
                <a:ext uri="{FF2B5EF4-FFF2-40B4-BE49-F238E27FC236}">
                  <a16:creationId xmlns:a16="http://schemas.microsoft.com/office/drawing/2014/main" xmlns="" id="{835DE634-F192-43AB-BED9-E4512813577C}"/>
                </a:ext>
              </a:extLst>
            </p:cNvPr>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4" name="Freeform 129">
              <a:extLst>
                <a:ext uri="{FF2B5EF4-FFF2-40B4-BE49-F238E27FC236}">
                  <a16:creationId xmlns:a16="http://schemas.microsoft.com/office/drawing/2014/main" xmlns="" id="{5390C779-3E49-4359-B20F-EABCF96578B6}"/>
                </a:ext>
              </a:extLst>
            </p:cNvPr>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5" name="Freeform 130">
              <a:extLst>
                <a:ext uri="{FF2B5EF4-FFF2-40B4-BE49-F238E27FC236}">
                  <a16:creationId xmlns:a16="http://schemas.microsoft.com/office/drawing/2014/main" xmlns="" id="{AE3C22E7-F421-4D37-A480-B1BD3ACC46EC}"/>
                </a:ext>
              </a:extLst>
            </p:cNvPr>
            <p:cNvSpPr>
              <a:spLocks/>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6" name="Freeform 131">
              <a:extLst>
                <a:ext uri="{FF2B5EF4-FFF2-40B4-BE49-F238E27FC236}">
                  <a16:creationId xmlns:a16="http://schemas.microsoft.com/office/drawing/2014/main" xmlns="" id="{5FE97711-1022-4E1C-B9B0-F9137148B317}"/>
                </a:ext>
              </a:extLst>
            </p:cNvPr>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7" name="Oval 132">
              <a:extLst>
                <a:ext uri="{FF2B5EF4-FFF2-40B4-BE49-F238E27FC236}">
                  <a16:creationId xmlns:a16="http://schemas.microsoft.com/office/drawing/2014/main" xmlns="" id="{AB06E105-9813-4F37-83C6-9E6CE4B0F788}"/>
                </a:ext>
              </a:extLst>
            </p:cNvPr>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8" name="Freeform 133">
              <a:extLst>
                <a:ext uri="{FF2B5EF4-FFF2-40B4-BE49-F238E27FC236}">
                  <a16:creationId xmlns:a16="http://schemas.microsoft.com/office/drawing/2014/main" xmlns="" id="{EDD4F753-9576-4D03-AE9D-97475506F65F}"/>
                </a:ext>
              </a:extLst>
            </p:cNvPr>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9" name="Freeform 134">
              <a:extLst>
                <a:ext uri="{FF2B5EF4-FFF2-40B4-BE49-F238E27FC236}">
                  <a16:creationId xmlns:a16="http://schemas.microsoft.com/office/drawing/2014/main" xmlns="" id="{503FA9B9-E40F-462C-AC0D-953AFBFD0384}"/>
                </a:ext>
              </a:extLst>
            </p:cNvPr>
            <p:cNvSpPr>
              <a:spLocks/>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0" name="Freeform 135">
              <a:extLst>
                <a:ext uri="{FF2B5EF4-FFF2-40B4-BE49-F238E27FC236}">
                  <a16:creationId xmlns:a16="http://schemas.microsoft.com/office/drawing/2014/main" xmlns="" id="{14C82515-4D88-4D4F-BC8C-ABBE5EED2D4D}"/>
                </a:ext>
              </a:extLst>
            </p:cNvPr>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1" name="Oval 136">
              <a:extLst>
                <a:ext uri="{FF2B5EF4-FFF2-40B4-BE49-F238E27FC236}">
                  <a16:creationId xmlns:a16="http://schemas.microsoft.com/office/drawing/2014/main" xmlns="" id="{CDECAF3F-B3CE-475B-993B-BEB3C27311F6}"/>
                </a:ext>
              </a:extLst>
            </p:cNvPr>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2" name="Freeform 137">
              <a:extLst>
                <a:ext uri="{FF2B5EF4-FFF2-40B4-BE49-F238E27FC236}">
                  <a16:creationId xmlns:a16="http://schemas.microsoft.com/office/drawing/2014/main" xmlns="" id="{7FF74D14-376E-4E6F-9519-D9438C84938A}"/>
                </a:ext>
              </a:extLst>
            </p:cNvPr>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3" name="Freeform 138">
              <a:extLst>
                <a:ext uri="{FF2B5EF4-FFF2-40B4-BE49-F238E27FC236}">
                  <a16:creationId xmlns:a16="http://schemas.microsoft.com/office/drawing/2014/main" xmlns="" id="{0B9FAF0E-07BF-4435-A8AD-48A7E99ACF2B}"/>
                </a:ext>
              </a:extLst>
            </p:cNvPr>
            <p:cNvSpPr>
              <a:spLocks/>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4" name="Freeform 139">
              <a:extLst>
                <a:ext uri="{FF2B5EF4-FFF2-40B4-BE49-F238E27FC236}">
                  <a16:creationId xmlns:a16="http://schemas.microsoft.com/office/drawing/2014/main" xmlns="" id="{1F52829A-50EA-4793-A1B5-D76BE39CBC12}"/>
                </a:ext>
              </a:extLst>
            </p:cNvPr>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 name="Oval 140">
              <a:extLst>
                <a:ext uri="{FF2B5EF4-FFF2-40B4-BE49-F238E27FC236}">
                  <a16:creationId xmlns:a16="http://schemas.microsoft.com/office/drawing/2014/main" xmlns="" id="{EF93C77B-EF5F-4CBE-98D2-2246E9C8DF85}"/>
                </a:ext>
              </a:extLst>
            </p:cNvPr>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6" name="Freeform 141">
              <a:extLst>
                <a:ext uri="{FF2B5EF4-FFF2-40B4-BE49-F238E27FC236}">
                  <a16:creationId xmlns:a16="http://schemas.microsoft.com/office/drawing/2014/main" xmlns="" id="{08B4A3F1-10D7-486E-BDA5-1C7BD5FEE87F}"/>
                </a:ext>
              </a:extLst>
            </p:cNvPr>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7" name="Oval 142">
              <a:extLst>
                <a:ext uri="{FF2B5EF4-FFF2-40B4-BE49-F238E27FC236}">
                  <a16:creationId xmlns:a16="http://schemas.microsoft.com/office/drawing/2014/main" xmlns="" id="{52A35DD9-8325-4D48-9E3B-A1A4EF550C8C}"/>
                </a:ext>
              </a:extLst>
            </p:cNvPr>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8" name="Freeform 143">
              <a:extLst>
                <a:ext uri="{FF2B5EF4-FFF2-40B4-BE49-F238E27FC236}">
                  <a16:creationId xmlns:a16="http://schemas.microsoft.com/office/drawing/2014/main" xmlns="" id="{D0444C69-10BF-4027-ADCF-41E7A139A5C5}"/>
                </a:ext>
              </a:extLst>
            </p:cNvPr>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9" name="Freeform 144">
              <a:extLst>
                <a:ext uri="{FF2B5EF4-FFF2-40B4-BE49-F238E27FC236}">
                  <a16:creationId xmlns:a16="http://schemas.microsoft.com/office/drawing/2014/main" xmlns="" id="{C3638E59-DD1C-4741-9974-4A2A642ADB4B}"/>
                </a:ext>
              </a:extLst>
            </p:cNvPr>
            <p:cNvSpPr>
              <a:spLocks/>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0" name="Freeform 145">
              <a:extLst>
                <a:ext uri="{FF2B5EF4-FFF2-40B4-BE49-F238E27FC236}">
                  <a16:creationId xmlns:a16="http://schemas.microsoft.com/office/drawing/2014/main" xmlns="" id="{42B527DF-EFD6-4026-A6EA-4F782EA39956}"/>
                </a:ext>
              </a:extLst>
            </p:cNvPr>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 name="Freeform 146">
              <a:extLst>
                <a:ext uri="{FF2B5EF4-FFF2-40B4-BE49-F238E27FC236}">
                  <a16:creationId xmlns:a16="http://schemas.microsoft.com/office/drawing/2014/main" xmlns="" id="{9046369B-6241-43C7-B261-627BB5CB59BB}"/>
                </a:ext>
              </a:extLst>
            </p:cNvPr>
            <p:cNvSpPr>
              <a:spLocks/>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 name="Freeform 147">
              <a:extLst>
                <a:ext uri="{FF2B5EF4-FFF2-40B4-BE49-F238E27FC236}">
                  <a16:creationId xmlns:a16="http://schemas.microsoft.com/office/drawing/2014/main" xmlns="" id="{4C1618F4-B4CA-42DC-A39D-8AE951C2FD80}"/>
                </a:ext>
              </a:extLst>
            </p:cNvPr>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3" name="Oval 148">
              <a:extLst>
                <a:ext uri="{FF2B5EF4-FFF2-40B4-BE49-F238E27FC236}">
                  <a16:creationId xmlns:a16="http://schemas.microsoft.com/office/drawing/2014/main" xmlns="" id="{C981E4E8-E6BA-4A97-B33F-D76EF5305323}"/>
                </a:ext>
              </a:extLst>
            </p:cNvPr>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4" name="Freeform 149">
              <a:extLst>
                <a:ext uri="{FF2B5EF4-FFF2-40B4-BE49-F238E27FC236}">
                  <a16:creationId xmlns:a16="http://schemas.microsoft.com/office/drawing/2014/main" xmlns="" id="{3ED64B73-944A-4EE1-9C7B-71FB13078E93}"/>
                </a:ext>
              </a:extLst>
            </p:cNvPr>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5" name="Oval 150">
              <a:extLst>
                <a:ext uri="{FF2B5EF4-FFF2-40B4-BE49-F238E27FC236}">
                  <a16:creationId xmlns:a16="http://schemas.microsoft.com/office/drawing/2014/main" xmlns="" id="{E89EDBAA-5176-4D07-9407-760D49E9F47C}"/>
                </a:ext>
              </a:extLst>
            </p:cNvPr>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6" name="Freeform 151">
              <a:extLst>
                <a:ext uri="{FF2B5EF4-FFF2-40B4-BE49-F238E27FC236}">
                  <a16:creationId xmlns:a16="http://schemas.microsoft.com/office/drawing/2014/main" xmlns="" id="{4F11C0A5-A866-4031-8C88-C3F5A54CB47D}"/>
                </a:ext>
              </a:extLst>
            </p:cNvPr>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7" name="Oval 152">
              <a:extLst>
                <a:ext uri="{FF2B5EF4-FFF2-40B4-BE49-F238E27FC236}">
                  <a16:creationId xmlns:a16="http://schemas.microsoft.com/office/drawing/2014/main" xmlns="" id="{0F7FF06E-DE9B-4252-828A-EFBC0BCEB6A3}"/>
                </a:ext>
              </a:extLst>
            </p:cNvPr>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8" name="Freeform 153">
              <a:extLst>
                <a:ext uri="{FF2B5EF4-FFF2-40B4-BE49-F238E27FC236}">
                  <a16:creationId xmlns:a16="http://schemas.microsoft.com/office/drawing/2014/main" xmlns="" id="{BC593AEC-4C6B-4DA6-8DFD-AFE412AB67C3}"/>
                </a:ext>
              </a:extLst>
            </p:cNvPr>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36191586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2500"/>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3700"/>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5000"/>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82" name="TextBox 20">
            <a:extLst>
              <a:ext uri="{FF2B5EF4-FFF2-40B4-BE49-F238E27FC236}">
                <a16:creationId xmlns:a16="http://schemas.microsoft.com/office/drawing/2014/main" xmlns="" id="{29A817C8-129C-46BD-B733-C55E3CCE4326}"/>
              </a:ext>
            </a:extLst>
          </p:cNvPr>
          <p:cNvSpPr txBox="1"/>
          <p:nvPr/>
        </p:nvSpPr>
        <p:spPr>
          <a:xfrm>
            <a:off x="1146038" y="2650482"/>
            <a:ext cx="1762021"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b="1" dirty="0">
                <a:solidFill>
                  <a:srgbClr val="434343"/>
                </a:solidFill>
                <a:cs typeface="+mn-ea"/>
                <a:sym typeface="+mn-lt"/>
              </a:rPr>
              <a:t>输入文本</a:t>
            </a:r>
            <a:endParaRPr lang="en-US" sz="2400" b="1" dirty="0">
              <a:solidFill>
                <a:srgbClr val="434343"/>
              </a:solidFill>
              <a:cs typeface="+mn-ea"/>
              <a:sym typeface="+mn-lt"/>
            </a:endParaRPr>
          </a:p>
        </p:txBody>
      </p:sp>
      <p:sp>
        <p:nvSpPr>
          <p:cNvPr id="83" name="TextBox 21">
            <a:extLst>
              <a:ext uri="{FF2B5EF4-FFF2-40B4-BE49-F238E27FC236}">
                <a16:creationId xmlns:a16="http://schemas.microsoft.com/office/drawing/2014/main" xmlns="" id="{CA7CC738-CC88-4771-9406-5F5CE7727CBE}"/>
              </a:ext>
            </a:extLst>
          </p:cNvPr>
          <p:cNvSpPr txBox="1"/>
          <p:nvPr/>
        </p:nvSpPr>
        <p:spPr>
          <a:xfrm>
            <a:off x="1146816" y="3093584"/>
            <a:ext cx="3686441" cy="923330"/>
          </a:xfrm>
          <a:prstGeom prst="rect">
            <a:avLst/>
          </a:prstGeom>
          <a:noFill/>
        </p:spPr>
        <p:txBody>
          <a:bodyPr wrap="square" rtlCol="0">
            <a:spAutoFit/>
          </a:bodyPr>
          <a:lstStyle/>
          <a:p>
            <a:pPr algn="just">
              <a:lnSpc>
                <a:spcPct val="150000"/>
              </a:lnSpc>
            </a:pPr>
            <a:r>
              <a:rPr lang="zh-CN" altLang="en-US" sz="1200" spc="126" dirty="0">
                <a:solidFill>
                  <a:srgbClr val="AEACAC"/>
                </a:solidFill>
                <a:cs typeface="+mn-ea"/>
                <a:sym typeface="+mn-lt"/>
              </a:rPr>
              <a:t>点击输入简要文字内容，文字内容需概括精炼，言简意赅的说明分项内容点击输入简要文字内容，文字内容需概括精炼，</a:t>
            </a:r>
            <a:endParaRPr lang="en-US" sz="1200" spc="126" dirty="0">
              <a:solidFill>
                <a:srgbClr val="AEACAC"/>
              </a:solidFill>
              <a:cs typeface="+mn-ea"/>
              <a:sym typeface="+mn-lt"/>
            </a:endParaRPr>
          </a:p>
        </p:txBody>
      </p:sp>
      <p:sp>
        <p:nvSpPr>
          <p:cNvPr id="85" name="Shape 2721">
            <a:extLst>
              <a:ext uri="{FF2B5EF4-FFF2-40B4-BE49-F238E27FC236}">
                <a16:creationId xmlns:a16="http://schemas.microsoft.com/office/drawing/2014/main" xmlns="" id="{6100B399-4160-499C-B7B4-0338E9E31FD1}"/>
              </a:ext>
            </a:extLst>
          </p:cNvPr>
          <p:cNvSpPr/>
          <p:nvPr/>
        </p:nvSpPr>
        <p:spPr>
          <a:xfrm rot="16200000">
            <a:off x="1266029" y="5143660"/>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44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grpSp>
        <p:nvGrpSpPr>
          <p:cNvPr id="93" name="Group 19">
            <a:extLst>
              <a:ext uri="{FF2B5EF4-FFF2-40B4-BE49-F238E27FC236}">
                <a16:creationId xmlns:a16="http://schemas.microsoft.com/office/drawing/2014/main" xmlns="" id="{F754BC60-7C73-4B77-BE40-8032A1025ACF}"/>
              </a:ext>
            </a:extLst>
          </p:cNvPr>
          <p:cNvGrpSpPr/>
          <p:nvPr/>
        </p:nvGrpSpPr>
        <p:grpSpPr>
          <a:xfrm>
            <a:off x="2763873" y="1797749"/>
            <a:ext cx="1638672" cy="1439764"/>
            <a:chOff x="3303047" y="1259071"/>
            <a:chExt cx="1966406" cy="1727717"/>
          </a:xfrm>
        </p:grpSpPr>
        <p:sp>
          <p:nvSpPr>
            <p:cNvPr id="94" name="Freeform 3">
              <a:extLst>
                <a:ext uri="{FF2B5EF4-FFF2-40B4-BE49-F238E27FC236}">
                  <a16:creationId xmlns:a16="http://schemas.microsoft.com/office/drawing/2014/main" xmlns="" id="{CD7A76DF-4904-4C4B-8D2F-C3D15516C0AA}"/>
                </a:ext>
              </a:extLst>
            </p:cNvPr>
            <p:cNvSpPr/>
            <p:nvPr/>
          </p:nvSpPr>
          <p:spPr>
            <a:xfrm rot="13500000">
              <a:off x="3422391" y="1139727"/>
              <a:ext cx="1727717" cy="1966406"/>
            </a:xfrm>
            <a:custGeom>
              <a:avLst/>
              <a:gdLst>
                <a:gd name="connsiteX0" fmla="*/ 1676570 w 1727717"/>
                <a:gd name="connsiteY0" fmla="*/ 1030708 h 1966406"/>
                <a:gd name="connsiteX1" fmla="*/ 792018 w 1727717"/>
                <a:gd name="connsiteY1" fmla="*/ 1915259 h 1966406"/>
                <a:gd name="connsiteX2" fmla="*/ 545057 w 1727717"/>
                <a:gd name="connsiteY2" fmla="*/ 1915259 h 1966406"/>
                <a:gd name="connsiteX3" fmla="*/ 51147 w 1727717"/>
                <a:gd name="connsiteY3" fmla="*/ 1421349 h 1966406"/>
                <a:gd name="connsiteX4" fmla="*/ 51147 w 1727717"/>
                <a:gd name="connsiteY4" fmla="*/ 1174388 h 1966406"/>
                <a:gd name="connsiteX5" fmla="*/ 650699 w 1727717"/>
                <a:gd name="connsiteY5" fmla="*/ 574836 h 1966406"/>
                <a:gd name="connsiteX6" fmla="*/ 815959 w 1727717"/>
                <a:gd name="connsiteY6" fmla="*/ 0 h 1966406"/>
                <a:gd name="connsiteX7" fmla="*/ 907415 w 1727717"/>
                <a:gd name="connsiteY7" fmla="*/ 318120 h 1966406"/>
                <a:gd name="connsiteX8" fmla="*/ 935698 w 1727717"/>
                <a:gd name="connsiteY8" fmla="*/ 289837 h 1966406"/>
                <a:gd name="connsiteX9" fmla="*/ 1182660 w 1727717"/>
                <a:gd name="connsiteY9" fmla="*/ 289837 h 1966406"/>
                <a:gd name="connsiteX10" fmla="*/ 1676570 w 1727717"/>
                <a:gd name="connsiteY10" fmla="*/ 783747 h 1966406"/>
                <a:gd name="connsiteX11" fmla="*/ 1676570 w 1727717"/>
                <a:gd name="connsiteY11" fmla="*/ 1030708 h 196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17" h="1966406">
                  <a:moveTo>
                    <a:pt x="1676570" y="1030708"/>
                  </a:moveTo>
                  <a:lnTo>
                    <a:pt x="792018" y="1915259"/>
                  </a:lnTo>
                  <a:cubicBezTo>
                    <a:pt x="723822" y="1983455"/>
                    <a:pt x="613253" y="1983455"/>
                    <a:pt x="545057" y="1915259"/>
                  </a:cubicBezTo>
                  <a:lnTo>
                    <a:pt x="51147" y="1421349"/>
                  </a:lnTo>
                  <a:cubicBezTo>
                    <a:pt x="-17049" y="1353153"/>
                    <a:pt x="-17049" y="1242584"/>
                    <a:pt x="51147" y="1174388"/>
                  </a:cubicBezTo>
                  <a:lnTo>
                    <a:pt x="650699" y="574836"/>
                  </a:lnTo>
                  <a:lnTo>
                    <a:pt x="815959" y="0"/>
                  </a:lnTo>
                  <a:lnTo>
                    <a:pt x="907415" y="318120"/>
                  </a:lnTo>
                  <a:lnTo>
                    <a:pt x="935698" y="289837"/>
                  </a:lnTo>
                  <a:cubicBezTo>
                    <a:pt x="1003895" y="221641"/>
                    <a:pt x="1114463" y="221641"/>
                    <a:pt x="1182660" y="289837"/>
                  </a:cubicBezTo>
                  <a:lnTo>
                    <a:pt x="1676570" y="783747"/>
                  </a:lnTo>
                  <a:cubicBezTo>
                    <a:pt x="1744766" y="851943"/>
                    <a:pt x="1744766" y="962512"/>
                    <a:pt x="1676570" y="1030708"/>
                  </a:cubicBezTo>
                  <a:close/>
                </a:path>
              </a:pathLst>
            </a:custGeom>
            <a:solidFill>
              <a:srgbClr val="276B91"/>
            </a:solidFill>
            <a:ln>
              <a:noFill/>
            </a:ln>
            <a:effectLst>
              <a:outerShdw blurRad="2159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0" dirty="0">
                <a:solidFill>
                  <a:schemeClr val="tx1">
                    <a:lumMod val="65000"/>
                    <a:lumOff val="35000"/>
                  </a:schemeClr>
                </a:solidFill>
                <a:cs typeface="+mn-ea"/>
                <a:sym typeface="+mn-lt"/>
              </a:endParaRPr>
            </a:p>
          </p:txBody>
        </p:sp>
        <p:sp>
          <p:nvSpPr>
            <p:cNvPr id="95" name="TextBox 4">
              <a:extLst>
                <a:ext uri="{FF2B5EF4-FFF2-40B4-BE49-F238E27FC236}">
                  <a16:creationId xmlns:a16="http://schemas.microsoft.com/office/drawing/2014/main" xmlns="" id="{05165D0A-6792-4DCB-9945-146C97FD3914}"/>
                </a:ext>
              </a:extLst>
            </p:cNvPr>
            <p:cNvSpPr txBox="1"/>
            <p:nvPr/>
          </p:nvSpPr>
          <p:spPr>
            <a:xfrm>
              <a:off x="3670167" y="1663497"/>
              <a:ext cx="1441716" cy="480132"/>
            </a:xfrm>
            <a:prstGeom prst="rect">
              <a:avLst/>
            </a:prstGeom>
            <a:noFill/>
          </p:spPr>
          <p:txBody>
            <a:bodyPr wrap="square" rtlCol="0">
              <a:spAutoFit/>
            </a:bodyPr>
            <a:lstStyle/>
            <a:p>
              <a:pPr algn="ctr"/>
              <a:r>
                <a:rPr lang="en-US" sz="2000" b="1" dirty="0">
                  <a:solidFill>
                    <a:schemeClr val="bg1"/>
                  </a:solidFill>
                  <a:cs typeface="+mn-ea"/>
                  <a:sym typeface="+mn-lt"/>
                </a:rPr>
                <a:t>58,786</a:t>
              </a:r>
            </a:p>
          </p:txBody>
        </p:sp>
        <p:sp>
          <p:nvSpPr>
            <p:cNvPr id="96" name="TextBox 5">
              <a:extLst>
                <a:ext uri="{FF2B5EF4-FFF2-40B4-BE49-F238E27FC236}">
                  <a16:creationId xmlns:a16="http://schemas.microsoft.com/office/drawing/2014/main" xmlns="" id="{DE4F76A9-7ACE-45D5-9C78-D582EE750788}"/>
                </a:ext>
              </a:extLst>
            </p:cNvPr>
            <p:cNvSpPr txBox="1"/>
            <p:nvPr/>
          </p:nvSpPr>
          <p:spPr>
            <a:xfrm>
              <a:off x="3670167" y="2048546"/>
              <a:ext cx="1454181" cy="326858"/>
            </a:xfrm>
            <a:prstGeom prst="rect">
              <a:avLst/>
            </a:prstGeom>
            <a:noFill/>
          </p:spPr>
          <p:txBody>
            <a:bodyPr wrap="square" rtlCol="0">
              <a:spAutoFit/>
            </a:bodyPr>
            <a:lstStyle/>
            <a:p>
              <a:pPr algn="ctr"/>
              <a:r>
                <a:rPr lang="en-US" sz="1170" b="1" dirty="0">
                  <a:solidFill>
                    <a:schemeClr val="bg1"/>
                  </a:solidFill>
                  <a:cs typeface="+mn-ea"/>
                  <a:sym typeface="+mn-lt"/>
                </a:rPr>
                <a:t>Text Here</a:t>
              </a:r>
            </a:p>
          </p:txBody>
        </p:sp>
      </p:grpSp>
      <p:grpSp>
        <p:nvGrpSpPr>
          <p:cNvPr id="5" name="组合 4">
            <a:extLst>
              <a:ext uri="{FF2B5EF4-FFF2-40B4-BE49-F238E27FC236}">
                <a16:creationId xmlns:a16="http://schemas.microsoft.com/office/drawing/2014/main" xmlns="" id="{605E5119-B3BE-42EF-88A6-9EB205A2A73C}"/>
              </a:ext>
            </a:extLst>
          </p:cNvPr>
          <p:cNvGrpSpPr/>
          <p:nvPr/>
        </p:nvGrpSpPr>
        <p:grpSpPr>
          <a:xfrm>
            <a:off x="4715050" y="1706532"/>
            <a:ext cx="7436852" cy="4063894"/>
            <a:chOff x="4715050" y="1706532"/>
            <a:chExt cx="7436852" cy="4063894"/>
          </a:xfrm>
        </p:grpSpPr>
        <p:pic>
          <p:nvPicPr>
            <p:cNvPr id="88" name="pasted-image.tiff">
              <a:extLst>
                <a:ext uri="{FF2B5EF4-FFF2-40B4-BE49-F238E27FC236}">
                  <a16:creationId xmlns:a16="http://schemas.microsoft.com/office/drawing/2014/main" xmlns="" id="{B506FA95-BC8D-4E66-A62B-B8450F9495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5050" y="1706532"/>
              <a:ext cx="7436852" cy="4063894"/>
            </a:xfrm>
            <a:prstGeom prst="rect">
              <a:avLst/>
            </a:prstGeom>
            <a:ln w="12700">
              <a:miter lim="400000"/>
            </a:ln>
            <a:effectLst>
              <a:outerShdw blurRad="1270000" dist="635000" dir="3300000" rotWithShape="0">
                <a:schemeClr val="accent6">
                  <a:hueOff val="-2214564"/>
                  <a:satOff val="-18455"/>
                  <a:lumOff val="-82930"/>
                  <a:alpha val="24538"/>
                </a:schemeClr>
              </a:outerShdw>
            </a:effectLst>
          </p:spPr>
        </p:pic>
        <p:sp>
          <p:nvSpPr>
            <p:cNvPr id="6" name="矩形 5">
              <a:extLst>
                <a:ext uri="{FF2B5EF4-FFF2-40B4-BE49-F238E27FC236}">
                  <a16:creationId xmlns:a16="http://schemas.microsoft.com/office/drawing/2014/main" xmlns="" id="{A48B2F10-92E2-44DC-AA8C-C94F0F9706A1}"/>
                </a:ext>
              </a:extLst>
            </p:cNvPr>
            <p:cNvSpPr/>
            <p:nvPr/>
          </p:nvSpPr>
          <p:spPr>
            <a:xfrm>
              <a:off x="5755085" y="1959428"/>
              <a:ext cx="5357415" cy="334282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7" name="组合 96">
            <a:extLst>
              <a:ext uri="{FF2B5EF4-FFF2-40B4-BE49-F238E27FC236}">
                <a16:creationId xmlns:a16="http://schemas.microsoft.com/office/drawing/2014/main" xmlns="" id="{7E58E974-F58E-4F9F-8E53-6BCC89A7AC5C}"/>
              </a:ext>
            </a:extLst>
          </p:cNvPr>
          <p:cNvGrpSpPr/>
          <p:nvPr/>
        </p:nvGrpSpPr>
        <p:grpSpPr>
          <a:xfrm>
            <a:off x="1146038" y="4354794"/>
            <a:ext cx="1660563" cy="411960"/>
            <a:chOff x="1350171" y="5990210"/>
            <a:chExt cx="2781301" cy="409032"/>
          </a:xfrm>
        </p:grpSpPr>
        <p:sp>
          <p:nvSpPr>
            <p:cNvPr id="98" name="矩形: 圆角 97">
              <a:extLst>
                <a:ext uri="{FF2B5EF4-FFF2-40B4-BE49-F238E27FC236}">
                  <a16:creationId xmlns:a16="http://schemas.microsoft.com/office/drawing/2014/main" xmlns="" id="{059CDFA9-E529-434F-ABA3-B5308BD8E197}"/>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9" name="文本框 98">
              <a:extLst>
                <a:ext uri="{FF2B5EF4-FFF2-40B4-BE49-F238E27FC236}">
                  <a16:creationId xmlns:a16="http://schemas.microsoft.com/office/drawing/2014/main" xmlns="" id="{2D78627C-05C9-476B-8756-3F4A5CD7F151}"/>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p>
          </p:txBody>
        </p:sp>
      </p:grpSp>
      <p:sp>
        <p:nvSpPr>
          <p:cNvPr id="100" name="Shape 2721">
            <a:extLst>
              <a:ext uri="{FF2B5EF4-FFF2-40B4-BE49-F238E27FC236}">
                <a16:creationId xmlns:a16="http://schemas.microsoft.com/office/drawing/2014/main" xmlns="" id="{96FBD677-B861-45F8-9A92-7F4434AFC7FA}"/>
              </a:ext>
            </a:extLst>
          </p:cNvPr>
          <p:cNvSpPr/>
          <p:nvPr/>
        </p:nvSpPr>
        <p:spPr>
          <a:xfrm rot="16200000">
            <a:off x="2367955" y="5143660"/>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44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
        <p:nvSpPr>
          <p:cNvPr id="103" name="Shape 2721">
            <a:extLst>
              <a:ext uri="{FF2B5EF4-FFF2-40B4-BE49-F238E27FC236}">
                <a16:creationId xmlns:a16="http://schemas.microsoft.com/office/drawing/2014/main" xmlns="" id="{C31B0C3F-5E98-484C-B77B-FBDAE9008B4F}"/>
              </a:ext>
            </a:extLst>
          </p:cNvPr>
          <p:cNvSpPr/>
          <p:nvPr/>
        </p:nvSpPr>
        <p:spPr>
          <a:xfrm rot="16200000">
            <a:off x="3469880" y="5143660"/>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44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Tree>
    <p:extLst>
      <p:ext uri="{BB962C8B-B14F-4D97-AF65-F5344CB8AC3E}">
        <p14:creationId xmlns:p14="http://schemas.microsoft.com/office/powerpoint/2010/main" val="40731636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decel="7600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250" fill="hold"/>
                                        <p:tgtEl>
                                          <p:spTgt spid="5"/>
                                        </p:tgtEl>
                                        <p:attrNameLst>
                                          <p:attrName>ppt_x</p:attrName>
                                        </p:attrNameLst>
                                      </p:cBhvr>
                                      <p:tavLst>
                                        <p:tav tm="0">
                                          <p:val>
                                            <p:strVal val="1+#ppt_w/2"/>
                                          </p:val>
                                        </p:tav>
                                        <p:tav tm="100000">
                                          <p:val>
                                            <p:strVal val="#ppt_x"/>
                                          </p:val>
                                        </p:tav>
                                      </p:tavLst>
                                    </p:anim>
                                    <p:anim calcmode="lin" valueType="num">
                                      <p:cBhvr additive="base">
                                        <p:cTn id="30" dur="125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2" presetClass="entr" presetSubtype="4"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500" fill="hold"/>
                                        <p:tgtEl>
                                          <p:spTgt spid="82"/>
                                        </p:tgtEl>
                                        <p:attrNameLst>
                                          <p:attrName>ppt_x</p:attrName>
                                        </p:attrNameLst>
                                      </p:cBhvr>
                                      <p:tavLst>
                                        <p:tav tm="0">
                                          <p:val>
                                            <p:strVal val="#ppt_x"/>
                                          </p:val>
                                        </p:tav>
                                        <p:tav tm="100000">
                                          <p:val>
                                            <p:strVal val="#ppt_x"/>
                                          </p:val>
                                        </p:tav>
                                      </p:tavLst>
                                    </p:anim>
                                    <p:anim calcmode="lin" valueType="num">
                                      <p:cBhvr additive="base">
                                        <p:cTn id="35" dur="50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1+#ppt_h/2"/>
                                          </p:val>
                                        </p:tav>
                                        <p:tav tm="100000">
                                          <p:val>
                                            <p:strVal val="#ppt_y"/>
                                          </p:val>
                                        </p:tav>
                                      </p:tavLst>
                                    </p:anim>
                                  </p:childTnLst>
                                </p:cTn>
                              </p:par>
                            </p:childTnLst>
                          </p:cTn>
                        </p:par>
                        <p:par>
                          <p:cTn id="40" fill="hold">
                            <p:stCondLst>
                              <p:cond delay="2750"/>
                            </p:stCondLst>
                            <p:childTnLst>
                              <p:par>
                                <p:cTn id="41" presetID="42" presetClass="entr" presetSubtype="0"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4250"/>
                            </p:stCondLst>
                            <p:childTnLst>
                              <p:par>
                                <p:cTn id="53" presetID="2" presetClass="entr" presetSubtype="8"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500" fill="hold"/>
                                        <p:tgtEl>
                                          <p:spTgt spid="85"/>
                                        </p:tgtEl>
                                        <p:attrNameLst>
                                          <p:attrName>ppt_x</p:attrName>
                                        </p:attrNameLst>
                                      </p:cBhvr>
                                      <p:tavLst>
                                        <p:tav tm="0">
                                          <p:val>
                                            <p:strVal val="0-#ppt_w/2"/>
                                          </p:val>
                                        </p:tav>
                                        <p:tav tm="100000">
                                          <p:val>
                                            <p:strVal val="#ppt_x"/>
                                          </p:val>
                                        </p:tav>
                                      </p:tavLst>
                                    </p:anim>
                                    <p:anim calcmode="lin" valueType="num">
                                      <p:cBhvr additive="base">
                                        <p:cTn id="56" dur="500" fill="hold"/>
                                        <p:tgtEl>
                                          <p:spTgt spid="8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additive="base">
                                        <p:cTn id="59" dur="500" fill="hold"/>
                                        <p:tgtEl>
                                          <p:spTgt spid="100"/>
                                        </p:tgtEl>
                                        <p:attrNameLst>
                                          <p:attrName>ppt_x</p:attrName>
                                        </p:attrNameLst>
                                      </p:cBhvr>
                                      <p:tavLst>
                                        <p:tav tm="0">
                                          <p:val>
                                            <p:strVal val="0-#ppt_w/2"/>
                                          </p:val>
                                        </p:tav>
                                        <p:tav tm="100000">
                                          <p:val>
                                            <p:strVal val="#ppt_x"/>
                                          </p:val>
                                        </p:tav>
                                      </p:tavLst>
                                    </p:anim>
                                    <p:anim calcmode="lin" valueType="num">
                                      <p:cBhvr additive="base">
                                        <p:cTn id="60" dur="500" fill="hold"/>
                                        <p:tgtEl>
                                          <p:spTgt spid="10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anim calcmode="lin" valueType="num">
                                      <p:cBhvr additive="base">
                                        <p:cTn id="63" dur="500" fill="hold"/>
                                        <p:tgtEl>
                                          <p:spTgt spid="103"/>
                                        </p:tgtEl>
                                        <p:attrNameLst>
                                          <p:attrName>ppt_x</p:attrName>
                                        </p:attrNameLst>
                                      </p:cBhvr>
                                      <p:tavLst>
                                        <p:tav tm="0">
                                          <p:val>
                                            <p:strVal val="0-#ppt_w/2"/>
                                          </p:val>
                                        </p:tav>
                                        <p:tav tm="100000">
                                          <p:val>
                                            <p:strVal val="#ppt_x"/>
                                          </p:val>
                                        </p:tav>
                                      </p:tavLst>
                                    </p:anim>
                                    <p:anim calcmode="lin" valueType="num">
                                      <p:cBhvr additive="base">
                                        <p:cTn id="64"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82" grpId="0"/>
      <p:bldP spid="83" grpId="0"/>
      <p:bldP spid="85" grpId="0" animBg="1"/>
      <p:bldP spid="100" grpId="0" animBg="1"/>
      <p:bldP spid="1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409209C3-148D-44AE-85F7-5761BAE9EC2D}"/>
              </a:ext>
            </a:extLst>
          </p:cNvPr>
          <p:cNvGrpSpPr/>
          <p:nvPr/>
        </p:nvGrpSpPr>
        <p:grpSpPr>
          <a:xfrm>
            <a:off x="-1" y="1566394"/>
            <a:ext cx="12192001" cy="3725213"/>
            <a:chOff x="-1" y="1566394"/>
            <a:chExt cx="12192001" cy="3725213"/>
          </a:xfrm>
        </p:grpSpPr>
        <p:pic>
          <p:nvPicPr>
            <p:cNvPr id="7" name="图片 6">
              <a:extLst>
                <a:ext uri="{FF2B5EF4-FFF2-40B4-BE49-F238E27FC236}">
                  <a16:creationId xmlns:a16="http://schemas.microsoft.com/office/drawing/2014/main" xmlns="" id="{50D4241C-3743-48B9-9CC8-012485597D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66394"/>
              <a:ext cx="12192000" cy="3725212"/>
            </a:xfrm>
            <a:prstGeom prst="rect">
              <a:avLst/>
            </a:prstGeom>
          </p:spPr>
        </p:pic>
        <p:sp>
          <p:nvSpPr>
            <p:cNvPr id="80" name="is1íḓè">
              <a:extLst>
                <a:ext uri="{FF2B5EF4-FFF2-40B4-BE49-F238E27FC236}">
                  <a16:creationId xmlns:a16="http://schemas.microsoft.com/office/drawing/2014/main" xmlns="" id="{E9A5EEE3-3858-4E0D-B51C-F4CAF7CAEA7F}"/>
                </a:ext>
              </a:extLst>
            </p:cNvPr>
            <p:cNvSpPr/>
            <p:nvPr/>
          </p:nvSpPr>
          <p:spPr>
            <a:xfrm>
              <a:off x="-1" y="1572939"/>
              <a:ext cx="12191993" cy="3718668"/>
            </a:xfrm>
            <a:prstGeom prst="rect">
              <a:avLst/>
            </a:prstGeom>
            <a:solidFill>
              <a:schemeClr val="tx1">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cs typeface="+mn-ea"/>
                <a:sym typeface="+mn-lt"/>
              </a:endParaRPr>
            </a:p>
          </p:txBody>
        </p:sp>
      </p:grpSp>
      <p:grpSp>
        <p:nvGrpSpPr>
          <p:cNvPr id="81" name="ïṧľiḑè">
            <a:extLst>
              <a:ext uri="{FF2B5EF4-FFF2-40B4-BE49-F238E27FC236}">
                <a16:creationId xmlns:a16="http://schemas.microsoft.com/office/drawing/2014/main" xmlns="" id="{488B8B81-E159-42C3-AC50-11E83D9B9CED}"/>
              </a:ext>
            </a:extLst>
          </p:cNvPr>
          <p:cNvGrpSpPr/>
          <p:nvPr/>
        </p:nvGrpSpPr>
        <p:grpSpPr>
          <a:xfrm>
            <a:off x="660400" y="2042976"/>
            <a:ext cx="10858500" cy="1737083"/>
            <a:chOff x="660400" y="1130299"/>
            <a:chExt cx="10858500" cy="1737083"/>
          </a:xfrm>
        </p:grpSpPr>
        <p:sp>
          <p:nvSpPr>
            <p:cNvPr id="94" name="ïṩlîḍê">
              <a:extLst>
                <a:ext uri="{FF2B5EF4-FFF2-40B4-BE49-F238E27FC236}">
                  <a16:creationId xmlns:a16="http://schemas.microsoft.com/office/drawing/2014/main" xmlns="" id="{12E3B65B-258A-484B-BB13-2E25C8A27E93}"/>
                </a:ext>
              </a:extLst>
            </p:cNvPr>
            <p:cNvSpPr txBox="1"/>
            <p:nvPr/>
          </p:nvSpPr>
          <p:spPr>
            <a:xfrm>
              <a:off x="660400" y="1130299"/>
              <a:ext cx="10858500" cy="898805"/>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3200" b="1" spc="600" dirty="0">
                  <a:solidFill>
                    <a:schemeClr val="bg1"/>
                  </a:solidFill>
                  <a:cs typeface="+mn-ea"/>
                  <a:sym typeface="+mn-lt"/>
                </a:rPr>
                <a:t>此处添加标题文本</a:t>
              </a:r>
              <a:endParaRPr lang="en-US" sz="3200" b="1" spc="600" dirty="0">
                <a:solidFill>
                  <a:schemeClr val="bg1"/>
                </a:solidFill>
                <a:cs typeface="+mn-ea"/>
                <a:sym typeface="+mn-lt"/>
              </a:endParaRPr>
            </a:p>
          </p:txBody>
        </p:sp>
        <p:sp>
          <p:nvSpPr>
            <p:cNvPr id="95" name="iSlïḍe">
              <a:extLst>
                <a:ext uri="{FF2B5EF4-FFF2-40B4-BE49-F238E27FC236}">
                  <a16:creationId xmlns:a16="http://schemas.microsoft.com/office/drawing/2014/main" xmlns="" id="{D6C8646E-8A44-4879-A1AE-76C715E1E9C7}"/>
                </a:ext>
              </a:extLst>
            </p:cNvPr>
            <p:cNvSpPr txBox="1"/>
            <p:nvPr/>
          </p:nvSpPr>
          <p:spPr>
            <a:xfrm>
              <a:off x="660400" y="2029104"/>
              <a:ext cx="10858500" cy="838278"/>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zh-CN" altLang="en-US" sz="1000" dirty="0">
                  <a:solidFill>
                    <a:schemeClr val="bg1"/>
                  </a:solidFill>
                  <a:cs typeface="+mn-ea"/>
                  <a:sym typeface="+mn-lt"/>
                </a:rPr>
                <a:t>点击输入简要文字内容，文字内容需概括精炼，言简意赅的说明分项内容言简意赅的说明分项内容点击输入简要文字内容，文字内容需概括精炼，</a:t>
              </a:r>
              <a:endParaRPr lang="en-US" altLang="zh-CN" sz="1000" dirty="0">
                <a:solidFill>
                  <a:schemeClr val="bg1"/>
                </a:solidFill>
                <a:cs typeface="+mn-ea"/>
                <a:sym typeface="+mn-lt"/>
              </a:endParaRPr>
            </a:p>
            <a:p>
              <a:pPr algn="ctr">
                <a:lnSpc>
                  <a:spcPct val="150000"/>
                </a:lnSpc>
                <a:buSzPct val="25000"/>
              </a:pPr>
              <a:r>
                <a:rPr lang="zh-CN" altLang="en-US" sz="1000" dirty="0">
                  <a:solidFill>
                    <a:schemeClr val="bg1"/>
                  </a:solidFill>
                  <a:cs typeface="+mn-ea"/>
                  <a:sym typeface="+mn-lt"/>
                </a:rPr>
                <a:t>言简意赅的说明分项内容言简意赅的说明分项</a:t>
              </a:r>
            </a:p>
          </p:txBody>
        </p:sp>
      </p:grpSp>
      <p:sp>
        <p:nvSpPr>
          <p:cNvPr id="82" name="îŝ1íḓè">
            <a:extLst>
              <a:ext uri="{FF2B5EF4-FFF2-40B4-BE49-F238E27FC236}">
                <a16:creationId xmlns:a16="http://schemas.microsoft.com/office/drawing/2014/main" xmlns="" id="{60F699DC-61E5-479C-96AA-04D14BBCCF1A}"/>
              </a:ext>
            </a:extLst>
          </p:cNvPr>
          <p:cNvSpPr/>
          <p:nvPr/>
        </p:nvSpPr>
        <p:spPr>
          <a:xfrm>
            <a:off x="970879" y="3992195"/>
            <a:ext cx="10237542" cy="2082033"/>
          </a:xfrm>
          <a:prstGeom prst="roundRect">
            <a:avLst>
              <a:gd name="adj" fmla="val 50000"/>
            </a:avLst>
          </a:prstGeom>
          <a:solidFill>
            <a:schemeClr val="bg1"/>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cs typeface="+mn-ea"/>
              <a:sym typeface="+mn-lt"/>
            </a:endParaRPr>
          </a:p>
        </p:txBody>
      </p:sp>
      <p:sp>
        <p:nvSpPr>
          <p:cNvPr id="92" name="iṩľide">
            <a:extLst>
              <a:ext uri="{FF2B5EF4-FFF2-40B4-BE49-F238E27FC236}">
                <a16:creationId xmlns:a16="http://schemas.microsoft.com/office/drawing/2014/main" xmlns="" id="{E13EC56C-1C3E-4A02-BBA0-F79CF7EA1937}"/>
              </a:ext>
            </a:extLst>
          </p:cNvPr>
          <p:cNvSpPr txBox="1"/>
          <p:nvPr/>
        </p:nvSpPr>
        <p:spPr>
          <a:xfrm>
            <a:off x="2405353" y="4073080"/>
            <a:ext cx="1476216" cy="817614"/>
          </a:xfrm>
          <a:prstGeom prst="rect">
            <a:avLst/>
          </a:prstGeom>
          <a:noFill/>
        </p:spPr>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dirty="0">
                <a:solidFill>
                  <a:srgbClr val="276B91"/>
                </a:solidFill>
                <a:cs typeface="+mn-ea"/>
                <a:sym typeface="+mn-lt"/>
              </a:rPr>
              <a:t>857k</a:t>
            </a:r>
          </a:p>
        </p:txBody>
      </p:sp>
      <p:sp>
        <p:nvSpPr>
          <p:cNvPr id="93" name="iSľiḓê">
            <a:extLst>
              <a:ext uri="{FF2B5EF4-FFF2-40B4-BE49-F238E27FC236}">
                <a16:creationId xmlns:a16="http://schemas.microsoft.com/office/drawing/2014/main" xmlns="" id="{1811EA75-DB18-434F-AC0B-85FDBC609BCE}"/>
              </a:ext>
            </a:extLst>
          </p:cNvPr>
          <p:cNvSpPr/>
          <p:nvPr/>
        </p:nvSpPr>
        <p:spPr bwMode="auto">
          <a:xfrm>
            <a:off x="1856699" y="4890694"/>
            <a:ext cx="2573524" cy="110264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endParaRPr lang="en-US" altLang="zh-CN" sz="1100" dirty="0">
              <a:cs typeface="+mn-ea"/>
              <a:sym typeface="+mn-lt"/>
            </a:endParaRPr>
          </a:p>
          <a:p>
            <a:pPr algn="ctr">
              <a:lnSpc>
                <a:spcPct val="150000"/>
              </a:lnSpc>
            </a:pPr>
            <a:r>
              <a:rPr lang="en-US" altLang="zh-CN" sz="1100" dirty="0">
                <a:cs typeface="+mn-ea"/>
                <a:sym typeface="+mn-lt"/>
              </a:rPr>
              <a:t>……</a:t>
            </a:r>
          </a:p>
        </p:txBody>
      </p:sp>
      <p:sp>
        <p:nvSpPr>
          <p:cNvPr id="90" name="ï$liḋé">
            <a:extLst>
              <a:ext uri="{FF2B5EF4-FFF2-40B4-BE49-F238E27FC236}">
                <a16:creationId xmlns:a16="http://schemas.microsoft.com/office/drawing/2014/main" xmlns="" id="{AF3B5054-BC55-470B-A711-583BEA904B2F}"/>
              </a:ext>
            </a:extLst>
          </p:cNvPr>
          <p:cNvSpPr txBox="1"/>
          <p:nvPr/>
        </p:nvSpPr>
        <p:spPr>
          <a:xfrm>
            <a:off x="5351541" y="4073080"/>
            <a:ext cx="1476216" cy="817614"/>
          </a:xfrm>
          <a:prstGeom prst="rect">
            <a:avLst/>
          </a:prstGeom>
          <a:noFill/>
        </p:spPr>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dirty="0">
                <a:solidFill>
                  <a:srgbClr val="276B91"/>
                </a:solidFill>
                <a:cs typeface="+mn-ea"/>
                <a:sym typeface="+mn-lt"/>
              </a:rPr>
              <a:t>74</a:t>
            </a:r>
            <a:r>
              <a:rPr lang="en-US" altLang="zh-CN" sz="3600" b="1" dirty="0">
                <a:solidFill>
                  <a:srgbClr val="276B91"/>
                </a:solidFill>
                <a:cs typeface="+mn-ea"/>
                <a:sym typeface="+mn-lt"/>
              </a:rPr>
              <a:t>5</a:t>
            </a:r>
            <a:r>
              <a:rPr lang="en-US" sz="3600" b="1" dirty="0">
                <a:solidFill>
                  <a:srgbClr val="276B91"/>
                </a:solidFill>
                <a:cs typeface="+mn-ea"/>
                <a:sym typeface="+mn-lt"/>
              </a:rPr>
              <a:t>k</a:t>
            </a:r>
          </a:p>
        </p:txBody>
      </p:sp>
      <p:sp>
        <p:nvSpPr>
          <p:cNvPr id="91" name="iṩlíḑe">
            <a:extLst>
              <a:ext uri="{FF2B5EF4-FFF2-40B4-BE49-F238E27FC236}">
                <a16:creationId xmlns:a16="http://schemas.microsoft.com/office/drawing/2014/main" xmlns="" id="{6DA1159D-3E94-4D99-BF9F-68C2A2A1A5F4}"/>
              </a:ext>
            </a:extLst>
          </p:cNvPr>
          <p:cNvSpPr/>
          <p:nvPr/>
        </p:nvSpPr>
        <p:spPr bwMode="auto">
          <a:xfrm>
            <a:off x="4802887" y="4890694"/>
            <a:ext cx="2573524" cy="110264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endParaRPr lang="en-US" altLang="zh-CN" sz="1100" dirty="0">
              <a:cs typeface="+mn-ea"/>
              <a:sym typeface="+mn-lt"/>
            </a:endParaRPr>
          </a:p>
          <a:p>
            <a:pPr algn="ctr">
              <a:lnSpc>
                <a:spcPct val="150000"/>
              </a:lnSpc>
            </a:pPr>
            <a:r>
              <a:rPr lang="en-US" altLang="zh-CN" sz="1100" dirty="0">
                <a:cs typeface="+mn-ea"/>
                <a:sym typeface="+mn-lt"/>
              </a:rPr>
              <a:t>……</a:t>
            </a:r>
          </a:p>
        </p:txBody>
      </p:sp>
      <p:sp>
        <p:nvSpPr>
          <p:cNvPr id="88" name="ïṧḷiḓe">
            <a:extLst>
              <a:ext uri="{FF2B5EF4-FFF2-40B4-BE49-F238E27FC236}">
                <a16:creationId xmlns:a16="http://schemas.microsoft.com/office/drawing/2014/main" xmlns="" id="{207770E2-EB76-4D7E-80F1-C7F3BF39D6D6}"/>
              </a:ext>
            </a:extLst>
          </p:cNvPr>
          <p:cNvSpPr txBox="1"/>
          <p:nvPr/>
        </p:nvSpPr>
        <p:spPr>
          <a:xfrm>
            <a:off x="8297731" y="4073080"/>
            <a:ext cx="1476216" cy="817614"/>
          </a:xfrm>
          <a:prstGeom prst="rect">
            <a:avLst/>
          </a:prstGeom>
          <a:noFill/>
        </p:spPr>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dirty="0">
                <a:solidFill>
                  <a:srgbClr val="276B91"/>
                </a:solidFill>
                <a:cs typeface="+mn-ea"/>
                <a:sym typeface="+mn-lt"/>
              </a:rPr>
              <a:t>345k</a:t>
            </a:r>
          </a:p>
        </p:txBody>
      </p:sp>
      <p:sp>
        <p:nvSpPr>
          <p:cNvPr id="89" name="ïšlîḋè">
            <a:extLst>
              <a:ext uri="{FF2B5EF4-FFF2-40B4-BE49-F238E27FC236}">
                <a16:creationId xmlns:a16="http://schemas.microsoft.com/office/drawing/2014/main" xmlns="" id="{93550397-FEBB-477A-A971-53C6D3C983BD}"/>
              </a:ext>
            </a:extLst>
          </p:cNvPr>
          <p:cNvSpPr/>
          <p:nvPr/>
        </p:nvSpPr>
        <p:spPr bwMode="auto">
          <a:xfrm>
            <a:off x="7749077" y="4890694"/>
            <a:ext cx="2573524" cy="110264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endParaRPr lang="en-US" altLang="zh-CN" sz="1100" dirty="0">
              <a:cs typeface="+mn-ea"/>
              <a:sym typeface="+mn-lt"/>
            </a:endParaRPr>
          </a:p>
          <a:p>
            <a:pPr algn="ctr">
              <a:lnSpc>
                <a:spcPct val="150000"/>
              </a:lnSpc>
            </a:pPr>
            <a:r>
              <a:rPr lang="en-US" altLang="zh-CN" sz="1100" dirty="0">
                <a:cs typeface="+mn-ea"/>
                <a:sym typeface="+mn-lt"/>
              </a:rPr>
              <a:t>……</a:t>
            </a:r>
          </a:p>
        </p:txBody>
      </p:sp>
      <p:cxnSp>
        <p:nvCxnSpPr>
          <p:cNvPr id="86" name="直接连接符 85">
            <a:extLst>
              <a:ext uri="{FF2B5EF4-FFF2-40B4-BE49-F238E27FC236}">
                <a16:creationId xmlns:a16="http://schemas.microsoft.com/office/drawing/2014/main" xmlns="" id="{F8A85DCD-5D7B-423F-BAA5-6420EB432797}"/>
              </a:ext>
            </a:extLst>
          </p:cNvPr>
          <p:cNvCxnSpPr/>
          <p:nvPr/>
        </p:nvCxnSpPr>
        <p:spPr>
          <a:xfrm>
            <a:off x="4616555" y="4547436"/>
            <a:ext cx="0" cy="97155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AE48933D-CCA7-4530-A974-5F50F192F3CE}"/>
              </a:ext>
            </a:extLst>
          </p:cNvPr>
          <p:cNvCxnSpPr/>
          <p:nvPr/>
        </p:nvCxnSpPr>
        <p:spPr>
          <a:xfrm>
            <a:off x="7562743" y="4547436"/>
            <a:ext cx="0" cy="97155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xmlns="" id="{F130E91C-044E-4810-A54C-D25086010507}"/>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p>
        </p:txBody>
      </p:sp>
      <p:sp>
        <p:nvSpPr>
          <p:cNvPr id="97" name="矩形 96">
            <a:extLst>
              <a:ext uri="{FF2B5EF4-FFF2-40B4-BE49-F238E27FC236}">
                <a16:creationId xmlns:a16="http://schemas.microsoft.com/office/drawing/2014/main" xmlns="" id="{0569BBF5-F45D-476F-BFAA-9496AA710DE8}"/>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98" name="文本框 97">
            <a:extLst>
              <a:ext uri="{FF2B5EF4-FFF2-40B4-BE49-F238E27FC236}">
                <a16:creationId xmlns:a16="http://schemas.microsoft.com/office/drawing/2014/main" xmlns="" id="{1EB9C370-55BB-4E2A-A8D2-A8EAA4208178}"/>
              </a:ext>
            </a:extLst>
          </p:cNvPr>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Tree>
    <p:extLst>
      <p:ext uri="{BB962C8B-B14F-4D97-AF65-F5344CB8AC3E}">
        <p14:creationId xmlns:p14="http://schemas.microsoft.com/office/powerpoint/2010/main" val="1514965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1000" fill="hold"/>
                                        <p:tgtEl>
                                          <p:spTgt spid="96"/>
                                        </p:tgtEl>
                                        <p:attrNameLst>
                                          <p:attrName>ppt_x</p:attrName>
                                        </p:attrNameLst>
                                      </p:cBhvr>
                                      <p:tavLst>
                                        <p:tav tm="0">
                                          <p:val>
                                            <p:strVal val="0-#ppt_w/2"/>
                                          </p:val>
                                        </p:tav>
                                        <p:tav tm="100000">
                                          <p:val>
                                            <p:strVal val="#ppt_x"/>
                                          </p:val>
                                        </p:tav>
                                      </p:tavLst>
                                    </p:anim>
                                    <p:anim calcmode="lin" valueType="num">
                                      <p:cBhvr additive="base">
                                        <p:cTn id="8" dur="1000" fill="hold"/>
                                        <p:tgtEl>
                                          <p:spTgt spid="96"/>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1000" fill="hold"/>
                                        <p:tgtEl>
                                          <p:spTgt spid="97"/>
                                        </p:tgtEl>
                                        <p:attrNameLst>
                                          <p:attrName>ppt_x</p:attrName>
                                        </p:attrNameLst>
                                      </p:cBhvr>
                                      <p:tavLst>
                                        <p:tav tm="0">
                                          <p:val>
                                            <p:strVal val="0-#ppt_w/2"/>
                                          </p:val>
                                        </p:tav>
                                        <p:tav tm="100000">
                                          <p:val>
                                            <p:strVal val="#ppt_x"/>
                                          </p:val>
                                        </p:tav>
                                      </p:tavLst>
                                    </p:anim>
                                    <p:anim calcmode="lin" valueType="num">
                                      <p:cBhvr additive="base">
                                        <p:cTn id="12" dur="1000" fill="hold"/>
                                        <p:tgtEl>
                                          <p:spTgt spid="97"/>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1000" fill="hold"/>
                                        <p:tgtEl>
                                          <p:spTgt spid="98"/>
                                        </p:tgtEl>
                                        <p:attrNameLst>
                                          <p:attrName>ppt_x</p:attrName>
                                        </p:attrNameLst>
                                      </p:cBhvr>
                                      <p:tavLst>
                                        <p:tav tm="0">
                                          <p:val>
                                            <p:strVal val="0-#ppt_w/2"/>
                                          </p:val>
                                        </p:tav>
                                        <p:tav tm="100000">
                                          <p:val>
                                            <p:strVal val="#ppt_x"/>
                                          </p:val>
                                        </p:tav>
                                      </p:tavLst>
                                    </p:anim>
                                    <p:anim calcmode="lin" valueType="num">
                                      <p:cBhvr additive="base">
                                        <p:cTn id="16" dur="1000" fill="hold"/>
                                        <p:tgtEl>
                                          <p:spTgt spid="98"/>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1000"/>
                                        <p:tgtEl>
                                          <p:spTgt spid="96"/>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1000"/>
                                        <p:tgtEl>
                                          <p:spTgt spid="97"/>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1000"/>
                                        <p:tgtEl>
                                          <p:spTgt spid="9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1000"/>
                                        <p:tgtEl>
                                          <p:spTgt spid="81"/>
                                        </p:tgtEl>
                                      </p:cBhvr>
                                    </p:animEffect>
                                    <p:anim calcmode="lin" valueType="num">
                                      <p:cBhvr>
                                        <p:cTn id="34" dur="1000" fill="hold"/>
                                        <p:tgtEl>
                                          <p:spTgt spid="81"/>
                                        </p:tgtEl>
                                        <p:attrNameLst>
                                          <p:attrName>ppt_x</p:attrName>
                                        </p:attrNameLst>
                                      </p:cBhvr>
                                      <p:tavLst>
                                        <p:tav tm="0">
                                          <p:val>
                                            <p:strVal val="#ppt_x"/>
                                          </p:val>
                                        </p:tav>
                                        <p:tav tm="100000">
                                          <p:val>
                                            <p:strVal val="#ppt_x"/>
                                          </p:val>
                                        </p:tav>
                                      </p:tavLst>
                                    </p:anim>
                                    <p:anim calcmode="lin" valueType="num">
                                      <p:cBhvr>
                                        <p:cTn id="35" dur="1000" fill="hold"/>
                                        <p:tgtEl>
                                          <p:spTgt spid="81"/>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1000"/>
                                        <p:tgtEl>
                                          <p:spTgt spid="82"/>
                                        </p:tgtEl>
                                      </p:cBhvr>
                                    </p:animEffect>
                                    <p:anim calcmode="lin" valueType="num">
                                      <p:cBhvr>
                                        <p:cTn id="39" dur="1000" fill="hold"/>
                                        <p:tgtEl>
                                          <p:spTgt spid="82"/>
                                        </p:tgtEl>
                                        <p:attrNameLst>
                                          <p:attrName>ppt_x</p:attrName>
                                        </p:attrNameLst>
                                      </p:cBhvr>
                                      <p:tavLst>
                                        <p:tav tm="0">
                                          <p:val>
                                            <p:strVal val="#ppt_x"/>
                                          </p:val>
                                        </p:tav>
                                        <p:tav tm="100000">
                                          <p:val>
                                            <p:strVal val="#ppt_x"/>
                                          </p:val>
                                        </p:tav>
                                      </p:tavLst>
                                    </p:anim>
                                    <p:anim calcmode="lin" valueType="num">
                                      <p:cBhvr>
                                        <p:cTn id="40" dur="1000" fill="hold"/>
                                        <p:tgtEl>
                                          <p:spTgt spid="82"/>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1000"/>
                                        <p:tgtEl>
                                          <p:spTgt spid="92"/>
                                        </p:tgtEl>
                                      </p:cBhvr>
                                    </p:animEffect>
                                    <p:anim calcmode="lin" valueType="num">
                                      <p:cBhvr>
                                        <p:cTn id="45" dur="1000" fill="hold"/>
                                        <p:tgtEl>
                                          <p:spTgt spid="92"/>
                                        </p:tgtEl>
                                        <p:attrNameLst>
                                          <p:attrName>ppt_x</p:attrName>
                                        </p:attrNameLst>
                                      </p:cBhvr>
                                      <p:tavLst>
                                        <p:tav tm="0">
                                          <p:val>
                                            <p:strVal val="#ppt_x"/>
                                          </p:val>
                                        </p:tav>
                                        <p:tav tm="100000">
                                          <p:val>
                                            <p:strVal val="#ppt_x"/>
                                          </p:val>
                                        </p:tav>
                                      </p:tavLst>
                                    </p:anim>
                                    <p:anim calcmode="lin" valueType="num">
                                      <p:cBhvr>
                                        <p:cTn id="46" dur="1000" fill="hold"/>
                                        <p:tgtEl>
                                          <p:spTgt spid="92"/>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p:cTn id="49" dur="750" fill="hold"/>
                                        <p:tgtEl>
                                          <p:spTgt spid="93"/>
                                        </p:tgtEl>
                                        <p:attrNameLst>
                                          <p:attrName>ppt_w</p:attrName>
                                        </p:attrNameLst>
                                      </p:cBhvr>
                                      <p:tavLst>
                                        <p:tav tm="0">
                                          <p:val>
                                            <p:fltVal val="0"/>
                                          </p:val>
                                        </p:tav>
                                        <p:tav tm="100000">
                                          <p:val>
                                            <p:strVal val="#ppt_w"/>
                                          </p:val>
                                        </p:tav>
                                      </p:tavLst>
                                    </p:anim>
                                    <p:anim calcmode="lin" valueType="num">
                                      <p:cBhvr>
                                        <p:cTn id="50" dur="750" fill="hold"/>
                                        <p:tgtEl>
                                          <p:spTgt spid="93"/>
                                        </p:tgtEl>
                                        <p:attrNameLst>
                                          <p:attrName>ppt_h</p:attrName>
                                        </p:attrNameLst>
                                      </p:cBhvr>
                                      <p:tavLst>
                                        <p:tav tm="0">
                                          <p:val>
                                            <p:fltVal val="0"/>
                                          </p:val>
                                        </p:tav>
                                        <p:tav tm="100000">
                                          <p:val>
                                            <p:strVal val="#ppt_h"/>
                                          </p:val>
                                        </p:tav>
                                      </p:tavLst>
                                    </p:anim>
                                    <p:animEffect transition="in" filter="fade">
                                      <p:cBhvr>
                                        <p:cTn id="51" dur="750"/>
                                        <p:tgtEl>
                                          <p:spTgt spid="93"/>
                                        </p:tgtEl>
                                      </p:cBhvr>
                                    </p:animEffect>
                                  </p:childTnLst>
                                </p:cTn>
                              </p:par>
                            </p:childTnLst>
                          </p:cTn>
                        </p:par>
                        <p:par>
                          <p:cTn id="52" fill="hold">
                            <p:stCondLst>
                              <p:cond delay="4000"/>
                            </p:stCondLst>
                            <p:childTnLst>
                              <p:par>
                                <p:cTn id="53" presetID="22" presetClass="entr" presetSubtype="1" fill="hold"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up)">
                                      <p:cBhvr>
                                        <p:cTn id="55" dur="500"/>
                                        <p:tgtEl>
                                          <p:spTgt spid="86"/>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par>
                                <p:cTn id="62" presetID="53" presetClass="entr" presetSubtype="16"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p:cTn id="64" dur="750" fill="hold"/>
                                        <p:tgtEl>
                                          <p:spTgt spid="91"/>
                                        </p:tgtEl>
                                        <p:attrNameLst>
                                          <p:attrName>ppt_w</p:attrName>
                                        </p:attrNameLst>
                                      </p:cBhvr>
                                      <p:tavLst>
                                        <p:tav tm="0">
                                          <p:val>
                                            <p:fltVal val="0"/>
                                          </p:val>
                                        </p:tav>
                                        <p:tav tm="100000">
                                          <p:val>
                                            <p:strVal val="#ppt_w"/>
                                          </p:val>
                                        </p:tav>
                                      </p:tavLst>
                                    </p:anim>
                                    <p:anim calcmode="lin" valueType="num">
                                      <p:cBhvr>
                                        <p:cTn id="65" dur="750" fill="hold"/>
                                        <p:tgtEl>
                                          <p:spTgt spid="91"/>
                                        </p:tgtEl>
                                        <p:attrNameLst>
                                          <p:attrName>ppt_h</p:attrName>
                                        </p:attrNameLst>
                                      </p:cBhvr>
                                      <p:tavLst>
                                        <p:tav tm="0">
                                          <p:val>
                                            <p:fltVal val="0"/>
                                          </p:val>
                                        </p:tav>
                                        <p:tav tm="100000">
                                          <p:val>
                                            <p:strVal val="#ppt_h"/>
                                          </p:val>
                                        </p:tav>
                                      </p:tavLst>
                                    </p:anim>
                                    <p:animEffect transition="in" filter="fade">
                                      <p:cBhvr>
                                        <p:cTn id="66" dur="750"/>
                                        <p:tgtEl>
                                          <p:spTgt spid="91"/>
                                        </p:tgtEl>
                                      </p:cBhvr>
                                    </p:animEffect>
                                  </p:childTnLst>
                                </p:cTn>
                              </p:par>
                            </p:childTnLst>
                          </p:cTn>
                        </p:par>
                        <p:par>
                          <p:cTn id="67" fill="hold">
                            <p:stCondLst>
                              <p:cond delay="5500"/>
                            </p:stCondLst>
                            <p:childTnLst>
                              <p:par>
                                <p:cTn id="68" presetID="22" presetClass="entr" presetSubtype="1"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up)">
                                      <p:cBhvr>
                                        <p:cTn id="70" dur="500"/>
                                        <p:tgtEl>
                                          <p:spTgt spid="87"/>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1000"/>
                                        <p:tgtEl>
                                          <p:spTgt spid="88"/>
                                        </p:tgtEl>
                                      </p:cBhvr>
                                    </p:animEffect>
                                    <p:anim calcmode="lin" valueType="num">
                                      <p:cBhvr>
                                        <p:cTn id="75" dur="1000" fill="hold"/>
                                        <p:tgtEl>
                                          <p:spTgt spid="88"/>
                                        </p:tgtEl>
                                        <p:attrNameLst>
                                          <p:attrName>ppt_x</p:attrName>
                                        </p:attrNameLst>
                                      </p:cBhvr>
                                      <p:tavLst>
                                        <p:tav tm="0">
                                          <p:val>
                                            <p:strVal val="#ppt_x"/>
                                          </p:val>
                                        </p:tav>
                                        <p:tav tm="100000">
                                          <p:val>
                                            <p:strVal val="#ppt_x"/>
                                          </p:val>
                                        </p:tav>
                                      </p:tavLst>
                                    </p:anim>
                                    <p:anim calcmode="lin" valueType="num">
                                      <p:cBhvr>
                                        <p:cTn id="76" dur="1000" fill="hold"/>
                                        <p:tgtEl>
                                          <p:spTgt spid="88"/>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 calcmode="lin" valueType="num">
                                      <p:cBhvr>
                                        <p:cTn id="79" dur="750" fill="hold"/>
                                        <p:tgtEl>
                                          <p:spTgt spid="89"/>
                                        </p:tgtEl>
                                        <p:attrNameLst>
                                          <p:attrName>ppt_w</p:attrName>
                                        </p:attrNameLst>
                                      </p:cBhvr>
                                      <p:tavLst>
                                        <p:tav tm="0">
                                          <p:val>
                                            <p:fltVal val="0"/>
                                          </p:val>
                                        </p:tav>
                                        <p:tav tm="100000">
                                          <p:val>
                                            <p:strVal val="#ppt_w"/>
                                          </p:val>
                                        </p:tav>
                                      </p:tavLst>
                                    </p:anim>
                                    <p:anim calcmode="lin" valueType="num">
                                      <p:cBhvr>
                                        <p:cTn id="80" dur="750" fill="hold"/>
                                        <p:tgtEl>
                                          <p:spTgt spid="89"/>
                                        </p:tgtEl>
                                        <p:attrNameLst>
                                          <p:attrName>ppt_h</p:attrName>
                                        </p:attrNameLst>
                                      </p:cBhvr>
                                      <p:tavLst>
                                        <p:tav tm="0">
                                          <p:val>
                                            <p:fltVal val="0"/>
                                          </p:val>
                                        </p:tav>
                                        <p:tav tm="100000">
                                          <p:val>
                                            <p:strVal val="#ppt_h"/>
                                          </p:val>
                                        </p:tav>
                                      </p:tavLst>
                                    </p:anim>
                                    <p:animEffect transition="in" filter="fade">
                                      <p:cBhvr>
                                        <p:cTn id="81" dur="7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2" grpId="0"/>
      <p:bldP spid="93" grpId="0"/>
      <p:bldP spid="90" grpId="0"/>
      <p:bldP spid="91" grpId="0"/>
      <p:bldP spid="88" grpId="0"/>
      <p:bldP spid="89" grpId="0"/>
      <p:bldP spid="96" grpId="0"/>
      <p:bldP spid="96" grpId="1"/>
      <p:bldP spid="97" grpId="0"/>
      <p:bldP spid="97" grpId="1"/>
      <p:bldP spid="98" grpId="0"/>
      <p:bldP spid="9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xmlns="" id="{CC6DC0CC-E8C2-416B-A4C1-A0E3779FE207}"/>
              </a:ext>
            </a:extLst>
          </p:cNvPr>
          <p:cNvGrpSpPr/>
          <p:nvPr/>
        </p:nvGrpSpPr>
        <p:grpSpPr>
          <a:xfrm>
            <a:off x="-40758" y="2032000"/>
            <a:ext cx="12232758" cy="1168391"/>
            <a:chOff x="-40758" y="2032000"/>
            <a:chExt cx="12232758" cy="1168391"/>
          </a:xfrm>
        </p:grpSpPr>
        <p:cxnSp>
          <p:nvCxnSpPr>
            <p:cNvPr id="18" name="直接连接符 17">
              <a:extLst>
                <a:ext uri="{FF2B5EF4-FFF2-40B4-BE49-F238E27FC236}">
                  <a16:creationId xmlns:a16="http://schemas.microsoft.com/office/drawing/2014/main" xmlns="" id="{0AD06831-FD7A-4231-9930-5566BFA2187E}"/>
                </a:ext>
              </a:extLst>
            </p:cNvPr>
            <p:cNvCxnSpPr/>
            <p:nvPr/>
          </p:nvCxnSpPr>
          <p:spPr>
            <a:xfrm>
              <a:off x="-40758" y="3200391"/>
              <a:ext cx="37726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B82E6120-21D1-4134-A974-1CEA3119E45E}"/>
                </a:ext>
              </a:extLst>
            </p:cNvPr>
            <p:cNvCxnSpPr/>
            <p:nvPr/>
          </p:nvCxnSpPr>
          <p:spPr>
            <a:xfrm>
              <a:off x="8419371" y="3200391"/>
              <a:ext cx="37726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434DDA47-84EC-4A43-A9AE-B47890E85B44}"/>
                </a:ext>
              </a:extLst>
            </p:cNvPr>
            <p:cNvCxnSpPr/>
            <p:nvPr/>
          </p:nvCxnSpPr>
          <p:spPr>
            <a:xfrm flipH="1">
              <a:off x="3731871" y="2032000"/>
              <a:ext cx="2364129" cy="11683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xmlns="" id="{0E502153-CBEE-43CB-ADB3-E3365E84661A}"/>
                </a:ext>
              </a:extLst>
            </p:cNvPr>
            <p:cNvCxnSpPr>
              <a:cxnSpLocks/>
            </p:cNvCxnSpPr>
            <p:nvPr/>
          </p:nvCxnSpPr>
          <p:spPr>
            <a:xfrm>
              <a:off x="6079802" y="2032000"/>
              <a:ext cx="2364129" cy="11683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6" name="椭圆 5">
            <a:extLst>
              <a:ext uri="{FF2B5EF4-FFF2-40B4-BE49-F238E27FC236}">
                <a16:creationId xmlns:a16="http://schemas.microsoft.com/office/drawing/2014/main" xmlns="" id="{88958119-162F-4E2E-A94D-7D21C3878051}"/>
              </a:ext>
            </a:extLst>
          </p:cNvPr>
          <p:cNvSpPr/>
          <p:nvPr/>
        </p:nvSpPr>
        <p:spPr>
          <a:xfrm>
            <a:off x="805394" y="2456543"/>
            <a:ext cx="1563914" cy="1563914"/>
          </a:xfrm>
          <a:prstGeom prst="ellipse">
            <a:avLst/>
          </a:prstGeom>
          <a:blipFill>
            <a:blip r:embed="rId3"/>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xmlns="" id="{06A9011D-5B2A-45CD-8412-5C5483660C25}"/>
              </a:ext>
            </a:extLst>
          </p:cNvPr>
          <p:cNvSpPr/>
          <p:nvPr/>
        </p:nvSpPr>
        <p:spPr>
          <a:xfrm>
            <a:off x="2949914" y="2456543"/>
            <a:ext cx="1563914" cy="1563914"/>
          </a:xfrm>
          <a:prstGeom prst="ellipse">
            <a:avLst/>
          </a:prstGeom>
          <a:blipFill>
            <a:blip r:embed="rId4"/>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a16="http://schemas.microsoft.com/office/drawing/2014/main" xmlns="" id="{8DDFF5F3-4EDE-4E3A-8A57-89587B4BFEB4}"/>
              </a:ext>
            </a:extLst>
          </p:cNvPr>
          <p:cNvSpPr/>
          <p:nvPr/>
        </p:nvSpPr>
        <p:spPr>
          <a:xfrm flipH="1">
            <a:off x="7678174" y="2456543"/>
            <a:ext cx="1563914" cy="1563914"/>
          </a:xfrm>
          <a:prstGeom prst="ellipse">
            <a:avLst/>
          </a:prstGeom>
          <a:blipFill>
            <a:blip r:embed="rId5"/>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xmlns="" id="{068AFE47-33BE-48C5-8F92-54826EC97AD2}"/>
              </a:ext>
            </a:extLst>
          </p:cNvPr>
          <p:cNvSpPr/>
          <p:nvPr/>
        </p:nvSpPr>
        <p:spPr>
          <a:xfrm>
            <a:off x="9822694" y="2456543"/>
            <a:ext cx="1563914" cy="1563914"/>
          </a:xfrm>
          <a:prstGeom prst="ellipse">
            <a:avLst/>
          </a:prstGeom>
          <a:blipFill>
            <a:blip r:embed="rId6"/>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xmlns="" id="{FF821716-B88B-4BDD-8E58-EAD6FC93D8F6}"/>
              </a:ext>
            </a:extLst>
          </p:cNvPr>
          <p:cNvSpPr/>
          <p:nvPr/>
        </p:nvSpPr>
        <p:spPr>
          <a:xfrm>
            <a:off x="5314043" y="1418317"/>
            <a:ext cx="1563914" cy="1563914"/>
          </a:xfrm>
          <a:prstGeom prst="ellipse">
            <a:avLst/>
          </a:prstGeom>
          <a:blipFill>
            <a:blip r:embed="rId7"/>
            <a:stretch>
              <a:fillRect/>
            </a:stretch>
          </a:blipFill>
          <a:ln w="57150">
            <a:solidFill>
              <a:srgbClr val="276B91"/>
            </a:solid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矩形 93">
            <a:extLst>
              <a:ext uri="{FF2B5EF4-FFF2-40B4-BE49-F238E27FC236}">
                <a16:creationId xmlns:a16="http://schemas.microsoft.com/office/drawing/2014/main" xmlns="" id="{D5634273-D144-46DB-ABEB-DA3013DF5477}"/>
              </a:ext>
            </a:extLst>
          </p:cNvPr>
          <p:cNvSpPr/>
          <p:nvPr/>
        </p:nvSpPr>
        <p:spPr>
          <a:xfrm>
            <a:off x="452515"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sp>
        <p:nvSpPr>
          <p:cNvPr id="95" name="矩形 94">
            <a:extLst>
              <a:ext uri="{FF2B5EF4-FFF2-40B4-BE49-F238E27FC236}">
                <a16:creationId xmlns:a16="http://schemas.microsoft.com/office/drawing/2014/main" xmlns="" id="{9BAD49D6-149F-4DDD-B9BE-E6138E8D9103}"/>
              </a:ext>
            </a:extLst>
          </p:cNvPr>
          <p:cNvSpPr/>
          <p:nvPr/>
        </p:nvSpPr>
        <p:spPr>
          <a:xfrm>
            <a:off x="2597035"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sp>
        <p:nvSpPr>
          <p:cNvPr id="97" name="矩形 96">
            <a:extLst>
              <a:ext uri="{FF2B5EF4-FFF2-40B4-BE49-F238E27FC236}">
                <a16:creationId xmlns:a16="http://schemas.microsoft.com/office/drawing/2014/main" xmlns="" id="{9D18A9BB-B332-41C1-AB81-C7E6AA39785D}"/>
              </a:ext>
            </a:extLst>
          </p:cNvPr>
          <p:cNvSpPr/>
          <p:nvPr/>
        </p:nvSpPr>
        <p:spPr>
          <a:xfrm>
            <a:off x="9469815"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grpSp>
        <p:nvGrpSpPr>
          <p:cNvPr id="98" name="组合 97">
            <a:extLst>
              <a:ext uri="{FF2B5EF4-FFF2-40B4-BE49-F238E27FC236}">
                <a16:creationId xmlns:a16="http://schemas.microsoft.com/office/drawing/2014/main" xmlns="" id="{5D42533B-641F-4F3B-8A01-AF5A9A615896}"/>
              </a:ext>
            </a:extLst>
          </p:cNvPr>
          <p:cNvGrpSpPr/>
          <p:nvPr/>
        </p:nvGrpSpPr>
        <p:grpSpPr>
          <a:xfrm>
            <a:off x="5265719" y="3200391"/>
            <a:ext cx="1660563" cy="411960"/>
            <a:chOff x="1350171" y="5990210"/>
            <a:chExt cx="2781301" cy="409032"/>
          </a:xfrm>
        </p:grpSpPr>
        <p:sp>
          <p:nvSpPr>
            <p:cNvPr id="99" name="矩形: 圆角 98">
              <a:extLst>
                <a:ext uri="{FF2B5EF4-FFF2-40B4-BE49-F238E27FC236}">
                  <a16:creationId xmlns:a16="http://schemas.microsoft.com/office/drawing/2014/main" xmlns="" id="{34717393-ABC4-4823-923D-EA8361EE3F68}"/>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00" name="文本框 99">
              <a:extLst>
                <a:ext uri="{FF2B5EF4-FFF2-40B4-BE49-F238E27FC236}">
                  <a16:creationId xmlns:a16="http://schemas.microsoft.com/office/drawing/2014/main" xmlns="" id="{0254044B-D77D-47F6-8CDE-3D8F7614ED87}"/>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职位名称</a:t>
              </a:r>
            </a:p>
          </p:txBody>
        </p:sp>
      </p:grpSp>
      <p:sp>
        <p:nvSpPr>
          <p:cNvPr id="103" name="矩形 102">
            <a:extLst>
              <a:ext uri="{FF2B5EF4-FFF2-40B4-BE49-F238E27FC236}">
                <a16:creationId xmlns:a16="http://schemas.microsoft.com/office/drawing/2014/main" xmlns="" id="{8D387351-87A5-44EC-B69A-A63AF83B231C}"/>
              </a:ext>
            </a:extLst>
          </p:cNvPr>
          <p:cNvSpPr/>
          <p:nvPr/>
        </p:nvSpPr>
        <p:spPr>
          <a:xfrm>
            <a:off x="4889010" y="3790940"/>
            <a:ext cx="2413980" cy="1200329"/>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a:t>
            </a:r>
            <a:endParaRPr lang="en-US" altLang="zh-CN" sz="1200" dirty="0">
              <a:solidFill>
                <a:schemeClr val="tx1">
                  <a:lumMod val="65000"/>
                  <a:lumOff val="35000"/>
                </a:schemeClr>
              </a:solidFill>
              <a:cs typeface="+mn-ea"/>
              <a:sym typeface="+mn-lt"/>
            </a:endParaRPr>
          </a:p>
          <a:p>
            <a:pPr algn="ctr">
              <a:lnSpc>
                <a:spcPct val="150000"/>
              </a:lnSpc>
            </a:pPr>
            <a:r>
              <a:rPr lang="en-US" altLang="zh-CN" sz="1200" dirty="0">
                <a:solidFill>
                  <a:schemeClr val="tx1">
                    <a:lumMod val="65000"/>
                    <a:lumOff val="35000"/>
                  </a:schemeClr>
                </a:solidFill>
                <a:cs typeface="+mn-ea"/>
                <a:sym typeface="+mn-lt"/>
              </a:rPr>
              <a:t>……</a:t>
            </a:r>
          </a:p>
        </p:txBody>
      </p:sp>
      <p:sp>
        <p:nvSpPr>
          <p:cNvPr id="104" name="矩形 103">
            <a:extLst>
              <a:ext uri="{FF2B5EF4-FFF2-40B4-BE49-F238E27FC236}">
                <a16:creationId xmlns:a16="http://schemas.microsoft.com/office/drawing/2014/main" xmlns="" id="{0E289BD8-EAD7-4401-8264-E980C8394DAB}"/>
              </a:ext>
            </a:extLst>
          </p:cNvPr>
          <p:cNvSpPr/>
          <p:nvPr/>
        </p:nvSpPr>
        <p:spPr>
          <a:xfrm>
            <a:off x="7386409"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grpSp>
        <p:nvGrpSpPr>
          <p:cNvPr id="32" name="组合 31">
            <a:extLst>
              <a:ext uri="{FF2B5EF4-FFF2-40B4-BE49-F238E27FC236}">
                <a16:creationId xmlns:a16="http://schemas.microsoft.com/office/drawing/2014/main" xmlns="" id="{A68BCA1C-26E6-4CEE-877E-E4A14CA88CB4}"/>
              </a:ext>
            </a:extLst>
          </p:cNvPr>
          <p:cNvGrpSpPr/>
          <p:nvPr/>
        </p:nvGrpSpPr>
        <p:grpSpPr>
          <a:xfrm>
            <a:off x="4501865" y="5797250"/>
            <a:ext cx="3188270" cy="523220"/>
            <a:chOff x="4501865" y="5797250"/>
            <a:chExt cx="3188270" cy="523220"/>
          </a:xfrm>
        </p:grpSpPr>
        <p:sp>
          <p:nvSpPr>
            <p:cNvPr id="31" name="矩形 30">
              <a:extLst>
                <a:ext uri="{FF2B5EF4-FFF2-40B4-BE49-F238E27FC236}">
                  <a16:creationId xmlns:a16="http://schemas.microsoft.com/office/drawing/2014/main" xmlns="" id="{A78C1A2A-57FF-4B1B-B7CB-117DD85EDE15}"/>
                </a:ext>
              </a:extLst>
            </p:cNvPr>
            <p:cNvSpPr/>
            <p:nvPr/>
          </p:nvSpPr>
          <p:spPr>
            <a:xfrm>
              <a:off x="4889010" y="5853113"/>
              <a:ext cx="2413980" cy="424928"/>
            </a:xfrm>
            <a:prstGeom prst="rect">
              <a:avLst/>
            </a:prstGeom>
            <a:solidFill>
              <a:srgbClr val="276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300">
                <a:cs typeface="+mn-ea"/>
                <a:sym typeface="+mn-lt"/>
              </a:endParaRPr>
            </a:p>
          </p:txBody>
        </p:sp>
        <p:sp>
          <p:nvSpPr>
            <p:cNvPr id="27" name="矩形 26">
              <a:extLst>
                <a:ext uri="{FF2B5EF4-FFF2-40B4-BE49-F238E27FC236}">
                  <a16:creationId xmlns:a16="http://schemas.microsoft.com/office/drawing/2014/main" xmlns="" id="{0A042299-6A5A-46D3-B0A2-0B443923F8FC}"/>
                </a:ext>
              </a:extLst>
            </p:cNvPr>
            <p:cNvSpPr/>
            <p:nvPr/>
          </p:nvSpPr>
          <p:spPr>
            <a:xfrm>
              <a:off x="4501865" y="5797250"/>
              <a:ext cx="3188270" cy="523220"/>
            </a:xfrm>
            <a:prstGeom prst="rect">
              <a:avLst/>
            </a:prstGeom>
            <a:noFill/>
          </p:spPr>
          <p:txBody>
            <a:bodyPr wrap="square">
              <a:spAutoFit/>
            </a:bodyPr>
            <a:lstStyle/>
            <a:p>
              <a:pPr algn="ctr"/>
              <a:r>
                <a:rPr lang="zh-CN" altLang="en-US" sz="2800" spc="300" dirty="0">
                  <a:solidFill>
                    <a:schemeClr val="bg1"/>
                  </a:solidFill>
                  <a:cs typeface="+mn-ea"/>
                  <a:sym typeface="+mn-lt"/>
                </a:rPr>
                <a:t>MY TEAM</a:t>
              </a:r>
            </a:p>
          </p:txBody>
        </p:sp>
      </p:grpSp>
    </p:spTree>
    <p:extLst>
      <p:ext uri="{BB962C8B-B14F-4D97-AF65-F5344CB8AC3E}">
        <p14:creationId xmlns:p14="http://schemas.microsoft.com/office/powerpoint/2010/main" val="21948486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16" presetClass="entr" presetSubtype="2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750"/>
                                        <p:tgtEl>
                                          <p:spTgt spid="24"/>
                                        </p:tgtEl>
                                      </p:cBhvr>
                                    </p:animEffect>
                                  </p:childTnLst>
                                </p:cTn>
                              </p:par>
                            </p:childTnLst>
                          </p:cTn>
                        </p:par>
                        <p:par>
                          <p:cTn id="36" fill="hold">
                            <p:stCondLst>
                              <p:cond delay="2750"/>
                            </p:stCondLst>
                            <p:childTnLst>
                              <p:par>
                                <p:cTn id="37" presetID="23" presetClass="entr" presetSubtype="288"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p:cTn id="39" dur="500" fill="hold"/>
                                        <p:tgtEl>
                                          <p:spTgt spid="83"/>
                                        </p:tgtEl>
                                        <p:attrNameLst>
                                          <p:attrName>ppt_w</p:attrName>
                                        </p:attrNameLst>
                                      </p:cBhvr>
                                      <p:tavLst>
                                        <p:tav tm="0">
                                          <p:val>
                                            <p:strVal val="4/3*#ppt_w"/>
                                          </p:val>
                                        </p:tav>
                                        <p:tav tm="100000">
                                          <p:val>
                                            <p:strVal val="#ppt_w"/>
                                          </p:val>
                                        </p:tav>
                                      </p:tavLst>
                                    </p:anim>
                                    <p:anim calcmode="lin" valueType="num">
                                      <p:cBhvr>
                                        <p:cTn id="40" dur="500" fill="hold"/>
                                        <p:tgtEl>
                                          <p:spTgt spid="83"/>
                                        </p:tgtEl>
                                        <p:attrNameLst>
                                          <p:attrName>ppt_h</p:attrName>
                                        </p:attrNameLst>
                                      </p:cBhvr>
                                      <p:tavLst>
                                        <p:tav tm="0">
                                          <p:val>
                                            <p:strVal val="4/3*#ppt_h"/>
                                          </p:val>
                                        </p:tav>
                                        <p:tav tm="100000">
                                          <p:val>
                                            <p:strVal val="#ppt_h"/>
                                          </p:val>
                                        </p:tav>
                                      </p:tavLst>
                                    </p:anim>
                                  </p:childTnLst>
                                </p:cTn>
                              </p:par>
                              <p:par>
                                <p:cTn id="41" presetID="50" presetClass="entr" presetSubtype="0" decel="100000" fill="hold" nodeType="withEffect">
                                  <p:stCondLst>
                                    <p:cond delay="0"/>
                                  </p:stCondLst>
                                  <p:childTnLst>
                                    <p:set>
                                      <p:cBhvr>
                                        <p:cTn id="42" dur="1" fill="hold">
                                          <p:stCondLst>
                                            <p:cond delay="0"/>
                                          </p:stCondLst>
                                        </p:cTn>
                                        <p:tgtEl>
                                          <p:spTgt spid="98"/>
                                        </p:tgtEl>
                                        <p:attrNameLst>
                                          <p:attrName>style.visibility</p:attrName>
                                        </p:attrNameLst>
                                      </p:cBhvr>
                                      <p:to>
                                        <p:strVal val="visible"/>
                                      </p:to>
                                    </p:set>
                                    <p:anim calcmode="lin" valueType="num">
                                      <p:cBhvr>
                                        <p:cTn id="43" dur="1000" fill="hold"/>
                                        <p:tgtEl>
                                          <p:spTgt spid="98"/>
                                        </p:tgtEl>
                                        <p:attrNameLst>
                                          <p:attrName>ppt_w</p:attrName>
                                        </p:attrNameLst>
                                      </p:cBhvr>
                                      <p:tavLst>
                                        <p:tav tm="0">
                                          <p:val>
                                            <p:strVal val="#ppt_w+.3"/>
                                          </p:val>
                                        </p:tav>
                                        <p:tav tm="100000">
                                          <p:val>
                                            <p:strVal val="#ppt_w"/>
                                          </p:val>
                                        </p:tav>
                                      </p:tavLst>
                                    </p:anim>
                                    <p:anim calcmode="lin" valueType="num">
                                      <p:cBhvr>
                                        <p:cTn id="44" dur="1000" fill="hold"/>
                                        <p:tgtEl>
                                          <p:spTgt spid="98"/>
                                        </p:tgtEl>
                                        <p:attrNameLst>
                                          <p:attrName>ppt_h</p:attrName>
                                        </p:attrNameLst>
                                      </p:cBhvr>
                                      <p:tavLst>
                                        <p:tav tm="0">
                                          <p:val>
                                            <p:strVal val="#ppt_h"/>
                                          </p:val>
                                        </p:tav>
                                        <p:tav tm="100000">
                                          <p:val>
                                            <p:strVal val="#ppt_h"/>
                                          </p:val>
                                        </p:tav>
                                      </p:tavLst>
                                    </p:anim>
                                    <p:animEffect transition="in" filter="fade">
                                      <p:cBhvr>
                                        <p:cTn id="45" dur="1000"/>
                                        <p:tgtEl>
                                          <p:spTgt spid="98"/>
                                        </p:tgtEl>
                                      </p:cBhvr>
                                    </p:animEffect>
                                  </p:childTnLst>
                                </p:cTn>
                              </p:par>
                              <p:par>
                                <p:cTn id="46" presetID="2" presetClass="entr" presetSubtype="4" decel="100000" fill="hold" grpId="0" nodeType="withEffect">
                                  <p:stCondLst>
                                    <p:cond delay="0"/>
                                  </p:stCondLst>
                                  <p:childTnLst>
                                    <p:set>
                                      <p:cBhvr>
                                        <p:cTn id="47" dur="1" fill="hold">
                                          <p:stCondLst>
                                            <p:cond delay="0"/>
                                          </p:stCondLst>
                                        </p:cTn>
                                        <p:tgtEl>
                                          <p:spTgt spid="103"/>
                                        </p:tgtEl>
                                        <p:attrNameLst>
                                          <p:attrName>style.visibility</p:attrName>
                                        </p:attrNameLst>
                                      </p:cBhvr>
                                      <p:to>
                                        <p:strVal val="visible"/>
                                      </p:to>
                                    </p:set>
                                    <p:anim calcmode="lin" valueType="num">
                                      <p:cBhvr additive="base">
                                        <p:cTn id="48" dur="1000" fill="hold"/>
                                        <p:tgtEl>
                                          <p:spTgt spid="103"/>
                                        </p:tgtEl>
                                        <p:attrNameLst>
                                          <p:attrName>ppt_x</p:attrName>
                                        </p:attrNameLst>
                                      </p:cBhvr>
                                      <p:tavLst>
                                        <p:tav tm="0">
                                          <p:val>
                                            <p:strVal val="#ppt_x"/>
                                          </p:val>
                                        </p:tav>
                                        <p:tav tm="100000">
                                          <p:val>
                                            <p:strVal val="#ppt_x"/>
                                          </p:val>
                                        </p:tav>
                                      </p:tavLst>
                                    </p:anim>
                                    <p:anim calcmode="lin" valueType="num">
                                      <p:cBhvr additive="base">
                                        <p:cTn id="49" dur="1000" fill="hold"/>
                                        <p:tgtEl>
                                          <p:spTgt spid="103"/>
                                        </p:tgtEl>
                                        <p:attrNameLst>
                                          <p:attrName>ppt_y</p:attrName>
                                        </p:attrNameLst>
                                      </p:cBhvr>
                                      <p:tavLst>
                                        <p:tav tm="0">
                                          <p:val>
                                            <p:strVal val="1+#ppt_h/2"/>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animEffect transition="in" filter="fade">
                                      <p:cBhvr>
                                        <p:cTn id="55" dur="500"/>
                                        <p:tgtEl>
                                          <p:spTgt spid="8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animEffect transition="in" filter="fade">
                                      <p:cBhvr>
                                        <p:cTn id="60" dur="500"/>
                                        <p:tgtEl>
                                          <p:spTgt spid="8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childTnLst>
                          </p:cTn>
                        </p:par>
                        <p:par>
                          <p:cTn id="71" fill="hold">
                            <p:stCondLst>
                              <p:cond delay="4250"/>
                            </p:stCondLst>
                            <p:childTnLst>
                              <p:par>
                                <p:cTn id="72" presetID="2" presetClass="entr" presetSubtype="4" decel="100000" fill="hold" grpId="0" nodeType="afterEffect">
                                  <p:stCondLst>
                                    <p:cond delay="0"/>
                                  </p:stCondLst>
                                  <p:childTnLst>
                                    <p:set>
                                      <p:cBhvr>
                                        <p:cTn id="73" dur="1" fill="hold">
                                          <p:stCondLst>
                                            <p:cond delay="0"/>
                                          </p:stCondLst>
                                        </p:cTn>
                                        <p:tgtEl>
                                          <p:spTgt spid="94"/>
                                        </p:tgtEl>
                                        <p:attrNameLst>
                                          <p:attrName>style.visibility</p:attrName>
                                        </p:attrNameLst>
                                      </p:cBhvr>
                                      <p:to>
                                        <p:strVal val="visible"/>
                                      </p:to>
                                    </p:set>
                                    <p:anim calcmode="lin" valueType="num">
                                      <p:cBhvr additive="base">
                                        <p:cTn id="74" dur="1000" fill="hold"/>
                                        <p:tgtEl>
                                          <p:spTgt spid="94"/>
                                        </p:tgtEl>
                                        <p:attrNameLst>
                                          <p:attrName>ppt_x</p:attrName>
                                        </p:attrNameLst>
                                      </p:cBhvr>
                                      <p:tavLst>
                                        <p:tav tm="0">
                                          <p:val>
                                            <p:strVal val="#ppt_x"/>
                                          </p:val>
                                        </p:tav>
                                        <p:tav tm="100000">
                                          <p:val>
                                            <p:strVal val="#ppt_x"/>
                                          </p:val>
                                        </p:tav>
                                      </p:tavLst>
                                    </p:anim>
                                    <p:anim calcmode="lin" valueType="num">
                                      <p:cBhvr additive="base">
                                        <p:cTn id="75" dur="1000" fill="hold"/>
                                        <p:tgtEl>
                                          <p:spTgt spid="94"/>
                                        </p:tgtEl>
                                        <p:attrNameLst>
                                          <p:attrName>ppt_y</p:attrName>
                                        </p:attrNameLst>
                                      </p:cBhvr>
                                      <p:tavLst>
                                        <p:tav tm="0">
                                          <p:val>
                                            <p:strVal val="1+#ppt_h/2"/>
                                          </p:val>
                                        </p:tav>
                                        <p:tav tm="100000">
                                          <p:val>
                                            <p:strVal val="#ppt_y"/>
                                          </p:val>
                                        </p:tav>
                                      </p:tavLst>
                                    </p:anim>
                                  </p:childTnLst>
                                </p:cTn>
                              </p:par>
                            </p:childTnLst>
                          </p:cTn>
                        </p:par>
                        <p:par>
                          <p:cTn id="76" fill="hold">
                            <p:stCondLst>
                              <p:cond delay="5250"/>
                            </p:stCondLst>
                            <p:childTnLst>
                              <p:par>
                                <p:cTn id="77" presetID="2" presetClass="entr" presetSubtype="4" decel="100000"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additive="base">
                                        <p:cTn id="79" dur="1000" fill="hold"/>
                                        <p:tgtEl>
                                          <p:spTgt spid="95"/>
                                        </p:tgtEl>
                                        <p:attrNameLst>
                                          <p:attrName>ppt_x</p:attrName>
                                        </p:attrNameLst>
                                      </p:cBhvr>
                                      <p:tavLst>
                                        <p:tav tm="0">
                                          <p:val>
                                            <p:strVal val="#ppt_x"/>
                                          </p:val>
                                        </p:tav>
                                        <p:tav tm="100000">
                                          <p:val>
                                            <p:strVal val="#ppt_x"/>
                                          </p:val>
                                        </p:tav>
                                      </p:tavLst>
                                    </p:anim>
                                    <p:anim calcmode="lin" valueType="num">
                                      <p:cBhvr additive="base">
                                        <p:cTn id="80" dur="1000" fill="hold"/>
                                        <p:tgtEl>
                                          <p:spTgt spid="95"/>
                                        </p:tgtEl>
                                        <p:attrNameLst>
                                          <p:attrName>ppt_y</p:attrName>
                                        </p:attrNameLst>
                                      </p:cBhvr>
                                      <p:tavLst>
                                        <p:tav tm="0">
                                          <p:val>
                                            <p:strVal val="1+#ppt_h/2"/>
                                          </p:val>
                                        </p:tav>
                                        <p:tav tm="100000">
                                          <p:val>
                                            <p:strVal val="#ppt_y"/>
                                          </p:val>
                                        </p:tav>
                                      </p:tavLst>
                                    </p:anim>
                                  </p:childTnLst>
                                </p:cTn>
                              </p:par>
                            </p:childTnLst>
                          </p:cTn>
                        </p:par>
                        <p:par>
                          <p:cTn id="81" fill="hold">
                            <p:stCondLst>
                              <p:cond delay="6250"/>
                            </p:stCondLst>
                            <p:childTnLst>
                              <p:par>
                                <p:cTn id="82" presetID="2" presetClass="entr" presetSubtype="4" decel="100000" fill="hold" grpId="0" nodeType="afterEffect">
                                  <p:stCondLst>
                                    <p:cond delay="0"/>
                                  </p:stCondLst>
                                  <p:childTnLst>
                                    <p:set>
                                      <p:cBhvr>
                                        <p:cTn id="83" dur="1" fill="hold">
                                          <p:stCondLst>
                                            <p:cond delay="0"/>
                                          </p:stCondLst>
                                        </p:cTn>
                                        <p:tgtEl>
                                          <p:spTgt spid="104"/>
                                        </p:tgtEl>
                                        <p:attrNameLst>
                                          <p:attrName>style.visibility</p:attrName>
                                        </p:attrNameLst>
                                      </p:cBhvr>
                                      <p:to>
                                        <p:strVal val="visible"/>
                                      </p:to>
                                    </p:set>
                                    <p:anim calcmode="lin" valueType="num">
                                      <p:cBhvr additive="base">
                                        <p:cTn id="84" dur="1000" fill="hold"/>
                                        <p:tgtEl>
                                          <p:spTgt spid="104"/>
                                        </p:tgtEl>
                                        <p:attrNameLst>
                                          <p:attrName>ppt_x</p:attrName>
                                        </p:attrNameLst>
                                      </p:cBhvr>
                                      <p:tavLst>
                                        <p:tav tm="0">
                                          <p:val>
                                            <p:strVal val="#ppt_x"/>
                                          </p:val>
                                        </p:tav>
                                        <p:tav tm="100000">
                                          <p:val>
                                            <p:strVal val="#ppt_x"/>
                                          </p:val>
                                        </p:tav>
                                      </p:tavLst>
                                    </p:anim>
                                    <p:anim calcmode="lin" valueType="num">
                                      <p:cBhvr additive="base">
                                        <p:cTn id="85" dur="1000" fill="hold"/>
                                        <p:tgtEl>
                                          <p:spTgt spid="104"/>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2" presetClass="entr" presetSubtype="4" decel="100000" fill="hold" grpId="0" nodeType="after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additive="base">
                                        <p:cTn id="89" dur="1000" fill="hold"/>
                                        <p:tgtEl>
                                          <p:spTgt spid="97"/>
                                        </p:tgtEl>
                                        <p:attrNameLst>
                                          <p:attrName>ppt_x</p:attrName>
                                        </p:attrNameLst>
                                      </p:cBhvr>
                                      <p:tavLst>
                                        <p:tav tm="0">
                                          <p:val>
                                            <p:strVal val="#ppt_x"/>
                                          </p:val>
                                        </p:tav>
                                        <p:tav tm="100000">
                                          <p:val>
                                            <p:strVal val="#ppt_x"/>
                                          </p:val>
                                        </p:tav>
                                      </p:tavLst>
                                    </p:anim>
                                    <p:anim calcmode="lin" valueType="num">
                                      <p:cBhvr additive="base">
                                        <p:cTn id="90" dur="10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 grpId="0" animBg="1"/>
      <p:bldP spid="80" grpId="0" animBg="1"/>
      <p:bldP spid="81" grpId="0" animBg="1"/>
      <p:bldP spid="82" grpId="0" animBg="1"/>
      <p:bldP spid="83" grpId="0" animBg="1"/>
      <p:bldP spid="94" grpId="0"/>
      <p:bldP spid="95" grpId="0"/>
      <p:bldP spid="97" grpId="0"/>
      <p:bldP spid="10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145" name="isľïdè">
            <a:extLst>
              <a:ext uri="{FF2B5EF4-FFF2-40B4-BE49-F238E27FC236}">
                <a16:creationId xmlns:a16="http://schemas.microsoft.com/office/drawing/2014/main" xmlns="" id="{473C8384-7267-4EAB-9D94-06F94472E104}"/>
              </a:ext>
            </a:extLst>
          </p:cNvPr>
          <p:cNvSpPr/>
          <p:nvPr/>
        </p:nvSpPr>
        <p:spPr bwMode="auto">
          <a:xfrm>
            <a:off x="3286140" y="3955913"/>
            <a:ext cx="2719153" cy="2719153"/>
          </a:xfrm>
          <a:prstGeom prst="ellipse">
            <a:avLst/>
          </a:prstGeom>
          <a:blipFill>
            <a:blip r:embed="rId3" cstate="screen">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a:blipFill>
          <a:ln w="28575" cap="flat" cmpd="sng" algn="ctr">
            <a:noFill/>
            <a:prstDash val="solid"/>
            <a:round/>
            <a:headEnd type="none" w="med" len="med"/>
            <a:tailEnd type="none" w="med" len="med"/>
          </a:ln>
          <a:effectLst>
            <a:outerShdw blurRad="457200" dist="38100" dir="5400000" algn="t" rotWithShape="0">
              <a:prstClr val="black">
                <a:alpha val="40000"/>
              </a:prstClr>
            </a:outerShdw>
          </a:effectLst>
        </p:spPr>
        <p:txBody>
          <a:bodyPr anchor="ctr"/>
          <a:lstStyle/>
          <a:p>
            <a:pPr algn="ctr"/>
            <a:endParaRPr>
              <a:cs typeface="+mn-ea"/>
              <a:sym typeface="+mn-lt"/>
            </a:endParaRPr>
          </a:p>
        </p:txBody>
      </p:sp>
      <p:grpSp>
        <p:nvGrpSpPr>
          <p:cNvPr id="8" name="组合 7">
            <a:extLst>
              <a:ext uri="{FF2B5EF4-FFF2-40B4-BE49-F238E27FC236}">
                <a16:creationId xmlns:a16="http://schemas.microsoft.com/office/drawing/2014/main" xmlns="" id="{CAA729E5-6193-439D-86E6-D065768162A5}"/>
              </a:ext>
            </a:extLst>
          </p:cNvPr>
          <p:cNvGrpSpPr/>
          <p:nvPr/>
        </p:nvGrpSpPr>
        <p:grpSpPr>
          <a:xfrm>
            <a:off x="5023422" y="3838355"/>
            <a:ext cx="631385" cy="633046"/>
            <a:chOff x="5023422" y="3838355"/>
            <a:chExt cx="631385" cy="633046"/>
          </a:xfrm>
        </p:grpSpPr>
        <p:sp>
          <p:nvSpPr>
            <p:cNvPr id="150" name="iśḷîḓê">
              <a:extLst>
                <a:ext uri="{FF2B5EF4-FFF2-40B4-BE49-F238E27FC236}">
                  <a16:creationId xmlns:a16="http://schemas.microsoft.com/office/drawing/2014/main" xmlns="" id="{5B9AE6BB-498D-4EC8-B2AF-C0A62A661419}"/>
                </a:ext>
              </a:extLst>
            </p:cNvPr>
            <p:cNvSpPr/>
            <p:nvPr/>
          </p:nvSpPr>
          <p:spPr bwMode="auto">
            <a:xfrm>
              <a:off x="5023422" y="3838355"/>
              <a:ext cx="631385" cy="633046"/>
            </a:xfrm>
            <a:prstGeom prst="ellipse">
              <a:avLst/>
            </a:pr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a:cs typeface="+mn-ea"/>
                <a:sym typeface="+mn-lt"/>
              </a:endParaRPr>
            </a:p>
          </p:txBody>
        </p:sp>
        <p:grpSp>
          <p:nvGrpSpPr>
            <p:cNvPr id="151" name="íṣļiďé">
              <a:extLst>
                <a:ext uri="{FF2B5EF4-FFF2-40B4-BE49-F238E27FC236}">
                  <a16:creationId xmlns:a16="http://schemas.microsoft.com/office/drawing/2014/main" xmlns="" id="{797F77BC-F2FA-4698-B2EB-3BDB103CEE90}"/>
                </a:ext>
              </a:extLst>
            </p:cNvPr>
            <p:cNvGrpSpPr>
              <a:grpSpLocks/>
            </p:cNvGrpSpPr>
            <p:nvPr/>
          </p:nvGrpSpPr>
          <p:grpSpPr bwMode="auto">
            <a:xfrm>
              <a:off x="5140225" y="3953151"/>
              <a:ext cx="394434" cy="394434"/>
              <a:chOff x="0" y="0"/>
              <a:chExt cx="576" cy="576"/>
            </a:xfrm>
            <a:solidFill>
              <a:schemeClr val="bg1"/>
            </a:solidFill>
            <a:effectLst/>
          </p:grpSpPr>
          <p:sp>
            <p:nvSpPr>
              <p:cNvPr id="178" name="íṣliḍe">
                <a:extLst>
                  <a:ext uri="{FF2B5EF4-FFF2-40B4-BE49-F238E27FC236}">
                    <a16:creationId xmlns:a16="http://schemas.microsoft.com/office/drawing/2014/main" xmlns="" id="{04B061A7-6C82-4644-B65F-1B0BB4D3677B}"/>
                  </a:ext>
                </a:extLst>
              </p:cNvPr>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solidFill>
                <a:srgbClr val="276B9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9" name="íŝḻiḑê">
                <a:extLst>
                  <a:ext uri="{FF2B5EF4-FFF2-40B4-BE49-F238E27FC236}">
                    <a16:creationId xmlns:a16="http://schemas.microsoft.com/office/drawing/2014/main" xmlns="" id="{60BE59C3-5B45-41CB-B287-35AB5CCD258D}"/>
                  </a:ext>
                </a:extLst>
              </p:cNvPr>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0" name="íSḻiḑe">
                <a:extLst>
                  <a:ext uri="{FF2B5EF4-FFF2-40B4-BE49-F238E27FC236}">
                    <a16:creationId xmlns:a16="http://schemas.microsoft.com/office/drawing/2014/main" xmlns="" id="{6087C87D-3152-48D7-8E1E-FAF24C14DEF6}"/>
                  </a:ext>
                </a:extLst>
              </p:cNvPr>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1" name="iŝ1îďé">
                <a:extLst>
                  <a:ext uri="{FF2B5EF4-FFF2-40B4-BE49-F238E27FC236}">
                    <a16:creationId xmlns:a16="http://schemas.microsoft.com/office/drawing/2014/main" xmlns="" id="{B54709C1-3F77-4D9F-AF9B-D96BED730BE0}"/>
                  </a:ext>
                </a:extLst>
              </p:cNvPr>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2" name="îŝḷïďé">
                <a:extLst>
                  <a:ext uri="{FF2B5EF4-FFF2-40B4-BE49-F238E27FC236}">
                    <a16:creationId xmlns:a16="http://schemas.microsoft.com/office/drawing/2014/main" xmlns="" id="{E93049E5-2EA5-4A15-8B76-00948F2123E4}"/>
                  </a:ext>
                </a:extLst>
              </p:cNvPr>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3" name="iṡľîḋè">
                <a:extLst>
                  <a:ext uri="{FF2B5EF4-FFF2-40B4-BE49-F238E27FC236}">
                    <a16:creationId xmlns:a16="http://schemas.microsoft.com/office/drawing/2014/main" xmlns="" id="{CB7B2101-227D-4326-B1D6-7C64A3E5CB40}"/>
                  </a:ext>
                </a:extLst>
              </p:cNvPr>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4" name="iślîdé">
                <a:extLst>
                  <a:ext uri="{FF2B5EF4-FFF2-40B4-BE49-F238E27FC236}">
                    <a16:creationId xmlns:a16="http://schemas.microsoft.com/office/drawing/2014/main" xmlns="" id="{991E941D-5A2A-4DC6-8343-C9D02836AC78}"/>
                  </a:ext>
                </a:extLst>
              </p:cNvPr>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5" name="ïŝľïḑe">
                <a:extLst>
                  <a:ext uri="{FF2B5EF4-FFF2-40B4-BE49-F238E27FC236}">
                    <a16:creationId xmlns:a16="http://schemas.microsoft.com/office/drawing/2014/main" xmlns="" id="{2C74F64A-A5B3-4396-B6A6-61E0B4C5ABC7}"/>
                  </a:ext>
                </a:extLst>
              </p:cNvPr>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6" name="íšḷîḍe">
                <a:extLst>
                  <a:ext uri="{FF2B5EF4-FFF2-40B4-BE49-F238E27FC236}">
                    <a16:creationId xmlns:a16="http://schemas.microsoft.com/office/drawing/2014/main" xmlns="" id="{0A4AD1E2-B6D8-4F27-B756-F954F1E39D02}"/>
                  </a:ext>
                </a:extLst>
              </p:cNvPr>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7" name="ïşļîḍê">
                <a:extLst>
                  <a:ext uri="{FF2B5EF4-FFF2-40B4-BE49-F238E27FC236}">
                    <a16:creationId xmlns:a16="http://schemas.microsoft.com/office/drawing/2014/main" xmlns="" id="{FA3BC9CA-9628-4A8E-820F-6E071BFC8A6B}"/>
                  </a:ext>
                </a:extLst>
              </p:cNvPr>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8" name="íṣḷíde">
                <a:extLst>
                  <a:ext uri="{FF2B5EF4-FFF2-40B4-BE49-F238E27FC236}">
                    <a16:creationId xmlns:a16="http://schemas.microsoft.com/office/drawing/2014/main" xmlns="" id="{00FDE99F-669D-4227-8DC1-E474DD7E07B6}"/>
                  </a:ext>
                </a:extLst>
              </p:cNvPr>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9" name="íŝḷíďè">
                <a:extLst>
                  <a:ext uri="{FF2B5EF4-FFF2-40B4-BE49-F238E27FC236}">
                    <a16:creationId xmlns:a16="http://schemas.microsoft.com/office/drawing/2014/main" xmlns="" id="{1553E924-7014-46C8-95DF-754F5BA3FC42}"/>
                  </a:ext>
                </a:extLst>
              </p:cNvPr>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0" name="ïṩḷîḑè">
                <a:extLst>
                  <a:ext uri="{FF2B5EF4-FFF2-40B4-BE49-F238E27FC236}">
                    <a16:creationId xmlns:a16="http://schemas.microsoft.com/office/drawing/2014/main" xmlns="" id="{B0DAAA02-8768-4254-9428-E367C4E8D47F}"/>
                  </a:ext>
                </a:extLst>
              </p:cNvPr>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1" name="iş1îḋe">
                <a:extLst>
                  <a:ext uri="{FF2B5EF4-FFF2-40B4-BE49-F238E27FC236}">
                    <a16:creationId xmlns:a16="http://schemas.microsoft.com/office/drawing/2014/main" xmlns="" id="{3A3D9516-94B2-4AEC-8FB1-3746EA9CE66E}"/>
                  </a:ext>
                </a:extLst>
              </p:cNvPr>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2" name="ïṩḻíḓè">
                <a:extLst>
                  <a:ext uri="{FF2B5EF4-FFF2-40B4-BE49-F238E27FC236}">
                    <a16:creationId xmlns:a16="http://schemas.microsoft.com/office/drawing/2014/main" xmlns="" id="{D28B155E-23E2-4A9F-94A6-8D08446F864D}"/>
                  </a:ext>
                </a:extLst>
              </p:cNvPr>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3" name="ïṣḻîḋè">
                <a:extLst>
                  <a:ext uri="{FF2B5EF4-FFF2-40B4-BE49-F238E27FC236}">
                    <a16:creationId xmlns:a16="http://schemas.microsoft.com/office/drawing/2014/main" xmlns="" id="{496BA953-3A58-460D-A974-B63733DB37D1}"/>
                  </a:ext>
                </a:extLst>
              </p:cNvPr>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4" name="ïṩļiḍê">
                <a:extLst>
                  <a:ext uri="{FF2B5EF4-FFF2-40B4-BE49-F238E27FC236}">
                    <a16:creationId xmlns:a16="http://schemas.microsoft.com/office/drawing/2014/main" xmlns="" id="{472E57EF-005D-472E-A1DC-25A6C918ABBC}"/>
                  </a:ext>
                </a:extLst>
              </p:cNvPr>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5" name="íşḻíḓê">
                <a:extLst>
                  <a:ext uri="{FF2B5EF4-FFF2-40B4-BE49-F238E27FC236}">
                    <a16:creationId xmlns:a16="http://schemas.microsoft.com/office/drawing/2014/main" xmlns="" id="{55CFDF18-9C1D-4A5E-A061-02C4A8E763A4}"/>
                  </a:ext>
                </a:extLst>
              </p:cNvPr>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6" name="íślíḍè">
                <a:extLst>
                  <a:ext uri="{FF2B5EF4-FFF2-40B4-BE49-F238E27FC236}">
                    <a16:creationId xmlns:a16="http://schemas.microsoft.com/office/drawing/2014/main" xmlns="" id="{B833C670-1C42-4616-988B-EAE3B90A76E6}"/>
                  </a:ext>
                </a:extLst>
              </p:cNvPr>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sp>
        <p:nvSpPr>
          <p:cNvPr id="152" name="ïŝľîḑé">
            <a:extLst>
              <a:ext uri="{FF2B5EF4-FFF2-40B4-BE49-F238E27FC236}">
                <a16:creationId xmlns:a16="http://schemas.microsoft.com/office/drawing/2014/main" xmlns="" id="{ACA07185-C039-4AFF-AC60-546AA7D272A2}"/>
              </a:ext>
            </a:extLst>
          </p:cNvPr>
          <p:cNvSpPr/>
          <p:nvPr/>
        </p:nvSpPr>
        <p:spPr bwMode="auto">
          <a:xfrm>
            <a:off x="9144157" y="4405435"/>
            <a:ext cx="1882800" cy="1882800"/>
          </a:xfrm>
          <a:prstGeom prst="ellipse">
            <a:avLst/>
          </a:prstGeom>
          <a:blipFill>
            <a:blip r:embed="rId4" cstate="screen">
              <a:extLst>
                <a:ext uri="{28A0092B-C50C-407E-A947-70E740481C1C}">
                  <a14:useLocalDpi xmlns:a14="http://schemas.microsoft.com/office/drawing/2010/main"/>
                </a:ext>
              </a:extLst>
            </a:blip>
            <a:stretch>
              <a:fillRect t="-548" b="-1"/>
            </a:stretch>
          </a:blipFill>
          <a:ln w="28575" cap="flat" cmpd="sng" algn="ctr">
            <a:noFill/>
            <a:prstDash val="solid"/>
            <a:round/>
            <a:headEnd type="none" w="med" len="med"/>
            <a:tailEnd type="none" w="med" len="med"/>
          </a:ln>
          <a:effectLst>
            <a:outerShdw blurRad="457200" dist="38100" dir="5400000" algn="t" rotWithShape="0">
              <a:prstClr val="black">
                <a:alpha val="40000"/>
              </a:prstClr>
            </a:outerShdw>
          </a:effectLst>
        </p:spPr>
        <p:txBody>
          <a:bodyPr anchor="ctr"/>
          <a:lstStyle/>
          <a:p>
            <a:pPr algn="ctr"/>
            <a:endParaRPr>
              <a:cs typeface="+mn-ea"/>
              <a:sym typeface="+mn-lt"/>
            </a:endParaRPr>
          </a:p>
        </p:txBody>
      </p:sp>
      <p:grpSp>
        <p:nvGrpSpPr>
          <p:cNvPr id="10" name="组合 9">
            <a:extLst>
              <a:ext uri="{FF2B5EF4-FFF2-40B4-BE49-F238E27FC236}">
                <a16:creationId xmlns:a16="http://schemas.microsoft.com/office/drawing/2014/main" xmlns="" id="{80097E20-76FE-4EC0-B497-08581F6E23DB}"/>
              </a:ext>
            </a:extLst>
          </p:cNvPr>
          <p:cNvGrpSpPr/>
          <p:nvPr/>
        </p:nvGrpSpPr>
        <p:grpSpPr>
          <a:xfrm>
            <a:off x="10392505" y="4343218"/>
            <a:ext cx="631385" cy="631385"/>
            <a:chOff x="10392505" y="4343218"/>
            <a:chExt cx="631385" cy="631385"/>
          </a:xfrm>
        </p:grpSpPr>
        <p:sp>
          <p:nvSpPr>
            <p:cNvPr id="155" name="îşļiḋè">
              <a:extLst>
                <a:ext uri="{FF2B5EF4-FFF2-40B4-BE49-F238E27FC236}">
                  <a16:creationId xmlns:a16="http://schemas.microsoft.com/office/drawing/2014/main" xmlns="" id="{1E4DF582-244E-4D72-88E3-9A30A7AF6A10}"/>
                </a:ext>
              </a:extLst>
            </p:cNvPr>
            <p:cNvSpPr/>
            <p:nvPr/>
          </p:nvSpPr>
          <p:spPr bwMode="auto">
            <a:xfrm>
              <a:off x="10392505" y="4343218"/>
              <a:ext cx="631385" cy="631385"/>
            </a:xfrm>
            <a:prstGeom prst="ellipse">
              <a:avLst/>
            </a:pr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a:cs typeface="+mn-ea"/>
                <a:sym typeface="+mn-lt"/>
              </a:endParaRPr>
            </a:p>
          </p:txBody>
        </p:sp>
        <p:grpSp>
          <p:nvGrpSpPr>
            <p:cNvPr id="156" name="íṡ1ïḑè">
              <a:extLst>
                <a:ext uri="{FF2B5EF4-FFF2-40B4-BE49-F238E27FC236}">
                  <a16:creationId xmlns:a16="http://schemas.microsoft.com/office/drawing/2014/main" xmlns="" id="{F30B5608-F3D0-4833-A0F6-70FFE89FC7B8}"/>
                </a:ext>
              </a:extLst>
            </p:cNvPr>
            <p:cNvGrpSpPr>
              <a:grpSpLocks/>
            </p:cNvGrpSpPr>
            <p:nvPr/>
          </p:nvGrpSpPr>
          <p:grpSpPr bwMode="auto">
            <a:xfrm>
              <a:off x="10510485" y="4490763"/>
              <a:ext cx="361249" cy="321112"/>
              <a:chOff x="0" y="0"/>
              <a:chExt cx="576" cy="515"/>
            </a:xfrm>
            <a:solidFill>
              <a:schemeClr val="bg1"/>
            </a:solidFill>
            <a:effectLst/>
          </p:grpSpPr>
          <p:sp>
            <p:nvSpPr>
              <p:cNvPr id="176" name="iṥḷïdè">
                <a:extLst>
                  <a:ext uri="{FF2B5EF4-FFF2-40B4-BE49-F238E27FC236}">
                    <a16:creationId xmlns:a16="http://schemas.microsoft.com/office/drawing/2014/main" xmlns="" id="{3E27214B-0908-4812-BE6E-702F0CE3AF4C}"/>
                  </a:ext>
                </a:extLst>
              </p:cNvPr>
              <p:cNvSpPr/>
              <p:nvPr/>
            </p:nvSpPr>
            <p:spPr bwMode="auto">
              <a:xfrm>
                <a:off x="0" y="0"/>
                <a:ext cx="576" cy="5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1936" y="0"/>
                    </a:moveTo>
                    <a:cubicBezTo>
                      <a:pt x="6599" y="0"/>
                      <a:pt x="2272" y="4836"/>
                      <a:pt x="2272" y="10800"/>
                    </a:cubicBezTo>
                    <a:cubicBezTo>
                      <a:pt x="2272" y="10815"/>
                      <a:pt x="2273" y="10840"/>
                      <a:pt x="2273" y="10861"/>
                    </a:cubicBezTo>
                    <a:lnTo>
                      <a:pt x="0" y="10861"/>
                    </a:lnTo>
                    <a:lnTo>
                      <a:pt x="3616" y="14894"/>
                    </a:lnTo>
                    <a:lnTo>
                      <a:pt x="7238" y="10861"/>
                    </a:lnTo>
                    <a:lnTo>
                      <a:pt x="4958" y="10861"/>
                    </a:lnTo>
                    <a:cubicBezTo>
                      <a:pt x="4958" y="10860"/>
                      <a:pt x="4958" y="10859"/>
                      <a:pt x="4958" y="10858"/>
                    </a:cubicBezTo>
                    <a:cubicBezTo>
                      <a:pt x="4958" y="10838"/>
                      <a:pt x="4957" y="10814"/>
                      <a:pt x="4957" y="10800"/>
                    </a:cubicBezTo>
                    <a:cubicBezTo>
                      <a:pt x="4957" y="6499"/>
                      <a:pt x="8088" y="3000"/>
                      <a:pt x="11936" y="3000"/>
                    </a:cubicBezTo>
                    <a:cubicBezTo>
                      <a:pt x="15785" y="3000"/>
                      <a:pt x="18916" y="6499"/>
                      <a:pt x="18916" y="10800"/>
                    </a:cubicBezTo>
                    <a:cubicBezTo>
                      <a:pt x="18916" y="15101"/>
                      <a:pt x="15785" y="18600"/>
                      <a:pt x="11936" y="18600"/>
                    </a:cubicBezTo>
                    <a:cubicBezTo>
                      <a:pt x="9601" y="18600"/>
                      <a:pt x="7530" y="17309"/>
                      <a:pt x="6263" y="15335"/>
                    </a:cubicBezTo>
                    <a:lnTo>
                      <a:pt x="5132" y="16594"/>
                    </a:lnTo>
                    <a:lnTo>
                      <a:pt x="4341" y="17474"/>
                    </a:lnTo>
                    <a:cubicBezTo>
                      <a:pt x="6111" y="19986"/>
                      <a:pt x="8854" y="21600"/>
                      <a:pt x="11936" y="21600"/>
                    </a:cubicBezTo>
                    <a:cubicBezTo>
                      <a:pt x="17274" y="21600"/>
                      <a:pt x="21600" y="16765"/>
                      <a:pt x="21600" y="10800"/>
                    </a:cubicBezTo>
                    <a:cubicBezTo>
                      <a:pt x="21600" y="4836"/>
                      <a:pt x="17273" y="0"/>
                      <a:pt x="11936" y="0"/>
                    </a:cubicBezTo>
                    <a:close/>
                    <a:moveTo>
                      <a:pt x="11936" y="0"/>
                    </a:moveTo>
                  </a:path>
                </a:pathLst>
              </a:custGeom>
              <a:solidFill>
                <a:srgbClr val="184158"/>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7" name="iṥlîḓé">
                <a:extLst>
                  <a:ext uri="{FF2B5EF4-FFF2-40B4-BE49-F238E27FC236}">
                    <a16:creationId xmlns:a16="http://schemas.microsoft.com/office/drawing/2014/main" xmlns="" id="{528394FC-DF27-49A4-B4A8-A0589A5CFC7E}"/>
                  </a:ext>
                </a:extLst>
              </p:cNvPr>
              <p:cNvSpPr/>
              <p:nvPr/>
            </p:nvSpPr>
            <p:spPr bwMode="auto">
              <a:xfrm>
                <a:off x="304" y="128"/>
                <a:ext cx="134"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0"/>
                    </a:moveTo>
                    <a:lnTo>
                      <a:pt x="0" y="14168"/>
                    </a:lnTo>
                    <a:lnTo>
                      <a:pt x="32" y="14168"/>
                    </a:lnTo>
                    <a:lnTo>
                      <a:pt x="18924" y="21600"/>
                    </a:lnTo>
                    <a:lnTo>
                      <a:pt x="21600" y="18903"/>
                    </a:lnTo>
                    <a:lnTo>
                      <a:pt x="5054" y="12394"/>
                    </a:lnTo>
                    <a:lnTo>
                      <a:pt x="5054" y="0"/>
                    </a:lnTo>
                    <a:lnTo>
                      <a:pt x="0" y="0"/>
                    </a:lnTo>
                    <a:close/>
                    <a:moveTo>
                      <a:pt x="0" y="0"/>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sp>
        <p:nvSpPr>
          <p:cNvPr id="157" name="i$ḻïdè">
            <a:extLst>
              <a:ext uri="{FF2B5EF4-FFF2-40B4-BE49-F238E27FC236}">
                <a16:creationId xmlns:a16="http://schemas.microsoft.com/office/drawing/2014/main" xmlns="" id="{46F6E17A-CFDA-4EBB-B0F0-EAF41BB215ED}"/>
              </a:ext>
            </a:extLst>
          </p:cNvPr>
          <p:cNvSpPr/>
          <p:nvPr/>
        </p:nvSpPr>
        <p:spPr bwMode="auto">
          <a:xfrm>
            <a:off x="1057060" y="2259969"/>
            <a:ext cx="1640387" cy="1640386"/>
          </a:xfrm>
          <a:prstGeom prst="ellipse">
            <a:avLst/>
          </a:prstGeom>
          <a:noFill/>
          <a:ln w="28575" cap="flat" cmpd="sng" algn="ctr">
            <a:solidFill>
              <a:schemeClr val="accent1"/>
            </a:solidFill>
            <a:prstDash val="solid"/>
            <a:round/>
            <a:headEnd type="none" w="med" len="med"/>
            <a:tailEnd type="none" w="med" len="med"/>
          </a:ln>
          <a:effectLst/>
        </p:spPr>
        <p:txBody>
          <a:bodyPr anchor="ctr"/>
          <a:lstStyle/>
          <a:p>
            <a:pPr algn="ctr"/>
            <a:endParaRPr>
              <a:cs typeface="+mn-ea"/>
              <a:sym typeface="+mn-lt"/>
            </a:endParaRPr>
          </a:p>
        </p:txBody>
      </p:sp>
      <p:grpSp>
        <p:nvGrpSpPr>
          <p:cNvPr id="5" name="组合 4">
            <a:extLst>
              <a:ext uri="{FF2B5EF4-FFF2-40B4-BE49-F238E27FC236}">
                <a16:creationId xmlns:a16="http://schemas.microsoft.com/office/drawing/2014/main" xmlns="" id="{B1BF47C4-F749-4B99-856F-4E9EA23C01DB}"/>
              </a:ext>
            </a:extLst>
          </p:cNvPr>
          <p:cNvGrpSpPr/>
          <p:nvPr/>
        </p:nvGrpSpPr>
        <p:grpSpPr>
          <a:xfrm>
            <a:off x="1057060" y="2797538"/>
            <a:ext cx="1643810" cy="853744"/>
            <a:chOff x="1057060" y="2797538"/>
            <a:chExt cx="1643810" cy="853744"/>
          </a:xfrm>
        </p:grpSpPr>
        <p:sp>
          <p:nvSpPr>
            <p:cNvPr id="160" name="ïşlîďè">
              <a:extLst>
                <a:ext uri="{FF2B5EF4-FFF2-40B4-BE49-F238E27FC236}">
                  <a16:creationId xmlns:a16="http://schemas.microsoft.com/office/drawing/2014/main" xmlns="" id="{380C5289-4F9D-430C-B104-AFC44EAFF476}"/>
                </a:ext>
              </a:extLst>
            </p:cNvPr>
            <p:cNvSpPr txBox="1"/>
            <p:nvPr/>
          </p:nvSpPr>
          <p:spPr>
            <a:xfrm>
              <a:off x="1057060" y="2797538"/>
              <a:ext cx="1643810" cy="381896"/>
            </a:xfrm>
            <a:prstGeom prst="rect">
              <a:avLst/>
            </a:prstGeom>
            <a:noFill/>
            <a:effectLst/>
          </p:spPr>
          <p:txBody>
            <a:bodyPr wrap="none" anchor="ctr" anchorCtr="1">
              <a:normAutofit/>
            </a:bodyPr>
            <a:lstStyle/>
            <a:p>
              <a:pPr algn="ctr"/>
              <a:r>
                <a:rPr lang="zh-CN" altLang="en-US" sz="2000" b="1" spc="-83" baseline="30000" dirty="0">
                  <a:cs typeface="+mn-ea"/>
                  <a:sym typeface="+mn-lt"/>
                </a:rPr>
                <a:t>添加文本</a:t>
              </a:r>
            </a:p>
          </p:txBody>
        </p:sp>
        <p:sp>
          <p:nvSpPr>
            <p:cNvPr id="161" name="ïSļiḑè">
              <a:extLst>
                <a:ext uri="{FF2B5EF4-FFF2-40B4-BE49-F238E27FC236}">
                  <a16:creationId xmlns:a16="http://schemas.microsoft.com/office/drawing/2014/main" xmlns="" id="{3DBAC1B5-8B77-43E7-A2C2-D9F556CB32A3}"/>
                </a:ext>
              </a:extLst>
            </p:cNvPr>
            <p:cNvSpPr txBox="1"/>
            <p:nvPr/>
          </p:nvSpPr>
          <p:spPr>
            <a:xfrm>
              <a:off x="1152385" y="3111565"/>
              <a:ext cx="1449501" cy="539717"/>
            </a:xfrm>
            <a:prstGeom prst="rect">
              <a:avLst/>
            </a:prstGeom>
            <a:noFill/>
            <a:effectLst/>
          </p:spPr>
          <p:txBody>
            <a:bodyPr wrap="square" lIns="90000" tIns="46800" rIns="90000" bIns="46800" anchor="ctr">
              <a:noAutofit/>
            </a:bodyPr>
            <a:lstStyle/>
            <a:p>
              <a:pPr algn="ctr">
                <a:lnSpc>
                  <a:spcPct val="120000"/>
                </a:lnSpc>
              </a:pPr>
              <a:r>
                <a:rPr lang="zh-CN" altLang="en-US" sz="800" dirty="0">
                  <a:cs typeface="+mn-ea"/>
                  <a:sym typeface="+mn-lt"/>
                </a:rPr>
                <a:t>点击输入简要文字内容，文字内容需概括精炼，言简意赅的说明分项内容</a:t>
              </a:r>
            </a:p>
          </p:txBody>
        </p:sp>
      </p:grpSp>
      <p:grpSp>
        <p:nvGrpSpPr>
          <p:cNvPr id="7" name="组合 6">
            <a:extLst>
              <a:ext uri="{FF2B5EF4-FFF2-40B4-BE49-F238E27FC236}">
                <a16:creationId xmlns:a16="http://schemas.microsoft.com/office/drawing/2014/main" xmlns="" id="{7B09363C-E87A-479F-BF15-953CC8986B4A}"/>
              </a:ext>
            </a:extLst>
          </p:cNvPr>
          <p:cNvGrpSpPr/>
          <p:nvPr/>
        </p:nvGrpSpPr>
        <p:grpSpPr>
          <a:xfrm>
            <a:off x="1165424" y="1956992"/>
            <a:ext cx="631385" cy="631385"/>
            <a:chOff x="1165424" y="1956992"/>
            <a:chExt cx="631385" cy="631385"/>
          </a:xfrm>
        </p:grpSpPr>
        <p:sp>
          <p:nvSpPr>
            <p:cNvPr id="163" name="ïŝľïḍê">
              <a:extLst>
                <a:ext uri="{FF2B5EF4-FFF2-40B4-BE49-F238E27FC236}">
                  <a16:creationId xmlns:a16="http://schemas.microsoft.com/office/drawing/2014/main" xmlns="" id="{281FCA6E-B877-4714-9A90-AC212DE20136}"/>
                </a:ext>
              </a:extLst>
            </p:cNvPr>
            <p:cNvSpPr/>
            <p:nvPr/>
          </p:nvSpPr>
          <p:spPr bwMode="auto">
            <a:xfrm>
              <a:off x="1165424" y="1956992"/>
              <a:ext cx="631385" cy="631385"/>
            </a:xfrm>
            <a:prstGeom prst="ellipse">
              <a:avLst/>
            </a:pr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a:cs typeface="+mn-ea"/>
                <a:sym typeface="+mn-lt"/>
              </a:endParaRPr>
            </a:p>
          </p:txBody>
        </p:sp>
        <p:sp>
          <p:nvSpPr>
            <p:cNvPr id="164" name="ï$ḻîḋe">
              <a:extLst>
                <a:ext uri="{FF2B5EF4-FFF2-40B4-BE49-F238E27FC236}">
                  <a16:creationId xmlns:a16="http://schemas.microsoft.com/office/drawing/2014/main" xmlns="" id="{45A628BA-0C34-477C-A048-DC75E8CA7688}"/>
                </a:ext>
              </a:extLst>
            </p:cNvPr>
            <p:cNvSpPr/>
            <p:nvPr/>
          </p:nvSpPr>
          <p:spPr bwMode="auto">
            <a:xfrm>
              <a:off x="1394384" y="2102501"/>
              <a:ext cx="165421" cy="325978"/>
            </a:xfrm>
            <a:custGeom>
              <a:avLst/>
              <a:gdLst>
                <a:gd name="T0" fmla="*/ 7876052 w 21600"/>
                <a:gd name="T1" fmla="*/ 185358510 h 21600"/>
                <a:gd name="T2" fmla="*/ 8461236 w 21600"/>
                <a:gd name="T3" fmla="*/ 100252083 h 21600"/>
                <a:gd name="T4" fmla="*/ 13475014 w 21600"/>
                <a:gd name="T5" fmla="*/ 51005792 h 21600"/>
                <a:gd name="T6" fmla="*/ 6737509 w 21600"/>
                <a:gd name="T7" fmla="*/ 0 h 21600"/>
                <a:gd name="T8" fmla="*/ 0 w 21600"/>
                <a:gd name="T9" fmla="*/ 51005792 h 21600"/>
                <a:gd name="T10" fmla="*/ 4941496 w 21600"/>
                <a:gd name="T11" fmla="*/ 100110670 h 21600"/>
                <a:gd name="T12" fmla="*/ 5527805 w 21600"/>
                <a:gd name="T13" fmla="*/ 185387119 h 21600"/>
                <a:gd name="T14" fmla="*/ 1748080 w 21600"/>
                <a:gd name="T15" fmla="*/ 194154876 h 21600"/>
                <a:gd name="T16" fmla="*/ 6733136 w 21600"/>
                <a:gd name="T17" fmla="*/ 203194979 h 21600"/>
                <a:gd name="T18" fmla="*/ 11718967 w 21600"/>
                <a:gd name="T19" fmla="*/ 194154876 h 21600"/>
                <a:gd name="T20" fmla="*/ 7876052 w 21600"/>
                <a:gd name="T21" fmla="*/ 185358510 h 21600"/>
                <a:gd name="T22" fmla="*/ 5811038 w 21600"/>
                <a:gd name="T23" fmla="*/ 39764005 h 21600"/>
                <a:gd name="T24" fmla="*/ 3381794 w 21600"/>
                <a:gd name="T25" fmla="*/ 49678959 h 21600"/>
                <a:gd name="T26" fmla="*/ 2388689 w 21600"/>
                <a:gd name="T27" fmla="*/ 30187155 h 21600"/>
                <a:gd name="T28" fmla="*/ 4817314 w 21600"/>
                <a:gd name="T29" fmla="*/ 20272200 h 21600"/>
                <a:gd name="T30" fmla="*/ 5811038 w 21600"/>
                <a:gd name="T31" fmla="*/ 39764005 h 21600"/>
                <a:gd name="T32" fmla="*/ 5811038 w 21600"/>
                <a:gd name="T33" fmla="*/ 39764005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625" y="19704"/>
                  </a:moveTo>
                  <a:lnTo>
                    <a:pt x="13563" y="10657"/>
                  </a:lnTo>
                  <a:cubicBezTo>
                    <a:pt x="18187" y="10044"/>
                    <a:pt x="21600" y="7936"/>
                    <a:pt x="21600" y="5422"/>
                  </a:cubicBezTo>
                  <a:cubicBezTo>
                    <a:pt x="21600" y="2427"/>
                    <a:pt x="16765" y="0"/>
                    <a:pt x="10800" y="0"/>
                  </a:cubicBezTo>
                  <a:cubicBezTo>
                    <a:pt x="4835" y="0"/>
                    <a:pt x="0" y="2427"/>
                    <a:pt x="0" y="5422"/>
                  </a:cubicBezTo>
                  <a:cubicBezTo>
                    <a:pt x="0" y="7915"/>
                    <a:pt x="3356" y="10009"/>
                    <a:pt x="7921" y="10642"/>
                  </a:cubicBezTo>
                  <a:lnTo>
                    <a:pt x="8861" y="19707"/>
                  </a:lnTo>
                  <a:cubicBezTo>
                    <a:pt x="5382" y="19811"/>
                    <a:pt x="2802" y="20188"/>
                    <a:pt x="2802" y="20639"/>
                  </a:cubicBezTo>
                  <a:cubicBezTo>
                    <a:pt x="2802" y="21170"/>
                    <a:pt x="6379" y="21600"/>
                    <a:pt x="10793" y="21600"/>
                  </a:cubicBezTo>
                  <a:cubicBezTo>
                    <a:pt x="15206" y="21600"/>
                    <a:pt x="18785" y="21169"/>
                    <a:pt x="18785" y="20639"/>
                  </a:cubicBezTo>
                  <a:cubicBezTo>
                    <a:pt x="18785" y="20184"/>
                    <a:pt x="16154" y="19803"/>
                    <a:pt x="12625" y="19704"/>
                  </a:cubicBezTo>
                  <a:close/>
                  <a:moveTo>
                    <a:pt x="9315" y="4227"/>
                  </a:moveTo>
                  <a:cubicBezTo>
                    <a:pt x="8680" y="5090"/>
                    <a:pt x="6937" y="5562"/>
                    <a:pt x="5421" y="5281"/>
                  </a:cubicBezTo>
                  <a:cubicBezTo>
                    <a:pt x="3906" y="5000"/>
                    <a:pt x="3193" y="4072"/>
                    <a:pt x="3829" y="3209"/>
                  </a:cubicBezTo>
                  <a:cubicBezTo>
                    <a:pt x="4464" y="2346"/>
                    <a:pt x="6207" y="1874"/>
                    <a:pt x="7722" y="2155"/>
                  </a:cubicBezTo>
                  <a:cubicBezTo>
                    <a:pt x="9238" y="2436"/>
                    <a:pt x="9951" y="3363"/>
                    <a:pt x="9315" y="4227"/>
                  </a:cubicBezTo>
                  <a:close/>
                  <a:moveTo>
                    <a:pt x="9315" y="4227"/>
                  </a:moveTo>
                </a:path>
              </a:pathLst>
            </a:custGeom>
            <a:solidFill>
              <a:srgbClr val="184158"/>
            </a:solidFill>
            <a:ln>
              <a:noFill/>
            </a:ln>
            <a:effectLst/>
          </p:spPr>
          <p:txBody>
            <a:bodyPr anchor="ctr"/>
            <a:lstStyle/>
            <a:p>
              <a:pPr algn="ctr"/>
              <a:endParaRPr>
                <a:cs typeface="+mn-ea"/>
                <a:sym typeface="+mn-lt"/>
              </a:endParaRPr>
            </a:p>
          </p:txBody>
        </p:sp>
      </p:grpSp>
      <p:sp>
        <p:nvSpPr>
          <p:cNvPr id="165" name="išļîḋé">
            <a:extLst>
              <a:ext uri="{FF2B5EF4-FFF2-40B4-BE49-F238E27FC236}">
                <a16:creationId xmlns:a16="http://schemas.microsoft.com/office/drawing/2014/main" xmlns="" id="{293FA8AF-D0B2-4E0E-A728-4673D1FFF642}"/>
              </a:ext>
            </a:extLst>
          </p:cNvPr>
          <p:cNvSpPr/>
          <p:nvPr/>
        </p:nvSpPr>
        <p:spPr bwMode="auto">
          <a:xfrm>
            <a:off x="6537062" y="1668060"/>
            <a:ext cx="2170297" cy="2170295"/>
          </a:xfrm>
          <a:prstGeom prst="ellipse">
            <a:avLst/>
          </a:prstGeom>
          <a:solidFill>
            <a:schemeClr val="accent3"/>
          </a:solidFill>
          <a:ln w="28575" cap="flat" cmpd="sng" algn="ctr">
            <a:noFill/>
            <a:prstDash val="solid"/>
            <a:round/>
            <a:headEnd type="none" w="med" len="med"/>
            <a:tailEnd type="none" w="med" len="med"/>
          </a:ln>
          <a:effectLst/>
        </p:spPr>
        <p:txBody>
          <a:bodyPr anchor="ctr"/>
          <a:lstStyle/>
          <a:p>
            <a:pPr algn="ctr"/>
            <a:endParaRPr>
              <a:cs typeface="+mn-ea"/>
              <a:sym typeface="+mn-lt"/>
            </a:endParaRPr>
          </a:p>
        </p:txBody>
      </p:sp>
      <p:grpSp>
        <p:nvGrpSpPr>
          <p:cNvPr id="6" name="组合 5">
            <a:extLst>
              <a:ext uri="{FF2B5EF4-FFF2-40B4-BE49-F238E27FC236}">
                <a16:creationId xmlns:a16="http://schemas.microsoft.com/office/drawing/2014/main" xmlns="" id="{055FA416-EFE5-4AF9-959C-429532B065B1}"/>
              </a:ext>
            </a:extLst>
          </p:cNvPr>
          <p:cNvGrpSpPr/>
          <p:nvPr/>
        </p:nvGrpSpPr>
        <p:grpSpPr>
          <a:xfrm>
            <a:off x="6783583" y="2319021"/>
            <a:ext cx="1672369" cy="900539"/>
            <a:chOff x="6783583" y="2319021"/>
            <a:chExt cx="1672369" cy="900539"/>
          </a:xfrm>
        </p:grpSpPr>
        <p:sp>
          <p:nvSpPr>
            <p:cNvPr id="166" name="išḻidè">
              <a:extLst>
                <a:ext uri="{FF2B5EF4-FFF2-40B4-BE49-F238E27FC236}">
                  <a16:creationId xmlns:a16="http://schemas.microsoft.com/office/drawing/2014/main" xmlns="" id="{EC4CC01E-2B6F-42FC-93AF-77E7F95D0614}"/>
                </a:ext>
              </a:extLst>
            </p:cNvPr>
            <p:cNvSpPr txBox="1"/>
            <p:nvPr/>
          </p:nvSpPr>
          <p:spPr>
            <a:xfrm>
              <a:off x="6783583" y="2319021"/>
              <a:ext cx="1645087" cy="381896"/>
            </a:xfrm>
            <a:prstGeom prst="rect">
              <a:avLst/>
            </a:prstGeom>
            <a:noFill/>
            <a:effectLst/>
          </p:spPr>
          <p:txBody>
            <a:bodyPr wrap="none" anchor="ctr" anchorCtr="1">
              <a:normAutofit lnSpcReduction="10000"/>
            </a:bodyPr>
            <a:lstStyle/>
            <a:p>
              <a:pPr algn="ctr"/>
              <a:r>
                <a:rPr lang="zh-CN" altLang="en-US" sz="2000" b="1" dirty="0">
                  <a:solidFill>
                    <a:srgbClr val="FFFFFF"/>
                  </a:solidFill>
                  <a:cs typeface="+mn-ea"/>
                  <a:sym typeface="+mn-lt"/>
                </a:rPr>
                <a:t>添加文本</a:t>
              </a:r>
            </a:p>
          </p:txBody>
        </p:sp>
        <p:sp>
          <p:nvSpPr>
            <p:cNvPr id="167" name="iṣḷíde">
              <a:extLst>
                <a:ext uri="{FF2B5EF4-FFF2-40B4-BE49-F238E27FC236}">
                  <a16:creationId xmlns:a16="http://schemas.microsoft.com/office/drawing/2014/main" xmlns="" id="{51FF960D-A1C1-4E79-97FF-49C9CB243692}"/>
                </a:ext>
              </a:extLst>
            </p:cNvPr>
            <p:cNvSpPr txBox="1"/>
            <p:nvPr/>
          </p:nvSpPr>
          <p:spPr>
            <a:xfrm>
              <a:off x="6810865" y="2763672"/>
              <a:ext cx="1645087" cy="455888"/>
            </a:xfrm>
            <a:prstGeom prst="rect">
              <a:avLst/>
            </a:prstGeom>
            <a:noFill/>
            <a:effectLst/>
          </p:spPr>
          <p:txBody>
            <a:bodyPr wrap="square" lIns="90000" tIns="46800" rIns="90000" bIns="46800" anchor="ctr">
              <a:normAutofit fontScale="62500" lnSpcReduction="20000"/>
            </a:bodyPr>
            <a:lstStyle/>
            <a:p>
              <a:pPr algn="ctr">
                <a:lnSpc>
                  <a:spcPct val="170000"/>
                </a:lnSpc>
              </a:pPr>
              <a:r>
                <a:rPr lang="zh-CN" altLang="en-US" sz="1100" dirty="0">
                  <a:cs typeface="+mn-ea"/>
                  <a:sym typeface="+mn-lt"/>
                </a:rPr>
                <a:t>点击输入简要文字内容，文字内容需概括精炼，言简意赅的说明分项内容</a:t>
              </a:r>
            </a:p>
          </p:txBody>
        </p:sp>
      </p:grpSp>
      <p:grpSp>
        <p:nvGrpSpPr>
          <p:cNvPr id="9" name="组合 8">
            <a:extLst>
              <a:ext uri="{FF2B5EF4-FFF2-40B4-BE49-F238E27FC236}">
                <a16:creationId xmlns:a16="http://schemas.microsoft.com/office/drawing/2014/main" xmlns="" id="{EC5846E8-63B1-44AE-A55C-D0E0B6D893A0}"/>
              </a:ext>
            </a:extLst>
          </p:cNvPr>
          <p:cNvGrpSpPr/>
          <p:nvPr/>
        </p:nvGrpSpPr>
        <p:grpSpPr>
          <a:xfrm>
            <a:off x="7851103" y="1511990"/>
            <a:ext cx="764298" cy="764298"/>
            <a:chOff x="7851103" y="1511990"/>
            <a:chExt cx="764298" cy="764298"/>
          </a:xfrm>
        </p:grpSpPr>
        <p:sp>
          <p:nvSpPr>
            <p:cNvPr id="168" name="ïşḻïḓe">
              <a:extLst>
                <a:ext uri="{FF2B5EF4-FFF2-40B4-BE49-F238E27FC236}">
                  <a16:creationId xmlns:a16="http://schemas.microsoft.com/office/drawing/2014/main" xmlns="" id="{45DD1F3F-4F3A-4427-A39A-4AA9E43B6AEA}"/>
                </a:ext>
              </a:extLst>
            </p:cNvPr>
            <p:cNvSpPr/>
            <p:nvPr/>
          </p:nvSpPr>
          <p:spPr bwMode="auto">
            <a:xfrm>
              <a:off x="7851103" y="1511990"/>
              <a:ext cx="764298" cy="764298"/>
            </a:xfrm>
            <a:custGeom>
              <a:avLst/>
              <a:gdLst>
                <a:gd name="T0" fmla="*/ 0 w 3223"/>
                <a:gd name="T1" fmla="*/ 1612 h 3223"/>
                <a:gd name="T2" fmla="*/ 0 w 3223"/>
                <a:gd name="T3" fmla="*/ 1612 h 3223"/>
                <a:gd name="T4" fmla="*/ 1611 w 3223"/>
                <a:gd name="T5" fmla="*/ 0 h 3223"/>
                <a:gd name="T6" fmla="*/ 3223 w 3223"/>
                <a:gd name="T7" fmla="*/ 1612 h 3223"/>
                <a:gd name="T8" fmla="*/ 1611 w 3223"/>
                <a:gd name="T9" fmla="*/ 3223 h 3223"/>
                <a:gd name="T10" fmla="*/ 0 w 3223"/>
                <a:gd name="T11" fmla="*/ 1612 h 3223"/>
              </a:gdLst>
              <a:ahLst/>
              <a:cxnLst>
                <a:cxn ang="0">
                  <a:pos x="T0" y="T1"/>
                </a:cxn>
                <a:cxn ang="0">
                  <a:pos x="T2" y="T3"/>
                </a:cxn>
                <a:cxn ang="0">
                  <a:pos x="T4" y="T5"/>
                </a:cxn>
                <a:cxn ang="0">
                  <a:pos x="T6" y="T7"/>
                </a:cxn>
                <a:cxn ang="0">
                  <a:pos x="T8" y="T9"/>
                </a:cxn>
                <a:cxn ang="0">
                  <a:pos x="T10" y="T11"/>
                </a:cxn>
              </a:cxnLst>
              <a:rect l="0" t="0" r="r" b="b"/>
              <a:pathLst>
                <a:path w="3223" h="3223">
                  <a:moveTo>
                    <a:pt x="0" y="1612"/>
                  </a:moveTo>
                  <a:lnTo>
                    <a:pt x="0" y="1612"/>
                  </a:lnTo>
                  <a:cubicBezTo>
                    <a:pt x="0" y="722"/>
                    <a:pt x="721" y="0"/>
                    <a:pt x="1611" y="0"/>
                  </a:cubicBezTo>
                  <a:cubicBezTo>
                    <a:pt x="2501" y="0"/>
                    <a:pt x="3223" y="722"/>
                    <a:pt x="3223" y="1612"/>
                  </a:cubicBezTo>
                  <a:cubicBezTo>
                    <a:pt x="3223" y="2502"/>
                    <a:pt x="2501" y="3223"/>
                    <a:pt x="1611" y="3223"/>
                  </a:cubicBezTo>
                  <a:cubicBezTo>
                    <a:pt x="721" y="3223"/>
                    <a:pt x="0" y="2502"/>
                    <a:pt x="0" y="1612"/>
                  </a:cubicBezTo>
                  <a:close/>
                </a:path>
              </a:pathLst>
            </a:cu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dirty="0">
                <a:cs typeface="+mn-ea"/>
                <a:sym typeface="+mn-lt"/>
              </a:endParaRPr>
            </a:p>
          </p:txBody>
        </p:sp>
        <p:grpSp>
          <p:nvGrpSpPr>
            <p:cNvPr id="169" name="islîḍè">
              <a:extLst>
                <a:ext uri="{FF2B5EF4-FFF2-40B4-BE49-F238E27FC236}">
                  <a16:creationId xmlns:a16="http://schemas.microsoft.com/office/drawing/2014/main" xmlns="" id="{674B0344-BD38-4504-BFF9-6FC1067DFB6A}"/>
                </a:ext>
              </a:extLst>
            </p:cNvPr>
            <p:cNvGrpSpPr>
              <a:grpSpLocks/>
            </p:cNvGrpSpPr>
            <p:nvPr/>
          </p:nvGrpSpPr>
          <p:grpSpPr bwMode="auto">
            <a:xfrm>
              <a:off x="8094701" y="1687136"/>
              <a:ext cx="361251" cy="318434"/>
              <a:chOff x="52" y="-52"/>
              <a:chExt cx="578" cy="508"/>
            </a:xfrm>
            <a:solidFill>
              <a:schemeClr val="bg1"/>
            </a:solidFill>
            <a:effectLst/>
          </p:grpSpPr>
          <p:sp>
            <p:nvSpPr>
              <p:cNvPr id="173" name="iSḷidê">
                <a:extLst>
                  <a:ext uri="{FF2B5EF4-FFF2-40B4-BE49-F238E27FC236}">
                    <a16:creationId xmlns:a16="http://schemas.microsoft.com/office/drawing/2014/main" xmlns="" id="{F1929EB8-D88C-4FFF-BCAC-9EE8C7374414}"/>
                  </a:ext>
                </a:extLst>
              </p:cNvPr>
              <p:cNvSpPr/>
              <p:nvPr/>
            </p:nvSpPr>
            <p:spPr bwMode="auto">
              <a:xfrm>
                <a:off x="52" y="44"/>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solidFill>
                <a:srgbClr val="184158"/>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4" name="íṡḷiḑe">
                <a:extLst>
                  <a:ext uri="{FF2B5EF4-FFF2-40B4-BE49-F238E27FC236}">
                    <a16:creationId xmlns:a16="http://schemas.microsoft.com/office/drawing/2014/main" xmlns="" id="{3FAD4BB1-116B-4F31-9039-28E77B07D21C}"/>
                  </a:ext>
                </a:extLst>
              </p:cNvPr>
              <p:cNvSpPr/>
              <p:nvPr/>
            </p:nvSpPr>
            <p:spPr bwMode="auto">
              <a:xfrm>
                <a:off x="228" y="28"/>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solidFill>
                <a:srgbClr val="184158"/>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5" name="î$ḷïďé">
                <a:extLst>
                  <a:ext uri="{FF2B5EF4-FFF2-40B4-BE49-F238E27FC236}">
                    <a16:creationId xmlns:a16="http://schemas.microsoft.com/office/drawing/2014/main" xmlns="" id="{F9EC6EAA-BBC6-4737-9769-52CEDA7B53F9}"/>
                  </a:ext>
                </a:extLst>
              </p:cNvPr>
              <p:cNvSpPr/>
              <p:nvPr/>
            </p:nvSpPr>
            <p:spPr bwMode="auto">
              <a:xfrm>
                <a:off x="508" y="-52"/>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cxnSp>
        <p:nvCxnSpPr>
          <p:cNvPr id="170" name="直接连接符 169">
            <a:extLst>
              <a:ext uri="{FF2B5EF4-FFF2-40B4-BE49-F238E27FC236}">
                <a16:creationId xmlns:a16="http://schemas.microsoft.com/office/drawing/2014/main" xmlns="" id="{D321C6E0-6D21-4C8E-AA3D-3C910C249743}"/>
              </a:ext>
            </a:extLst>
          </p:cNvPr>
          <p:cNvCxnSpPr>
            <a:cxnSpLocks/>
            <a:stCxn id="157" idx="5"/>
          </p:cNvCxnSpPr>
          <p:nvPr/>
        </p:nvCxnSpPr>
        <p:spPr>
          <a:xfrm>
            <a:off x="2457218" y="3660126"/>
            <a:ext cx="1047895" cy="910447"/>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cxnSp>
        <p:nvCxnSpPr>
          <p:cNvPr id="171" name="直接连接符 170">
            <a:extLst>
              <a:ext uri="{FF2B5EF4-FFF2-40B4-BE49-F238E27FC236}">
                <a16:creationId xmlns:a16="http://schemas.microsoft.com/office/drawing/2014/main" xmlns="" id="{C3E0D94E-BAB5-45FC-8827-B5719D7FFB24}"/>
              </a:ext>
            </a:extLst>
          </p:cNvPr>
          <p:cNvCxnSpPr>
            <a:cxnSpLocks/>
            <a:endCxn id="165" idx="3"/>
          </p:cNvCxnSpPr>
          <p:nvPr/>
        </p:nvCxnSpPr>
        <p:spPr>
          <a:xfrm flipV="1">
            <a:off x="5867696" y="3520523"/>
            <a:ext cx="987199" cy="1207789"/>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cxnSp>
        <p:nvCxnSpPr>
          <p:cNvPr id="172" name="直接连接符 171">
            <a:extLst>
              <a:ext uri="{FF2B5EF4-FFF2-40B4-BE49-F238E27FC236}">
                <a16:creationId xmlns:a16="http://schemas.microsoft.com/office/drawing/2014/main" xmlns="" id="{EF3EA14D-2A6C-4AE4-BE2B-A033C66CA1B1}"/>
              </a:ext>
            </a:extLst>
          </p:cNvPr>
          <p:cNvCxnSpPr>
            <a:cxnSpLocks/>
            <a:stCxn id="165" idx="5"/>
            <a:endCxn id="152" idx="1"/>
          </p:cNvCxnSpPr>
          <p:nvPr/>
        </p:nvCxnSpPr>
        <p:spPr>
          <a:xfrm>
            <a:off x="8389527" y="3520523"/>
            <a:ext cx="1030360" cy="1160642"/>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grpSp>
        <p:nvGrpSpPr>
          <p:cNvPr id="197" name="组合 96">
            <a:extLst>
              <a:ext uri="{FF2B5EF4-FFF2-40B4-BE49-F238E27FC236}">
                <a16:creationId xmlns:a16="http://schemas.microsoft.com/office/drawing/2014/main" xmlns="" id="{E88EF26F-8415-43FA-9CBE-9A3B740BF2A1}"/>
              </a:ext>
            </a:extLst>
          </p:cNvPr>
          <p:cNvGrpSpPr/>
          <p:nvPr/>
        </p:nvGrpSpPr>
        <p:grpSpPr>
          <a:xfrm>
            <a:off x="3367572" y="2037023"/>
            <a:ext cx="2456962" cy="1054135"/>
            <a:chOff x="4457820" y="2412339"/>
            <a:chExt cx="3022460" cy="1054135"/>
          </a:xfrm>
        </p:grpSpPr>
        <p:sp>
          <p:nvSpPr>
            <p:cNvPr id="199" name="文本框 198">
              <a:extLst>
                <a:ext uri="{FF2B5EF4-FFF2-40B4-BE49-F238E27FC236}">
                  <a16:creationId xmlns:a16="http://schemas.microsoft.com/office/drawing/2014/main" xmlns="" id="{7A0822AE-3FCB-414E-A642-195C6308E4F8}"/>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输入文本</a:t>
              </a:r>
            </a:p>
          </p:txBody>
        </p:sp>
        <p:sp>
          <p:nvSpPr>
            <p:cNvPr id="200" name="文本框 199">
              <a:extLst>
                <a:ext uri="{FF2B5EF4-FFF2-40B4-BE49-F238E27FC236}">
                  <a16:creationId xmlns:a16="http://schemas.microsoft.com/office/drawing/2014/main" xmlns="" id="{3D2BB7B3-CDD3-4410-9BC0-205AA09BE3CF}"/>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cs typeface="+mn-ea"/>
                  <a:sym typeface="+mn-lt"/>
                </a:rPr>
                <a:t>点击输入简要文字内容，文字内容需概括精炼，言简意赅的说明分项内容言简意赅的说明分项内容点击输入简要文字内容，</a:t>
              </a:r>
            </a:p>
          </p:txBody>
        </p:sp>
      </p:grpSp>
      <p:grpSp>
        <p:nvGrpSpPr>
          <p:cNvPr id="202" name="组合 96">
            <a:extLst>
              <a:ext uri="{FF2B5EF4-FFF2-40B4-BE49-F238E27FC236}">
                <a16:creationId xmlns:a16="http://schemas.microsoft.com/office/drawing/2014/main" xmlns="" id="{7BA1FD66-3299-4194-A1D1-98C471D07D73}"/>
              </a:ext>
            </a:extLst>
          </p:cNvPr>
          <p:cNvGrpSpPr/>
          <p:nvPr/>
        </p:nvGrpSpPr>
        <p:grpSpPr>
          <a:xfrm>
            <a:off x="6622622" y="4868479"/>
            <a:ext cx="2456962" cy="1054135"/>
            <a:chOff x="4457820" y="2412339"/>
            <a:chExt cx="3022460" cy="1054135"/>
          </a:xfrm>
        </p:grpSpPr>
        <p:sp>
          <p:nvSpPr>
            <p:cNvPr id="203" name="文本框 202">
              <a:extLst>
                <a:ext uri="{FF2B5EF4-FFF2-40B4-BE49-F238E27FC236}">
                  <a16:creationId xmlns:a16="http://schemas.microsoft.com/office/drawing/2014/main" xmlns="" id="{0B64F404-1E69-4C54-91AE-AFA15EC66AE3}"/>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输入文本</a:t>
              </a:r>
            </a:p>
          </p:txBody>
        </p:sp>
        <p:sp>
          <p:nvSpPr>
            <p:cNvPr id="204" name="文本框 203">
              <a:extLst>
                <a:ext uri="{FF2B5EF4-FFF2-40B4-BE49-F238E27FC236}">
                  <a16:creationId xmlns:a16="http://schemas.microsoft.com/office/drawing/2014/main" xmlns="" id="{6E0D2B33-548D-4863-8785-AFC9C6FAEC51}"/>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cs typeface="+mn-ea"/>
                  <a:sym typeface="+mn-lt"/>
                </a:rPr>
                <a:t>点击输入简要文字内容，文字内容需概括精炼，言简意赅的说明分项内容言简意赅的说明分项内容点击输入简要文字内容，</a:t>
              </a:r>
            </a:p>
          </p:txBody>
        </p:sp>
      </p:grpSp>
    </p:spTree>
    <p:extLst>
      <p:ext uri="{BB962C8B-B14F-4D97-AF65-F5344CB8AC3E}">
        <p14:creationId xmlns:p14="http://schemas.microsoft.com/office/powerpoint/2010/main" val="6675983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57"/>
                                        </p:tgtEl>
                                        <p:attrNameLst>
                                          <p:attrName>style.visibility</p:attrName>
                                        </p:attrNameLst>
                                      </p:cBhvr>
                                      <p:to>
                                        <p:strVal val="visible"/>
                                      </p:to>
                                    </p:set>
                                    <p:anim calcmode="lin" valueType="num">
                                      <p:cBhvr additive="base">
                                        <p:cTn id="29" dur="1000" fill="hold"/>
                                        <p:tgtEl>
                                          <p:spTgt spid="157"/>
                                        </p:tgtEl>
                                        <p:attrNameLst>
                                          <p:attrName>ppt_x</p:attrName>
                                        </p:attrNameLst>
                                      </p:cBhvr>
                                      <p:tavLst>
                                        <p:tav tm="0">
                                          <p:val>
                                            <p:strVal val="#ppt_x"/>
                                          </p:val>
                                        </p:tav>
                                        <p:tav tm="100000">
                                          <p:val>
                                            <p:strVal val="#ppt_x"/>
                                          </p:val>
                                        </p:tav>
                                      </p:tavLst>
                                    </p:anim>
                                    <p:anim calcmode="lin" valueType="num">
                                      <p:cBhvr additive="base">
                                        <p:cTn id="30" dur="1000" fill="hold"/>
                                        <p:tgtEl>
                                          <p:spTgt spid="157"/>
                                        </p:tgtEl>
                                        <p:attrNameLst>
                                          <p:attrName>ppt_y</p:attrName>
                                        </p:attrNameLst>
                                      </p:cBhvr>
                                      <p:tavLst>
                                        <p:tav tm="0">
                                          <p:val>
                                            <p:strVal val="1+#ppt_h/2"/>
                                          </p:val>
                                        </p:tav>
                                        <p:tav tm="100000">
                                          <p:val>
                                            <p:strVal val="#ppt_y"/>
                                          </p:val>
                                        </p:tav>
                                      </p:tavLst>
                                    </p:anim>
                                  </p:childTnLst>
                                </p:cTn>
                              </p:par>
                              <p:par>
                                <p:cTn id="31" presetID="49" presetClass="entr" presetSubtype="0" decel="100000" fill="hold" grpId="1" nodeType="withEffect">
                                  <p:stCondLst>
                                    <p:cond delay="0"/>
                                  </p:stCondLst>
                                  <p:childTnLst>
                                    <p:set>
                                      <p:cBhvr>
                                        <p:cTn id="32" dur="1" fill="hold">
                                          <p:stCondLst>
                                            <p:cond delay="0"/>
                                          </p:stCondLst>
                                        </p:cTn>
                                        <p:tgtEl>
                                          <p:spTgt spid="157"/>
                                        </p:tgtEl>
                                        <p:attrNameLst>
                                          <p:attrName>style.visibility</p:attrName>
                                        </p:attrNameLst>
                                      </p:cBhvr>
                                      <p:to>
                                        <p:strVal val="visible"/>
                                      </p:to>
                                    </p:set>
                                    <p:anim calcmode="lin" valueType="num">
                                      <p:cBhvr>
                                        <p:cTn id="33" dur="1000" fill="hold"/>
                                        <p:tgtEl>
                                          <p:spTgt spid="157"/>
                                        </p:tgtEl>
                                        <p:attrNameLst>
                                          <p:attrName>ppt_w</p:attrName>
                                        </p:attrNameLst>
                                      </p:cBhvr>
                                      <p:tavLst>
                                        <p:tav tm="0">
                                          <p:val>
                                            <p:fltVal val="0"/>
                                          </p:val>
                                        </p:tav>
                                        <p:tav tm="100000">
                                          <p:val>
                                            <p:strVal val="#ppt_w"/>
                                          </p:val>
                                        </p:tav>
                                      </p:tavLst>
                                    </p:anim>
                                    <p:anim calcmode="lin" valueType="num">
                                      <p:cBhvr>
                                        <p:cTn id="34" dur="1000" fill="hold"/>
                                        <p:tgtEl>
                                          <p:spTgt spid="157"/>
                                        </p:tgtEl>
                                        <p:attrNameLst>
                                          <p:attrName>ppt_h</p:attrName>
                                        </p:attrNameLst>
                                      </p:cBhvr>
                                      <p:tavLst>
                                        <p:tav tm="0">
                                          <p:val>
                                            <p:fltVal val="0"/>
                                          </p:val>
                                        </p:tav>
                                        <p:tav tm="100000">
                                          <p:val>
                                            <p:strVal val="#ppt_h"/>
                                          </p:val>
                                        </p:tav>
                                      </p:tavLst>
                                    </p:anim>
                                    <p:anim calcmode="lin" valueType="num">
                                      <p:cBhvr>
                                        <p:cTn id="35" dur="1000" fill="hold"/>
                                        <p:tgtEl>
                                          <p:spTgt spid="157"/>
                                        </p:tgtEl>
                                        <p:attrNameLst>
                                          <p:attrName>style.rotation</p:attrName>
                                        </p:attrNameLst>
                                      </p:cBhvr>
                                      <p:tavLst>
                                        <p:tav tm="0">
                                          <p:val>
                                            <p:fltVal val="360"/>
                                          </p:val>
                                        </p:tav>
                                        <p:tav tm="100000">
                                          <p:val>
                                            <p:fltVal val="0"/>
                                          </p:val>
                                        </p:tav>
                                      </p:tavLst>
                                    </p:anim>
                                    <p:animEffect transition="in" filter="fade">
                                      <p:cBhvr>
                                        <p:cTn id="36" dur="1000"/>
                                        <p:tgtEl>
                                          <p:spTgt spid="157"/>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16" presetClass="entr" presetSubtype="21"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wipe(left)">
                                      <p:cBhvr>
                                        <p:cTn id="49" dur="500"/>
                                        <p:tgtEl>
                                          <p:spTgt spid="170"/>
                                        </p:tgtEl>
                                      </p:cBhvr>
                                    </p:animEffect>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145"/>
                                        </p:tgtEl>
                                        <p:attrNameLst>
                                          <p:attrName>style.visibility</p:attrName>
                                        </p:attrNameLst>
                                      </p:cBhvr>
                                      <p:to>
                                        <p:strVal val="visible"/>
                                      </p:to>
                                    </p:set>
                                    <p:anim calcmode="lin" valueType="num">
                                      <p:cBhvr additive="base">
                                        <p:cTn id="53" dur="1000" fill="hold"/>
                                        <p:tgtEl>
                                          <p:spTgt spid="145"/>
                                        </p:tgtEl>
                                        <p:attrNameLst>
                                          <p:attrName>ppt_x</p:attrName>
                                        </p:attrNameLst>
                                      </p:cBhvr>
                                      <p:tavLst>
                                        <p:tav tm="0">
                                          <p:val>
                                            <p:strVal val="#ppt_x"/>
                                          </p:val>
                                        </p:tav>
                                        <p:tav tm="100000">
                                          <p:val>
                                            <p:strVal val="#ppt_x"/>
                                          </p:val>
                                        </p:tav>
                                      </p:tavLst>
                                    </p:anim>
                                    <p:anim calcmode="lin" valueType="num">
                                      <p:cBhvr additive="base">
                                        <p:cTn id="54" dur="1000" fill="hold"/>
                                        <p:tgtEl>
                                          <p:spTgt spid="145"/>
                                        </p:tgtEl>
                                        <p:attrNameLst>
                                          <p:attrName>ppt_y</p:attrName>
                                        </p:attrNameLst>
                                      </p:cBhvr>
                                      <p:tavLst>
                                        <p:tav tm="0">
                                          <p:val>
                                            <p:strVal val="1+#ppt_h/2"/>
                                          </p:val>
                                        </p:tav>
                                        <p:tav tm="100000">
                                          <p:val>
                                            <p:strVal val="#ppt_y"/>
                                          </p:val>
                                        </p:tav>
                                      </p:tavLst>
                                    </p:anim>
                                  </p:childTnLst>
                                </p:cTn>
                              </p:par>
                              <p:par>
                                <p:cTn id="55" presetID="49" presetClass="entr" presetSubtype="0" decel="100000" fill="hold" grpId="1" nodeType="withEffect">
                                  <p:stCondLst>
                                    <p:cond delay="0"/>
                                  </p:stCondLst>
                                  <p:childTnLst>
                                    <p:set>
                                      <p:cBhvr>
                                        <p:cTn id="56" dur="1" fill="hold">
                                          <p:stCondLst>
                                            <p:cond delay="0"/>
                                          </p:stCondLst>
                                        </p:cTn>
                                        <p:tgtEl>
                                          <p:spTgt spid="145"/>
                                        </p:tgtEl>
                                        <p:attrNameLst>
                                          <p:attrName>style.visibility</p:attrName>
                                        </p:attrNameLst>
                                      </p:cBhvr>
                                      <p:to>
                                        <p:strVal val="visible"/>
                                      </p:to>
                                    </p:set>
                                    <p:anim calcmode="lin" valueType="num">
                                      <p:cBhvr>
                                        <p:cTn id="57" dur="1000" fill="hold"/>
                                        <p:tgtEl>
                                          <p:spTgt spid="145"/>
                                        </p:tgtEl>
                                        <p:attrNameLst>
                                          <p:attrName>ppt_w</p:attrName>
                                        </p:attrNameLst>
                                      </p:cBhvr>
                                      <p:tavLst>
                                        <p:tav tm="0">
                                          <p:val>
                                            <p:fltVal val="0"/>
                                          </p:val>
                                        </p:tav>
                                        <p:tav tm="100000">
                                          <p:val>
                                            <p:strVal val="#ppt_w"/>
                                          </p:val>
                                        </p:tav>
                                      </p:tavLst>
                                    </p:anim>
                                    <p:anim calcmode="lin" valueType="num">
                                      <p:cBhvr>
                                        <p:cTn id="58" dur="1000" fill="hold"/>
                                        <p:tgtEl>
                                          <p:spTgt spid="145"/>
                                        </p:tgtEl>
                                        <p:attrNameLst>
                                          <p:attrName>ppt_h</p:attrName>
                                        </p:attrNameLst>
                                      </p:cBhvr>
                                      <p:tavLst>
                                        <p:tav tm="0">
                                          <p:val>
                                            <p:fltVal val="0"/>
                                          </p:val>
                                        </p:tav>
                                        <p:tav tm="100000">
                                          <p:val>
                                            <p:strVal val="#ppt_h"/>
                                          </p:val>
                                        </p:tav>
                                      </p:tavLst>
                                    </p:anim>
                                    <p:anim calcmode="lin" valueType="num">
                                      <p:cBhvr>
                                        <p:cTn id="59" dur="1000" fill="hold"/>
                                        <p:tgtEl>
                                          <p:spTgt spid="145"/>
                                        </p:tgtEl>
                                        <p:attrNameLst>
                                          <p:attrName>style.rotation</p:attrName>
                                        </p:attrNameLst>
                                      </p:cBhvr>
                                      <p:tavLst>
                                        <p:tav tm="0">
                                          <p:val>
                                            <p:fltVal val="360"/>
                                          </p:val>
                                        </p:tav>
                                        <p:tav tm="100000">
                                          <p:val>
                                            <p:fltVal val="0"/>
                                          </p:val>
                                        </p:tav>
                                      </p:tavLst>
                                    </p:anim>
                                    <p:animEffect transition="in" filter="fade">
                                      <p:cBhvr>
                                        <p:cTn id="60" dur="1000"/>
                                        <p:tgtEl>
                                          <p:spTgt spid="145"/>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Effect transition="in" filter="fade">
                                      <p:cBhvr>
                                        <p:cTn id="66" dur="500"/>
                                        <p:tgtEl>
                                          <p:spTgt spid="8"/>
                                        </p:tgtEl>
                                      </p:cBhvr>
                                    </p:animEffect>
                                  </p:childTnLst>
                                </p:cTn>
                              </p:par>
                              <p:par>
                                <p:cTn id="67" presetID="16" presetClass="entr" presetSubtype="21" fill="hold" nodeType="withEffect">
                                  <p:stCondLst>
                                    <p:cond delay="0"/>
                                  </p:stCondLst>
                                  <p:childTnLst>
                                    <p:set>
                                      <p:cBhvr>
                                        <p:cTn id="68" dur="1" fill="hold">
                                          <p:stCondLst>
                                            <p:cond delay="0"/>
                                          </p:stCondLst>
                                        </p:cTn>
                                        <p:tgtEl>
                                          <p:spTgt spid="197"/>
                                        </p:tgtEl>
                                        <p:attrNameLst>
                                          <p:attrName>style.visibility</p:attrName>
                                        </p:attrNameLst>
                                      </p:cBhvr>
                                      <p:to>
                                        <p:strVal val="visible"/>
                                      </p:to>
                                    </p:set>
                                    <p:animEffect transition="in" filter="barn(inVertical)">
                                      <p:cBhvr>
                                        <p:cTn id="69" dur="500"/>
                                        <p:tgtEl>
                                          <p:spTgt spid="197"/>
                                        </p:tgtEl>
                                      </p:cBhvr>
                                    </p:animEffect>
                                  </p:childTnLst>
                                </p:cTn>
                              </p:par>
                            </p:childTnLst>
                          </p:cTn>
                        </p:par>
                        <p:par>
                          <p:cTn id="70" fill="hold">
                            <p:stCondLst>
                              <p:cond delay="4500"/>
                            </p:stCondLst>
                            <p:childTnLst>
                              <p:par>
                                <p:cTn id="71" presetID="22" presetClass="entr" presetSubtype="8" fill="hold" nodeType="afterEffect">
                                  <p:stCondLst>
                                    <p:cond delay="0"/>
                                  </p:stCondLst>
                                  <p:childTnLst>
                                    <p:set>
                                      <p:cBhvr>
                                        <p:cTn id="72" dur="1" fill="hold">
                                          <p:stCondLst>
                                            <p:cond delay="0"/>
                                          </p:stCondLst>
                                        </p:cTn>
                                        <p:tgtEl>
                                          <p:spTgt spid="171"/>
                                        </p:tgtEl>
                                        <p:attrNameLst>
                                          <p:attrName>style.visibility</p:attrName>
                                        </p:attrNameLst>
                                      </p:cBhvr>
                                      <p:to>
                                        <p:strVal val="visible"/>
                                      </p:to>
                                    </p:set>
                                    <p:animEffect transition="in" filter="wipe(left)">
                                      <p:cBhvr>
                                        <p:cTn id="73" dur="500"/>
                                        <p:tgtEl>
                                          <p:spTgt spid="171"/>
                                        </p:tgtEl>
                                      </p:cBhvr>
                                    </p:animEffect>
                                  </p:childTnLst>
                                </p:cTn>
                              </p:par>
                            </p:childTnLst>
                          </p:cTn>
                        </p:par>
                        <p:par>
                          <p:cTn id="74" fill="hold">
                            <p:stCondLst>
                              <p:cond delay="5000"/>
                            </p:stCondLst>
                            <p:childTnLst>
                              <p:par>
                                <p:cTn id="75" presetID="2" presetClass="entr" presetSubtype="4" fill="hold" grpId="0" nodeType="afterEffect">
                                  <p:stCondLst>
                                    <p:cond delay="0"/>
                                  </p:stCondLst>
                                  <p:childTnLst>
                                    <p:set>
                                      <p:cBhvr>
                                        <p:cTn id="76" dur="1" fill="hold">
                                          <p:stCondLst>
                                            <p:cond delay="0"/>
                                          </p:stCondLst>
                                        </p:cTn>
                                        <p:tgtEl>
                                          <p:spTgt spid="165"/>
                                        </p:tgtEl>
                                        <p:attrNameLst>
                                          <p:attrName>style.visibility</p:attrName>
                                        </p:attrNameLst>
                                      </p:cBhvr>
                                      <p:to>
                                        <p:strVal val="visible"/>
                                      </p:to>
                                    </p:set>
                                    <p:anim calcmode="lin" valueType="num">
                                      <p:cBhvr additive="base">
                                        <p:cTn id="77" dur="1000" fill="hold"/>
                                        <p:tgtEl>
                                          <p:spTgt spid="165"/>
                                        </p:tgtEl>
                                        <p:attrNameLst>
                                          <p:attrName>ppt_x</p:attrName>
                                        </p:attrNameLst>
                                      </p:cBhvr>
                                      <p:tavLst>
                                        <p:tav tm="0">
                                          <p:val>
                                            <p:strVal val="#ppt_x"/>
                                          </p:val>
                                        </p:tav>
                                        <p:tav tm="100000">
                                          <p:val>
                                            <p:strVal val="#ppt_x"/>
                                          </p:val>
                                        </p:tav>
                                      </p:tavLst>
                                    </p:anim>
                                    <p:anim calcmode="lin" valueType="num">
                                      <p:cBhvr additive="base">
                                        <p:cTn id="78" dur="1000" fill="hold"/>
                                        <p:tgtEl>
                                          <p:spTgt spid="165"/>
                                        </p:tgtEl>
                                        <p:attrNameLst>
                                          <p:attrName>ppt_y</p:attrName>
                                        </p:attrNameLst>
                                      </p:cBhvr>
                                      <p:tavLst>
                                        <p:tav tm="0">
                                          <p:val>
                                            <p:strVal val="1+#ppt_h/2"/>
                                          </p:val>
                                        </p:tav>
                                        <p:tav tm="100000">
                                          <p:val>
                                            <p:strVal val="#ppt_y"/>
                                          </p:val>
                                        </p:tav>
                                      </p:tavLst>
                                    </p:anim>
                                  </p:childTnLst>
                                </p:cTn>
                              </p:par>
                              <p:par>
                                <p:cTn id="79" presetID="49" presetClass="entr" presetSubtype="0" decel="100000" fill="hold" grpId="1" nodeType="withEffect">
                                  <p:stCondLst>
                                    <p:cond delay="0"/>
                                  </p:stCondLst>
                                  <p:childTnLst>
                                    <p:set>
                                      <p:cBhvr>
                                        <p:cTn id="80" dur="1" fill="hold">
                                          <p:stCondLst>
                                            <p:cond delay="0"/>
                                          </p:stCondLst>
                                        </p:cTn>
                                        <p:tgtEl>
                                          <p:spTgt spid="165"/>
                                        </p:tgtEl>
                                        <p:attrNameLst>
                                          <p:attrName>style.visibility</p:attrName>
                                        </p:attrNameLst>
                                      </p:cBhvr>
                                      <p:to>
                                        <p:strVal val="visible"/>
                                      </p:to>
                                    </p:set>
                                    <p:anim calcmode="lin" valueType="num">
                                      <p:cBhvr>
                                        <p:cTn id="81" dur="1000" fill="hold"/>
                                        <p:tgtEl>
                                          <p:spTgt spid="165"/>
                                        </p:tgtEl>
                                        <p:attrNameLst>
                                          <p:attrName>ppt_w</p:attrName>
                                        </p:attrNameLst>
                                      </p:cBhvr>
                                      <p:tavLst>
                                        <p:tav tm="0">
                                          <p:val>
                                            <p:fltVal val="0"/>
                                          </p:val>
                                        </p:tav>
                                        <p:tav tm="100000">
                                          <p:val>
                                            <p:strVal val="#ppt_w"/>
                                          </p:val>
                                        </p:tav>
                                      </p:tavLst>
                                    </p:anim>
                                    <p:anim calcmode="lin" valueType="num">
                                      <p:cBhvr>
                                        <p:cTn id="82" dur="1000" fill="hold"/>
                                        <p:tgtEl>
                                          <p:spTgt spid="165"/>
                                        </p:tgtEl>
                                        <p:attrNameLst>
                                          <p:attrName>ppt_h</p:attrName>
                                        </p:attrNameLst>
                                      </p:cBhvr>
                                      <p:tavLst>
                                        <p:tav tm="0">
                                          <p:val>
                                            <p:fltVal val="0"/>
                                          </p:val>
                                        </p:tav>
                                        <p:tav tm="100000">
                                          <p:val>
                                            <p:strVal val="#ppt_h"/>
                                          </p:val>
                                        </p:tav>
                                      </p:tavLst>
                                    </p:anim>
                                    <p:anim calcmode="lin" valueType="num">
                                      <p:cBhvr>
                                        <p:cTn id="83" dur="1000" fill="hold"/>
                                        <p:tgtEl>
                                          <p:spTgt spid="165"/>
                                        </p:tgtEl>
                                        <p:attrNameLst>
                                          <p:attrName>style.rotation</p:attrName>
                                        </p:attrNameLst>
                                      </p:cBhvr>
                                      <p:tavLst>
                                        <p:tav tm="0">
                                          <p:val>
                                            <p:fltVal val="360"/>
                                          </p:val>
                                        </p:tav>
                                        <p:tav tm="100000">
                                          <p:val>
                                            <p:fltVal val="0"/>
                                          </p:val>
                                        </p:tav>
                                      </p:tavLst>
                                    </p:anim>
                                    <p:animEffect transition="in" filter="fade">
                                      <p:cBhvr>
                                        <p:cTn id="84" dur="1000"/>
                                        <p:tgtEl>
                                          <p:spTgt spid="165"/>
                                        </p:tgtEl>
                                      </p:cBhvr>
                                    </p:animEffect>
                                  </p:childTnLst>
                                </p:cTn>
                              </p:par>
                            </p:childTnLst>
                          </p:cTn>
                        </p:par>
                        <p:par>
                          <p:cTn id="85" fill="hold">
                            <p:stCondLst>
                              <p:cond delay="6000"/>
                            </p:stCondLst>
                            <p:childTnLst>
                              <p:par>
                                <p:cTn id="86" presetID="53" presetClass="entr" presetSubtype="16"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par>
                                <p:cTn id="91" presetID="16" presetClass="entr" presetSubtype="21" fill="hold" nodeType="with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barn(inVertical)">
                                      <p:cBhvr>
                                        <p:cTn id="93" dur="500"/>
                                        <p:tgtEl>
                                          <p:spTgt spid="6"/>
                                        </p:tgtEl>
                                      </p:cBhvr>
                                    </p:animEffect>
                                  </p:childTnLst>
                                </p:cTn>
                              </p:par>
                            </p:childTnLst>
                          </p:cTn>
                        </p:par>
                        <p:par>
                          <p:cTn id="94" fill="hold">
                            <p:stCondLst>
                              <p:cond delay="6500"/>
                            </p:stCondLst>
                            <p:childTnLst>
                              <p:par>
                                <p:cTn id="95" presetID="22" presetClass="entr" presetSubtype="8" fill="hold" nodeType="afterEffect">
                                  <p:stCondLst>
                                    <p:cond delay="0"/>
                                  </p:stCondLst>
                                  <p:childTnLst>
                                    <p:set>
                                      <p:cBhvr>
                                        <p:cTn id="96" dur="1" fill="hold">
                                          <p:stCondLst>
                                            <p:cond delay="0"/>
                                          </p:stCondLst>
                                        </p:cTn>
                                        <p:tgtEl>
                                          <p:spTgt spid="172"/>
                                        </p:tgtEl>
                                        <p:attrNameLst>
                                          <p:attrName>style.visibility</p:attrName>
                                        </p:attrNameLst>
                                      </p:cBhvr>
                                      <p:to>
                                        <p:strVal val="visible"/>
                                      </p:to>
                                    </p:set>
                                    <p:animEffect transition="in" filter="wipe(left)">
                                      <p:cBhvr>
                                        <p:cTn id="97" dur="500"/>
                                        <p:tgtEl>
                                          <p:spTgt spid="172"/>
                                        </p:tgtEl>
                                      </p:cBhvr>
                                    </p:animEffect>
                                  </p:childTnLst>
                                </p:cTn>
                              </p:par>
                            </p:childTnLst>
                          </p:cTn>
                        </p:par>
                        <p:par>
                          <p:cTn id="98" fill="hold">
                            <p:stCondLst>
                              <p:cond delay="7000"/>
                            </p:stCondLst>
                            <p:childTnLst>
                              <p:par>
                                <p:cTn id="99" presetID="2" presetClass="entr" presetSubtype="4" fill="hold" grpId="0" nodeType="afterEffect">
                                  <p:stCondLst>
                                    <p:cond delay="0"/>
                                  </p:stCondLst>
                                  <p:childTnLst>
                                    <p:set>
                                      <p:cBhvr>
                                        <p:cTn id="100" dur="1" fill="hold">
                                          <p:stCondLst>
                                            <p:cond delay="0"/>
                                          </p:stCondLst>
                                        </p:cTn>
                                        <p:tgtEl>
                                          <p:spTgt spid="152"/>
                                        </p:tgtEl>
                                        <p:attrNameLst>
                                          <p:attrName>style.visibility</p:attrName>
                                        </p:attrNameLst>
                                      </p:cBhvr>
                                      <p:to>
                                        <p:strVal val="visible"/>
                                      </p:to>
                                    </p:set>
                                    <p:anim calcmode="lin" valueType="num">
                                      <p:cBhvr additive="base">
                                        <p:cTn id="101" dur="1000" fill="hold"/>
                                        <p:tgtEl>
                                          <p:spTgt spid="152"/>
                                        </p:tgtEl>
                                        <p:attrNameLst>
                                          <p:attrName>ppt_x</p:attrName>
                                        </p:attrNameLst>
                                      </p:cBhvr>
                                      <p:tavLst>
                                        <p:tav tm="0">
                                          <p:val>
                                            <p:strVal val="#ppt_x"/>
                                          </p:val>
                                        </p:tav>
                                        <p:tav tm="100000">
                                          <p:val>
                                            <p:strVal val="#ppt_x"/>
                                          </p:val>
                                        </p:tav>
                                      </p:tavLst>
                                    </p:anim>
                                    <p:anim calcmode="lin" valueType="num">
                                      <p:cBhvr additive="base">
                                        <p:cTn id="102" dur="1000" fill="hold"/>
                                        <p:tgtEl>
                                          <p:spTgt spid="152"/>
                                        </p:tgtEl>
                                        <p:attrNameLst>
                                          <p:attrName>ppt_y</p:attrName>
                                        </p:attrNameLst>
                                      </p:cBhvr>
                                      <p:tavLst>
                                        <p:tav tm="0">
                                          <p:val>
                                            <p:strVal val="1+#ppt_h/2"/>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152"/>
                                        </p:tgtEl>
                                        <p:attrNameLst>
                                          <p:attrName>style.visibility</p:attrName>
                                        </p:attrNameLst>
                                      </p:cBhvr>
                                      <p:to>
                                        <p:strVal val="visible"/>
                                      </p:to>
                                    </p:set>
                                    <p:anim calcmode="lin" valueType="num">
                                      <p:cBhvr>
                                        <p:cTn id="105" dur="1000" fill="hold"/>
                                        <p:tgtEl>
                                          <p:spTgt spid="152"/>
                                        </p:tgtEl>
                                        <p:attrNameLst>
                                          <p:attrName>ppt_w</p:attrName>
                                        </p:attrNameLst>
                                      </p:cBhvr>
                                      <p:tavLst>
                                        <p:tav tm="0">
                                          <p:val>
                                            <p:fltVal val="0"/>
                                          </p:val>
                                        </p:tav>
                                        <p:tav tm="100000">
                                          <p:val>
                                            <p:strVal val="#ppt_w"/>
                                          </p:val>
                                        </p:tav>
                                      </p:tavLst>
                                    </p:anim>
                                    <p:anim calcmode="lin" valueType="num">
                                      <p:cBhvr>
                                        <p:cTn id="106" dur="1000" fill="hold"/>
                                        <p:tgtEl>
                                          <p:spTgt spid="152"/>
                                        </p:tgtEl>
                                        <p:attrNameLst>
                                          <p:attrName>ppt_h</p:attrName>
                                        </p:attrNameLst>
                                      </p:cBhvr>
                                      <p:tavLst>
                                        <p:tav tm="0">
                                          <p:val>
                                            <p:fltVal val="0"/>
                                          </p:val>
                                        </p:tav>
                                        <p:tav tm="100000">
                                          <p:val>
                                            <p:strVal val="#ppt_h"/>
                                          </p:val>
                                        </p:tav>
                                      </p:tavLst>
                                    </p:anim>
                                    <p:anim calcmode="lin" valueType="num">
                                      <p:cBhvr>
                                        <p:cTn id="107" dur="1000" fill="hold"/>
                                        <p:tgtEl>
                                          <p:spTgt spid="152"/>
                                        </p:tgtEl>
                                        <p:attrNameLst>
                                          <p:attrName>style.rotation</p:attrName>
                                        </p:attrNameLst>
                                      </p:cBhvr>
                                      <p:tavLst>
                                        <p:tav tm="0">
                                          <p:val>
                                            <p:fltVal val="360"/>
                                          </p:val>
                                        </p:tav>
                                        <p:tav tm="100000">
                                          <p:val>
                                            <p:fltVal val="0"/>
                                          </p:val>
                                        </p:tav>
                                      </p:tavLst>
                                    </p:anim>
                                    <p:animEffect transition="in" filter="fade">
                                      <p:cBhvr>
                                        <p:cTn id="108" dur="1000"/>
                                        <p:tgtEl>
                                          <p:spTgt spid="152"/>
                                        </p:tgtEl>
                                      </p:cBhvr>
                                    </p:animEffect>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10"/>
                                        </p:tgtEl>
                                        <p:attrNameLst>
                                          <p:attrName>style.visibility</p:attrName>
                                        </p:attrNameLst>
                                      </p:cBhvr>
                                      <p:to>
                                        <p:strVal val="visible"/>
                                      </p:to>
                                    </p:set>
                                    <p:anim calcmode="lin" valueType="num">
                                      <p:cBhvr>
                                        <p:cTn id="112" dur="500" fill="hold"/>
                                        <p:tgtEl>
                                          <p:spTgt spid="10"/>
                                        </p:tgtEl>
                                        <p:attrNameLst>
                                          <p:attrName>ppt_w</p:attrName>
                                        </p:attrNameLst>
                                      </p:cBhvr>
                                      <p:tavLst>
                                        <p:tav tm="0">
                                          <p:val>
                                            <p:fltVal val="0"/>
                                          </p:val>
                                        </p:tav>
                                        <p:tav tm="100000">
                                          <p:val>
                                            <p:strVal val="#ppt_w"/>
                                          </p:val>
                                        </p:tav>
                                      </p:tavLst>
                                    </p:anim>
                                    <p:anim calcmode="lin" valueType="num">
                                      <p:cBhvr>
                                        <p:cTn id="113" dur="500" fill="hold"/>
                                        <p:tgtEl>
                                          <p:spTgt spid="10"/>
                                        </p:tgtEl>
                                        <p:attrNameLst>
                                          <p:attrName>ppt_h</p:attrName>
                                        </p:attrNameLst>
                                      </p:cBhvr>
                                      <p:tavLst>
                                        <p:tav tm="0">
                                          <p:val>
                                            <p:fltVal val="0"/>
                                          </p:val>
                                        </p:tav>
                                        <p:tav tm="100000">
                                          <p:val>
                                            <p:strVal val="#ppt_h"/>
                                          </p:val>
                                        </p:tav>
                                      </p:tavLst>
                                    </p:anim>
                                    <p:animEffect transition="in" filter="fade">
                                      <p:cBhvr>
                                        <p:cTn id="114" dur="500"/>
                                        <p:tgtEl>
                                          <p:spTgt spid="10"/>
                                        </p:tgtEl>
                                      </p:cBhvr>
                                    </p:animEffect>
                                  </p:childTnLst>
                                </p:cTn>
                              </p:par>
                              <p:par>
                                <p:cTn id="115" presetID="16" presetClass="entr" presetSubtype="21" fill="hold" nodeType="withEffect">
                                  <p:stCondLst>
                                    <p:cond delay="0"/>
                                  </p:stCondLst>
                                  <p:childTnLst>
                                    <p:set>
                                      <p:cBhvr>
                                        <p:cTn id="116" dur="1" fill="hold">
                                          <p:stCondLst>
                                            <p:cond delay="0"/>
                                          </p:stCondLst>
                                        </p:cTn>
                                        <p:tgtEl>
                                          <p:spTgt spid="202"/>
                                        </p:tgtEl>
                                        <p:attrNameLst>
                                          <p:attrName>style.visibility</p:attrName>
                                        </p:attrNameLst>
                                      </p:cBhvr>
                                      <p:to>
                                        <p:strVal val="visible"/>
                                      </p:to>
                                    </p:set>
                                    <p:animEffect transition="in" filter="barn(inVertical)">
                                      <p:cBhvr>
                                        <p:cTn id="11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45" grpId="0" animBg="1"/>
      <p:bldP spid="145" grpId="1" animBg="1"/>
      <p:bldP spid="152" grpId="0" animBg="1"/>
      <p:bldP spid="152" grpId="1" animBg="1"/>
      <p:bldP spid="157" grpId="0" animBg="1"/>
      <p:bldP spid="157" grpId="1" animBg="1"/>
      <p:bldP spid="165" grpId="0" animBg="1"/>
      <p:bldP spid="16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a:extLst>
              <a:ext uri="{FF2B5EF4-FFF2-40B4-BE49-F238E27FC236}">
                <a16:creationId xmlns:a16="http://schemas.microsoft.com/office/drawing/2014/main" xmlns="" id="{BB845BB0-3A76-4A30-AB5A-86E4A217390F}"/>
              </a:ext>
            </a:extLst>
          </p:cNvPr>
          <p:cNvSpPr/>
          <p:nvPr/>
        </p:nvSpPr>
        <p:spPr>
          <a:xfrm>
            <a:off x="-40758" y="1521528"/>
            <a:ext cx="12253794" cy="2707748"/>
          </a:xfrm>
          <a:prstGeom prst="rect">
            <a:avLst/>
          </a:prstGeom>
          <a:blipFill>
            <a:blip r:embed="rId3" cstate="screen">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a:extLst>
              <a:ext uri="{FF2B5EF4-FFF2-40B4-BE49-F238E27FC236}">
                <a16:creationId xmlns:a16="http://schemas.microsoft.com/office/drawing/2014/main" xmlns="" id="{8133B683-5A89-4AF1-8CED-694C2E932FCE}"/>
              </a:ext>
            </a:extLst>
          </p:cNvPr>
          <p:cNvGrpSpPr/>
          <p:nvPr/>
        </p:nvGrpSpPr>
        <p:grpSpPr>
          <a:xfrm>
            <a:off x="2114550" y="3949352"/>
            <a:ext cx="552450" cy="552450"/>
            <a:chOff x="2114550" y="3949352"/>
            <a:chExt cx="552450" cy="552450"/>
          </a:xfrm>
        </p:grpSpPr>
        <p:sp>
          <p:nvSpPr>
            <p:cNvPr id="88" name="椭圆 87">
              <a:extLst>
                <a:ext uri="{FF2B5EF4-FFF2-40B4-BE49-F238E27FC236}">
                  <a16:creationId xmlns:a16="http://schemas.microsoft.com/office/drawing/2014/main" xmlns="" id="{38EC10E4-9408-4E61-B74A-C9FDB8C09236}"/>
                </a:ext>
              </a:extLst>
            </p:cNvPr>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office-blocks_63611">
              <a:extLst>
                <a:ext uri="{FF2B5EF4-FFF2-40B4-BE49-F238E27FC236}">
                  <a16:creationId xmlns:a16="http://schemas.microsoft.com/office/drawing/2014/main" xmlns="" id="{D78512F2-B626-4C86-9D1C-58B52296F342}"/>
                </a:ext>
              </a:extLst>
            </p:cNvPr>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grpSp>
        <p:nvGrpSpPr>
          <p:cNvPr id="90" name="组合 89">
            <a:extLst>
              <a:ext uri="{FF2B5EF4-FFF2-40B4-BE49-F238E27FC236}">
                <a16:creationId xmlns:a16="http://schemas.microsoft.com/office/drawing/2014/main" xmlns="" id="{BA570934-7690-446C-B463-0B117B87821C}"/>
              </a:ext>
            </a:extLst>
          </p:cNvPr>
          <p:cNvGrpSpPr/>
          <p:nvPr/>
        </p:nvGrpSpPr>
        <p:grpSpPr>
          <a:xfrm>
            <a:off x="9780710" y="3949352"/>
            <a:ext cx="552450" cy="552450"/>
            <a:chOff x="2114550" y="3949352"/>
            <a:chExt cx="552450" cy="552450"/>
          </a:xfrm>
        </p:grpSpPr>
        <p:sp>
          <p:nvSpPr>
            <p:cNvPr id="91" name="椭圆 90">
              <a:extLst>
                <a:ext uri="{FF2B5EF4-FFF2-40B4-BE49-F238E27FC236}">
                  <a16:creationId xmlns:a16="http://schemas.microsoft.com/office/drawing/2014/main" xmlns="" id="{BE99AB70-8B63-4BF5-A92C-F234A2BFEF47}"/>
                </a:ext>
              </a:extLst>
            </p:cNvPr>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office-blocks_63611">
              <a:extLst>
                <a:ext uri="{FF2B5EF4-FFF2-40B4-BE49-F238E27FC236}">
                  <a16:creationId xmlns:a16="http://schemas.microsoft.com/office/drawing/2014/main" xmlns="" id="{E6CBCB77-3406-4762-9E47-92CC38D8024B}"/>
                </a:ext>
              </a:extLst>
            </p:cNvPr>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sp>
        <p:nvSpPr>
          <p:cNvPr id="3" name="文本框 2">
            <a:extLst>
              <a:ext uri="{FF2B5EF4-FFF2-40B4-BE49-F238E27FC236}">
                <a16:creationId xmlns:a16="http://schemas.microsoft.com/office/drawing/2014/main" xmlns=""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p>
        </p:txBody>
      </p:sp>
      <p:sp>
        <p:nvSpPr>
          <p:cNvPr id="4" name="矩形 3">
            <a:extLst>
              <a:ext uri="{FF2B5EF4-FFF2-40B4-BE49-F238E27FC236}">
                <a16:creationId xmlns:a16="http://schemas.microsoft.com/office/drawing/2014/main" xmlns=""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xmlns="" id="{85E2A9BB-A744-43ED-97EC-E84ADE8CDC6A}"/>
              </a:ext>
            </a:extLst>
          </p:cNvPr>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80" name="矩形: 圆角 79">
            <a:extLst>
              <a:ext uri="{FF2B5EF4-FFF2-40B4-BE49-F238E27FC236}">
                <a16:creationId xmlns:a16="http://schemas.microsoft.com/office/drawing/2014/main" xmlns="" id="{8B332FFE-5B6B-4649-940F-70AC9B5C31F9}"/>
              </a:ext>
            </a:extLst>
          </p:cNvPr>
          <p:cNvSpPr/>
          <p:nvPr/>
        </p:nvSpPr>
        <p:spPr>
          <a:xfrm>
            <a:off x="4291165" y="3098465"/>
            <a:ext cx="3609670" cy="2840788"/>
          </a:xfrm>
          <a:prstGeom prst="roundRect">
            <a:avLst>
              <a:gd name="adj" fmla="val 6437"/>
            </a:avLst>
          </a:prstGeom>
          <a:solidFill>
            <a:srgbClr val="276B91"/>
          </a:solidFill>
          <a:ln>
            <a:noFill/>
          </a:ln>
          <a:effectLst>
            <a:outerShdw blurRad="1054100" dist="406400" dir="5400000" sx="103000" sy="103000" algn="t"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cs typeface="+mn-ea"/>
              <a:sym typeface="+mn-lt"/>
            </a:endParaRPr>
          </a:p>
        </p:txBody>
      </p:sp>
      <p:sp>
        <p:nvSpPr>
          <p:cNvPr id="81" name="文本框 80">
            <a:extLst>
              <a:ext uri="{FF2B5EF4-FFF2-40B4-BE49-F238E27FC236}">
                <a16:creationId xmlns:a16="http://schemas.microsoft.com/office/drawing/2014/main" xmlns="" id="{1AF06701-1024-416D-94B0-36D5386401A1}"/>
              </a:ext>
            </a:extLst>
          </p:cNvPr>
          <p:cNvSpPr txBox="1"/>
          <p:nvPr/>
        </p:nvSpPr>
        <p:spPr>
          <a:xfrm>
            <a:off x="4932074" y="3350622"/>
            <a:ext cx="2327852" cy="461665"/>
          </a:xfrm>
          <a:prstGeom prst="rect">
            <a:avLst/>
          </a:prstGeom>
          <a:noFill/>
        </p:spPr>
        <p:txBody>
          <a:bodyPr wrap="square" rtlCol="0">
            <a:spAutoFit/>
          </a:bodyPr>
          <a:lstStyle/>
          <a:p>
            <a:pPr algn="ctr"/>
            <a:r>
              <a:rPr lang="zh-CN" altLang="en-US" sz="2400" b="1" dirty="0">
                <a:solidFill>
                  <a:schemeClr val="bg1"/>
                </a:solidFill>
                <a:cs typeface="+mn-ea"/>
                <a:sym typeface="+mn-lt"/>
              </a:rPr>
              <a:t>标题文本</a:t>
            </a:r>
          </a:p>
        </p:txBody>
      </p:sp>
      <p:sp>
        <p:nvSpPr>
          <p:cNvPr id="82" name="矩形 81">
            <a:extLst>
              <a:ext uri="{FF2B5EF4-FFF2-40B4-BE49-F238E27FC236}">
                <a16:creationId xmlns:a16="http://schemas.microsoft.com/office/drawing/2014/main" xmlns="" id="{F448253F-B389-49EB-B2D0-8A094CF4013A}"/>
              </a:ext>
            </a:extLst>
          </p:cNvPr>
          <p:cNvSpPr/>
          <p:nvPr/>
        </p:nvSpPr>
        <p:spPr>
          <a:xfrm>
            <a:off x="4580230" y="4147211"/>
            <a:ext cx="3031540" cy="1477328"/>
          </a:xfrm>
          <a:prstGeom prst="rect">
            <a:avLst/>
          </a:prstGeom>
        </p:spPr>
        <p:txBody>
          <a:bodyPr wrap="square">
            <a:spAutoFit/>
          </a:bodyPr>
          <a:lstStyle/>
          <a:p>
            <a:pPr algn="ctr" defTabSz="761992">
              <a:lnSpc>
                <a:spcPct val="150000"/>
              </a:lnSpc>
            </a:pPr>
            <a:r>
              <a:rPr lang="zh-CN" altLang="en-US" sz="1200" dirty="0">
                <a:solidFill>
                  <a:schemeClr val="bg1"/>
                </a:solidFill>
                <a:cs typeface="+mn-ea"/>
                <a:sym typeface="+mn-lt"/>
              </a:rPr>
              <a:t>在这里添加相关的文字描述，可以从您的文案中复制需要的内容到这里，选择仅保留文字即可。在这里添加相关的文字描述，可以从您的文案中复制需要的内容到这里，选择仅保留文字即可。</a:t>
            </a:r>
            <a:endParaRPr lang="en-US" altLang="zh-CN" sz="1200" dirty="0">
              <a:solidFill>
                <a:schemeClr val="bg1"/>
              </a:solidFill>
              <a:cs typeface="+mn-ea"/>
              <a:sym typeface="+mn-lt"/>
            </a:endParaRPr>
          </a:p>
        </p:txBody>
      </p:sp>
      <p:sp>
        <p:nvSpPr>
          <p:cNvPr id="83" name="文本框 82">
            <a:extLst>
              <a:ext uri="{FF2B5EF4-FFF2-40B4-BE49-F238E27FC236}">
                <a16:creationId xmlns:a16="http://schemas.microsoft.com/office/drawing/2014/main" xmlns="" id="{3FE1A8CB-6AC4-4309-8F62-48F62BD97FFF}"/>
              </a:ext>
            </a:extLst>
          </p:cNvPr>
          <p:cNvSpPr txBox="1"/>
          <p:nvPr/>
        </p:nvSpPr>
        <p:spPr>
          <a:xfrm>
            <a:off x="1233894" y="4640969"/>
            <a:ext cx="2327852" cy="461665"/>
          </a:xfrm>
          <a:prstGeom prst="rect">
            <a:avLst/>
          </a:prstGeom>
          <a:noFill/>
        </p:spPr>
        <p:txBody>
          <a:bodyPr wrap="square" rtlCol="0">
            <a:spAutoFit/>
          </a:bodyPr>
          <a:lstStyle/>
          <a:p>
            <a:pPr algn="ctr"/>
            <a:r>
              <a:rPr lang="zh-CN" altLang="en-US" sz="2400" b="1" dirty="0">
                <a:solidFill>
                  <a:schemeClr val="tx1">
                    <a:lumMod val="85000"/>
                    <a:lumOff val="15000"/>
                  </a:schemeClr>
                </a:solidFill>
                <a:cs typeface="+mn-ea"/>
                <a:sym typeface="+mn-lt"/>
              </a:rPr>
              <a:t>标题文本</a:t>
            </a:r>
          </a:p>
        </p:txBody>
      </p:sp>
      <p:sp>
        <p:nvSpPr>
          <p:cNvPr id="84" name="矩形 83">
            <a:extLst>
              <a:ext uri="{FF2B5EF4-FFF2-40B4-BE49-F238E27FC236}">
                <a16:creationId xmlns:a16="http://schemas.microsoft.com/office/drawing/2014/main" xmlns="" id="{3C6BFEBA-BFCB-4522-BDFD-0F5A1C2D2AD1}"/>
              </a:ext>
            </a:extLst>
          </p:cNvPr>
          <p:cNvSpPr/>
          <p:nvPr/>
        </p:nvSpPr>
        <p:spPr>
          <a:xfrm>
            <a:off x="1233896" y="5046788"/>
            <a:ext cx="2327850" cy="1292662"/>
          </a:xfrm>
          <a:prstGeom prst="rect">
            <a:avLst/>
          </a:prstGeom>
        </p:spPr>
        <p:txBody>
          <a:bodyPr wrap="square">
            <a:spAutoFit/>
          </a:bodyPr>
          <a:lstStyle/>
          <a:p>
            <a:pPr algn="ctr" defTabSz="761992">
              <a:lnSpc>
                <a:spcPct val="150000"/>
              </a:lnSpc>
            </a:pPr>
            <a:r>
              <a:rPr lang="zh-CN" altLang="en-US" sz="1200" dirty="0">
                <a:solidFill>
                  <a:schemeClr val="tx1">
                    <a:lumMod val="85000"/>
                    <a:lumOff val="15000"/>
                  </a:schemeClr>
                </a:solidFill>
                <a:cs typeface="+mn-ea"/>
                <a:sym typeface="+mn-lt"/>
              </a:rPr>
              <a:t>在这里添加相关的文字描述，可以从您的文案中复制需要的内容到这里，选择仅保留文字即可。</a:t>
            </a:r>
            <a:endParaRPr lang="en-US" altLang="zh-CN" sz="1200" dirty="0">
              <a:solidFill>
                <a:schemeClr val="tx1">
                  <a:lumMod val="85000"/>
                  <a:lumOff val="15000"/>
                </a:schemeClr>
              </a:solidFill>
              <a:cs typeface="+mn-ea"/>
              <a:sym typeface="+mn-lt"/>
            </a:endParaRPr>
          </a:p>
          <a:p>
            <a:pPr algn="ctr" defTabSz="761992">
              <a:lnSpc>
                <a:spcPct val="150000"/>
              </a:lnSpc>
            </a:pP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85" name="文本框 84">
            <a:extLst>
              <a:ext uri="{FF2B5EF4-FFF2-40B4-BE49-F238E27FC236}">
                <a16:creationId xmlns:a16="http://schemas.microsoft.com/office/drawing/2014/main" xmlns="" id="{324A6524-3383-4168-8937-4F6186C63E62}"/>
              </a:ext>
            </a:extLst>
          </p:cNvPr>
          <p:cNvSpPr txBox="1"/>
          <p:nvPr/>
        </p:nvSpPr>
        <p:spPr>
          <a:xfrm>
            <a:off x="8893009" y="4640969"/>
            <a:ext cx="2327852" cy="461665"/>
          </a:xfrm>
          <a:prstGeom prst="rect">
            <a:avLst/>
          </a:prstGeom>
          <a:noFill/>
        </p:spPr>
        <p:txBody>
          <a:bodyPr wrap="square" rtlCol="0">
            <a:spAutoFit/>
          </a:bodyPr>
          <a:lstStyle/>
          <a:p>
            <a:pPr algn="ctr"/>
            <a:r>
              <a:rPr lang="zh-CN" altLang="en-US" sz="2400" b="1" dirty="0">
                <a:solidFill>
                  <a:schemeClr val="tx1">
                    <a:lumMod val="85000"/>
                    <a:lumOff val="15000"/>
                  </a:schemeClr>
                </a:solidFill>
                <a:cs typeface="+mn-ea"/>
                <a:sym typeface="+mn-lt"/>
              </a:rPr>
              <a:t>标题文本</a:t>
            </a:r>
          </a:p>
        </p:txBody>
      </p:sp>
      <p:sp>
        <p:nvSpPr>
          <p:cNvPr id="86" name="矩形 85">
            <a:extLst>
              <a:ext uri="{FF2B5EF4-FFF2-40B4-BE49-F238E27FC236}">
                <a16:creationId xmlns:a16="http://schemas.microsoft.com/office/drawing/2014/main" xmlns="" id="{420400E5-94DC-493D-A090-B03553CFC4B3}"/>
              </a:ext>
            </a:extLst>
          </p:cNvPr>
          <p:cNvSpPr/>
          <p:nvPr/>
        </p:nvSpPr>
        <p:spPr>
          <a:xfrm>
            <a:off x="8893011" y="5046788"/>
            <a:ext cx="2327850" cy="1292662"/>
          </a:xfrm>
          <a:prstGeom prst="rect">
            <a:avLst/>
          </a:prstGeom>
        </p:spPr>
        <p:txBody>
          <a:bodyPr wrap="square">
            <a:spAutoFit/>
          </a:bodyPr>
          <a:lstStyle/>
          <a:p>
            <a:pPr algn="ctr" defTabSz="761992">
              <a:lnSpc>
                <a:spcPct val="150000"/>
              </a:lnSpc>
            </a:pPr>
            <a:r>
              <a:rPr lang="zh-CN" altLang="en-US" sz="1200" dirty="0">
                <a:solidFill>
                  <a:schemeClr val="tx1">
                    <a:lumMod val="85000"/>
                    <a:lumOff val="15000"/>
                  </a:schemeClr>
                </a:solidFill>
                <a:cs typeface="+mn-ea"/>
                <a:sym typeface="+mn-lt"/>
              </a:rPr>
              <a:t>在这里添加相关的文字描述，可以从您的文案中复制需要的内容到这里，选择仅保留文字即可。</a:t>
            </a:r>
            <a:endParaRPr lang="en-US" altLang="zh-CN" sz="1200" dirty="0">
              <a:solidFill>
                <a:schemeClr val="tx1">
                  <a:lumMod val="85000"/>
                  <a:lumOff val="15000"/>
                </a:schemeClr>
              </a:solidFill>
              <a:cs typeface="+mn-ea"/>
              <a:sym typeface="+mn-lt"/>
            </a:endParaRPr>
          </a:p>
          <a:p>
            <a:pPr algn="ctr" defTabSz="761992">
              <a:lnSpc>
                <a:spcPct val="150000"/>
              </a:lnSpc>
            </a:pP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93" name="文本框 92">
            <a:extLst>
              <a:ext uri="{FF2B5EF4-FFF2-40B4-BE49-F238E27FC236}">
                <a16:creationId xmlns:a16="http://schemas.microsoft.com/office/drawing/2014/main" xmlns="" id="{7E6AEE3A-E3DE-47E6-AA9B-F406FBA8C003}"/>
              </a:ext>
            </a:extLst>
          </p:cNvPr>
          <p:cNvSpPr txBox="1"/>
          <p:nvPr/>
        </p:nvSpPr>
        <p:spPr>
          <a:xfrm>
            <a:off x="2844274" y="4074415"/>
            <a:ext cx="1446891" cy="400110"/>
          </a:xfrm>
          <a:prstGeom prst="rect">
            <a:avLst/>
          </a:prstGeom>
          <a:noFill/>
        </p:spPr>
        <p:txBody>
          <a:bodyPr wrap="square" rtlCol="0">
            <a:spAutoFit/>
          </a:bodyPr>
          <a:lstStyle/>
          <a:p>
            <a:pPr algn="ctr"/>
            <a:r>
              <a:rPr lang="en-US" altLang="zh-CN" sz="2000" spc="600" dirty="0">
                <a:solidFill>
                  <a:srgbClr val="409ACC"/>
                </a:solidFill>
                <a:cs typeface="+mn-ea"/>
                <a:sym typeface="+mn-lt"/>
              </a:rPr>
              <a:t>……</a:t>
            </a:r>
            <a:endParaRPr lang="zh-CN" altLang="en-US" sz="2000" spc="600" dirty="0">
              <a:solidFill>
                <a:srgbClr val="409ACC"/>
              </a:solidFill>
              <a:cs typeface="+mn-ea"/>
              <a:sym typeface="+mn-lt"/>
            </a:endParaRPr>
          </a:p>
        </p:txBody>
      </p:sp>
      <p:sp>
        <p:nvSpPr>
          <p:cNvPr id="94" name="文本框 93">
            <a:extLst>
              <a:ext uri="{FF2B5EF4-FFF2-40B4-BE49-F238E27FC236}">
                <a16:creationId xmlns:a16="http://schemas.microsoft.com/office/drawing/2014/main" xmlns="" id="{54E27EFC-A5A4-4D2D-9391-27624D69EB80}"/>
              </a:ext>
            </a:extLst>
          </p:cNvPr>
          <p:cNvSpPr txBox="1"/>
          <p:nvPr/>
        </p:nvSpPr>
        <p:spPr>
          <a:xfrm>
            <a:off x="8169563" y="4074415"/>
            <a:ext cx="1446891" cy="400110"/>
          </a:xfrm>
          <a:prstGeom prst="rect">
            <a:avLst/>
          </a:prstGeom>
          <a:noFill/>
        </p:spPr>
        <p:txBody>
          <a:bodyPr wrap="square" rtlCol="0">
            <a:spAutoFit/>
          </a:bodyPr>
          <a:lstStyle/>
          <a:p>
            <a:pPr algn="ctr"/>
            <a:r>
              <a:rPr lang="en-US" altLang="zh-CN" sz="2000" spc="600" dirty="0">
                <a:solidFill>
                  <a:srgbClr val="409ACC"/>
                </a:solidFill>
                <a:cs typeface="+mn-ea"/>
                <a:sym typeface="+mn-lt"/>
              </a:rPr>
              <a:t>……</a:t>
            </a:r>
            <a:endParaRPr lang="zh-CN" altLang="en-US" sz="2000" spc="600" dirty="0">
              <a:solidFill>
                <a:srgbClr val="409ACC"/>
              </a:solidFill>
              <a:cs typeface="+mn-ea"/>
              <a:sym typeface="+mn-lt"/>
            </a:endParaRPr>
          </a:p>
        </p:txBody>
      </p:sp>
      <p:sp>
        <p:nvSpPr>
          <p:cNvPr id="95" name="文本框 94">
            <a:extLst>
              <a:ext uri="{FF2B5EF4-FFF2-40B4-BE49-F238E27FC236}">
                <a16:creationId xmlns:a16="http://schemas.microsoft.com/office/drawing/2014/main" xmlns="" id="{1C2CA7E3-647C-4FF2-9F6A-B191A7279289}"/>
              </a:ext>
            </a:extLst>
          </p:cNvPr>
          <p:cNvSpPr txBox="1"/>
          <p:nvPr/>
        </p:nvSpPr>
        <p:spPr>
          <a:xfrm>
            <a:off x="5372555" y="3775912"/>
            <a:ext cx="1446891" cy="400110"/>
          </a:xfrm>
          <a:prstGeom prst="rect">
            <a:avLst/>
          </a:prstGeom>
          <a:noFill/>
        </p:spPr>
        <p:txBody>
          <a:bodyPr wrap="square" rtlCol="0">
            <a:spAutoFit/>
          </a:bodyPr>
          <a:lstStyle/>
          <a:p>
            <a:pPr algn="ctr"/>
            <a:r>
              <a:rPr lang="en-US" altLang="zh-CN" sz="2000" spc="600" dirty="0">
                <a:solidFill>
                  <a:schemeClr val="bg1"/>
                </a:solidFill>
                <a:cs typeface="+mn-ea"/>
                <a:sym typeface="+mn-lt"/>
              </a:rPr>
              <a:t>……</a:t>
            </a:r>
            <a:endParaRPr lang="zh-CN" altLang="en-US" sz="2000" spc="600" dirty="0">
              <a:solidFill>
                <a:schemeClr val="bg1"/>
              </a:solidFill>
              <a:cs typeface="+mn-ea"/>
              <a:sym typeface="+mn-lt"/>
            </a:endParaRPr>
          </a:p>
        </p:txBody>
      </p:sp>
      <p:sp>
        <p:nvSpPr>
          <p:cNvPr id="6" name="矩形 5">
            <a:extLst>
              <a:ext uri="{FF2B5EF4-FFF2-40B4-BE49-F238E27FC236}">
                <a16:creationId xmlns:a16="http://schemas.microsoft.com/office/drawing/2014/main" xmlns="" id="{4F03FA06-4517-40CB-A718-1AAAACC5A236}"/>
              </a:ext>
            </a:extLst>
          </p:cNvPr>
          <p:cNvSpPr/>
          <p:nvPr/>
        </p:nvSpPr>
        <p:spPr>
          <a:xfrm>
            <a:off x="595244" y="3188627"/>
            <a:ext cx="1829090" cy="830997"/>
          </a:xfrm>
          <a:prstGeom prst="rect">
            <a:avLst/>
          </a:prstGeom>
        </p:spPr>
        <p:txBody>
          <a:bodyPr wrap="none">
            <a:spAutoFit/>
          </a:bodyPr>
          <a:lstStyle/>
          <a:p>
            <a:r>
              <a:rPr lang="en-US" altLang="zh-CN" sz="2400" b="1" dirty="0">
                <a:gradFill flip="none" rotWithShape="1">
                  <a:gsLst>
                    <a:gs pos="72000">
                      <a:srgbClr val="E3E3E3"/>
                    </a:gs>
                    <a:gs pos="53000">
                      <a:srgbClr val="F4F4F4"/>
                    </a:gs>
                    <a:gs pos="22000">
                      <a:srgbClr val="E3E3E3"/>
                    </a:gs>
                  </a:gsLst>
                  <a:lin ang="2700000" scaled="1"/>
                  <a:tileRect/>
                </a:gradFill>
                <a:cs typeface="+mn-ea"/>
                <a:sym typeface="+mn-lt"/>
              </a:rPr>
              <a:t>COMPANY</a:t>
            </a:r>
          </a:p>
          <a:p>
            <a:r>
              <a:rPr lang="en-US" altLang="zh-CN" sz="2400" b="1" dirty="0">
                <a:gradFill flip="none" rotWithShape="1">
                  <a:gsLst>
                    <a:gs pos="72000">
                      <a:srgbClr val="E3E3E3"/>
                    </a:gs>
                    <a:gs pos="53000">
                      <a:srgbClr val="F4F4F4"/>
                    </a:gs>
                    <a:gs pos="22000">
                      <a:srgbClr val="E3E3E3"/>
                    </a:gs>
                  </a:gsLst>
                  <a:lin ang="2700000" scaled="1"/>
                  <a:tileRect/>
                </a:gradFill>
                <a:cs typeface="+mn-ea"/>
                <a:sym typeface="+mn-lt"/>
              </a:rPr>
              <a:t>PROFILE</a:t>
            </a:r>
            <a:endParaRPr lang="zh-CN" altLang="en-US" sz="2400" b="1" dirty="0">
              <a:gradFill flip="none" rotWithShape="1">
                <a:gsLst>
                  <a:gs pos="72000">
                    <a:srgbClr val="E3E3E3"/>
                  </a:gs>
                  <a:gs pos="53000">
                    <a:srgbClr val="F4F4F4"/>
                  </a:gs>
                  <a:gs pos="22000">
                    <a:srgbClr val="E3E3E3"/>
                  </a:gs>
                </a:gsLst>
                <a:lin ang="2700000" scaled="1"/>
                <a:tileRect/>
              </a:gradFill>
              <a:cs typeface="+mn-ea"/>
              <a:sym typeface="+mn-lt"/>
            </a:endParaRPr>
          </a:p>
        </p:txBody>
      </p:sp>
    </p:spTree>
    <p:extLst>
      <p:ext uri="{BB962C8B-B14F-4D97-AF65-F5344CB8AC3E}">
        <p14:creationId xmlns:p14="http://schemas.microsoft.com/office/powerpoint/2010/main" val="13358364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randombar(horizontal)">
                                      <p:cBhvr>
                                        <p:cTn id="29" dur="500"/>
                                        <p:tgtEl>
                                          <p:spTgt spid="77"/>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2000"/>
                            </p:stCondLst>
                            <p:childTnLst>
                              <p:par>
                                <p:cTn id="37" presetID="23" presetClass="entr" presetSubtype="288" fill="hold" grpId="0" nodeType="after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p:cTn id="39" dur="500" fill="hold"/>
                                        <p:tgtEl>
                                          <p:spTgt spid="80"/>
                                        </p:tgtEl>
                                        <p:attrNameLst>
                                          <p:attrName>ppt_w</p:attrName>
                                        </p:attrNameLst>
                                      </p:cBhvr>
                                      <p:tavLst>
                                        <p:tav tm="0">
                                          <p:val>
                                            <p:strVal val="4/3*#ppt_w"/>
                                          </p:val>
                                        </p:tav>
                                        <p:tav tm="100000">
                                          <p:val>
                                            <p:strVal val="#ppt_w"/>
                                          </p:val>
                                        </p:tav>
                                      </p:tavLst>
                                    </p:anim>
                                    <p:anim calcmode="lin" valueType="num">
                                      <p:cBhvr>
                                        <p:cTn id="40" dur="500" fill="hold"/>
                                        <p:tgtEl>
                                          <p:spTgt spid="80"/>
                                        </p:tgtEl>
                                        <p:attrNameLst>
                                          <p:attrName>ppt_h</p:attrName>
                                        </p:attrNameLst>
                                      </p:cBhvr>
                                      <p:tavLst>
                                        <p:tav tm="0">
                                          <p:val>
                                            <p:strVal val="4/3*#ppt_h"/>
                                          </p:val>
                                        </p:tav>
                                        <p:tav tm="100000">
                                          <p:val>
                                            <p:strVal val="#ppt_h"/>
                                          </p:val>
                                        </p:tav>
                                      </p:tavLst>
                                    </p:anim>
                                  </p:childTnLst>
                                </p:cTn>
                              </p:par>
                            </p:childTnLst>
                          </p:cTn>
                        </p:par>
                        <p:par>
                          <p:cTn id="41" fill="hold">
                            <p:stCondLst>
                              <p:cond delay="2500"/>
                            </p:stCondLst>
                            <p:childTnLst>
                              <p:par>
                                <p:cTn id="42" presetID="2" presetClass="entr" presetSubtype="9" fill="hold" grpId="0" nodeType="afterEffect">
                                  <p:stCondLst>
                                    <p:cond delay="0"/>
                                  </p:stCondLst>
                                  <p:iterate type="lt">
                                    <p:tmPct val="10000"/>
                                  </p:iterate>
                                  <p:childTnLst>
                                    <p:set>
                                      <p:cBhvr>
                                        <p:cTn id="43" dur="1" fill="hold">
                                          <p:stCondLst>
                                            <p:cond delay="0"/>
                                          </p:stCondLst>
                                        </p:cTn>
                                        <p:tgtEl>
                                          <p:spTgt spid="81"/>
                                        </p:tgtEl>
                                        <p:attrNameLst>
                                          <p:attrName>style.visibility</p:attrName>
                                        </p:attrNameLst>
                                      </p:cBhvr>
                                      <p:to>
                                        <p:strVal val="visible"/>
                                      </p:to>
                                    </p:set>
                                    <p:anim calcmode="lin" valueType="num">
                                      <p:cBhvr additive="base">
                                        <p:cTn id="44" dur="500" fill="hold"/>
                                        <p:tgtEl>
                                          <p:spTgt spid="81"/>
                                        </p:tgtEl>
                                        <p:attrNameLst>
                                          <p:attrName>ppt_x</p:attrName>
                                        </p:attrNameLst>
                                      </p:cBhvr>
                                      <p:tavLst>
                                        <p:tav tm="0">
                                          <p:val>
                                            <p:strVal val="0-#ppt_w/2"/>
                                          </p:val>
                                        </p:tav>
                                        <p:tav tm="100000">
                                          <p:val>
                                            <p:strVal val="#ppt_x"/>
                                          </p:val>
                                        </p:tav>
                                      </p:tavLst>
                                    </p:anim>
                                    <p:anim calcmode="lin" valueType="num">
                                      <p:cBhvr additive="base">
                                        <p:cTn id="45" dur="500" fill="hold"/>
                                        <p:tgtEl>
                                          <p:spTgt spid="81"/>
                                        </p:tgtEl>
                                        <p:attrNameLst>
                                          <p:attrName>ppt_y</p:attrName>
                                        </p:attrNameLst>
                                      </p:cBhvr>
                                      <p:tavLst>
                                        <p:tav tm="0">
                                          <p:val>
                                            <p:strVal val="0-#ppt_h/2"/>
                                          </p:val>
                                        </p:tav>
                                        <p:tav tm="100000">
                                          <p:val>
                                            <p:strVal val="#ppt_y"/>
                                          </p:val>
                                        </p:tav>
                                      </p:tavLst>
                                    </p:anim>
                                  </p:childTnLst>
                                </p:cTn>
                              </p:par>
                            </p:childTnLst>
                          </p:cTn>
                        </p:par>
                        <p:par>
                          <p:cTn id="46" fill="hold">
                            <p:stCondLst>
                              <p:cond delay="3150"/>
                            </p:stCondLst>
                            <p:childTnLst>
                              <p:par>
                                <p:cTn id="47" presetID="26" presetClass="emph" presetSubtype="0" fill="hold" grpId="1" nodeType="afterEffect">
                                  <p:stCondLst>
                                    <p:cond delay="0"/>
                                  </p:stCondLst>
                                  <p:iterate type="lt">
                                    <p:tmPct val="10000"/>
                                  </p:iterate>
                                  <p:childTnLst>
                                    <p:animEffect transition="out" filter="fade">
                                      <p:cBhvr>
                                        <p:cTn id="48" dur="500" tmFilter="0, 0; .2, .5; .8, .5; 1, 0"/>
                                        <p:tgtEl>
                                          <p:spTgt spid="81"/>
                                        </p:tgtEl>
                                      </p:cBhvr>
                                    </p:animEffect>
                                    <p:animScale>
                                      <p:cBhvr>
                                        <p:cTn id="49" dur="250" autoRev="1" fill="hold"/>
                                        <p:tgtEl>
                                          <p:spTgt spid="81"/>
                                        </p:tgtEl>
                                      </p:cBhvr>
                                      <p:by x="105000" y="105000"/>
                                    </p:animScale>
                                  </p:childTnLst>
                                </p:cTn>
                              </p:par>
                            </p:childTnLst>
                          </p:cTn>
                        </p:par>
                        <p:par>
                          <p:cTn id="50" fill="hold">
                            <p:stCondLst>
                              <p:cond delay="3800"/>
                            </p:stCondLst>
                            <p:childTnLst>
                              <p:par>
                                <p:cTn id="51" presetID="53" presetClass="entr" presetSubtype="16"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 calcmode="lin" valueType="num">
                                      <p:cBhvr>
                                        <p:cTn id="53" dur="500" fill="hold"/>
                                        <p:tgtEl>
                                          <p:spTgt spid="95"/>
                                        </p:tgtEl>
                                        <p:attrNameLst>
                                          <p:attrName>ppt_w</p:attrName>
                                        </p:attrNameLst>
                                      </p:cBhvr>
                                      <p:tavLst>
                                        <p:tav tm="0">
                                          <p:val>
                                            <p:fltVal val="0"/>
                                          </p:val>
                                        </p:tav>
                                        <p:tav tm="100000">
                                          <p:val>
                                            <p:strVal val="#ppt_w"/>
                                          </p:val>
                                        </p:tav>
                                      </p:tavLst>
                                    </p:anim>
                                    <p:anim calcmode="lin" valueType="num">
                                      <p:cBhvr>
                                        <p:cTn id="54" dur="500" fill="hold"/>
                                        <p:tgtEl>
                                          <p:spTgt spid="95"/>
                                        </p:tgtEl>
                                        <p:attrNameLst>
                                          <p:attrName>ppt_h</p:attrName>
                                        </p:attrNameLst>
                                      </p:cBhvr>
                                      <p:tavLst>
                                        <p:tav tm="0">
                                          <p:val>
                                            <p:fltVal val="0"/>
                                          </p:val>
                                        </p:tav>
                                        <p:tav tm="100000">
                                          <p:val>
                                            <p:strVal val="#ppt_h"/>
                                          </p:val>
                                        </p:tav>
                                      </p:tavLst>
                                    </p:anim>
                                    <p:animEffect transition="in" filter="fade">
                                      <p:cBhvr>
                                        <p:cTn id="55" dur="500"/>
                                        <p:tgtEl>
                                          <p:spTgt spid="95"/>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1000"/>
                                        <p:tgtEl>
                                          <p:spTgt spid="82"/>
                                        </p:tgtEl>
                                      </p:cBhvr>
                                    </p:animEffect>
                                    <p:anim calcmode="lin" valueType="num">
                                      <p:cBhvr>
                                        <p:cTn id="59" dur="1000" fill="hold"/>
                                        <p:tgtEl>
                                          <p:spTgt spid="82"/>
                                        </p:tgtEl>
                                        <p:attrNameLst>
                                          <p:attrName>ppt_x</p:attrName>
                                        </p:attrNameLst>
                                      </p:cBhvr>
                                      <p:tavLst>
                                        <p:tav tm="0">
                                          <p:val>
                                            <p:strVal val="#ppt_x"/>
                                          </p:val>
                                        </p:tav>
                                        <p:tav tm="100000">
                                          <p:val>
                                            <p:strVal val="#ppt_x"/>
                                          </p:val>
                                        </p:tav>
                                      </p:tavLst>
                                    </p:anim>
                                    <p:anim calcmode="lin" valueType="num">
                                      <p:cBhvr>
                                        <p:cTn id="60" dur="1000" fill="hold"/>
                                        <p:tgtEl>
                                          <p:spTgt spid="82"/>
                                        </p:tgtEl>
                                        <p:attrNameLst>
                                          <p:attrName>ppt_y</p:attrName>
                                        </p:attrNameLst>
                                      </p:cBhvr>
                                      <p:tavLst>
                                        <p:tav tm="0">
                                          <p:val>
                                            <p:strVal val="#ppt_y+.1"/>
                                          </p:val>
                                        </p:tav>
                                        <p:tav tm="100000">
                                          <p:val>
                                            <p:strVal val="#ppt_y"/>
                                          </p:val>
                                        </p:tav>
                                      </p:tavLst>
                                    </p:anim>
                                  </p:childTnLst>
                                </p:cTn>
                              </p:par>
                            </p:childTnLst>
                          </p:cTn>
                        </p:par>
                        <p:par>
                          <p:cTn id="61" fill="hold">
                            <p:stCondLst>
                              <p:cond delay="4800"/>
                            </p:stCondLst>
                            <p:childTnLst>
                              <p:par>
                                <p:cTn id="62" presetID="16" presetClass="entr" presetSubtype="21"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barn(inVertical)">
                                      <p:cBhvr>
                                        <p:cTn id="64" dur="500"/>
                                        <p:tgtEl>
                                          <p:spTgt spid="9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barn(inVertical)">
                                      <p:cBhvr>
                                        <p:cTn id="67" dur="500"/>
                                        <p:tgtEl>
                                          <p:spTgt spid="93"/>
                                        </p:tgtEl>
                                      </p:cBhvr>
                                    </p:animEffect>
                                  </p:childTnLst>
                                </p:cTn>
                              </p:par>
                            </p:childTnLst>
                          </p:cTn>
                        </p:par>
                        <p:par>
                          <p:cTn id="68" fill="hold">
                            <p:stCondLst>
                              <p:cond delay="5300"/>
                            </p:stCondLst>
                            <p:childTnLst>
                              <p:par>
                                <p:cTn id="69" presetID="53" presetClass="entr" presetSubtype="528" fill="hold" nodeType="after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p:cTn id="71" dur="1000" fill="hold"/>
                                        <p:tgtEl>
                                          <p:spTgt spid="87"/>
                                        </p:tgtEl>
                                        <p:attrNameLst>
                                          <p:attrName>ppt_w</p:attrName>
                                        </p:attrNameLst>
                                      </p:cBhvr>
                                      <p:tavLst>
                                        <p:tav tm="0">
                                          <p:val>
                                            <p:fltVal val="0"/>
                                          </p:val>
                                        </p:tav>
                                        <p:tav tm="100000">
                                          <p:val>
                                            <p:strVal val="#ppt_w"/>
                                          </p:val>
                                        </p:tav>
                                      </p:tavLst>
                                    </p:anim>
                                    <p:anim calcmode="lin" valueType="num">
                                      <p:cBhvr>
                                        <p:cTn id="72" dur="1000" fill="hold"/>
                                        <p:tgtEl>
                                          <p:spTgt spid="87"/>
                                        </p:tgtEl>
                                        <p:attrNameLst>
                                          <p:attrName>ppt_h</p:attrName>
                                        </p:attrNameLst>
                                      </p:cBhvr>
                                      <p:tavLst>
                                        <p:tav tm="0">
                                          <p:val>
                                            <p:fltVal val="0"/>
                                          </p:val>
                                        </p:tav>
                                        <p:tav tm="100000">
                                          <p:val>
                                            <p:strVal val="#ppt_h"/>
                                          </p:val>
                                        </p:tav>
                                      </p:tavLst>
                                    </p:anim>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fltVal val="0.5"/>
                                          </p:val>
                                        </p:tav>
                                        <p:tav tm="100000">
                                          <p:val>
                                            <p:strVal val="#ppt_x"/>
                                          </p:val>
                                        </p:tav>
                                      </p:tavLst>
                                    </p:anim>
                                    <p:anim calcmode="lin" valueType="num">
                                      <p:cBhvr>
                                        <p:cTn id="75" dur="1000" fill="hold"/>
                                        <p:tgtEl>
                                          <p:spTgt spid="87"/>
                                        </p:tgtEl>
                                        <p:attrNameLst>
                                          <p:attrName>ppt_y</p:attrName>
                                        </p:attrNameLst>
                                      </p:cBhvr>
                                      <p:tavLst>
                                        <p:tav tm="0">
                                          <p:val>
                                            <p:fltVal val="0.5"/>
                                          </p:val>
                                        </p:tav>
                                        <p:tav tm="100000">
                                          <p:val>
                                            <p:strVal val="#ppt_y"/>
                                          </p:val>
                                        </p:tav>
                                      </p:tavLst>
                                    </p:anim>
                                  </p:childTnLst>
                                </p:cTn>
                              </p:par>
                              <p:par>
                                <p:cTn id="76" presetID="53" presetClass="entr" presetSubtype="528" fill="hold" nodeType="with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p:cTn id="78" dur="1000" fill="hold"/>
                                        <p:tgtEl>
                                          <p:spTgt spid="90"/>
                                        </p:tgtEl>
                                        <p:attrNameLst>
                                          <p:attrName>ppt_w</p:attrName>
                                        </p:attrNameLst>
                                      </p:cBhvr>
                                      <p:tavLst>
                                        <p:tav tm="0">
                                          <p:val>
                                            <p:fltVal val="0"/>
                                          </p:val>
                                        </p:tav>
                                        <p:tav tm="100000">
                                          <p:val>
                                            <p:strVal val="#ppt_w"/>
                                          </p:val>
                                        </p:tav>
                                      </p:tavLst>
                                    </p:anim>
                                    <p:anim calcmode="lin" valueType="num">
                                      <p:cBhvr>
                                        <p:cTn id="79" dur="1000" fill="hold"/>
                                        <p:tgtEl>
                                          <p:spTgt spid="90"/>
                                        </p:tgtEl>
                                        <p:attrNameLst>
                                          <p:attrName>ppt_h</p:attrName>
                                        </p:attrNameLst>
                                      </p:cBhvr>
                                      <p:tavLst>
                                        <p:tav tm="0">
                                          <p:val>
                                            <p:fltVal val="0"/>
                                          </p:val>
                                        </p:tav>
                                        <p:tav tm="100000">
                                          <p:val>
                                            <p:strVal val="#ppt_h"/>
                                          </p:val>
                                        </p:tav>
                                      </p:tavLst>
                                    </p:anim>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fltVal val="0.5"/>
                                          </p:val>
                                        </p:tav>
                                        <p:tav tm="100000">
                                          <p:val>
                                            <p:strVal val="#ppt_x"/>
                                          </p:val>
                                        </p:tav>
                                      </p:tavLst>
                                    </p:anim>
                                    <p:anim calcmode="lin" valueType="num">
                                      <p:cBhvr>
                                        <p:cTn id="82" dur="1000" fill="hold"/>
                                        <p:tgtEl>
                                          <p:spTgt spid="90"/>
                                        </p:tgtEl>
                                        <p:attrNameLst>
                                          <p:attrName>ppt_y</p:attrName>
                                        </p:attrNameLst>
                                      </p:cBhvr>
                                      <p:tavLst>
                                        <p:tav tm="0">
                                          <p:val>
                                            <p:fltVal val="0.5"/>
                                          </p:val>
                                        </p:tav>
                                        <p:tav tm="100000">
                                          <p:val>
                                            <p:strVal val="#ppt_y"/>
                                          </p:val>
                                        </p:tav>
                                      </p:tavLst>
                                    </p:anim>
                                  </p:childTnLst>
                                </p:cTn>
                              </p:par>
                            </p:childTnLst>
                          </p:cTn>
                        </p:par>
                        <p:par>
                          <p:cTn id="83" fill="hold">
                            <p:stCondLst>
                              <p:cond delay="6300"/>
                            </p:stCondLst>
                            <p:childTnLst>
                              <p:par>
                                <p:cTn id="84" presetID="42"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1000"/>
                                        <p:tgtEl>
                                          <p:spTgt spid="83"/>
                                        </p:tgtEl>
                                      </p:cBhvr>
                                    </p:animEffect>
                                    <p:anim calcmode="lin" valueType="num">
                                      <p:cBhvr>
                                        <p:cTn id="87" dur="1000" fill="hold"/>
                                        <p:tgtEl>
                                          <p:spTgt spid="83"/>
                                        </p:tgtEl>
                                        <p:attrNameLst>
                                          <p:attrName>ppt_x</p:attrName>
                                        </p:attrNameLst>
                                      </p:cBhvr>
                                      <p:tavLst>
                                        <p:tav tm="0">
                                          <p:val>
                                            <p:strVal val="#ppt_x"/>
                                          </p:val>
                                        </p:tav>
                                        <p:tav tm="100000">
                                          <p:val>
                                            <p:strVal val="#ppt_x"/>
                                          </p:val>
                                        </p:tav>
                                      </p:tavLst>
                                    </p:anim>
                                    <p:anim calcmode="lin" valueType="num">
                                      <p:cBhvr>
                                        <p:cTn id="88" dur="1000" fill="hold"/>
                                        <p:tgtEl>
                                          <p:spTgt spid="8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1000"/>
                                        <p:tgtEl>
                                          <p:spTgt spid="84"/>
                                        </p:tgtEl>
                                      </p:cBhvr>
                                    </p:animEffect>
                                    <p:anim calcmode="lin" valueType="num">
                                      <p:cBhvr>
                                        <p:cTn id="97" dur="1000" fill="hold"/>
                                        <p:tgtEl>
                                          <p:spTgt spid="84"/>
                                        </p:tgtEl>
                                        <p:attrNameLst>
                                          <p:attrName>ppt_x</p:attrName>
                                        </p:attrNameLst>
                                      </p:cBhvr>
                                      <p:tavLst>
                                        <p:tav tm="0">
                                          <p:val>
                                            <p:strVal val="#ppt_x"/>
                                          </p:val>
                                        </p:tav>
                                        <p:tav tm="100000">
                                          <p:val>
                                            <p:strVal val="#ppt_x"/>
                                          </p:val>
                                        </p:tav>
                                      </p:tavLst>
                                    </p:anim>
                                    <p:anim calcmode="lin" valueType="num">
                                      <p:cBhvr>
                                        <p:cTn id="98" dur="1000" fill="hold"/>
                                        <p:tgtEl>
                                          <p:spTgt spid="8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fade">
                                      <p:cBhvr>
                                        <p:cTn id="101" dur="1000"/>
                                        <p:tgtEl>
                                          <p:spTgt spid="86"/>
                                        </p:tgtEl>
                                      </p:cBhvr>
                                    </p:animEffect>
                                    <p:anim calcmode="lin" valueType="num">
                                      <p:cBhvr>
                                        <p:cTn id="102" dur="1000" fill="hold"/>
                                        <p:tgtEl>
                                          <p:spTgt spid="86"/>
                                        </p:tgtEl>
                                        <p:attrNameLst>
                                          <p:attrName>ppt_x</p:attrName>
                                        </p:attrNameLst>
                                      </p:cBhvr>
                                      <p:tavLst>
                                        <p:tav tm="0">
                                          <p:val>
                                            <p:strVal val="#ppt_x"/>
                                          </p:val>
                                        </p:tav>
                                        <p:tav tm="100000">
                                          <p:val>
                                            <p:strVal val="#ppt_x"/>
                                          </p:val>
                                        </p:tav>
                                      </p:tavLst>
                                    </p:anim>
                                    <p:anim calcmode="lin" valueType="num">
                                      <p:cBhvr>
                                        <p:cTn id="10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3" grpId="0"/>
      <p:bldP spid="3" grpId="1"/>
      <p:bldP spid="4" grpId="0"/>
      <p:bldP spid="4" grpId="1"/>
      <p:bldP spid="2" grpId="0"/>
      <p:bldP spid="2" grpId="1"/>
      <p:bldP spid="80" grpId="0" animBg="1"/>
      <p:bldP spid="81" grpId="0"/>
      <p:bldP spid="81" grpId="1"/>
      <p:bldP spid="82" grpId="0"/>
      <p:bldP spid="83" grpId="0"/>
      <p:bldP spid="84" grpId="0"/>
      <p:bldP spid="85" grpId="0"/>
      <p:bldP spid="86" grpId="0"/>
      <p:bldP spid="93" grpId="0"/>
      <p:bldP spid="94" grpId="0"/>
      <p:bldP spid="9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a:extLst>
              <a:ext uri="{FF2B5EF4-FFF2-40B4-BE49-F238E27FC236}">
                <a16:creationId xmlns:a16="http://schemas.microsoft.com/office/drawing/2014/main" xmlns="" id="{20940D5E-3295-47B0-A296-BBD550510E1E}"/>
              </a:ext>
            </a:extLst>
          </p:cNvPr>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文本框 214">
            <a:extLst>
              <a:ext uri="{FF2B5EF4-FFF2-40B4-BE49-F238E27FC236}">
                <a16:creationId xmlns:a16="http://schemas.microsoft.com/office/drawing/2014/main" xmlns="" id="{A749808C-69DF-4D7E-ADEC-025D64CB81B0}"/>
              </a:ext>
            </a:extLst>
          </p:cNvPr>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02</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a:extLst>
              <a:ext uri="{FF2B5EF4-FFF2-40B4-BE49-F238E27FC236}">
                <a16:creationId xmlns:a16="http://schemas.microsoft.com/office/drawing/2014/main" xmlns="" id="{B8DD0E83-3775-4238-81F1-5FF89C0F44E4}"/>
              </a:ext>
            </a:extLst>
          </p:cNvPr>
          <p:cNvSpPr/>
          <p:nvPr/>
        </p:nvSpPr>
        <p:spPr>
          <a:xfrm>
            <a:off x="1806891" y="1655158"/>
            <a:ext cx="3816762" cy="830997"/>
          </a:xfrm>
          <a:prstGeom prst="rect">
            <a:avLst/>
          </a:prstGeom>
        </p:spPr>
        <p:txBody>
          <a:bodyPr wrap="square">
            <a:spAutoFit/>
          </a:bodyPr>
          <a:lstStyle/>
          <a:p>
            <a:pPr algn="ctr"/>
            <a:r>
              <a:rPr lang="en-US" altLang="zh-CN" sz="1600" spc="300" dirty="0">
                <a:solidFill>
                  <a:srgbClr val="D9D9D9"/>
                </a:solidFill>
                <a:effectLst>
                  <a:outerShdw blurRad="38100" dist="38100" dir="2700000" algn="tl">
                    <a:srgbClr val="000000">
                      <a:alpha val="43137"/>
                    </a:srgbClr>
                  </a:outerShdw>
                </a:effectLst>
                <a:cs typeface="+mn-ea"/>
                <a:sym typeface="+mn-lt"/>
              </a:rPr>
              <a:t>PRODUCT AND OPERATIONS MANAGEMENT</a:t>
            </a:r>
            <a:endParaRPr lang="zh-CN" altLang="en-US" sz="1600" spc="3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a:extLst>
              <a:ext uri="{FF2B5EF4-FFF2-40B4-BE49-F238E27FC236}">
                <a16:creationId xmlns:a16="http://schemas.microsoft.com/office/drawing/2014/main" xmlns="" id="{B439A59D-4AEC-4C88-BE29-F9652F436202}"/>
              </a:ext>
            </a:extLst>
          </p:cNvPr>
          <p:cNvSpPr/>
          <p:nvPr/>
        </p:nvSpPr>
        <p:spPr>
          <a:xfrm>
            <a:off x="1352476" y="3495875"/>
            <a:ext cx="5102916" cy="923330"/>
          </a:xfrm>
          <a:prstGeom prst="rect">
            <a:avLst/>
          </a:prstGeom>
        </p:spPr>
        <p:txBody>
          <a:bodyPr wrap="square">
            <a:spAutoFit/>
          </a:bodyPr>
          <a:lstStyle/>
          <a:p>
            <a:pPr lvl="0" algn="ctr" defTabSz="121917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p>
        </p:txBody>
      </p:sp>
      <p:sp>
        <p:nvSpPr>
          <p:cNvPr id="228" name="文本框 227">
            <a:extLst>
              <a:ext uri="{FF2B5EF4-FFF2-40B4-BE49-F238E27FC236}">
                <a16:creationId xmlns:a16="http://schemas.microsoft.com/office/drawing/2014/main" xmlns="" id="{A01271E0-966C-4C8F-84A4-DAB2CC0305F7}"/>
              </a:ext>
            </a:extLst>
          </p:cNvPr>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产品和运营管理</a:t>
            </a:r>
          </a:p>
        </p:txBody>
      </p:sp>
      <p:grpSp>
        <p:nvGrpSpPr>
          <p:cNvPr id="229" name="组合 228">
            <a:extLst>
              <a:ext uri="{FF2B5EF4-FFF2-40B4-BE49-F238E27FC236}">
                <a16:creationId xmlns:a16="http://schemas.microsoft.com/office/drawing/2014/main" xmlns="" id="{6E677C40-A19E-4629-8890-FCFFF37CCF1E}"/>
              </a:ext>
            </a:extLst>
          </p:cNvPr>
          <p:cNvGrpSpPr/>
          <p:nvPr/>
        </p:nvGrpSpPr>
        <p:grpSpPr>
          <a:xfrm>
            <a:off x="2430503" y="4412372"/>
            <a:ext cx="2946860" cy="546208"/>
            <a:chOff x="1207894" y="5909769"/>
            <a:chExt cx="3065854" cy="542325"/>
          </a:xfrm>
        </p:grpSpPr>
        <p:sp>
          <p:nvSpPr>
            <p:cNvPr id="230" name="矩形: 圆角 229">
              <a:extLst>
                <a:ext uri="{FF2B5EF4-FFF2-40B4-BE49-F238E27FC236}">
                  <a16:creationId xmlns:a16="http://schemas.microsoft.com/office/drawing/2014/main" xmlns="" id="{7B6E6356-EBDD-45D5-BB2D-3AD32F87CCE8}"/>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a:extLst>
                <a:ext uri="{FF2B5EF4-FFF2-40B4-BE49-F238E27FC236}">
                  <a16:creationId xmlns:a16="http://schemas.microsoft.com/office/drawing/2014/main" xmlns="" id="{1C055F8B-C154-4BB3-AA3C-CDEE6E0107E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TWO</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a:extLst>
              <a:ext uri="{FF2B5EF4-FFF2-40B4-BE49-F238E27FC236}">
                <a16:creationId xmlns:a16="http://schemas.microsoft.com/office/drawing/2014/main" xmlns="" id="{517AD72B-C1A1-437F-A615-E1FB70461CB7}"/>
              </a:ext>
            </a:extLst>
          </p:cNvPr>
          <p:cNvGrpSpPr>
            <a:grpSpLocks noChangeAspect="1"/>
          </p:cNvGrpSpPr>
          <p:nvPr/>
        </p:nvGrpSpPr>
        <p:grpSpPr bwMode="auto">
          <a:xfrm>
            <a:off x="4063923" y="-786212"/>
            <a:ext cx="8958262" cy="8563774"/>
            <a:chOff x="3358" y="42"/>
            <a:chExt cx="4519" cy="4320"/>
          </a:xfrm>
        </p:grpSpPr>
        <p:sp>
          <p:nvSpPr>
            <p:cNvPr id="32" name="Freeform 5">
              <a:extLst>
                <a:ext uri="{FF2B5EF4-FFF2-40B4-BE49-F238E27FC236}">
                  <a16:creationId xmlns:a16="http://schemas.microsoft.com/office/drawing/2014/main" xmlns="" id="{181B97C6-2C63-4669-AE3C-0393AAD00A9E}"/>
                </a:ext>
              </a:extLst>
            </p:cNvPr>
            <p:cNvSpPr>
              <a:spLocks/>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
              <a:extLst>
                <a:ext uri="{FF2B5EF4-FFF2-40B4-BE49-F238E27FC236}">
                  <a16:creationId xmlns:a16="http://schemas.microsoft.com/office/drawing/2014/main" xmlns="" id="{12FB20DA-CD54-479C-9075-49D56A0A08D2}"/>
                </a:ext>
              </a:extLst>
            </p:cNvPr>
            <p:cNvSpPr>
              <a:spLocks/>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7">
              <a:extLst>
                <a:ext uri="{FF2B5EF4-FFF2-40B4-BE49-F238E27FC236}">
                  <a16:creationId xmlns:a16="http://schemas.microsoft.com/office/drawing/2014/main" xmlns="" id="{C08E5B73-4E28-4F46-B338-4DE06862B799}"/>
                </a:ext>
              </a:extLst>
            </p:cNvPr>
            <p:cNvSpPr>
              <a:spLocks/>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8">
              <a:extLst>
                <a:ext uri="{FF2B5EF4-FFF2-40B4-BE49-F238E27FC236}">
                  <a16:creationId xmlns:a16="http://schemas.microsoft.com/office/drawing/2014/main" xmlns="" id="{A5A35F9C-F409-4522-9A52-E676B76BC8F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9">
              <a:extLst>
                <a:ext uri="{FF2B5EF4-FFF2-40B4-BE49-F238E27FC236}">
                  <a16:creationId xmlns:a16="http://schemas.microsoft.com/office/drawing/2014/main" xmlns="" id="{CC652D0D-C305-4C9F-8B28-C57005130746}"/>
                </a:ext>
              </a:extLst>
            </p:cNvPr>
            <p:cNvSpPr>
              <a:spLocks/>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10">
              <a:extLst>
                <a:ext uri="{FF2B5EF4-FFF2-40B4-BE49-F238E27FC236}">
                  <a16:creationId xmlns:a16="http://schemas.microsoft.com/office/drawing/2014/main" xmlns="" id="{0F124AD1-2836-4021-96C7-34F883E66E3F}"/>
                </a:ext>
              </a:extLst>
            </p:cNvPr>
            <p:cNvSpPr>
              <a:spLocks/>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11">
              <a:extLst>
                <a:ext uri="{FF2B5EF4-FFF2-40B4-BE49-F238E27FC236}">
                  <a16:creationId xmlns:a16="http://schemas.microsoft.com/office/drawing/2014/main" xmlns="" id="{332AA0B8-C233-4DB5-AC75-325E6A7D2DC5}"/>
                </a:ext>
              </a:extLst>
            </p:cNvPr>
            <p:cNvSpPr>
              <a:spLocks/>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12">
              <a:extLst>
                <a:ext uri="{FF2B5EF4-FFF2-40B4-BE49-F238E27FC236}">
                  <a16:creationId xmlns:a16="http://schemas.microsoft.com/office/drawing/2014/main" xmlns="" id="{D3E52A14-7F62-4683-8DA8-6DA3A69139B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13">
              <a:extLst>
                <a:ext uri="{FF2B5EF4-FFF2-40B4-BE49-F238E27FC236}">
                  <a16:creationId xmlns:a16="http://schemas.microsoft.com/office/drawing/2014/main" xmlns="" id="{9426E82B-4141-4C95-BFA8-55CC58491EAF}"/>
                </a:ext>
              </a:extLst>
            </p:cNvPr>
            <p:cNvSpPr>
              <a:spLocks/>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14">
              <a:extLst>
                <a:ext uri="{FF2B5EF4-FFF2-40B4-BE49-F238E27FC236}">
                  <a16:creationId xmlns:a16="http://schemas.microsoft.com/office/drawing/2014/main" xmlns="" id="{3B9084AA-7E6B-468F-A3D2-05ED2D772A04}"/>
                </a:ext>
              </a:extLst>
            </p:cNvPr>
            <p:cNvSpPr>
              <a:spLocks/>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15">
              <a:extLst>
                <a:ext uri="{FF2B5EF4-FFF2-40B4-BE49-F238E27FC236}">
                  <a16:creationId xmlns:a16="http://schemas.microsoft.com/office/drawing/2014/main" xmlns="" id="{0B6B0169-19AA-4CB1-B7C1-F940CA705EC3}"/>
                </a:ext>
              </a:extLst>
            </p:cNvPr>
            <p:cNvSpPr>
              <a:spLocks/>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16">
              <a:extLst>
                <a:ext uri="{FF2B5EF4-FFF2-40B4-BE49-F238E27FC236}">
                  <a16:creationId xmlns:a16="http://schemas.microsoft.com/office/drawing/2014/main" xmlns="" id="{8EC36C43-5A60-496B-B05D-D5CF223B6D51}"/>
                </a:ext>
              </a:extLst>
            </p:cNvPr>
            <p:cNvSpPr>
              <a:spLocks/>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17">
              <a:extLst>
                <a:ext uri="{FF2B5EF4-FFF2-40B4-BE49-F238E27FC236}">
                  <a16:creationId xmlns:a16="http://schemas.microsoft.com/office/drawing/2014/main" xmlns="" id="{130A9CA7-C240-4723-A43E-FFCAD4E84F29}"/>
                </a:ext>
              </a:extLst>
            </p:cNvPr>
            <p:cNvSpPr>
              <a:spLocks/>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18">
              <a:extLst>
                <a:ext uri="{FF2B5EF4-FFF2-40B4-BE49-F238E27FC236}">
                  <a16:creationId xmlns:a16="http://schemas.microsoft.com/office/drawing/2014/main" xmlns="" id="{62A40C47-E055-4064-8DFF-EFE3CF97F21C}"/>
                </a:ext>
              </a:extLst>
            </p:cNvPr>
            <p:cNvSpPr>
              <a:spLocks/>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19">
              <a:extLst>
                <a:ext uri="{FF2B5EF4-FFF2-40B4-BE49-F238E27FC236}">
                  <a16:creationId xmlns:a16="http://schemas.microsoft.com/office/drawing/2014/main" xmlns="" id="{C0921D60-E7FE-455B-93E0-0516FCC78BB9}"/>
                </a:ext>
              </a:extLst>
            </p:cNvPr>
            <p:cNvSpPr>
              <a:spLocks/>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20">
              <a:extLst>
                <a:ext uri="{FF2B5EF4-FFF2-40B4-BE49-F238E27FC236}">
                  <a16:creationId xmlns:a16="http://schemas.microsoft.com/office/drawing/2014/main" xmlns="" id="{E0ECF4BF-9E0D-428C-846E-4C7285BC6C8C}"/>
                </a:ext>
              </a:extLst>
            </p:cNvPr>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21">
              <a:extLst>
                <a:ext uri="{FF2B5EF4-FFF2-40B4-BE49-F238E27FC236}">
                  <a16:creationId xmlns:a16="http://schemas.microsoft.com/office/drawing/2014/main" xmlns="" id="{87B0BA8A-A23F-4574-80E9-E2F85ECF2229}"/>
                </a:ext>
              </a:extLst>
            </p:cNvPr>
            <p:cNvSpPr>
              <a:spLocks/>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22">
              <a:extLst>
                <a:ext uri="{FF2B5EF4-FFF2-40B4-BE49-F238E27FC236}">
                  <a16:creationId xmlns:a16="http://schemas.microsoft.com/office/drawing/2014/main" xmlns="" id="{4E73602F-C322-4818-A0F1-EA485B6FA38F}"/>
                </a:ext>
              </a:extLst>
            </p:cNvPr>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23">
              <a:extLst>
                <a:ext uri="{FF2B5EF4-FFF2-40B4-BE49-F238E27FC236}">
                  <a16:creationId xmlns:a16="http://schemas.microsoft.com/office/drawing/2014/main" xmlns="" id="{18AAB5B5-BE61-45DC-AE42-B4771D2D4395}"/>
                </a:ext>
              </a:extLst>
            </p:cNvPr>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Freeform 24">
              <a:extLst>
                <a:ext uri="{FF2B5EF4-FFF2-40B4-BE49-F238E27FC236}">
                  <a16:creationId xmlns:a16="http://schemas.microsoft.com/office/drawing/2014/main" xmlns="" id="{5BB1FAD1-0F5F-4D90-9963-C0EF3EC293E0}"/>
                </a:ext>
              </a:extLst>
            </p:cNvPr>
            <p:cNvSpPr>
              <a:spLocks/>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25">
              <a:extLst>
                <a:ext uri="{FF2B5EF4-FFF2-40B4-BE49-F238E27FC236}">
                  <a16:creationId xmlns:a16="http://schemas.microsoft.com/office/drawing/2014/main" xmlns="" id="{EB2FB039-3240-4B91-BE81-93F588C64C1A}"/>
                </a:ext>
              </a:extLst>
            </p:cNvPr>
            <p:cNvSpPr>
              <a:spLocks/>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Freeform 26">
              <a:extLst>
                <a:ext uri="{FF2B5EF4-FFF2-40B4-BE49-F238E27FC236}">
                  <a16:creationId xmlns:a16="http://schemas.microsoft.com/office/drawing/2014/main" xmlns="" id="{5D693A86-82F1-4E90-A4F3-F0730183E1CB}"/>
                </a:ext>
              </a:extLst>
            </p:cNvPr>
            <p:cNvSpPr>
              <a:spLocks/>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27">
              <a:extLst>
                <a:ext uri="{FF2B5EF4-FFF2-40B4-BE49-F238E27FC236}">
                  <a16:creationId xmlns:a16="http://schemas.microsoft.com/office/drawing/2014/main" xmlns="" id="{FB92539D-8844-4BA2-A7D6-F17E480F26EA}"/>
                </a:ext>
              </a:extLst>
            </p:cNvPr>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9" name="Freeform 28">
              <a:extLst>
                <a:ext uri="{FF2B5EF4-FFF2-40B4-BE49-F238E27FC236}">
                  <a16:creationId xmlns:a16="http://schemas.microsoft.com/office/drawing/2014/main" xmlns="" id="{D04A01B0-6A63-4061-92BF-CE2D1ADC8116}"/>
                </a:ext>
              </a:extLst>
            </p:cNvPr>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0" name="Freeform 29">
              <a:extLst>
                <a:ext uri="{FF2B5EF4-FFF2-40B4-BE49-F238E27FC236}">
                  <a16:creationId xmlns:a16="http://schemas.microsoft.com/office/drawing/2014/main" xmlns="" id="{9F999685-FA80-4445-9249-1E673044B120}"/>
                </a:ext>
              </a:extLst>
            </p:cNvPr>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1" name="Freeform 30">
              <a:extLst>
                <a:ext uri="{FF2B5EF4-FFF2-40B4-BE49-F238E27FC236}">
                  <a16:creationId xmlns:a16="http://schemas.microsoft.com/office/drawing/2014/main" xmlns="" id="{83CC2964-CD9A-487D-8750-6573653D004C}"/>
                </a:ext>
              </a:extLst>
            </p:cNvPr>
            <p:cNvSpPr>
              <a:spLocks/>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2" name="Freeform 31">
              <a:extLst>
                <a:ext uri="{FF2B5EF4-FFF2-40B4-BE49-F238E27FC236}">
                  <a16:creationId xmlns:a16="http://schemas.microsoft.com/office/drawing/2014/main" xmlns="" id="{1B824B15-A225-44FB-9E36-AB20DACB09CB}"/>
                </a:ext>
              </a:extLst>
            </p:cNvPr>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3" name="Freeform 32">
              <a:extLst>
                <a:ext uri="{FF2B5EF4-FFF2-40B4-BE49-F238E27FC236}">
                  <a16:creationId xmlns:a16="http://schemas.microsoft.com/office/drawing/2014/main" xmlns="" id="{45978072-099E-414D-BB9A-80AD8C687E59}"/>
                </a:ext>
              </a:extLst>
            </p:cNvPr>
            <p:cNvSpPr>
              <a:spLocks/>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4" name="Freeform 33">
              <a:extLst>
                <a:ext uri="{FF2B5EF4-FFF2-40B4-BE49-F238E27FC236}">
                  <a16:creationId xmlns:a16="http://schemas.microsoft.com/office/drawing/2014/main" xmlns="" id="{60616BD0-4EBA-4511-A6B0-DBC26A2131C8}"/>
                </a:ext>
              </a:extLst>
            </p:cNvPr>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5" name="Freeform 34">
              <a:extLst>
                <a:ext uri="{FF2B5EF4-FFF2-40B4-BE49-F238E27FC236}">
                  <a16:creationId xmlns:a16="http://schemas.microsoft.com/office/drawing/2014/main" xmlns="" id="{6A462896-2B9A-4D5B-9A22-C1AEAB706743}"/>
                </a:ext>
              </a:extLst>
            </p:cNvPr>
            <p:cNvSpPr>
              <a:spLocks/>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6" name="Freeform 35">
              <a:extLst>
                <a:ext uri="{FF2B5EF4-FFF2-40B4-BE49-F238E27FC236}">
                  <a16:creationId xmlns:a16="http://schemas.microsoft.com/office/drawing/2014/main" xmlns="" id="{D4D8ACF1-450B-4B2F-8511-4DC5B237B911}"/>
                </a:ext>
              </a:extLst>
            </p:cNvPr>
            <p:cNvSpPr>
              <a:spLocks/>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7" name="Freeform 36">
              <a:extLst>
                <a:ext uri="{FF2B5EF4-FFF2-40B4-BE49-F238E27FC236}">
                  <a16:creationId xmlns:a16="http://schemas.microsoft.com/office/drawing/2014/main" xmlns="" id="{150492F8-1060-4425-87D3-B416600AC8F5}"/>
                </a:ext>
              </a:extLst>
            </p:cNvPr>
            <p:cNvSpPr>
              <a:spLocks/>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8" name="Freeform 37">
              <a:extLst>
                <a:ext uri="{FF2B5EF4-FFF2-40B4-BE49-F238E27FC236}">
                  <a16:creationId xmlns:a16="http://schemas.microsoft.com/office/drawing/2014/main" xmlns="" id="{8BAAC0BD-5D6F-4680-AE1D-F79E2B969B82}"/>
                </a:ext>
              </a:extLst>
            </p:cNvPr>
            <p:cNvSpPr>
              <a:spLocks/>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9" name="Freeform 38">
              <a:extLst>
                <a:ext uri="{FF2B5EF4-FFF2-40B4-BE49-F238E27FC236}">
                  <a16:creationId xmlns:a16="http://schemas.microsoft.com/office/drawing/2014/main" xmlns="" id="{BBD66F7F-CAF1-4B0E-8911-7D6B2596E34C}"/>
                </a:ext>
              </a:extLst>
            </p:cNvPr>
            <p:cNvSpPr>
              <a:spLocks/>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0" name="Freeform 39">
              <a:extLst>
                <a:ext uri="{FF2B5EF4-FFF2-40B4-BE49-F238E27FC236}">
                  <a16:creationId xmlns:a16="http://schemas.microsoft.com/office/drawing/2014/main" xmlns="" id="{6F8FAED0-ACC0-40E3-BAF3-7E133C63676A}"/>
                </a:ext>
              </a:extLst>
            </p:cNvPr>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Freeform 40">
              <a:extLst>
                <a:ext uri="{FF2B5EF4-FFF2-40B4-BE49-F238E27FC236}">
                  <a16:creationId xmlns:a16="http://schemas.microsoft.com/office/drawing/2014/main" xmlns="" id="{7BFC40B9-721F-499A-990F-720F41C42118}"/>
                </a:ext>
              </a:extLst>
            </p:cNvPr>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2" name="Freeform 41">
              <a:extLst>
                <a:ext uri="{FF2B5EF4-FFF2-40B4-BE49-F238E27FC236}">
                  <a16:creationId xmlns:a16="http://schemas.microsoft.com/office/drawing/2014/main" xmlns="" id="{3145708A-5C33-4370-9DD6-375F82A993C0}"/>
                </a:ext>
              </a:extLst>
            </p:cNvPr>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3" name="Freeform 42">
              <a:extLst>
                <a:ext uri="{FF2B5EF4-FFF2-40B4-BE49-F238E27FC236}">
                  <a16:creationId xmlns:a16="http://schemas.microsoft.com/office/drawing/2014/main" xmlns="" id="{0CD4E83B-9012-4447-9456-E8B8EBBADE37}"/>
                </a:ext>
              </a:extLst>
            </p:cNvPr>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5" name="Freeform 43">
              <a:extLst>
                <a:ext uri="{FF2B5EF4-FFF2-40B4-BE49-F238E27FC236}">
                  <a16:creationId xmlns:a16="http://schemas.microsoft.com/office/drawing/2014/main" xmlns="" id="{2DD5A7FC-E5D4-4189-9F2F-D0C9393F2233}"/>
                </a:ext>
              </a:extLst>
            </p:cNvPr>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6" name="Freeform 44">
              <a:extLst>
                <a:ext uri="{FF2B5EF4-FFF2-40B4-BE49-F238E27FC236}">
                  <a16:creationId xmlns:a16="http://schemas.microsoft.com/office/drawing/2014/main" xmlns="" id="{DF61480D-6042-4E3F-B150-16E6A8A98829}"/>
                </a:ext>
              </a:extLst>
            </p:cNvPr>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7" name="Freeform 45">
              <a:extLst>
                <a:ext uri="{FF2B5EF4-FFF2-40B4-BE49-F238E27FC236}">
                  <a16:creationId xmlns:a16="http://schemas.microsoft.com/office/drawing/2014/main" xmlns="" id="{31408161-D65A-4651-BC0F-ED35B067DC54}"/>
                </a:ext>
              </a:extLst>
            </p:cNvPr>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8" name="Freeform 46">
              <a:extLst>
                <a:ext uri="{FF2B5EF4-FFF2-40B4-BE49-F238E27FC236}">
                  <a16:creationId xmlns:a16="http://schemas.microsoft.com/office/drawing/2014/main" xmlns="" id="{18DCFA21-0B47-448A-BF11-83B3F0C96848}"/>
                </a:ext>
              </a:extLst>
            </p:cNvPr>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9" name="Freeform 47">
              <a:extLst>
                <a:ext uri="{FF2B5EF4-FFF2-40B4-BE49-F238E27FC236}">
                  <a16:creationId xmlns:a16="http://schemas.microsoft.com/office/drawing/2014/main" xmlns="" id="{E85A1442-9790-48EA-971F-3EF44CDCD85A}"/>
                </a:ext>
              </a:extLst>
            </p:cNvPr>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2" name="Freeform 48">
              <a:extLst>
                <a:ext uri="{FF2B5EF4-FFF2-40B4-BE49-F238E27FC236}">
                  <a16:creationId xmlns:a16="http://schemas.microsoft.com/office/drawing/2014/main" xmlns="" id="{EA093005-141E-443F-8F6B-5213F1022687}"/>
                </a:ext>
              </a:extLst>
            </p:cNvPr>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4" name="Freeform 49">
              <a:extLst>
                <a:ext uri="{FF2B5EF4-FFF2-40B4-BE49-F238E27FC236}">
                  <a16:creationId xmlns:a16="http://schemas.microsoft.com/office/drawing/2014/main" xmlns="" id="{015E19CD-5EA7-4D9F-90B8-FAFEB58E0B83}"/>
                </a:ext>
              </a:extLst>
            </p:cNvPr>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5" name="Freeform 50">
              <a:extLst>
                <a:ext uri="{FF2B5EF4-FFF2-40B4-BE49-F238E27FC236}">
                  <a16:creationId xmlns:a16="http://schemas.microsoft.com/office/drawing/2014/main" xmlns="" id="{3ED66428-87D4-464C-B4DD-34F1058B9F25}"/>
                </a:ext>
              </a:extLst>
            </p:cNvPr>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6" name="Freeform 51">
              <a:extLst>
                <a:ext uri="{FF2B5EF4-FFF2-40B4-BE49-F238E27FC236}">
                  <a16:creationId xmlns:a16="http://schemas.microsoft.com/office/drawing/2014/main" xmlns="" id="{EBF6A5E6-4A2D-4F88-A6D6-6153CC822592}"/>
                </a:ext>
              </a:extLst>
            </p:cNvPr>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7" name="Freeform 52">
              <a:extLst>
                <a:ext uri="{FF2B5EF4-FFF2-40B4-BE49-F238E27FC236}">
                  <a16:creationId xmlns:a16="http://schemas.microsoft.com/office/drawing/2014/main" xmlns="" id="{4D861759-8812-47E1-B003-A8F8811576F1}"/>
                </a:ext>
              </a:extLst>
            </p:cNvPr>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53">
              <a:extLst>
                <a:ext uri="{FF2B5EF4-FFF2-40B4-BE49-F238E27FC236}">
                  <a16:creationId xmlns:a16="http://schemas.microsoft.com/office/drawing/2014/main" xmlns="" id="{79CDEF77-C31A-4C0A-BDBD-A9512907090C}"/>
                </a:ext>
              </a:extLst>
            </p:cNvPr>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9" name="Freeform 54">
              <a:extLst>
                <a:ext uri="{FF2B5EF4-FFF2-40B4-BE49-F238E27FC236}">
                  <a16:creationId xmlns:a16="http://schemas.microsoft.com/office/drawing/2014/main" xmlns="" id="{7C2C9B1E-C254-430B-8105-D62345AD9748}"/>
                </a:ext>
              </a:extLst>
            </p:cNvPr>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0" name="Freeform 55">
              <a:extLst>
                <a:ext uri="{FF2B5EF4-FFF2-40B4-BE49-F238E27FC236}">
                  <a16:creationId xmlns:a16="http://schemas.microsoft.com/office/drawing/2014/main" xmlns="" id="{B501E7EB-984E-4D9E-A1F4-1D1E0738A60B}"/>
                </a:ext>
              </a:extLst>
            </p:cNvPr>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56">
              <a:extLst>
                <a:ext uri="{FF2B5EF4-FFF2-40B4-BE49-F238E27FC236}">
                  <a16:creationId xmlns:a16="http://schemas.microsoft.com/office/drawing/2014/main" xmlns="" id="{C7113139-C502-450C-AE4D-42E4F572B411}"/>
                </a:ext>
              </a:extLst>
            </p:cNvPr>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57">
              <a:extLst>
                <a:ext uri="{FF2B5EF4-FFF2-40B4-BE49-F238E27FC236}">
                  <a16:creationId xmlns:a16="http://schemas.microsoft.com/office/drawing/2014/main" xmlns="" id="{D01E3564-B0EC-4CBF-A7A2-723A7E897152}"/>
                </a:ext>
              </a:extLst>
            </p:cNvPr>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58">
              <a:extLst>
                <a:ext uri="{FF2B5EF4-FFF2-40B4-BE49-F238E27FC236}">
                  <a16:creationId xmlns:a16="http://schemas.microsoft.com/office/drawing/2014/main" xmlns="" id="{1B9439AC-9869-4EBA-A238-13AEF94D8A0E}"/>
                </a:ext>
              </a:extLst>
            </p:cNvPr>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59">
              <a:extLst>
                <a:ext uri="{FF2B5EF4-FFF2-40B4-BE49-F238E27FC236}">
                  <a16:creationId xmlns:a16="http://schemas.microsoft.com/office/drawing/2014/main" xmlns="" id="{0009E3C2-210A-46B2-9E40-4E63B9E11062}"/>
                </a:ext>
              </a:extLst>
            </p:cNvPr>
            <p:cNvSpPr>
              <a:spLocks/>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60">
              <a:extLst>
                <a:ext uri="{FF2B5EF4-FFF2-40B4-BE49-F238E27FC236}">
                  <a16:creationId xmlns:a16="http://schemas.microsoft.com/office/drawing/2014/main" xmlns="" id="{AF08C2DE-B9CF-4F7F-BAAE-2D9B48AE3E0E}"/>
                </a:ext>
              </a:extLst>
            </p:cNvPr>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61">
              <a:extLst>
                <a:ext uri="{FF2B5EF4-FFF2-40B4-BE49-F238E27FC236}">
                  <a16:creationId xmlns:a16="http://schemas.microsoft.com/office/drawing/2014/main" xmlns="" id="{24A7534C-BB4D-4466-8BF0-ED10A23AFFD1}"/>
                </a:ext>
              </a:extLst>
            </p:cNvPr>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62">
              <a:extLst>
                <a:ext uri="{FF2B5EF4-FFF2-40B4-BE49-F238E27FC236}">
                  <a16:creationId xmlns:a16="http://schemas.microsoft.com/office/drawing/2014/main" xmlns="" id="{D4570260-9C02-47B2-B9AB-992C3E6DBCE8}"/>
                </a:ext>
              </a:extLst>
            </p:cNvPr>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63">
              <a:extLst>
                <a:ext uri="{FF2B5EF4-FFF2-40B4-BE49-F238E27FC236}">
                  <a16:creationId xmlns:a16="http://schemas.microsoft.com/office/drawing/2014/main" xmlns="" id="{D809793E-5BEC-4E51-B1D4-120AD58F28A2}"/>
                </a:ext>
              </a:extLst>
            </p:cNvPr>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64">
              <a:extLst>
                <a:ext uri="{FF2B5EF4-FFF2-40B4-BE49-F238E27FC236}">
                  <a16:creationId xmlns:a16="http://schemas.microsoft.com/office/drawing/2014/main" xmlns="" id="{84345FFB-2BD7-472C-9754-A73C9E051772}"/>
                </a:ext>
              </a:extLst>
            </p:cNvPr>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65">
              <a:extLst>
                <a:ext uri="{FF2B5EF4-FFF2-40B4-BE49-F238E27FC236}">
                  <a16:creationId xmlns:a16="http://schemas.microsoft.com/office/drawing/2014/main" xmlns="" id="{4090374E-F1AB-4515-8272-2C2CF722D601}"/>
                </a:ext>
              </a:extLst>
            </p:cNvPr>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5" name="Freeform 66">
              <a:extLst>
                <a:ext uri="{FF2B5EF4-FFF2-40B4-BE49-F238E27FC236}">
                  <a16:creationId xmlns:a16="http://schemas.microsoft.com/office/drawing/2014/main" xmlns="" id="{F8BD8154-438A-4B2F-842E-CB7F41DBDB55}"/>
                </a:ext>
              </a:extLst>
            </p:cNvPr>
            <p:cNvSpPr>
              <a:spLocks/>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6" name="Freeform 67">
              <a:extLst>
                <a:ext uri="{FF2B5EF4-FFF2-40B4-BE49-F238E27FC236}">
                  <a16:creationId xmlns:a16="http://schemas.microsoft.com/office/drawing/2014/main" xmlns="" id="{C5F90A6B-3EF8-4A6F-82A2-D715290370DF}"/>
                </a:ext>
              </a:extLst>
            </p:cNvPr>
            <p:cNvSpPr>
              <a:spLocks/>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 name="Freeform 68">
              <a:extLst>
                <a:ext uri="{FF2B5EF4-FFF2-40B4-BE49-F238E27FC236}">
                  <a16:creationId xmlns:a16="http://schemas.microsoft.com/office/drawing/2014/main" xmlns="" id="{412103B3-F02C-4866-9DBB-C3A7A1EFDF81}"/>
                </a:ext>
              </a:extLst>
            </p:cNvPr>
            <p:cNvSpPr>
              <a:spLocks/>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8" name="Freeform 69">
              <a:extLst>
                <a:ext uri="{FF2B5EF4-FFF2-40B4-BE49-F238E27FC236}">
                  <a16:creationId xmlns:a16="http://schemas.microsoft.com/office/drawing/2014/main" xmlns="" id="{F41E5FED-2269-4509-B704-96CA91C8D6A7}"/>
                </a:ext>
              </a:extLst>
            </p:cNvPr>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9" name="Freeform 70">
              <a:extLst>
                <a:ext uri="{FF2B5EF4-FFF2-40B4-BE49-F238E27FC236}">
                  <a16:creationId xmlns:a16="http://schemas.microsoft.com/office/drawing/2014/main" xmlns="" id="{1D31B44C-B9CF-45B8-AF1C-70C58346BCFC}"/>
                </a:ext>
              </a:extLst>
            </p:cNvPr>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71">
              <a:extLst>
                <a:ext uri="{FF2B5EF4-FFF2-40B4-BE49-F238E27FC236}">
                  <a16:creationId xmlns:a16="http://schemas.microsoft.com/office/drawing/2014/main" xmlns="" id="{89FAE004-52B4-4A00-92C0-C35CC86046EA}"/>
                </a:ext>
              </a:extLst>
            </p:cNvPr>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72">
              <a:extLst>
                <a:ext uri="{FF2B5EF4-FFF2-40B4-BE49-F238E27FC236}">
                  <a16:creationId xmlns:a16="http://schemas.microsoft.com/office/drawing/2014/main" xmlns="" id="{ABA4B924-44E4-4CB7-98FB-6AE96C122A89}"/>
                </a:ext>
              </a:extLst>
            </p:cNvPr>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73">
              <a:extLst>
                <a:ext uri="{FF2B5EF4-FFF2-40B4-BE49-F238E27FC236}">
                  <a16:creationId xmlns:a16="http://schemas.microsoft.com/office/drawing/2014/main" xmlns="" id="{F61D5AD2-E4A3-4FB7-8D94-3F8B5B27C84A}"/>
                </a:ext>
              </a:extLst>
            </p:cNvPr>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74">
              <a:extLst>
                <a:ext uri="{FF2B5EF4-FFF2-40B4-BE49-F238E27FC236}">
                  <a16:creationId xmlns:a16="http://schemas.microsoft.com/office/drawing/2014/main" xmlns="" id="{C381A412-85B2-46A4-8454-452B50F40F34}"/>
                </a:ext>
              </a:extLst>
            </p:cNvPr>
            <p:cNvSpPr>
              <a:spLocks/>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75">
              <a:extLst>
                <a:ext uri="{FF2B5EF4-FFF2-40B4-BE49-F238E27FC236}">
                  <a16:creationId xmlns:a16="http://schemas.microsoft.com/office/drawing/2014/main" xmlns="" id="{6BBA59C2-7EA9-49C3-B45D-505E3DE60DE1}"/>
                </a:ext>
              </a:extLst>
            </p:cNvPr>
            <p:cNvSpPr>
              <a:spLocks/>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76">
              <a:extLst>
                <a:ext uri="{FF2B5EF4-FFF2-40B4-BE49-F238E27FC236}">
                  <a16:creationId xmlns:a16="http://schemas.microsoft.com/office/drawing/2014/main" xmlns="" id="{D2016492-221B-4D45-AF72-C3DDB18315D5}"/>
                </a:ext>
              </a:extLst>
            </p:cNvPr>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77">
              <a:extLst>
                <a:ext uri="{FF2B5EF4-FFF2-40B4-BE49-F238E27FC236}">
                  <a16:creationId xmlns:a16="http://schemas.microsoft.com/office/drawing/2014/main" xmlns="" id="{E06C03CB-B718-4FF6-89A1-5621AC74C83F}"/>
                </a:ext>
              </a:extLst>
            </p:cNvPr>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3" name="Freeform 78">
              <a:extLst>
                <a:ext uri="{FF2B5EF4-FFF2-40B4-BE49-F238E27FC236}">
                  <a16:creationId xmlns:a16="http://schemas.microsoft.com/office/drawing/2014/main" xmlns="" id="{D1190379-84F6-437E-8A09-3CE2C10CB448}"/>
                </a:ext>
              </a:extLst>
            </p:cNvPr>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79">
              <a:extLst>
                <a:ext uri="{FF2B5EF4-FFF2-40B4-BE49-F238E27FC236}">
                  <a16:creationId xmlns:a16="http://schemas.microsoft.com/office/drawing/2014/main" xmlns="" id="{F36D0E01-9919-4579-A7A4-3145BDA7445D}"/>
                </a:ext>
              </a:extLst>
            </p:cNvPr>
            <p:cNvSpPr>
              <a:spLocks/>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80">
              <a:extLst>
                <a:ext uri="{FF2B5EF4-FFF2-40B4-BE49-F238E27FC236}">
                  <a16:creationId xmlns:a16="http://schemas.microsoft.com/office/drawing/2014/main" xmlns="" id="{F1156FB7-FE6C-4CE7-AF25-56BDB409F2E7}"/>
                </a:ext>
              </a:extLst>
            </p:cNvPr>
            <p:cNvSpPr>
              <a:spLocks/>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81">
              <a:extLst>
                <a:ext uri="{FF2B5EF4-FFF2-40B4-BE49-F238E27FC236}">
                  <a16:creationId xmlns:a16="http://schemas.microsoft.com/office/drawing/2014/main" xmlns="" id="{3102D674-095F-4421-966E-3ACFE689ED9E}"/>
                </a:ext>
              </a:extLst>
            </p:cNvPr>
            <p:cNvSpPr>
              <a:spLocks/>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82">
              <a:extLst>
                <a:ext uri="{FF2B5EF4-FFF2-40B4-BE49-F238E27FC236}">
                  <a16:creationId xmlns:a16="http://schemas.microsoft.com/office/drawing/2014/main" xmlns="" id="{31C37194-1BBE-4EFB-B858-5E9D8AE9ACA6}"/>
                </a:ext>
              </a:extLst>
            </p:cNvPr>
            <p:cNvSpPr>
              <a:spLocks/>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6" name="Freeform 83">
              <a:extLst>
                <a:ext uri="{FF2B5EF4-FFF2-40B4-BE49-F238E27FC236}">
                  <a16:creationId xmlns:a16="http://schemas.microsoft.com/office/drawing/2014/main" xmlns="" id="{E61E678B-576A-4B7E-9C4F-BFFF6AF3096F}"/>
                </a:ext>
              </a:extLst>
            </p:cNvPr>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7" name="Oval 84">
              <a:extLst>
                <a:ext uri="{FF2B5EF4-FFF2-40B4-BE49-F238E27FC236}">
                  <a16:creationId xmlns:a16="http://schemas.microsoft.com/office/drawing/2014/main" xmlns="" id="{F02AB796-918C-42ED-9F15-E451090B3AE5}"/>
                </a:ext>
              </a:extLst>
            </p:cNvPr>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2" name="Freeform 85">
              <a:extLst>
                <a:ext uri="{FF2B5EF4-FFF2-40B4-BE49-F238E27FC236}">
                  <a16:creationId xmlns:a16="http://schemas.microsoft.com/office/drawing/2014/main" xmlns="" id="{F23A3C2E-2839-4C3B-8B35-0C56C5037EA7}"/>
                </a:ext>
              </a:extLst>
            </p:cNvPr>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3" name="Freeform 86">
              <a:extLst>
                <a:ext uri="{FF2B5EF4-FFF2-40B4-BE49-F238E27FC236}">
                  <a16:creationId xmlns:a16="http://schemas.microsoft.com/office/drawing/2014/main" xmlns="" id="{75E1BB1B-A0AA-47B6-9FA9-D521E414C43E}"/>
                </a:ext>
              </a:extLst>
            </p:cNvPr>
            <p:cNvSpPr>
              <a:spLocks/>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2" name="Freeform 87">
              <a:extLst>
                <a:ext uri="{FF2B5EF4-FFF2-40B4-BE49-F238E27FC236}">
                  <a16:creationId xmlns:a16="http://schemas.microsoft.com/office/drawing/2014/main" xmlns="" id="{EC3BF572-6E8E-469E-8848-448F46C4B112}"/>
                </a:ext>
              </a:extLst>
            </p:cNvPr>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3" name="Oval 88">
              <a:extLst>
                <a:ext uri="{FF2B5EF4-FFF2-40B4-BE49-F238E27FC236}">
                  <a16:creationId xmlns:a16="http://schemas.microsoft.com/office/drawing/2014/main" xmlns="" id="{09D11003-D3B4-4B8A-8153-AB84CE470C77}"/>
                </a:ext>
              </a:extLst>
            </p:cNvPr>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4" name="Freeform 89">
              <a:extLst>
                <a:ext uri="{FF2B5EF4-FFF2-40B4-BE49-F238E27FC236}">
                  <a16:creationId xmlns:a16="http://schemas.microsoft.com/office/drawing/2014/main" xmlns="" id="{0ECDC7EA-A798-42E4-945F-A2DF27368739}"/>
                </a:ext>
              </a:extLst>
            </p:cNvPr>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5" name="Oval 90">
              <a:extLst>
                <a:ext uri="{FF2B5EF4-FFF2-40B4-BE49-F238E27FC236}">
                  <a16:creationId xmlns:a16="http://schemas.microsoft.com/office/drawing/2014/main" xmlns="" id="{FB0E092E-1823-4553-85F8-FFA15966A264}"/>
                </a:ext>
              </a:extLst>
            </p:cNvPr>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6" name="Freeform 91">
              <a:extLst>
                <a:ext uri="{FF2B5EF4-FFF2-40B4-BE49-F238E27FC236}">
                  <a16:creationId xmlns:a16="http://schemas.microsoft.com/office/drawing/2014/main" xmlns="" id="{56A46D2E-F130-473A-84EA-02B2158D5857}"/>
                </a:ext>
              </a:extLst>
            </p:cNvPr>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7" name="Freeform 92">
              <a:extLst>
                <a:ext uri="{FF2B5EF4-FFF2-40B4-BE49-F238E27FC236}">
                  <a16:creationId xmlns:a16="http://schemas.microsoft.com/office/drawing/2014/main" xmlns="" id="{D0D33E73-A752-4A28-8C0B-B6FBC1CCE149}"/>
                </a:ext>
              </a:extLst>
            </p:cNvPr>
            <p:cNvSpPr>
              <a:spLocks/>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8" name="Freeform 93">
              <a:extLst>
                <a:ext uri="{FF2B5EF4-FFF2-40B4-BE49-F238E27FC236}">
                  <a16:creationId xmlns:a16="http://schemas.microsoft.com/office/drawing/2014/main" xmlns="" id="{56124D14-4371-4800-9215-0C3449843294}"/>
                </a:ext>
              </a:extLst>
            </p:cNvPr>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9" name="Freeform 94">
              <a:extLst>
                <a:ext uri="{FF2B5EF4-FFF2-40B4-BE49-F238E27FC236}">
                  <a16:creationId xmlns:a16="http://schemas.microsoft.com/office/drawing/2014/main" xmlns="" id="{69D137D3-A7C1-4E1C-B175-69C72B0CC98B}"/>
                </a:ext>
              </a:extLst>
            </p:cNvPr>
            <p:cNvSpPr>
              <a:spLocks/>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0" name="Freeform 95">
              <a:extLst>
                <a:ext uri="{FF2B5EF4-FFF2-40B4-BE49-F238E27FC236}">
                  <a16:creationId xmlns:a16="http://schemas.microsoft.com/office/drawing/2014/main" xmlns="" id="{7A312A17-0728-4DA6-A438-7082A11F74DD}"/>
                </a:ext>
              </a:extLst>
            </p:cNvPr>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1" name="Oval 96">
              <a:extLst>
                <a:ext uri="{FF2B5EF4-FFF2-40B4-BE49-F238E27FC236}">
                  <a16:creationId xmlns:a16="http://schemas.microsoft.com/office/drawing/2014/main" xmlns="" id="{552FF8F0-A7AC-49E3-B75B-33F984DC171B}"/>
                </a:ext>
              </a:extLst>
            </p:cNvPr>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2" name="Freeform 97">
              <a:extLst>
                <a:ext uri="{FF2B5EF4-FFF2-40B4-BE49-F238E27FC236}">
                  <a16:creationId xmlns:a16="http://schemas.microsoft.com/office/drawing/2014/main" xmlns="" id="{74767D50-F1F1-43BB-BBB9-2DFA124E8CCA}"/>
                </a:ext>
              </a:extLst>
            </p:cNvPr>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3" name="Freeform 98">
              <a:extLst>
                <a:ext uri="{FF2B5EF4-FFF2-40B4-BE49-F238E27FC236}">
                  <a16:creationId xmlns:a16="http://schemas.microsoft.com/office/drawing/2014/main" xmlns="" id="{0230015D-8393-4EE0-AF9F-C74302BC48D6}"/>
                </a:ext>
              </a:extLst>
            </p:cNvPr>
            <p:cNvSpPr>
              <a:spLocks/>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4" name="Freeform 99">
              <a:extLst>
                <a:ext uri="{FF2B5EF4-FFF2-40B4-BE49-F238E27FC236}">
                  <a16:creationId xmlns:a16="http://schemas.microsoft.com/office/drawing/2014/main" xmlns="" id="{C3931F7B-402C-4254-9E23-85403E30EEDC}"/>
                </a:ext>
              </a:extLst>
            </p:cNvPr>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5" name="Freeform 100">
              <a:extLst>
                <a:ext uri="{FF2B5EF4-FFF2-40B4-BE49-F238E27FC236}">
                  <a16:creationId xmlns:a16="http://schemas.microsoft.com/office/drawing/2014/main" xmlns="" id="{786FE0A4-B92A-48AC-A068-D7D900B2CA99}"/>
                </a:ext>
              </a:extLst>
            </p:cNvPr>
            <p:cNvSpPr>
              <a:spLocks/>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6" name="Freeform 101">
              <a:extLst>
                <a:ext uri="{FF2B5EF4-FFF2-40B4-BE49-F238E27FC236}">
                  <a16:creationId xmlns:a16="http://schemas.microsoft.com/office/drawing/2014/main" xmlns="" id="{73A5F9AA-C437-44F9-92ED-2CC2D2F78359}"/>
                </a:ext>
              </a:extLst>
            </p:cNvPr>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7" name="Freeform 102">
              <a:extLst>
                <a:ext uri="{FF2B5EF4-FFF2-40B4-BE49-F238E27FC236}">
                  <a16:creationId xmlns:a16="http://schemas.microsoft.com/office/drawing/2014/main" xmlns="" id="{AE20D0E1-2D12-49FE-A7D9-508D665D5C2E}"/>
                </a:ext>
              </a:extLst>
            </p:cNvPr>
            <p:cNvSpPr>
              <a:spLocks/>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8" name="Freeform 103">
              <a:extLst>
                <a:ext uri="{FF2B5EF4-FFF2-40B4-BE49-F238E27FC236}">
                  <a16:creationId xmlns:a16="http://schemas.microsoft.com/office/drawing/2014/main" xmlns="" id="{826225CF-6C56-414C-B906-5676C9F93295}"/>
                </a:ext>
              </a:extLst>
            </p:cNvPr>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9" name="Freeform 104">
              <a:extLst>
                <a:ext uri="{FF2B5EF4-FFF2-40B4-BE49-F238E27FC236}">
                  <a16:creationId xmlns:a16="http://schemas.microsoft.com/office/drawing/2014/main" xmlns="" id="{8BA65693-CFC2-445B-9477-C05E76191963}"/>
                </a:ext>
              </a:extLst>
            </p:cNvPr>
            <p:cNvSpPr>
              <a:spLocks/>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0" name="Freeform 105">
              <a:extLst>
                <a:ext uri="{FF2B5EF4-FFF2-40B4-BE49-F238E27FC236}">
                  <a16:creationId xmlns:a16="http://schemas.microsoft.com/office/drawing/2014/main" xmlns="" id="{0A9C7C59-E3AA-4D48-BC1E-EDBBC5462C5B}"/>
                </a:ext>
              </a:extLst>
            </p:cNvPr>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1" name="Freeform 106">
              <a:extLst>
                <a:ext uri="{FF2B5EF4-FFF2-40B4-BE49-F238E27FC236}">
                  <a16:creationId xmlns:a16="http://schemas.microsoft.com/office/drawing/2014/main" xmlns="" id="{3D9C101F-CF8A-4F3D-A8B8-976164F1218F}"/>
                </a:ext>
              </a:extLst>
            </p:cNvPr>
            <p:cNvSpPr>
              <a:spLocks/>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2" name="Freeform 107">
              <a:extLst>
                <a:ext uri="{FF2B5EF4-FFF2-40B4-BE49-F238E27FC236}">
                  <a16:creationId xmlns:a16="http://schemas.microsoft.com/office/drawing/2014/main" xmlns="" id="{8DD4BF26-59DA-4ADD-97C3-AFB50E71B257}"/>
                </a:ext>
              </a:extLst>
            </p:cNvPr>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3" name="Oval 108">
              <a:extLst>
                <a:ext uri="{FF2B5EF4-FFF2-40B4-BE49-F238E27FC236}">
                  <a16:creationId xmlns:a16="http://schemas.microsoft.com/office/drawing/2014/main" xmlns="" id="{1D1F5449-C96F-4B74-AB4E-CB266A01B51A}"/>
                </a:ext>
              </a:extLst>
            </p:cNvPr>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4" name="Freeform 109">
              <a:extLst>
                <a:ext uri="{FF2B5EF4-FFF2-40B4-BE49-F238E27FC236}">
                  <a16:creationId xmlns:a16="http://schemas.microsoft.com/office/drawing/2014/main" xmlns="" id="{DEDA8CAF-5118-4605-A456-D9F03F7DE040}"/>
                </a:ext>
              </a:extLst>
            </p:cNvPr>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5" name="Freeform 110">
              <a:extLst>
                <a:ext uri="{FF2B5EF4-FFF2-40B4-BE49-F238E27FC236}">
                  <a16:creationId xmlns:a16="http://schemas.microsoft.com/office/drawing/2014/main" xmlns="" id="{335F6882-B38C-46BC-8452-D8470DA01C97}"/>
                </a:ext>
              </a:extLst>
            </p:cNvPr>
            <p:cNvSpPr>
              <a:spLocks/>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6" name="Freeform 111">
              <a:extLst>
                <a:ext uri="{FF2B5EF4-FFF2-40B4-BE49-F238E27FC236}">
                  <a16:creationId xmlns:a16="http://schemas.microsoft.com/office/drawing/2014/main" xmlns="" id="{C47F2F67-9582-49CC-B2AC-C5A9D44DEC96}"/>
                </a:ext>
              </a:extLst>
            </p:cNvPr>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7" name="Oval 112">
              <a:extLst>
                <a:ext uri="{FF2B5EF4-FFF2-40B4-BE49-F238E27FC236}">
                  <a16:creationId xmlns:a16="http://schemas.microsoft.com/office/drawing/2014/main" xmlns="" id="{12A5BD40-30A3-471D-BF6B-0BD8248C5FCD}"/>
                </a:ext>
              </a:extLst>
            </p:cNvPr>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8" name="Freeform 113">
              <a:extLst>
                <a:ext uri="{FF2B5EF4-FFF2-40B4-BE49-F238E27FC236}">
                  <a16:creationId xmlns:a16="http://schemas.microsoft.com/office/drawing/2014/main" xmlns="" id="{0FA9DCA5-3E9D-4017-8C47-CE27879F3BFE}"/>
                </a:ext>
              </a:extLst>
            </p:cNvPr>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9" name="Freeform 114">
              <a:extLst>
                <a:ext uri="{FF2B5EF4-FFF2-40B4-BE49-F238E27FC236}">
                  <a16:creationId xmlns:a16="http://schemas.microsoft.com/office/drawing/2014/main" xmlns="" id="{FCBF3B97-90A3-4063-811C-5CB92B3F408C}"/>
                </a:ext>
              </a:extLst>
            </p:cNvPr>
            <p:cNvSpPr>
              <a:spLocks/>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0" name="Freeform 115">
              <a:extLst>
                <a:ext uri="{FF2B5EF4-FFF2-40B4-BE49-F238E27FC236}">
                  <a16:creationId xmlns:a16="http://schemas.microsoft.com/office/drawing/2014/main" xmlns="" id="{D3ABC836-AC6C-4CF6-91D8-07E210080AF5}"/>
                </a:ext>
              </a:extLst>
            </p:cNvPr>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1" name="Freeform 116">
              <a:extLst>
                <a:ext uri="{FF2B5EF4-FFF2-40B4-BE49-F238E27FC236}">
                  <a16:creationId xmlns:a16="http://schemas.microsoft.com/office/drawing/2014/main" xmlns="" id="{61D0E8C1-70EE-4B58-A520-D3D350357F8D}"/>
                </a:ext>
              </a:extLst>
            </p:cNvPr>
            <p:cNvSpPr>
              <a:spLocks/>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2" name="Freeform 117">
              <a:extLst>
                <a:ext uri="{FF2B5EF4-FFF2-40B4-BE49-F238E27FC236}">
                  <a16:creationId xmlns:a16="http://schemas.microsoft.com/office/drawing/2014/main" xmlns="" id="{F26E193F-43B9-4FA6-90F0-D0FFC7C8A3D5}"/>
                </a:ext>
              </a:extLst>
            </p:cNvPr>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3" name="Freeform 118">
              <a:extLst>
                <a:ext uri="{FF2B5EF4-FFF2-40B4-BE49-F238E27FC236}">
                  <a16:creationId xmlns:a16="http://schemas.microsoft.com/office/drawing/2014/main" xmlns="" id="{EAC226A4-9ECC-4C03-970A-10B2E024948A}"/>
                </a:ext>
              </a:extLst>
            </p:cNvPr>
            <p:cNvSpPr>
              <a:spLocks/>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4" name="Freeform 119">
              <a:extLst>
                <a:ext uri="{FF2B5EF4-FFF2-40B4-BE49-F238E27FC236}">
                  <a16:creationId xmlns:a16="http://schemas.microsoft.com/office/drawing/2014/main" xmlns="" id="{A55810CE-DE2C-4101-92C7-795484F1D697}"/>
                </a:ext>
              </a:extLst>
            </p:cNvPr>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5" name="Freeform 120">
              <a:extLst>
                <a:ext uri="{FF2B5EF4-FFF2-40B4-BE49-F238E27FC236}">
                  <a16:creationId xmlns:a16="http://schemas.microsoft.com/office/drawing/2014/main" xmlns="" id="{5761DFBC-543B-4E35-B8CB-CA804E6EB049}"/>
                </a:ext>
              </a:extLst>
            </p:cNvPr>
            <p:cNvSpPr>
              <a:spLocks/>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6" name="Freeform 121">
              <a:extLst>
                <a:ext uri="{FF2B5EF4-FFF2-40B4-BE49-F238E27FC236}">
                  <a16:creationId xmlns:a16="http://schemas.microsoft.com/office/drawing/2014/main" xmlns="" id="{AEE7F9EF-37AD-4621-9E97-09FDF99AB565}"/>
                </a:ext>
              </a:extLst>
            </p:cNvPr>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7" name="Freeform 122">
              <a:extLst>
                <a:ext uri="{FF2B5EF4-FFF2-40B4-BE49-F238E27FC236}">
                  <a16:creationId xmlns:a16="http://schemas.microsoft.com/office/drawing/2014/main" xmlns="" id="{7AD6C6CA-DA2B-4C40-A169-7AE955C662A5}"/>
                </a:ext>
              </a:extLst>
            </p:cNvPr>
            <p:cNvSpPr>
              <a:spLocks/>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8" name="Freeform 123">
              <a:extLst>
                <a:ext uri="{FF2B5EF4-FFF2-40B4-BE49-F238E27FC236}">
                  <a16:creationId xmlns:a16="http://schemas.microsoft.com/office/drawing/2014/main" xmlns="" id="{37BE2006-5AE0-4E66-BC7E-CD9427EC049D}"/>
                </a:ext>
              </a:extLst>
            </p:cNvPr>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9" name="Oval 124">
              <a:extLst>
                <a:ext uri="{FF2B5EF4-FFF2-40B4-BE49-F238E27FC236}">
                  <a16:creationId xmlns:a16="http://schemas.microsoft.com/office/drawing/2014/main" xmlns="" id="{3FB56D5A-F2CE-4D7B-B164-197415701309}"/>
                </a:ext>
              </a:extLst>
            </p:cNvPr>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0" name="Freeform 125">
              <a:extLst>
                <a:ext uri="{FF2B5EF4-FFF2-40B4-BE49-F238E27FC236}">
                  <a16:creationId xmlns:a16="http://schemas.microsoft.com/office/drawing/2014/main" xmlns="" id="{C43010DC-AA5E-4CBA-8669-F56008E19E10}"/>
                </a:ext>
              </a:extLst>
            </p:cNvPr>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1" name="Freeform 126">
              <a:extLst>
                <a:ext uri="{FF2B5EF4-FFF2-40B4-BE49-F238E27FC236}">
                  <a16:creationId xmlns:a16="http://schemas.microsoft.com/office/drawing/2014/main" xmlns="" id="{75F8ADA7-F971-4264-B634-432F14EF3429}"/>
                </a:ext>
              </a:extLst>
            </p:cNvPr>
            <p:cNvSpPr>
              <a:spLocks/>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2" name="Freeform 127">
              <a:extLst>
                <a:ext uri="{FF2B5EF4-FFF2-40B4-BE49-F238E27FC236}">
                  <a16:creationId xmlns:a16="http://schemas.microsoft.com/office/drawing/2014/main" xmlns="" id="{BA2A242E-3098-46DF-89BC-97EFB54E9823}"/>
                </a:ext>
              </a:extLst>
            </p:cNvPr>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3" name="Oval 128">
              <a:extLst>
                <a:ext uri="{FF2B5EF4-FFF2-40B4-BE49-F238E27FC236}">
                  <a16:creationId xmlns:a16="http://schemas.microsoft.com/office/drawing/2014/main" xmlns="" id="{835DE634-F192-43AB-BED9-E4512813577C}"/>
                </a:ext>
              </a:extLst>
            </p:cNvPr>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4" name="Freeform 129">
              <a:extLst>
                <a:ext uri="{FF2B5EF4-FFF2-40B4-BE49-F238E27FC236}">
                  <a16:creationId xmlns:a16="http://schemas.microsoft.com/office/drawing/2014/main" xmlns="" id="{5390C779-3E49-4359-B20F-EABCF96578B6}"/>
                </a:ext>
              </a:extLst>
            </p:cNvPr>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5" name="Freeform 130">
              <a:extLst>
                <a:ext uri="{FF2B5EF4-FFF2-40B4-BE49-F238E27FC236}">
                  <a16:creationId xmlns:a16="http://schemas.microsoft.com/office/drawing/2014/main" xmlns="" id="{AE3C22E7-F421-4D37-A480-B1BD3ACC46EC}"/>
                </a:ext>
              </a:extLst>
            </p:cNvPr>
            <p:cNvSpPr>
              <a:spLocks/>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6" name="Freeform 131">
              <a:extLst>
                <a:ext uri="{FF2B5EF4-FFF2-40B4-BE49-F238E27FC236}">
                  <a16:creationId xmlns:a16="http://schemas.microsoft.com/office/drawing/2014/main" xmlns="" id="{5FE97711-1022-4E1C-B9B0-F9137148B317}"/>
                </a:ext>
              </a:extLst>
            </p:cNvPr>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7" name="Oval 132">
              <a:extLst>
                <a:ext uri="{FF2B5EF4-FFF2-40B4-BE49-F238E27FC236}">
                  <a16:creationId xmlns:a16="http://schemas.microsoft.com/office/drawing/2014/main" xmlns="" id="{AB06E105-9813-4F37-83C6-9E6CE4B0F788}"/>
                </a:ext>
              </a:extLst>
            </p:cNvPr>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8" name="Freeform 133">
              <a:extLst>
                <a:ext uri="{FF2B5EF4-FFF2-40B4-BE49-F238E27FC236}">
                  <a16:creationId xmlns:a16="http://schemas.microsoft.com/office/drawing/2014/main" xmlns="" id="{EDD4F753-9576-4D03-AE9D-97475506F65F}"/>
                </a:ext>
              </a:extLst>
            </p:cNvPr>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9" name="Freeform 134">
              <a:extLst>
                <a:ext uri="{FF2B5EF4-FFF2-40B4-BE49-F238E27FC236}">
                  <a16:creationId xmlns:a16="http://schemas.microsoft.com/office/drawing/2014/main" xmlns="" id="{503FA9B9-E40F-462C-AC0D-953AFBFD0384}"/>
                </a:ext>
              </a:extLst>
            </p:cNvPr>
            <p:cNvSpPr>
              <a:spLocks/>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0" name="Freeform 135">
              <a:extLst>
                <a:ext uri="{FF2B5EF4-FFF2-40B4-BE49-F238E27FC236}">
                  <a16:creationId xmlns:a16="http://schemas.microsoft.com/office/drawing/2014/main" xmlns="" id="{14C82515-4D88-4D4F-BC8C-ABBE5EED2D4D}"/>
                </a:ext>
              </a:extLst>
            </p:cNvPr>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1" name="Oval 136">
              <a:extLst>
                <a:ext uri="{FF2B5EF4-FFF2-40B4-BE49-F238E27FC236}">
                  <a16:creationId xmlns:a16="http://schemas.microsoft.com/office/drawing/2014/main" xmlns="" id="{CDECAF3F-B3CE-475B-993B-BEB3C27311F6}"/>
                </a:ext>
              </a:extLst>
            </p:cNvPr>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2" name="Freeform 137">
              <a:extLst>
                <a:ext uri="{FF2B5EF4-FFF2-40B4-BE49-F238E27FC236}">
                  <a16:creationId xmlns:a16="http://schemas.microsoft.com/office/drawing/2014/main" xmlns="" id="{7FF74D14-376E-4E6F-9519-D9438C84938A}"/>
                </a:ext>
              </a:extLst>
            </p:cNvPr>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3" name="Freeform 138">
              <a:extLst>
                <a:ext uri="{FF2B5EF4-FFF2-40B4-BE49-F238E27FC236}">
                  <a16:creationId xmlns:a16="http://schemas.microsoft.com/office/drawing/2014/main" xmlns="" id="{0B9FAF0E-07BF-4435-A8AD-48A7E99ACF2B}"/>
                </a:ext>
              </a:extLst>
            </p:cNvPr>
            <p:cNvSpPr>
              <a:spLocks/>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4" name="Freeform 139">
              <a:extLst>
                <a:ext uri="{FF2B5EF4-FFF2-40B4-BE49-F238E27FC236}">
                  <a16:creationId xmlns:a16="http://schemas.microsoft.com/office/drawing/2014/main" xmlns="" id="{1F52829A-50EA-4793-A1B5-D76BE39CBC12}"/>
                </a:ext>
              </a:extLst>
            </p:cNvPr>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 name="Oval 140">
              <a:extLst>
                <a:ext uri="{FF2B5EF4-FFF2-40B4-BE49-F238E27FC236}">
                  <a16:creationId xmlns:a16="http://schemas.microsoft.com/office/drawing/2014/main" xmlns="" id="{EF93C77B-EF5F-4CBE-98D2-2246E9C8DF85}"/>
                </a:ext>
              </a:extLst>
            </p:cNvPr>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6" name="Freeform 141">
              <a:extLst>
                <a:ext uri="{FF2B5EF4-FFF2-40B4-BE49-F238E27FC236}">
                  <a16:creationId xmlns:a16="http://schemas.microsoft.com/office/drawing/2014/main" xmlns="" id="{08B4A3F1-10D7-486E-BDA5-1C7BD5FEE87F}"/>
                </a:ext>
              </a:extLst>
            </p:cNvPr>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7" name="Oval 142">
              <a:extLst>
                <a:ext uri="{FF2B5EF4-FFF2-40B4-BE49-F238E27FC236}">
                  <a16:creationId xmlns:a16="http://schemas.microsoft.com/office/drawing/2014/main" xmlns="" id="{52A35DD9-8325-4D48-9E3B-A1A4EF550C8C}"/>
                </a:ext>
              </a:extLst>
            </p:cNvPr>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8" name="Freeform 143">
              <a:extLst>
                <a:ext uri="{FF2B5EF4-FFF2-40B4-BE49-F238E27FC236}">
                  <a16:creationId xmlns:a16="http://schemas.microsoft.com/office/drawing/2014/main" xmlns="" id="{D0444C69-10BF-4027-ADCF-41E7A139A5C5}"/>
                </a:ext>
              </a:extLst>
            </p:cNvPr>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9" name="Freeform 144">
              <a:extLst>
                <a:ext uri="{FF2B5EF4-FFF2-40B4-BE49-F238E27FC236}">
                  <a16:creationId xmlns:a16="http://schemas.microsoft.com/office/drawing/2014/main" xmlns="" id="{C3638E59-DD1C-4741-9974-4A2A642ADB4B}"/>
                </a:ext>
              </a:extLst>
            </p:cNvPr>
            <p:cNvSpPr>
              <a:spLocks/>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0" name="Freeform 145">
              <a:extLst>
                <a:ext uri="{FF2B5EF4-FFF2-40B4-BE49-F238E27FC236}">
                  <a16:creationId xmlns:a16="http://schemas.microsoft.com/office/drawing/2014/main" xmlns="" id="{42B527DF-EFD6-4026-A6EA-4F782EA39956}"/>
                </a:ext>
              </a:extLst>
            </p:cNvPr>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 name="Freeform 146">
              <a:extLst>
                <a:ext uri="{FF2B5EF4-FFF2-40B4-BE49-F238E27FC236}">
                  <a16:creationId xmlns:a16="http://schemas.microsoft.com/office/drawing/2014/main" xmlns="" id="{9046369B-6241-43C7-B261-627BB5CB59BB}"/>
                </a:ext>
              </a:extLst>
            </p:cNvPr>
            <p:cNvSpPr>
              <a:spLocks/>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 name="Freeform 147">
              <a:extLst>
                <a:ext uri="{FF2B5EF4-FFF2-40B4-BE49-F238E27FC236}">
                  <a16:creationId xmlns:a16="http://schemas.microsoft.com/office/drawing/2014/main" xmlns="" id="{4C1618F4-B4CA-42DC-A39D-8AE951C2FD80}"/>
                </a:ext>
              </a:extLst>
            </p:cNvPr>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3" name="Oval 148">
              <a:extLst>
                <a:ext uri="{FF2B5EF4-FFF2-40B4-BE49-F238E27FC236}">
                  <a16:creationId xmlns:a16="http://schemas.microsoft.com/office/drawing/2014/main" xmlns="" id="{C981E4E8-E6BA-4A97-B33F-D76EF5305323}"/>
                </a:ext>
              </a:extLst>
            </p:cNvPr>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4" name="Freeform 149">
              <a:extLst>
                <a:ext uri="{FF2B5EF4-FFF2-40B4-BE49-F238E27FC236}">
                  <a16:creationId xmlns:a16="http://schemas.microsoft.com/office/drawing/2014/main" xmlns="" id="{3ED64B73-944A-4EE1-9C7B-71FB13078E93}"/>
                </a:ext>
              </a:extLst>
            </p:cNvPr>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5" name="Oval 150">
              <a:extLst>
                <a:ext uri="{FF2B5EF4-FFF2-40B4-BE49-F238E27FC236}">
                  <a16:creationId xmlns:a16="http://schemas.microsoft.com/office/drawing/2014/main" xmlns="" id="{E89EDBAA-5176-4D07-9407-760D49E9F47C}"/>
                </a:ext>
              </a:extLst>
            </p:cNvPr>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6" name="Freeform 151">
              <a:extLst>
                <a:ext uri="{FF2B5EF4-FFF2-40B4-BE49-F238E27FC236}">
                  <a16:creationId xmlns:a16="http://schemas.microsoft.com/office/drawing/2014/main" xmlns="" id="{4F11C0A5-A866-4031-8C88-C3F5A54CB47D}"/>
                </a:ext>
              </a:extLst>
            </p:cNvPr>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7" name="Oval 152">
              <a:extLst>
                <a:ext uri="{FF2B5EF4-FFF2-40B4-BE49-F238E27FC236}">
                  <a16:creationId xmlns:a16="http://schemas.microsoft.com/office/drawing/2014/main" xmlns="" id="{0F7FF06E-DE9B-4252-828A-EFBC0BCEB6A3}"/>
                </a:ext>
              </a:extLst>
            </p:cNvPr>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8" name="Freeform 153">
              <a:extLst>
                <a:ext uri="{FF2B5EF4-FFF2-40B4-BE49-F238E27FC236}">
                  <a16:creationId xmlns:a16="http://schemas.microsoft.com/office/drawing/2014/main" xmlns="" id="{BC593AEC-4C6B-4DA6-8DFD-AFE412AB67C3}"/>
                </a:ext>
              </a:extLst>
            </p:cNvPr>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6149557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2580"/>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3780"/>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5080"/>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极简风商业计划书"/>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k0qo1ic">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erries">
    <a:dk1>
      <a:sysClr val="windowText" lastClr="000000"/>
    </a:dk1>
    <a:lt1>
      <a:sysClr val="window" lastClr="FFFFFF"/>
    </a:lt1>
    <a:dk2>
      <a:srgbClr val="44546A"/>
    </a:dk2>
    <a:lt2>
      <a:srgbClr val="E7E6E6"/>
    </a:lt2>
    <a:accent1>
      <a:srgbClr val="F64747"/>
    </a:accent1>
    <a:accent2>
      <a:srgbClr val="41C380"/>
    </a:accent2>
    <a:accent3>
      <a:srgbClr val="A5A5A5"/>
    </a:accent3>
    <a:accent4>
      <a:srgbClr val="FFC000"/>
    </a:accent4>
    <a:accent5>
      <a:srgbClr val="4472C4"/>
    </a:accent5>
    <a:accent6>
      <a:srgbClr val="70AD47"/>
    </a:accent6>
    <a:hlink>
      <a:srgbClr val="0563C1"/>
    </a:hlink>
    <a:folHlink>
      <a:srgbClr val="954F72"/>
    </a:folHlink>
  </a:clrScheme>
  <a:fontScheme name="Duka">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1444</TotalTime>
  <Words>2583</Words>
  <Application>Microsoft Office PowerPoint</Application>
  <PresentationFormat>宽屏</PresentationFormat>
  <Paragraphs>378</Paragraphs>
  <Slides>27</Slides>
  <Notes>27</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27</vt:i4>
      </vt:variant>
    </vt:vector>
  </HeadingPairs>
  <TitlesOfParts>
    <vt:vector size="41" baseType="lpstr">
      <vt:lpstr>Gill Sans</vt:lpstr>
      <vt:lpstr>Meiryo</vt:lpstr>
      <vt:lpstr>Perpetua Titling MT</vt:lpstr>
      <vt:lpstr>等线</vt:lpstr>
      <vt:lpstr>方正粗黑宋简体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284</cp:revision>
  <dcterms:created xsi:type="dcterms:W3CDTF">2018-04-19T08:58:26Z</dcterms:created>
  <dcterms:modified xsi:type="dcterms:W3CDTF">2023-02-03T01:49:21Z</dcterms:modified>
</cp:coreProperties>
</file>