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heme/themeOverride2.xml" ContentType="application/vnd.openxmlformats-officedocument.themeOverride+xml"/>
  <Override PartName="/ppt/tags/tag3.xml" ContentType="application/vnd.openxmlformats-officedocument.presentationml.tags+xml"/>
  <Override PartName="/ppt/theme/themeOverride3.xml" ContentType="application/vnd.openxmlformats-officedocument.themeOverride+xml"/>
  <Override PartName="/ppt/tags/tag4.xml" ContentType="application/vnd.openxmlformats-officedocument.presentationml.tags+xml"/>
  <Override PartName="/ppt/theme/themeOverride4.xml" ContentType="application/vnd.openxmlformats-officedocument.themeOverride+xml"/>
  <Override PartName="/ppt/tags/tag5.xml" ContentType="application/vnd.openxmlformats-officedocument.presentationml.tags+xml"/>
  <Override PartName="/ppt/theme/themeOverride5.xml" ContentType="application/vnd.openxmlformats-officedocument.themeOverride+xml"/>
  <Override PartName="/ppt/tags/tag6.xml" ContentType="application/vnd.openxmlformats-officedocument.presentationml.tags+xml"/>
  <Override PartName="/ppt/theme/themeOverride6.xml" ContentType="application/vnd.openxmlformats-officedocument.themeOverride+xml"/>
  <Override PartName="/ppt/tags/tag7.xml" ContentType="application/vnd.openxmlformats-officedocument.presentationml.tags+xml"/>
  <Override PartName="/ppt/theme/themeOverride7.xml" ContentType="application/vnd.openxmlformats-officedocument.themeOverride+xml"/>
  <Override PartName="/ppt/tags/tag8.xml" ContentType="application/vnd.openxmlformats-officedocument.presentationml.tags+xml"/>
  <Override PartName="/ppt/theme/themeOverride8.xml" ContentType="application/vnd.openxmlformats-officedocument.themeOverride+xml"/>
  <Override PartName="/ppt/tags/tag9.xml" ContentType="application/vnd.openxmlformats-officedocument.presentationml.tags+xml"/>
  <Override PartName="/ppt/theme/themeOverride9.xml" ContentType="application/vnd.openxmlformats-officedocument.themeOverride+xml"/>
  <Override PartName="/ppt/tags/tag10.xml" ContentType="application/vnd.openxmlformats-officedocument.presentationml.tags+xml"/>
  <Override PartName="/ppt/theme/themeOverride10.xml" ContentType="application/vnd.openxmlformats-officedocument.themeOverride+xml"/>
  <Override PartName="/ppt/tags/tag11.xml" ContentType="application/vnd.openxmlformats-officedocument.presentationml.tags+xml"/>
  <Override PartName="/ppt/theme/themeOverride11.xml" ContentType="application/vnd.openxmlformats-officedocument.themeOverride+xml"/>
  <Override PartName="/ppt/tags/tag12.xml" ContentType="application/vnd.openxmlformats-officedocument.presentationml.tags+xml"/>
  <Override PartName="/ppt/theme/themeOverride12.xml" ContentType="application/vnd.openxmlformats-officedocument.themeOverride+xml"/>
  <Override PartName="/ppt/tags/tag13.xml" ContentType="application/vnd.openxmlformats-officedocument.presentationml.tags+xml"/>
  <Override PartName="/ppt/theme/themeOverride13.xml" ContentType="application/vnd.openxmlformats-officedocument.themeOverride+xml"/>
  <Override PartName="/ppt/tags/tag14.xml" ContentType="application/vnd.openxmlformats-officedocument.presentationml.tags+xml"/>
  <Override PartName="/ppt/notesSlides/notesSlide1.xml" ContentType="application/vnd.openxmlformats-officedocument.presentationml.notesSlide+xml"/>
  <Override PartName="/ppt/theme/themeOverride14.xml" ContentType="application/vnd.openxmlformats-officedocument.themeOverride+xml"/>
  <Override PartName="/ppt/tags/tag15.xml" ContentType="application/vnd.openxmlformats-officedocument.presentationml.tags+xml"/>
  <Override PartName="/ppt/theme/themeOverride15.xml" ContentType="application/vnd.openxmlformats-officedocument.themeOverride+xml"/>
  <Override PartName="/ppt/tags/tag16.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6.xml" ContentType="application/vnd.openxmlformats-officedocument.themeOverride+xml"/>
  <Override PartName="/ppt/tags/tag17.xml" ContentType="application/vnd.openxmlformats-officedocument.presentationml.tags+xml"/>
  <Override PartName="/ppt/theme/themeOverride17.xml" ContentType="application/vnd.openxmlformats-officedocument.themeOverride+xml"/>
  <Override PartName="/ppt/tags/tag18.xml" ContentType="application/vnd.openxmlformats-officedocument.presentationml.tags+xml"/>
  <Override PartName="/ppt/charts/chart2.xml" ContentType="application/vnd.openxmlformats-officedocument.drawingml.chart+xml"/>
  <Override PartName="/ppt/theme/themeOverride18.xml" ContentType="application/vnd.openxmlformats-officedocument.themeOverride+xml"/>
  <Override PartName="/ppt/tags/tag19.xml" ContentType="application/vnd.openxmlformats-officedocument.presentationml.tags+xml"/>
  <Override PartName="/ppt/theme/themeOverride19.xml" ContentType="application/vnd.openxmlformats-officedocument.themeOverride+xml"/>
  <Override PartName="/ppt/tags/tag20.xml" ContentType="application/vnd.openxmlformats-officedocument.presentationml.tags+xml"/>
  <Override PartName="/ppt/theme/themeOverride20.xml" ContentType="application/vnd.openxmlformats-officedocument.themeOverride+xml"/>
  <Override PartName="/ppt/tags/tag21.xml" ContentType="application/vnd.openxmlformats-officedocument.presentationml.tags+xml"/>
  <Override PartName="/ppt/theme/themeOverride21.xml" ContentType="application/vnd.openxmlformats-officedocument.themeOverride+xml"/>
  <Override PartName="/ppt/tags/tag22.xml" ContentType="application/vnd.openxmlformats-officedocument.presentationml.tags+xml"/>
  <Override PartName="/ppt/theme/themeOverride22.xml" ContentType="application/vnd.openxmlformats-officedocument.themeOverride+xml"/>
  <Override PartName="/ppt/tags/tag23.xml" ContentType="application/vnd.openxmlformats-officedocument.presentationml.tags+xml"/>
  <Override PartName="/ppt/theme/themeOverride23.xml" ContentType="application/vnd.openxmlformats-officedocument.themeOverride+xml"/>
  <Override PartName="/ppt/tags/tag24.xml" ContentType="application/vnd.openxmlformats-officedocument.presentationml.tags+xml"/>
  <Override PartName="/ppt/theme/themeOverride24.xml" ContentType="application/vnd.openxmlformats-officedocument.themeOverride+xml"/>
  <Override PartName="/ppt/tags/tag25.xml" ContentType="application/vnd.openxmlformats-officedocument.presentationml.tags+xml"/>
  <Override PartName="/ppt/theme/themeOverride25.xml" ContentType="application/vnd.openxmlformats-officedocument.themeOverride+xml"/>
  <Override PartName="/ppt/tags/tag2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68" r:id="rId3"/>
  </p:sldMasterIdLst>
  <p:notesMasterIdLst>
    <p:notesMasterId r:id="rId30"/>
  </p:notesMasterIdLst>
  <p:sldIdLst>
    <p:sldId id="295" r:id="rId4"/>
    <p:sldId id="296" r:id="rId5"/>
    <p:sldId id="298" r:id="rId6"/>
    <p:sldId id="306" r:id="rId7"/>
    <p:sldId id="307" r:id="rId8"/>
    <p:sldId id="308" r:id="rId9"/>
    <p:sldId id="323" r:id="rId10"/>
    <p:sldId id="325" r:id="rId11"/>
    <p:sldId id="320" r:id="rId12"/>
    <p:sldId id="309" r:id="rId13"/>
    <p:sldId id="326" r:id="rId14"/>
    <p:sldId id="310" r:id="rId15"/>
    <p:sldId id="311" r:id="rId16"/>
    <p:sldId id="321" r:id="rId17"/>
    <p:sldId id="312" r:id="rId18"/>
    <p:sldId id="327" r:id="rId19"/>
    <p:sldId id="313" r:id="rId20"/>
    <p:sldId id="314" r:id="rId21"/>
    <p:sldId id="322" r:id="rId22"/>
    <p:sldId id="315" r:id="rId23"/>
    <p:sldId id="316" r:id="rId24"/>
    <p:sldId id="317" r:id="rId25"/>
    <p:sldId id="324" r:id="rId26"/>
    <p:sldId id="318" r:id="rId27"/>
    <p:sldId id="319" r:id="rId28"/>
    <p:sldId id="328"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0CCCD"/>
    <a:srgbClr val="D1AE9A"/>
    <a:srgbClr val="A78677"/>
    <a:srgbClr val="786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6314" autoAdjust="0"/>
  </p:normalViewPr>
  <p:slideViewPr>
    <p:cSldViewPr snapToGrid="0" showGuides="1">
      <p:cViewPr varScale="1">
        <p:scale>
          <a:sx n="108" d="100"/>
          <a:sy n="108" d="100"/>
        </p:scale>
        <p:origin x="810" y="114"/>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2.2375915378356388E-2"/>
          <c:y val="3.1318555578352613E-3"/>
          <c:w val="0.95524816924328726"/>
          <c:h val="0.9624177333059768"/>
        </c:manualLayout>
      </c:layout>
      <c:barChart>
        <c:barDir val="col"/>
        <c:grouping val="clustered"/>
        <c:varyColors val="0"/>
        <c:ser>
          <c:idx val="0"/>
          <c:order val="0"/>
          <c:tx>
            <c:strRef>
              <c:f>Sheet1!$B$1</c:f>
              <c:strCache>
                <c:ptCount val="1"/>
                <c:pt idx="0">
                  <c:v>系列 1</c:v>
                </c:pt>
              </c:strCache>
            </c:strRef>
          </c:tx>
          <c:spPr>
            <a:solidFill>
              <a:schemeClr val="accent6">
                <a:tint val="6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9996-4084-AF5E-FFABF582AAA4}"/>
            </c:ext>
          </c:extLst>
        </c:ser>
        <c:ser>
          <c:idx val="1"/>
          <c:order val="1"/>
          <c:tx>
            <c:strRef>
              <c:f>Sheet1!$C$1</c:f>
              <c:strCache>
                <c:ptCount val="1"/>
                <c:pt idx="0">
                  <c:v>系列 2</c:v>
                </c:pt>
              </c:strCache>
            </c:strRef>
          </c:tx>
          <c:spPr>
            <a:solidFill>
              <a:srgbClr val="D0CCCD"/>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9996-4084-AF5E-FFABF582AAA4}"/>
            </c:ext>
          </c:extLst>
        </c:ser>
        <c:ser>
          <c:idx val="2"/>
          <c:order val="2"/>
          <c:tx>
            <c:strRef>
              <c:f>Sheet1!$D$1</c:f>
              <c:strCache>
                <c:ptCount val="1"/>
                <c:pt idx="0">
                  <c:v>系列 3</c:v>
                </c:pt>
              </c:strCache>
            </c:strRef>
          </c:tx>
          <c:spPr>
            <a:solidFill>
              <a:schemeClr val="accent6">
                <a:shade val="6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9996-4084-AF5E-FFABF582AAA4}"/>
            </c:ext>
          </c:extLst>
        </c:ser>
        <c:dLbls>
          <c:showLegendKey val="0"/>
          <c:showVal val="0"/>
          <c:showCatName val="0"/>
          <c:showSerName val="0"/>
          <c:showPercent val="0"/>
          <c:showBubbleSize val="0"/>
        </c:dLbls>
        <c:gapWidth val="219"/>
        <c:overlap val="-27"/>
        <c:axId val="-537681328"/>
        <c:axId val="-537680784"/>
      </c:barChart>
      <c:catAx>
        <c:axId val="-537681328"/>
        <c:scaling>
          <c:orientation val="minMax"/>
        </c:scaling>
        <c:delete val="1"/>
        <c:axPos val="b"/>
        <c:numFmt formatCode="General" sourceLinked="1"/>
        <c:majorTickMark val="out"/>
        <c:minorTickMark val="none"/>
        <c:tickLblPos val="nextTo"/>
        <c:crossAx val="-537680784"/>
        <c:crosses val="autoZero"/>
        <c:auto val="1"/>
        <c:lblAlgn val="ctr"/>
        <c:lblOffset val="100"/>
        <c:noMultiLvlLbl val="0"/>
      </c:catAx>
      <c:valAx>
        <c:axId val="-537680784"/>
        <c:scaling>
          <c:orientation val="minMax"/>
        </c:scaling>
        <c:delete val="1"/>
        <c:axPos val="l"/>
        <c:numFmt formatCode="General" sourceLinked="1"/>
        <c:majorTickMark val="out"/>
        <c:minorTickMark val="none"/>
        <c:tickLblPos val="nextTo"/>
        <c:crossAx val="-53768132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销售额</c:v>
                </c:pt>
              </c:strCache>
            </c:strRef>
          </c:tx>
          <c:spPr>
            <a:effectLst>
              <a:outerShdw blurRad="330200" dist="38100" dir="2700000" algn="tl" rotWithShape="0">
                <a:prstClr val="black">
                  <a:alpha val="40000"/>
                </a:prstClr>
              </a:outerShdw>
            </a:effectLst>
          </c:spPr>
          <c:dPt>
            <c:idx val="0"/>
            <c:bubble3D val="0"/>
            <c:spPr>
              <a:solidFill>
                <a:schemeClr val="accent6">
                  <a:shade val="58000"/>
                </a:schemeClr>
              </a:solidFill>
              <a:ln w="19050">
                <a:solidFill>
                  <a:schemeClr val="lt1"/>
                </a:solidFill>
              </a:ln>
              <a:effectLst>
                <a:outerShdw blurRad="3302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1-EE6A-406E-AB07-AC7110A16E3B}"/>
              </c:ext>
            </c:extLst>
          </c:dPt>
          <c:dPt>
            <c:idx val="1"/>
            <c:bubble3D val="0"/>
            <c:spPr>
              <a:solidFill>
                <a:schemeClr val="accent6">
                  <a:shade val="86000"/>
                </a:schemeClr>
              </a:solidFill>
              <a:ln w="19050">
                <a:solidFill>
                  <a:schemeClr val="lt1"/>
                </a:solidFill>
              </a:ln>
              <a:effectLst>
                <a:outerShdw blurRad="3302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3-EE6A-406E-AB07-AC7110A16E3B}"/>
              </c:ext>
            </c:extLst>
          </c:dPt>
          <c:dPt>
            <c:idx val="2"/>
            <c:bubble3D val="0"/>
            <c:spPr>
              <a:solidFill>
                <a:schemeClr val="accent6">
                  <a:tint val="86000"/>
                </a:schemeClr>
              </a:solidFill>
              <a:ln w="19050">
                <a:solidFill>
                  <a:schemeClr val="lt1"/>
                </a:solidFill>
              </a:ln>
              <a:effectLst>
                <a:outerShdw blurRad="3302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5-EE6A-406E-AB07-AC7110A16E3B}"/>
              </c:ext>
            </c:extLst>
          </c:dPt>
          <c:dPt>
            <c:idx val="3"/>
            <c:bubble3D val="0"/>
            <c:spPr>
              <a:solidFill>
                <a:schemeClr val="accent6">
                  <a:tint val="58000"/>
                </a:schemeClr>
              </a:solidFill>
              <a:ln w="19050">
                <a:solidFill>
                  <a:schemeClr val="lt1"/>
                </a:solidFill>
              </a:ln>
              <a:effectLst>
                <a:outerShdw blurRad="330200" dist="38100" dir="2700000" algn="tl" rotWithShape="0">
                  <a:prstClr val="black">
                    <a:alpha val="40000"/>
                  </a:prstClr>
                </a:outerShdw>
              </a:effectLst>
            </c:spPr>
            <c:extLst xmlns:c16r2="http://schemas.microsoft.com/office/drawing/2015/06/chart">
              <c:ext xmlns:c16="http://schemas.microsoft.com/office/drawing/2014/chart" uri="{C3380CC4-5D6E-409C-BE32-E72D297353CC}">
                <c16:uniqueId val="{00000007-EE6A-406E-AB07-AC7110A16E3B}"/>
              </c:ext>
            </c:extLst>
          </c:dPt>
          <c:dLbls>
            <c:spPr>
              <a:noFill/>
              <a:ln>
                <a:noFill/>
              </a:ln>
              <a:effectLst/>
            </c:spPr>
            <c:txPr>
              <a:bodyPr rot="0" vert="horz"/>
              <a:lstStyle/>
              <a:p>
                <a:pPr>
                  <a:defRPr/>
                </a:pPr>
                <a:endParaRPr lang="zh-CN"/>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xmlns:c16r2="http://schemas.microsoft.com/office/drawing/2015/06/chart">
            <c:ext xmlns:c16="http://schemas.microsoft.com/office/drawing/2014/chart" uri="{C3380CC4-5D6E-409C-BE32-E72D297353CC}">
              <c16:uniqueId val="{00000008-EE6A-406E-AB07-AC7110A16E3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solidFill>
            <a:schemeClr val="bg1"/>
          </a:solidFill>
          <a:latin typeface="+mn-lt"/>
          <a:ea typeface="+mn-ea"/>
          <a:cs typeface="+mn-ea"/>
          <a:sym typeface="+mn-lt"/>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1218F-DAEE-452C-905E-3A93A9F941D7}" type="datetimeFigureOut">
              <a:rPr lang="zh-CN" altLang="en-US" smtClean="0"/>
              <a:t>2023/2/3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852F5-CE18-4F26-9A12-70FAE4F7827E}" type="slidenum">
              <a:rPr lang="zh-CN" altLang="en-US" smtClean="0"/>
              <a:t>‹#›</a:t>
            </a:fld>
            <a:endParaRPr lang="zh-CN" altLang="en-US"/>
          </a:p>
        </p:txBody>
      </p:sp>
    </p:spTree>
    <p:extLst>
      <p:ext uri="{BB962C8B-B14F-4D97-AF65-F5344CB8AC3E}">
        <p14:creationId xmlns:p14="http://schemas.microsoft.com/office/powerpoint/2010/main" val="331316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94852F5-CE18-4F26-9A12-70FAE4F7827E}" type="slidenum">
              <a:rPr lang="zh-CN" altLang="en-US" smtClean="0"/>
              <a:t>13</a:t>
            </a:fld>
            <a:endParaRPr lang="zh-CN" altLang="en-US"/>
          </a:p>
        </p:txBody>
      </p:sp>
    </p:spTree>
    <p:extLst>
      <p:ext uri="{BB962C8B-B14F-4D97-AF65-F5344CB8AC3E}">
        <p14:creationId xmlns:p14="http://schemas.microsoft.com/office/powerpoint/2010/main" val="222753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39965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01971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1301990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2580322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14178164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907704"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136876470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10777907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545593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484114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56866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42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409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11" name="组合 10">
            <a:extLst>
              <a:ext uri="{FF2B5EF4-FFF2-40B4-BE49-F238E27FC236}">
                <a16:creationId xmlns="" xmlns:a16="http://schemas.microsoft.com/office/drawing/2014/main" id="{74A112D8-BA75-401C-966B-092120D515EC}"/>
              </a:ext>
            </a:extLst>
          </p:cNvPr>
          <p:cNvGrpSpPr/>
          <p:nvPr userDrawn="1"/>
        </p:nvGrpSpPr>
        <p:grpSpPr>
          <a:xfrm>
            <a:off x="-1" y="-256076"/>
            <a:ext cx="12192002" cy="7138138"/>
            <a:chOff x="-1" y="-256076"/>
            <a:chExt cx="12192002" cy="7138138"/>
          </a:xfrm>
        </p:grpSpPr>
        <p:sp>
          <p:nvSpPr>
            <p:cNvPr id="13" name="任意多边形 5">
              <a:extLst>
                <a:ext uri="{FF2B5EF4-FFF2-40B4-BE49-F238E27FC236}">
                  <a16:creationId xmlns="" xmlns:a16="http://schemas.microsoft.com/office/drawing/2014/main" id="{023F80E4-E72B-4254-B635-83287690FF3F}"/>
                </a:ext>
              </a:extLst>
            </p:cNvPr>
            <p:cNvSpPr/>
            <p:nvPr/>
          </p:nvSpPr>
          <p:spPr>
            <a:xfrm rot="10800000" flipH="1">
              <a:off x="-1" y="-12557"/>
              <a:ext cx="1659506" cy="1094850"/>
            </a:xfrm>
            <a:custGeom>
              <a:avLst/>
              <a:gdLst>
                <a:gd name="connsiteX0" fmla="*/ 914344 w 3556001"/>
                <a:gd name="connsiteY0" fmla="*/ 1091 h 2346051"/>
                <a:gd name="connsiteX1" fmla="*/ 2430863 w 3556001"/>
                <a:gd name="connsiteY1" fmla="*/ 596106 h 2346051"/>
                <a:gd name="connsiteX2" fmla="*/ 3438830 w 3556001"/>
                <a:gd name="connsiteY2" fmla="*/ 2307077 h 2346051"/>
                <a:gd name="connsiteX3" fmla="*/ 3401736 w 3556001"/>
                <a:gd name="connsiteY3" fmla="*/ 2346051 h 2346051"/>
                <a:gd name="connsiteX4" fmla="*/ 0 w 3556001"/>
                <a:gd name="connsiteY4" fmla="*/ 2346051 h 2346051"/>
                <a:gd name="connsiteX5" fmla="*/ 0 w 3556001"/>
                <a:gd name="connsiteY5" fmla="*/ 199042 h 2346051"/>
                <a:gd name="connsiteX6" fmla="*/ 98382 w 3556001"/>
                <a:gd name="connsiteY6" fmla="*/ 151316 h 2346051"/>
                <a:gd name="connsiteX7" fmla="*/ 914344 w 3556001"/>
                <a:gd name="connsiteY7" fmla="*/ 1091 h 234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56001" h="2346051">
                  <a:moveTo>
                    <a:pt x="914344" y="1091"/>
                  </a:moveTo>
                  <a:cubicBezTo>
                    <a:pt x="1423084" y="17657"/>
                    <a:pt x="1952843" y="222610"/>
                    <a:pt x="2430863" y="596106"/>
                  </a:cubicBezTo>
                  <a:cubicBezTo>
                    <a:pt x="3174449" y="1177101"/>
                    <a:pt x="3830778" y="1805516"/>
                    <a:pt x="3438830" y="2307077"/>
                  </a:cubicBezTo>
                  <a:lnTo>
                    <a:pt x="3401736" y="2346051"/>
                  </a:lnTo>
                  <a:lnTo>
                    <a:pt x="0" y="2346051"/>
                  </a:lnTo>
                  <a:lnTo>
                    <a:pt x="0" y="199042"/>
                  </a:lnTo>
                  <a:lnTo>
                    <a:pt x="98382" y="151316"/>
                  </a:lnTo>
                  <a:cubicBezTo>
                    <a:pt x="355565" y="40829"/>
                    <a:pt x="631711" y="-8113"/>
                    <a:pt x="914344" y="1091"/>
                  </a:cubicBezTo>
                  <a:close/>
                </a:path>
              </a:pathLst>
            </a:custGeom>
            <a:solidFill>
              <a:srgbClr val="D1AE9A">
                <a:alpha val="9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任意多边形 6">
              <a:extLst>
                <a:ext uri="{FF2B5EF4-FFF2-40B4-BE49-F238E27FC236}">
                  <a16:creationId xmlns="" xmlns:a16="http://schemas.microsoft.com/office/drawing/2014/main" id="{C6E9E037-9CE1-4946-8897-1EDBF5782ABC}"/>
                </a:ext>
              </a:extLst>
            </p:cNvPr>
            <p:cNvSpPr/>
            <p:nvPr/>
          </p:nvSpPr>
          <p:spPr>
            <a:xfrm rot="11076794" flipH="1">
              <a:off x="130644" y="-256076"/>
              <a:ext cx="1824516" cy="1073748"/>
            </a:xfrm>
            <a:custGeom>
              <a:avLst/>
              <a:gdLst>
                <a:gd name="connsiteX0" fmla="*/ 914344 w 3556001"/>
                <a:gd name="connsiteY0" fmla="*/ 1091 h 2346051"/>
                <a:gd name="connsiteX1" fmla="*/ 2430863 w 3556001"/>
                <a:gd name="connsiteY1" fmla="*/ 596106 h 2346051"/>
                <a:gd name="connsiteX2" fmla="*/ 3438830 w 3556001"/>
                <a:gd name="connsiteY2" fmla="*/ 2307077 h 2346051"/>
                <a:gd name="connsiteX3" fmla="*/ 3401736 w 3556001"/>
                <a:gd name="connsiteY3" fmla="*/ 2346051 h 2346051"/>
                <a:gd name="connsiteX4" fmla="*/ 0 w 3556001"/>
                <a:gd name="connsiteY4" fmla="*/ 2346051 h 2346051"/>
                <a:gd name="connsiteX5" fmla="*/ 0 w 3556001"/>
                <a:gd name="connsiteY5" fmla="*/ 199042 h 2346051"/>
                <a:gd name="connsiteX6" fmla="*/ 98382 w 3556001"/>
                <a:gd name="connsiteY6" fmla="*/ 151316 h 2346051"/>
                <a:gd name="connsiteX7" fmla="*/ 914344 w 3556001"/>
                <a:gd name="connsiteY7" fmla="*/ 1091 h 2346051"/>
                <a:gd name="connsiteX0" fmla="*/ 914344 w 3560405"/>
                <a:gd name="connsiteY0" fmla="*/ 1091 h 2346051"/>
                <a:gd name="connsiteX1" fmla="*/ 2469465 w 3560405"/>
                <a:gd name="connsiteY1" fmla="*/ 728614 h 2346051"/>
                <a:gd name="connsiteX2" fmla="*/ 3438830 w 3560405"/>
                <a:gd name="connsiteY2" fmla="*/ 2307077 h 2346051"/>
                <a:gd name="connsiteX3" fmla="*/ 3401736 w 3560405"/>
                <a:gd name="connsiteY3" fmla="*/ 2346051 h 2346051"/>
                <a:gd name="connsiteX4" fmla="*/ 0 w 3560405"/>
                <a:gd name="connsiteY4" fmla="*/ 2346051 h 2346051"/>
                <a:gd name="connsiteX5" fmla="*/ 0 w 3560405"/>
                <a:gd name="connsiteY5" fmla="*/ 199042 h 2346051"/>
                <a:gd name="connsiteX6" fmla="*/ 98382 w 3560405"/>
                <a:gd name="connsiteY6" fmla="*/ 151316 h 2346051"/>
                <a:gd name="connsiteX7" fmla="*/ 914344 w 3560405"/>
                <a:gd name="connsiteY7" fmla="*/ 1091 h 2346051"/>
                <a:gd name="connsiteX0" fmla="*/ 914344 w 3401736"/>
                <a:gd name="connsiteY0" fmla="*/ 1091 h 2346051"/>
                <a:gd name="connsiteX1" fmla="*/ 2469465 w 3401736"/>
                <a:gd name="connsiteY1" fmla="*/ 728614 h 2346051"/>
                <a:gd name="connsiteX2" fmla="*/ 3013784 w 3401736"/>
                <a:gd name="connsiteY2" fmla="*/ 1847630 h 2346051"/>
                <a:gd name="connsiteX3" fmla="*/ 3401736 w 3401736"/>
                <a:gd name="connsiteY3" fmla="*/ 2346051 h 2346051"/>
                <a:gd name="connsiteX4" fmla="*/ 0 w 3401736"/>
                <a:gd name="connsiteY4" fmla="*/ 2346051 h 2346051"/>
                <a:gd name="connsiteX5" fmla="*/ 0 w 3401736"/>
                <a:gd name="connsiteY5" fmla="*/ 199042 h 2346051"/>
                <a:gd name="connsiteX6" fmla="*/ 98382 w 3401736"/>
                <a:gd name="connsiteY6" fmla="*/ 151316 h 2346051"/>
                <a:gd name="connsiteX7" fmla="*/ 914344 w 3401736"/>
                <a:gd name="connsiteY7" fmla="*/ 1091 h 2346051"/>
                <a:gd name="connsiteX0" fmla="*/ 914344 w 3143791"/>
                <a:gd name="connsiteY0" fmla="*/ 1091 h 2346051"/>
                <a:gd name="connsiteX1" fmla="*/ 2469465 w 3143791"/>
                <a:gd name="connsiteY1" fmla="*/ 728614 h 2346051"/>
                <a:gd name="connsiteX2" fmla="*/ 3013784 w 3143791"/>
                <a:gd name="connsiteY2" fmla="*/ 1847630 h 2346051"/>
                <a:gd name="connsiteX3" fmla="*/ 0 w 3143791"/>
                <a:gd name="connsiteY3" fmla="*/ 2346051 h 2346051"/>
                <a:gd name="connsiteX4" fmla="*/ 0 w 3143791"/>
                <a:gd name="connsiteY4" fmla="*/ 199042 h 2346051"/>
                <a:gd name="connsiteX5" fmla="*/ 98382 w 3143791"/>
                <a:gd name="connsiteY5" fmla="*/ 151316 h 2346051"/>
                <a:gd name="connsiteX6" fmla="*/ 914344 w 3143791"/>
                <a:gd name="connsiteY6" fmla="*/ 1091 h 2346051"/>
                <a:gd name="connsiteX0" fmla="*/ 0 w 3143791"/>
                <a:gd name="connsiteY0" fmla="*/ 2346051 h 2405814"/>
                <a:gd name="connsiteX1" fmla="*/ 0 w 3143791"/>
                <a:gd name="connsiteY1" fmla="*/ 199042 h 2405814"/>
                <a:gd name="connsiteX2" fmla="*/ 98382 w 3143791"/>
                <a:gd name="connsiteY2" fmla="*/ 151316 h 2405814"/>
                <a:gd name="connsiteX3" fmla="*/ 914344 w 3143791"/>
                <a:gd name="connsiteY3" fmla="*/ 1091 h 2405814"/>
                <a:gd name="connsiteX4" fmla="*/ 2469465 w 3143791"/>
                <a:gd name="connsiteY4" fmla="*/ 728614 h 2405814"/>
                <a:gd name="connsiteX5" fmla="*/ 3013784 w 3143791"/>
                <a:gd name="connsiteY5" fmla="*/ 1847630 h 2405814"/>
                <a:gd name="connsiteX6" fmla="*/ 57948 w 3143791"/>
                <a:gd name="connsiteY6" fmla="*/ 2405814 h 2405814"/>
                <a:gd name="connsiteX0" fmla="*/ 0 w 3143791"/>
                <a:gd name="connsiteY0" fmla="*/ 2346051 h 2346051"/>
                <a:gd name="connsiteX1" fmla="*/ 0 w 3143791"/>
                <a:gd name="connsiteY1" fmla="*/ 199042 h 2346051"/>
                <a:gd name="connsiteX2" fmla="*/ 98382 w 3143791"/>
                <a:gd name="connsiteY2" fmla="*/ 151316 h 2346051"/>
                <a:gd name="connsiteX3" fmla="*/ 914344 w 3143791"/>
                <a:gd name="connsiteY3" fmla="*/ 1091 h 2346051"/>
                <a:gd name="connsiteX4" fmla="*/ 2469465 w 3143791"/>
                <a:gd name="connsiteY4" fmla="*/ 728614 h 2346051"/>
                <a:gd name="connsiteX5" fmla="*/ 3013784 w 3143791"/>
                <a:gd name="connsiteY5" fmla="*/ 1847630 h 2346051"/>
                <a:gd name="connsiteX6" fmla="*/ 2212347 w 3143791"/>
                <a:gd name="connsiteY6" fmla="*/ 2046590 h 2346051"/>
                <a:gd name="connsiteX0" fmla="*/ 0 w 3180028"/>
                <a:gd name="connsiteY0" fmla="*/ 538753 h 2046590"/>
                <a:gd name="connsiteX1" fmla="*/ 36237 w 3180028"/>
                <a:gd name="connsiteY1" fmla="*/ 199042 h 2046590"/>
                <a:gd name="connsiteX2" fmla="*/ 134619 w 3180028"/>
                <a:gd name="connsiteY2" fmla="*/ 151316 h 2046590"/>
                <a:gd name="connsiteX3" fmla="*/ 950581 w 3180028"/>
                <a:gd name="connsiteY3" fmla="*/ 1091 h 2046590"/>
                <a:gd name="connsiteX4" fmla="*/ 2505702 w 3180028"/>
                <a:gd name="connsiteY4" fmla="*/ 728614 h 2046590"/>
                <a:gd name="connsiteX5" fmla="*/ 3050021 w 3180028"/>
                <a:gd name="connsiteY5" fmla="*/ 1847630 h 2046590"/>
                <a:gd name="connsiteX6" fmla="*/ 2248584 w 3180028"/>
                <a:gd name="connsiteY6" fmla="*/ 2046590 h 2046590"/>
                <a:gd name="connsiteX0" fmla="*/ 0 w 3180028"/>
                <a:gd name="connsiteY0" fmla="*/ 538753 h 2046590"/>
                <a:gd name="connsiteX1" fmla="*/ 134619 w 3180028"/>
                <a:gd name="connsiteY1" fmla="*/ 151316 h 2046590"/>
                <a:gd name="connsiteX2" fmla="*/ 950581 w 3180028"/>
                <a:gd name="connsiteY2" fmla="*/ 1091 h 2046590"/>
                <a:gd name="connsiteX3" fmla="*/ 2505702 w 3180028"/>
                <a:gd name="connsiteY3" fmla="*/ 728614 h 2046590"/>
                <a:gd name="connsiteX4" fmla="*/ 3050021 w 3180028"/>
                <a:gd name="connsiteY4" fmla="*/ 1847630 h 2046590"/>
                <a:gd name="connsiteX5" fmla="*/ 2248584 w 3180028"/>
                <a:gd name="connsiteY5" fmla="*/ 2046590 h 2046590"/>
                <a:gd name="connsiteX0" fmla="*/ 0 w 3045409"/>
                <a:gd name="connsiteY0" fmla="*/ 151316 h 2046590"/>
                <a:gd name="connsiteX1" fmla="*/ 815962 w 3045409"/>
                <a:gd name="connsiteY1" fmla="*/ 1091 h 2046590"/>
                <a:gd name="connsiteX2" fmla="*/ 2371083 w 3045409"/>
                <a:gd name="connsiteY2" fmla="*/ 728614 h 2046590"/>
                <a:gd name="connsiteX3" fmla="*/ 2915402 w 3045409"/>
                <a:gd name="connsiteY3" fmla="*/ 1847630 h 2046590"/>
                <a:gd name="connsiteX4" fmla="*/ 2113965 w 3045409"/>
                <a:gd name="connsiteY4" fmla="*/ 2046590 h 2046590"/>
                <a:gd name="connsiteX0" fmla="*/ 0 w 3045409"/>
                <a:gd name="connsiteY0" fmla="*/ 151316 h 1847630"/>
                <a:gd name="connsiteX1" fmla="*/ 815962 w 3045409"/>
                <a:gd name="connsiteY1" fmla="*/ 1091 h 1847630"/>
                <a:gd name="connsiteX2" fmla="*/ 2371083 w 3045409"/>
                <a:gd name="connsiteY2" fmla="*/ 728614 h 1847630"/>
                <a:gd name="connsiteX3" fmla="*/ 2915402 w 3045409"/>
                <a:gd name="connsiteY3" fmla="*/ 1847630 h 1847630"/>
              </a:gdLst>
              <a:ahLst/>
              <a:cxnLst>
                <a:cxn ang="0">
                  <a:pos x="connsiteX0" y="connsiteY0"/>
                </a:cxn>
                <a:cxn ang="0">
                  <a:pos x="connsiteX1" y="connsiteY1"/>
                </a:cxn>
                <a:cxn ang="0">
                  <a:pos x="connsiteX2" y="connsiteY2"/>
                </a:cxn>
                <a:cxn ang="0">
                  <a:pos x="connsiteX3" y="connsiteY3"/>
                </a:cxn>
              </a:cxnLst>
              <a:rect l="l" t="t" r="r" b="b"/>
              <a:pathLst>
                <a:path w="3045409" h="1847630">
                  <a:moveTo>
                    <a:pt x="0" y="151316"/>
                  </a:moveTo>
                  <a:cubicBezTo>
                    <a:pt x="257183" y="40829"/>
                    <a:pt x="533329" y="-8113"/>
                    <a:pt x="815962" y="1091"/>
                  </a:cubicBezTo>
                  <a:cubicBezTo>
                    <a:pt x="1324702" y="17657"/>
                    <a:pt x="2021176" y="420858"/>
                    <a:pt x="2371083" y="728614"/>
                  </a:cubicBezTo>
                  <a:cubicBezTo>
                    <a:pt x="2720990" y="1036370"/>
                    <a:pt x="3307350" y="1346069"/>
                    <a:pt x="2915402" y="1847630"/>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7">
              <a:extLst>
                <a:ext uri="{FF2B5EF4-FFF2-40B4-BE49-F238E27FC236}">
                  <a16:creationId xmlns="" xmlns:a16="http://schemas.microsoft.com/office/drawing/2014/main" id="{627039B0-BD9F-4DDB-9B56-C09799C82A0C}"/>
                </a:ext>
              </a:extLst>
            </p:cNvPr>
            <p:cNvSpPr/>
            <p:nvPr/>
          </p:nvSpPr>
          <p:spPr>
            <a:xfrm rot="10800000" flipH="1">
              <a:off x="660400" y="349689"/>
              <a:ext cx="914400" cy="679011"/>
            </a:xfrm>
            <a:custGeom>
              <a:avLst/>
              <a:gdLst>
                <a:gd name="connsiteX0" fmla="*/ 0 w 550333"/>
                <a:gd name="connsiteY0" fmla="*/ 287867 h 364067"/>
                <a:gd name="connsiteX1" fmla="*/ 245533 w 550333"/>
                <a:gd name="connsiteY1" fmla="*/ 0 h 364067"/>
                <a:gd name="connsiteX2" fmla="*/ 550333 w 550333"/>
                <a:gd name="connsiteY2" fmla="*/ 364067 h 364067"/>
                <a:gd name="connsiteX3" fmla="*/ 0 w 550333"/>
                <a:gd name="connsiteY3" fmla="*/ 287867 h 364067"/>
                <a:gd name="connsiteX0" fmla="*/ 0 w 554758"/>
                <a:gd name="connsiteY0" fmla="*/ 287867 h 380937"/>
                <a:gd name="connsiteX1" fmla="*/ 245533 w 554758"/>
                <a:gd name="connsiteY1" fmla="*/ 0 h 380937"/>
                <a:gd name="connsiteX2" fmla="*/ 550333 w 554758"/>
                <a:gd name="connsiteY2" fmla="*/ 364067 h 380937"/>
                <a:gd name="connsiteX3" fmla="*/ 0 w 554758"/>
                <a:gd name="connsiteY3" fmla="*/ 287867 h 380937"/>
                <a:gd name="connsiteX0" fmla="*/ 0 w 556881"/>
                <a:gd name="connsiteY0" fmla="*/ 287867 h 404820"/>
                <a:gd name="connsiteX1" fmla="*/ 245533 w 556881"/>
                <a:gd name="connsiteY1" fmla="*/ 0 h 404820"/>
                <a:gd name="connsiteX2" fmla="*/ 550333 w 556881"/>
                <a:gd name="connsiteY2" fmla="*/ 364067 h 404820"/>
                <a:gd name="connsiteX3" fmla="*/ 0 w 556881"/>
                <a:gd name="connsiteY3" fmla="*/ 287867 h 404820"/>
                <a:gd name="connsiteX0" fmla="*/ 0 w 499499"/>
                <a:gd name="connsiteY0" fmla="*/ 287867 h 380660"/>
                <a:gd name="connsiteX1" fmla="*/ 245533 w 499499"/>
                <a:gd name="connsiteY1" fmla="*/ 0 h 380660"/>
                <a:gd name="connsiteX2" fmla="*/ 491389 w 499499"/>
                <a:gd name="connsiteY2" fmla="*/ 332861 h 380660"/>
                <a:gd name="connsiteX3" fmla="*/ 0 w 499499"/>
                <a:gd name="connsiteY3" fmla="*/ 287867 h 380660"/>
                <a:gd name="connsiteX0" fmla="*/ 5364 w 502098"/>
                <a:gd name="connsiteY0" fmla="*/ 288039 h 380832"/>
                <a:gd name="connsiteX1" fmla="*/ 250897 w 502098"/>
                <a:gd name="connsiteY1" fmla="*/ 172 h 380832"/>
                <a:gd name="connsiteX2" fmla="*/ 496753 w 502098"/>
                <a:gd name="connsiteY2" fmla="*/ 333033 h 380832"/>
                <a:gd name="connsiteX3" fmla="*/ 5364 w 502098"/>
                <a:gd name="connsiteY3" fmla="*/ 288039 h 380832"/>
                <a:gd name="connsiteX0" fmla="*/ 6042 w 503451"/>
                <a:gd name="connsiteY0" fmla="*/ 291633 h 384426"/>
                <a:gd name="connsiteX1" fmla="*/ 251575 w 503451"/>
                <a:gd name="connsiteY1" fmla="*/ 3766 h 384426"/>
                <a:gd name="connsiteX2" fmla="*/ 497431 w 503451"/>
                <a:gd name="connsiteY2" fmla="*/ 336627 h 384426"/>
                <a:gd name="connsiteX3" fmla="*/ 6042 w 503451"/>
                <a:gd name="connsiteY3" fmla="*/ 291633 h 384426"/>
                <a:gd name="connsiteX0" fmla="*/ 6576 w 502883"/>
                <a:gd name="connsiteY0" fmla="*/ 254042 h 319353"/>
                <a:gd name="connsiteX1" fmla="*/ 234772 w 502883"/>
                <a:gd name="connsiteY1" fmla="*/ 4315 h 319353"/>
                <a:gd name="connsiteX2" fmla="*/ 497965 w 502883"/>
                <a:gd name="connsiteY2" fmla="*/ 299036 h 319353"/>
                <a:gd name="connsiteX3" fmla="*/ 6576 w 502883"/>
                <a:gd name="connsiteY3" fmla="*/ 254042 h 319353"/>
                <a:gd name="connsiteX0" fmla="*/ 6576 w 502883"/>
                <a:gd name="connsiteY0" fmla="*/ 254042 h 364273"/>
                <a:gd name="connsiteX1" fmla="*/ 234772 w 502883"/>
                <a:gd name="connsiteY1" fmla="*/ 4315 h 364273"/>
                <a:gd name="connsiteX2" fmla="*/ 497965 w 502883"/>
                <a:gd name="connsiteY2" fmla="*/ 299036 h 364273"/>
                <a:gd name="connsiteX3" fmla="*/ 6576 w 502883"/>
                <a:gd name="connsiteY3" fmla="*/ 254042 h 364273"/>
                <a:gd name="connsiteX0" fmla="*/ 6576 w 502883"/>
                <a:gd name="connsiteY0" fmla="*/ 254042 h 318227"/>
                <a:gd name="connsiteX1" fmla="*/ 234772 w 502883"/>
                <a:gd name="connsiteY1" fmla="*/ 4315 h 318227"/>
                <a:gd name="connsiteX2" fmla="*/ 497965 w 502883"/>
                <a:gd name="connsiteY2" fmla="*/ 299036 h 318227"/>
                <a:gd name="connsiteX3" fmla="*/ 6576 w 502883"/>
                <a:gd name="connsiteY3" fmla="*/ 254042 h 318227"/>
                <a:gd name="connsiteX0" fmla="*/ 7499 w 503806"/>
                <a:gd name="connsiteY0" fmla="*/ 256793 h 356445"/>
                <a:gd name="connsiteX1" fmla="*/ 235695 w 503806"/>
                <a:gd name="connsiteY1" fmla="*/ 7066 h 356445"/>
                <a:gd name="connsiteX2" fmla="*/ 498888 w 503806"/>
                <a:gd name="connsiteY2" fmla="*/ 301787 h 356445"/>
                <a:gd name="connsiteX3" fmla="*/ 7499 w 503806"/>
                <a:gd name="connsiteY3" fmla="*/ 256793 h 356445"/>
                <a:gd name="connsiteX0" fmla="*/ 3419 w 424423"/>
                <a:gd name="connsiteY0" fmla="*/ 249803 h 299206"/>
                <a:gd name="connsiteX1" fmla="*/ 231615 w 424423"/>
                <a:gd name="connsiteY1" fmla="*/ 76 h 299206"/>
                <a:gd name="connsiteX2" fmla="*/ 418527 w 424423"/>
                <a:gd name="connsiteY2" fmla="*/ 277460 h 299206"/>
                <a:gd name="connsiteX3" fmla="*/ 3419 w 424423"/>
                <a:gd name="connsiteY3" fmla="*/ 249803 h 299206"/>
                <a:gd name="connsiteX0" fmla="*/ 3419 w 443266"/>
                <a:gd name="connsiteY0" fmla="*/ 249803 h 328404"/>
                <a:gd name="connsiteX1" fmla="*/ 231615 w 443266"/>
                <a:gd name="connsiteY1" fmla="*/ 76 h 328404"/>
                <a:gd name="connsiteX2" fmla="*/ 418527 w 443266"/>
                <a:gd name="connsiteY2" fmla="*/ 277460 h 328404"/>
                <a:gd name="connsiteX3" fmla="*/ 3419 w 443266"/>
                <a:gd name="connsiteY3" fmla="*/ 249803 h 328404"/>
                <a:gd name="connsiteX0" fmla="*/ 5963 w 456159"/>
                <a:gd name="connsiteY0" fmla="*/ 249803 h 328404"/>
                <a:gd name="connsiteX1" fmla="*/ 234159 w 456159"/>
                <a:gd name="connsiteY1" fmla="*/ 76 h 328404"/>
                <a:gd name="connsiteX2" fmla="*/ 421071 w 456159"/>
                <a:gd name="connsiteY2" fmla="*/ 277460 h 328404"/>
                <a:gd name="connsiteX3" fmla="*/ 5963 w 456159"/>
                <a:gd name="connsiteY3" fmla="*/ 249803 h 328404"/>
                <a:gd name="connsiteX0" fmla="*/ 7001 w 457197"/>
                <a:gd name="connsiteY0" fmla="*/ 249820 h 339505"/>
                <a:gd name="connsiteX1" fmla="*/ 235197 w 457197"/>
                <a:gd name="connsiteY1" fmla="*/ 93 h 339505"/>
                <a:gd name="connsiteX2" fmla="*/ 422109 w 457197"/>
                <a:gd name="connsiteY2" fmla="*/ 277477 h 339505"/>
                <a:gd name="connsiteX3" fmla="*/ 7001 w 457197"/>
                <a:gd name="connsiteY3" fmla="*/ 249820 h 339505"/>
              </a:gdLst>
              <a:ahLst/>
              <a:cxnLst>
                <a:cxn ang="0">
                  <a:pos x="connsiteX0" y="connsiteY0"/>
                </a:cxn>
                <a:cxn ang="0">
                  <a:pos x="connsiteX1" y="connsiteY1"/>
                </a:cxn>
                <a:cxn ang="0">
                  <a:pos x="connsiteX2" y="connsiteY2"/>
                </a:cxn>
                <a:cxn ang="0">
                  <a:pos x="connsiteX3" y="connsiteY3"/>
                </a:cxn>
              </a:cxnLst>
              <a:rect l="l" t="t" r="r" b="b"/>
              <a:pathLst>
                <a:path w="457197" h="339505">
                  <a:moveTo>
                    <a:pt x="7001" y="249820"/>
                  </a:moveTo>
                  <a:cubicBezTo>
                    <a:pt x="-27619" y="161981"/>
                    <a:pt x="68928" y="-4516"/>
                    <a:pt x="235197" y="93"/>
                  </a:cubicBezTo>
                  <a:cubicBezTo>
                    <a:pt x="401466" y="4702"/>
                    <a:pt x="519086" y="169977"/>
                    <a:pt x="422109" y="277477"/>
                  </a:cubicBezTo>
                  <a:cubicBezTo>
                    <a:pt x="325132" y="384977"/>
                    <a:pt x="41621" y="337659"/>
                    <a:pt x="7001" y="249820"/>
                  </a:cubicBezTo>
                  <a:close/>
                </a:path>
              </a:pathLst>
            </a:custGeom>
            <a:solidFill>
              <a:schemeClr val="accent2">
                <a:lumMod val="10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3">
              <a:extLst>
                <a:ext uri="{FF2B5EF4-FFF2-40B4-BE49-F238E27FC236}">
                  <a16:creationId xmlns="" xmlns:a16="http://schemas.microsoft.com/office/drawing/2014/main" id="{3B23DC87-BA20-4F57-8A3D-6C30F50DAD99}"/>
                </a:ext>
              </a:extLst>
            </p:cNvPr>
            <p:cNvSpPr/>
            <p:nvPr/>
          </p:nvSpPr>
          <p:spPr>
            <a:xfrm>
              <a:off x="9998162" y="5990259"/>
              <a:ext cx="2193839" cy="867741"/>
            </a:xfrm>
            <a:custGeom>
              <a:avLst/>
              <a:gdLst>
                <a:gd name="connsiteX0" fmla="*/ 4820955 w 5443637"/>
                <a:gd name="connsiteY0" fmla="*/ 1710 h 2153151"/>
                <a:gd name="connsiteX1" fmla="*/ 4936706 w 5443637"/>
                <a:gd name="connsiteY1" fmla="*/ 1902 h 2153151"/>
                <a:gd name="connsiteX2" fmla="*/ 5425038 w 5443637"/>
                <a:gd name="connsiteY2" fmla="*/ 103193 h 2153151"/>
                <a:gd name="connsiteX3" fmla="*/ 5443637 w 5443637"/>
                <a:gd name="connsiteY3" fmla="*/ 110181 h 2153151"/>
                <a:gd name="connsiteX4" fmla="*/ 5443637 w 5443637"/>
                <a:gd name="connsiteY4" fmla="*/ 2153151 h 2153151"/>
                <a:gd name="connsiteX5" fmla="*/ 0 w 5443637"/>
                <a:gd name="connsiteY5" fmla="*/ 2153151 h 2153151"/>
                <a:gd name="connsiteX6" fmla="*/ 49 w 5443637"/>
                <a:gd name="connsiteY6" fmla="*/ 2147092 h 2153151"/>
                <a:gd name="connsiteX7" fmla="*/ 2722897 w 5443637"/>
                <a:gd name="connsiteY7" fmla="*/ 945178 h 2153151"/>
                <a:gd name="connsiteX8" fmla="*/ 4820955 w 5443637"/>
                <a:gd name="connsiteY8" fmla="*/ 1710 h 215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43637" h="2153151">
                  <a:moveTo>
                    <a:pt x="4820955" y="1710"/>
                  </a:moveTo>
                  <a:cubicBezTo>
                    <a:pt x="4860212" y="-598"/>
                    <a:pt x="4898807" y="-605"/>
                    <a:pt x="4936706" y="1902"/>
                  </a:cubicBezTo>
                  <a:cubicBezTo>
                    <a:pt x="5088304" y="11929"/>
                    <a:pt x="5257548" y="46219"/>
                    <a:pt x="5425038" y="103193"/>
                  </a:cubicBezTo>
                  <a:lnTo>
                    <a:pt x="5443637" y="110181"/>
                  </a:lnTo>
                  <a:lnTo>
                    <a:pt x="5443637" y="2153151"/>
                  </a:lnTo>
                  <a:lnTo>
                    <a:pt x="0" y="2153151"/>
                  </a:lnTo>
                  <a:lnTo>
                    <a:pt x="49" y="2147092"/>
                  </a:lnTo>
                  <a:cubicBezTo>
                    <a:pt x="70034" y="802590"/>
                    <a:pt x="1925655" y="1313495"/>
                    <a:pt x="2722897" y="945178"/>
                  </a:cubicBezTo>
                  <a:cubicBezTo>
                    <a:pt x="3494422" y="588743"/>
                    <a:pt x="4232107" y="36324"/>
                    <a:pt x="4820955" y="1710"/>
                  </a:cubicBezTo>
                  <a:close/>
                </a:path>
              </a:pathLst>
            </a:custGeom>
            <a:solidFill>
              <a:schemeClr val="accent2">
                <a:lumMod val="10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4">
              <a:extLst>
                <a:ext uri="{FF2B5EF4-FFF2-40B4-BE49-F238E27FC236}">
                  <a16:creationId xmlns="" xmlns:a16="http://schemas.microsoft.com/office/drawing/2014/main" id="{9153A8CC-3392-4E56-B4DB-B8507F6520D3}"/>
                </a:ext>
              </a:extLst>
            </p:cNvPr>
            <p:cNvSpPr/>
            <p:nvPr/>
          </p:nvSpPr>
          <p:spPr>
            <a:xfrm>
              <a:off x="9867899" y="5964057"/>
              <a:ext cx="2308057" cy="918005"/>
            </a:xfrm>
            <a:custGeom>
              <a:avLst/>
              <a:gdLst>
                <a:gd name="connsiteX0" fmla="*/ 0 w 7507705"/>
                <a:gd name="connsiteY0" fmla="*/ 2310063 h 2310063"/>
                <a:gd name="connsiteX1" fmla="*/ 1443789 w 7507705"/>
                <a:gd name="connsiteY1" fmla="*/ 981777 h 2310063"/>
                <a:gd name="connsiteX2" fmla="*/ 5111015 w 7507705"/>
                <a:gd name="connsiteY2" fmla="*/ 0 h 2310063"/>
                <a:gd name="connsiteX3" fmla="*/ 7507705 w 7507705"/>
                <a:gd name="connsiteY3" fmla="*/ 760396 h 2310063"/>
                <a:gd name="connsiteX0" fmla="*/ 0 w 7517330"/>
                <a:gd name="connsiteY0" fmla="*/ 2252312 h 2252312"/>
                <a:gd name="connsiteX1" fmla="*/ 1453414 w 7517330"/>
                <a:gd name="connsiteY1" fmla="*/ 981777 h 2252312"/>
                <a:gd name="connsiteX2" fmla="*/ 5120640 w 7517330"/>
                <a:gd name="connsiteY2" fmla="*/ 0 h 2252312"/>
                <a:gd name="connsiteX3" fmla="*/ 7517330 w 7517330"/>
                <a:gd name="connsiteY3" fmla="*/ 760396 h 2252312"/>
                <a:gd name="connsiteX0" fmla="*/ 0 w 7517330"/>
                <a:gd name="connsiteY0" fmla="*/ 2252312 h 2252312"/>
                <a:gd name="connsiteX1" fmla="*/ 1453414 w 7517330"/>
                <a:gd name="connsiteY1" fmla="*/ 981777 h 2252312"/>
                <a:gd name="connsiteX2" fmla="*/ 5120640 w 7517330"/>
                <a:gd name="connsiteY2" fmla="*/ 0 h 2252312"/>
                <a:gd name="connsiteX3" fmla="*/ 7517330 w 7517330"/>
                <a:gd name="connsiteY3" fmla="*/ 760396 h 2252312"/>
                <a:gd name="connsiteX0" fmla="*/ 0 w 7517330"/>
                <a:gd name="connsiteY0" fmla="*/ 2252312 h 2252312"/>
                <a:gd name="connsiteX1" fmla="*/ 1453414 w 7517330"/>
                <a:gd name="connsiteY1" fmla="*/ 981777 h 2252312"/>
                <a:gd name="connsiteX2" fmla="*/ 5120640 w 7517330"/>
                <a:gd name="connsiteY2" fmla="*/ 0 h 2252312"/>
                <a:gd name="connsiteX3" fmla="*/ 7517330 w 7517330"/>
                <a:gd name="connsiteY3" fmla="*/ 760396 h 2252312"/>
                <a:gd name="connsiteX0" fmla="*/ 0 w 7517330"/>
                <a:gd name="connsiteY0" fmla="*/ 2252312 h 2252312"/>
                <a:gd name="connsiteX1" fmla="*/ 1511166 w 7517330"/>
                <a:gd name="connsiteY1" fmla="*/ 1366787 h 2252312"/>
                <a:gd name="connsiteX2" fmla="*/ 5120640 w 7517330"/>
                <a:gd name="connsiteY2" fmla="*/ 0 h 2252312"/>
                <a:gd name="connsiteX3" fmla="*/ 7517330 w 7517330"/>
                <a:gd name="connsiteY3" fmla="*/ 760396 h 2252312"/>
                <a:gd name="connsiteX0" fmla="*/ 0 w 7517330"/>
                <a:gd name="connsiteY0" fmla="*/ 2252312 h 2252312"/>
                <a:gd name="connsiteX1" fmla="*/ 1511166 w 7517330"/>
                <a:gd name="connsiteY1" fmla="*/ 1366787 h 2252312"/>
                <a:gd name="connsiteX2" fmla="*/ 5120640 w 7517330"/>
                <a:gd name="connsiteY2" fmla="*/ 0 h 2252312"/>
                <a:gd name="connsiteX3" fmla="*/ 7517330 w 7517330"/>
                <a:gd name="connsiteY3" fmla="*/ 760396 h 2252312"/>
                <a:gd name="connsiteX0" fmla="*/ 0 w 7517330"/>
                <a:gd name="connsiteY0" fmla="*/ 2252312 h 2252312"/>
                <a:gd name="connsiteX1" fmla="*/ 1511166 w 7517330"/>
                <a:gd name="connsiteY1" fmla="*/ 1366787 h 2252312"/>
                <a:gd name="connsiteX2" fmla="*/ 5120640 w 7517330"/>
                <a:gd name="connsiteY2" fmla="*/ 0 h 2252312"/>
                <a:gd name="connsiteX3" fmla="*/ 7517330 w 7517330"/>
                <a:gd name="connsiteY3" fmla="*/ 760396 h 2252312"/>
                <a:gd name="connsiteX0" fmla="*/ 0 w 7449953"/>
                <a:gd name="connsiteY0" fmla="*/ 2252312 h 2252312"/>
                <a:gd name="connsiteX1" fmla="*/ 1443789 w 7449953"/>
                <a:gd name="connsiteY1" fmla="*/ 1366787 h 2252312"/>
                <a:gd name="connsiteX2" fmla="*/ 5053263 w 7449953"/>
                <a:gd name="connsiteY2" fmla="*/ 0 h 2252312"/>
                <a:gd name="connsiteX3" fmla="*/ 7449953 w 7449953"/>
                <a:gd name="connsiteY3" fmla="*/ 760396 h 2252312"/>
                <a:gd name="connsiteX0" fmla="*/ 0 w 7449953"/>
                <a:gd name="connsiteY0" fmla="*/ 2286069 h 2286069"/>
                <a:gd name="connsiteX1" fmla="*/ 1443789 w 7449953"/>
                <a:gd name="connsiteY1" fmla="*/ 1400544 h 2286069"/>
                <a:gd name="connsiteX2" fmla="*/ 5053263 w 7449953"/>
                <a:gd name="connsiteY2" fmla="*/ 33757 h 2286069"/>
                <a:gd name="connsiteX3" fmla="*/ 7449953 w 7449953"/>
                <a:gd name="connsiteY3" fmla="*/ 794153 h 2286069"/>
                <a:gd name="connsiteX0" fmla="*/ 0 w 7449953"/>
                <a:gd name="connsiteY0" fmla="*/ 2276635 h 2276635"/>
                <a:gd name="connsiteX1" fmla="*/ 1443789 w 7449953"/>
                <a:gd name="connsiteY1" fmla="*/ 1391110 h 2276635"/>
                <a:gd name="connsiteX2" fmla="*/ 5005137 w 7449953"/>
                <a:gd name="connsiteY2" fmla="*/ 33948 h 2276635"/>
                <a:gd name="connsiteX3" fmla="*/ 7449953 w 7449953"/>
                <a:gd name="connsiteY3" fmla="*/ 784719 h 2276635"/>
                <a:gd name="connsiteX0" fmla="*/ 0 w 6391174"/>
                <a:gd name="connsiteY0" fmla="*/ 2242736 h 2242736"/>
                <a:gd name="connsiteX1" fmla="*/ 1443789 w 6391174"/>
                <a:gd name="connsiteY1" fmla="*/ 1357211 h 2242736"/>
                <a:gd name="connsiteX2" fmla="*/ 5005137 w 6391174"/>
                <a:gd name="connsiteY2" fmla="*/ 49 h 2242736"/>
                <a:gd name="connsiteX3" fmla="*/ 6391174 w 6391174"/>
                <a:gd name="connsiteY3" fmla="*/ 1405338 h 2242736"/>
                <a:gd name="connsiteX0" fmla="*/ 0 w 6391174"/>
                <a:gd name="connsiteY0" fmla="*/ 2242736 h 2242736"/>
                <a:gd name="connsiteX1" fmla="*/ 1443789 w 6391174"/>
                <a:gd name="connsiteY1" fmla="*/ 1357211 h 2242736"/>
                <a:gd name="connsiteX2" fmla="*/ 5005137 w 6391174"/>
                <a:gd name="connsiteY2" fmla="*/ 49 h 2242736"/>
                <a:gd name="connsiteX3" fmla="*/ 6391174 w 6391174"/>
                <a:gd name="connsiteY3" fmla="*/ 1405338 h 2242736"/>
                <a:gd name="connsiteX0" fmla="*/ 0 w 6391174"/>
                <a:gd name="connsiteY0" fmla="*/ 2243091 h 2243091"/>
                <a:gd name="connsiteX1" fmla="*/ 2531444 w 6391174"/>
                <a:gd name="connsiteY1" fmla="*/ 1270938 h 2243091"/>
                <a:gd name="connsiteX2" fmla="*/ 5005137 w 6391174"/>
                <a:gd name="connsiteY2" fmla="*/ 404 h 2243091"/>
                <a:gd name="connsiteX3" fmla="*/ 6391174 w 6391174"/>
                <a:gd name="connsiteY3" fmla="*/ 1405693 h 2243091"/>
                <a:gd name="connsiteX0" fmla="*/ 0 w 6391174"/>
                <a:gd name="connsiteY0" fmla="*/ 2243007 h 2243007"/>
                <a:gd name="connsiteX1" fmla="*/ 2531444 w 6391174"/>
                <a:gd name="connsiteY1" fmla="*/ 1270854 h 2243007"/>
                <a:gd name="connsiteX2" fmla="*/ 5005137 w 6391174"/>
                <a:gd name="connsiteY2" fmla="*/ 320 h 2243007"/>
                <a:gd name="connsiteX3" fmla="*/ 6391174 w 6391174"/>
                <a:gd name="connsiteY3" fmla="*/ 1405609 h 2243007"/>
                <a:gd name="connsiteX0" fmla="*/ 0 w 6391174"/>
                <a:gd name="connsiteY0" fmla="*/ 2281578 h 2281578"/>
                <a:gd name="connsiteX1" fmla="*/ 2531444 w 6391174"/>
                <a:gd name="connsiteY1" fmla="*/ 1309425 h 2281578"/>
                <a:gd name="connsiteX2" fmla="*/ 4754880 w 6391174"/>
                <a:gd name="connsiteY2" fmla="*/ 390 h 2281578"/>
                <a:gd name="connsiteX3" fmla="*/ 6391174 w 6391174"/>
                <a:gd name="connsiteY3" fmla="*/ 1444180 h 2281578"/>
                <a:gd name="connsiteX0" fmla="*/ 17 w 6391191"/>
                <a:gd name="connsiteY0" fmla="*/ 2281578 h 2281578"/>
                <a:gd name="connsiteX1" fmla="*/ 2531461 w 6391191"/>
                <a:gd name="connsiteY1" fmla="*/ 1309425 h 2281578"/>
                <a:gd name="connsiteX2" fmla="*/ 4754897 w 6391191"/>
                <a:gd name="connsiteY2" fmla="*/ 390 h 2281578"/>
                <a:gd name="connsiteX3" fmla="*/ 6391191 w 6391191"/>
                <a:gd name="connsiteY3" fmla="*/ 1444180 h 2281578"/>
                <a:gd name="connsiteX0" fmla="*/ 19 w 6285315"/>
                <a:gd name="connsiteY0" fmla="*/ 2271953 h 2271953"/>
                <a:gd name="connsiteX1" fmla="*/ 2425585 w 6285315"/>
                <a:gd name="connsiteY1" fmla="*/ 1309425 h 2271953"/>
                <a:gd name="connsiteX2" fmla="*/ 4649021 w 6285315"/>
                <a:gd name="connsiteY2" fmla="*/ 390 h 2271953"/>
                <a:gd name="connsiteX3" fmla="*/ 6285315 w 6285315"/>
                <a:gd name="connsiteY3" fmla="*/ 1444180 h 2271953"/>
                <a:gd name="connsiteX0" fmla="*/ 19 w 6285315"/>
                <a:gd name="connsiteY0" fmla="*/ 2271953 h 2271953"/>
                <a:gd name="connsiteX1" fmla="*/ 2425585 w 6285315"/>
                <a:gd name="connsiteY1" fmla="*/ 1309425 h 2271953"/>
                <a:gd name="connsiteX2" fmla="*/ 4649021 w 6285315"/>
                <a:gd name="connsiteY2" fmla="*/ 390 h 2271953"/>
                <a:gd name="connsiteX3" fmla="*/ 6285315 w 6285315"/>
                <a:gd name="connsiteY3" fmla="*/ 1444180 h 2271953"/>
                <a:gd name="connsiteX0" fmla="*/ 19 w 6285315"/>
                <a:gd name="connsiteY0" fmla="*/ 2282053 h 2282053"/>
                <a:gd name="connsiteX1" fmla="*/ 2425585 w 6285315"/>
                <a:gd name="connsiteY1" fmla="*/ 1319525 h 2282053"/>
                <a:gd name="connsiteX2" fmla="*/ 4649021 w 6285315"/>
                <a:gd name="connsiteY2" fmla="*/ 10490 h 2282053"/>
                <a:gd name="connsiteX3" fmla="*/ 6285315 w 6285315"/>
                <a:gd name="connsiteY3" fmla="*/ 1454280 h 2282053"/>
                <a:gd name="connsiteX0" fmla="*/ 19 w 5753482"/>
                <a:gd name="connsiteY0" fmla="*/ 2319564 h 2319564"/>
                <a:gd name="connsiteX1" fmla="*/ 2425585 w 5753482"/>
                <a:gd name="connsiteY1" fmla="*/ 1357036 h 2319564"/>
                <a:gd name="connsiteX2" fmla="*/ 4649021 w 5753482"/>
                <a:gd name="connsiteY2" fmla="*/ 48001 h 2319564"/>
                <a:gd name="connsiteX3" fmla="*/ 5753482 w 5753482"/>
                <a:gd name="connsiteY3" fmla="*/ 1010528 h 2319564"/>
                <a:gd name="connsiteX0" fmla="*/ 19 w 5753482"/>
                <a:gd name="connsiteY0" fmla="*/ 2277873 h 2277873"/>
                <a:gd name="connsiteX1" fmla="*/ 2425585 w 5753482"/>
                <a:gd name="connsiteY1" fmla="*/ 1315345 h 2277873"/>
                <a:gd name="connsiteX2" fmla="*/ 4649021 w 5753482"/>
                <a:gd name="connsiteY2" fmla="*/ 6310 h 2277873"/>
                <a:gd name="connsiteX3" fmla="*/ 5753482 w 5753482"/>
                <a:gd name="connsiteY3" fmla="*/ 968837 h 2277873"/>
              </a:gdLst>
              <a:ahLst/>
              <a:cxnLst>
                <a:cxn ang="0">
                  <a:pos x="connsiteX0" y="connsiteY0"/>
                </a:cxn>
                <a:cxn ang="0">
                  <a:pos x="connsiteX1" y="connsiteY1"/>
                </a:cxn>
                <a:cxn ang="0">
                  <a:pos x="connsiteX2" y="connsiteY2"/>
                </a:cxn>
                <a:cxn ang="0">
                  <a:pos x="connsiteX3" y="connsiteY3"/>
                </a:cxn>
              </a:cxnLst>
              <a:rect l="l" t="t" r="r" b="b"/>
              <a:pathLst>
                <a:path w="5753482" h="2277873">
                  <a:moveTo>
                    <a:pt x="19" y="2277873"/>
                  </a:moveTo>
                  <a:cubicBezTo>
                    <a:pt x="-6399" y="1113216"/>
                    <a:pt x="1650751" y="1693939"/>
                    <a:pt x="2425585" y="1315345"/>
                  </a:cubicBezTo>
                  <a:cubicBezTo>
                    <a:pt x="3200419" y="936751"/>
                    <a:pt x="4094372" y="64061"/>
                    <a:pt x="4649021" y="6310"/>
                  </a:cubicBezTo>
                  <a:cubicBezTo>
                    <a:pt x="5203670" y="-51441"/>
                    <a:pt x="5560400" y="288652"/>
                    <a:pt x="5753482" y="96883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4344342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4831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33776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3003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906217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8378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3770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9548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1531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8077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706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24563458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3240114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8167664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8048085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880033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7657877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1151179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147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6741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074941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hemeOverride" Target="../theme/themeOverride1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hemeOverride" Target="../theme/themeOverride1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hemeOverride" Target="../theme/themeOverride13.xml"/><Relationship Id="rId4"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hemeOverride" Target="../theme/themeOverride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hemeOverride" Target="../theme/themeOverride15.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slideLayout" Target="../slideLayouts/slideLayout2.xml"/><Relationship Id="rId7" Type="http://schemas.openxmlformats.org/officeDocument/2006/relationships/image" Target="../media/image14.svg"/><Relationship Id="rId2" Type="http://schemas.openxmlformats.org/officeDocument/2006/relationships/tags" Target="../tags/tag17.xml"/><Relationship Id="rId1" Type="http://schemas.openxmlformats.org/officeDocument/2006/relationships/themeOverride" Target="../theme/themeOverride16.xml"/><Relationship Id="rId6" Type="http://schemas.openxmlformats.org/officeDocument/2006/relationships/image" Target="../media/image8.png"/><Relationship Id="rId5" Type="http://schemas.openxmlformats.org/officeDocument/2006/relationships/image" Target="../media/image12.sv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hemeOverride" Target="../theme/themeOverride17.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hemeOverride" Target="../theme/themeOverride19.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hemeOverride" Target="../theme/themeOverride20.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hemeOverride" Target="../theme/themeOverride21.xml"/><Relationship Id="rId5" Type="http://schemas.openxmlformats.org/officeDocument/2006/relationships/image" Target="../media/image10.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2.xml"/><Relationship Id="rId7" Type="http://schemas.openxmlformats.org/officeDocument/2006/relationships/image" Target="../media/image22.svg"/><Relationship Id="rId2" Type="http://schemas.openxmlformats.org/officeDocument/2006/relationships/tags" Target="../tags/tag23.xml"/><Relationship Id="rId1" Type="http://schemas.openxmlformats.org/officeDocument/2006/relationships/themeOverride" Target="../theme/themeOverride22.xml"/><Relationship Id="rId6" Type="http://schemas.openxmlformats.org/officeDocument/2006/relationships/image" Target="../media/image15.png"/><Relationship Id="rId11" Type="http://schemas.openxmlformats.org/officeDocument/2006/relationships/image" Target="../media/image26.svg"/><Relationship Id="rId5" Type="http://schemas.openxmlformats.org/officeDocument/2006/relationships/image" Target="../media/image20.sv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24.sv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hemeOverride" Target="../theme/themeOverride23.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14.svg"/><Relationship Id="rId2" Type="http://schemas.openxmlformats.org/officeDocument/2006/relationships/tags" Target="../tags/tag25.xml"/><Relationship Id="rId1" Type="http://schemas.openxmlformats.org/officeDocument/2006/relationships/themeOverride" Target="../theme/themeOverride24.xml"/><Relationship Id="rId6" Type="http://schemas.openxmlformats.org/officeDocument/2006/relationships/image" Target="../media/image8.png"/><Relationship Id="rId5" Type="http://schemas.openxmlformats.org/officeDocument/2006/relationships/image" Target="../media/image12.svg"/><Relationship Id="rId10" Type="http://schemas.openxmlformats.org/officeDocument/2006/relationships/image" Target="../media/image15.svg"/><Relationship Id="rId4" Type="http://schemas.openxmlformats.org/officeDocument/2006/relationships/image" Target="../media/image7.png"/><Relationship Id="rId9" Type="http://schemas.openxmlformats.org/officeDocument/2006/relationships/image" Target="../media/image28.sv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hemeOverride" Target="../theme/themeOverride25.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hemeOverride" Target="../theme/themeOverride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7.xml"/><Relationship Id="rId1" Type="http://schemas.openxmlformats.org/officeDocument/2006/relationships/themeOverride" Target="../theme/themeOverride6.xml"/><Relationship Id="rId6" Type="http://schemas.openxmlformats.org/officeDocument/2006/relationships/image" Target="../media/image6.svg"/><Relationship Id="rId5" Type="http://schemas.openxmlformats.org/officeDocument/2006/relationships/image" Target="../media/image4.png"/><Relationship Id="rId10" Type="http://schemas.openxmlformats.org/officeDocument/2006/relationships/image" Target="../media/image10.svg"/><Relationship Id="rId4" Type="http://schemas.openxmlformats.org/officeDocument/2006/relationships/image" Target="../media/image3.jpe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slideLayout" Target="../slideLayouts/slideLayout2.xml"/><Relationship Id="rId7" Type="http://schemas.openxmlformats.org/officeDocument/2006/relationships/image" Target="../media/image14.svg"/><Relationship Id="rId2" Type="http://schemas.openxmlformats.org/officeDocument/2006/relationships/tags" Target="../tags/tag8.xml"/><Relationship Id="rId1" Type="http://schemas.openxmlformats.org/officeDocument/2006/relationships/themeOverride" Target="../theme/themeOverride7.xml"/><Relationship Id="rId6" Type="http://schemas.openxmlformats.org/officeDocument/2006/relationships/image" Target="../media/image8.png"/><Relationship Id="rId5" Type="http://schemas.openxmlformats.org/officeDocument/2006/relationships/image" Target="../media/image12.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hemeOverride" Target="../theme/themeOverride8.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hemeOverride" Target="../theme/themeOverride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a:extLst>
              <a:ext uri="{FF2B5EF4-FFF2-40B4-BE49-F238E27FC236}">
                <a16:creationId xmlns="" xmlns:a16="http://schemas.microsoft.com/office/drawing/2014/main" id="{F8449392-AF8E-478A-952D-5FFE0DBB17F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7" name="文本框 6">
            <a:extLst>
              <a:ext uri="{FF2B5EF4-FFF2-40B4-BE49-F238E27FC236}">
                <a16:creationId xmlns="" xmlns:a16="http://schemas.microsoft.com/office/drawing/2014/main" id="{3D3F2AF9-013C-4305-A959-D68C34415E0B}"/>
              </a:ext>
            </a:extLst>
          </p:cNvPr>
          <p:cNvSpPr txBox="1"/>
          <p:nvPr/>
        </p:nvSpPr>
        <p:spPr>
          <a:xfrm>
            <a:off x="3304674" y="2177074"/>
            <a:ext cx="5582652" cy="338554"/>
          </a:xfrm>
          <a:prstGeom prst="rect">
            <a:avLst/>
          </a:prstGeom>
          <a:noFill/>
        </p:spPr>
        <p:txBody>
          <a:bodyPr wrap="square" lIns="0" tIns="0" rIns="0" bIns="0" rtlCol="0">
            <a:spAutoFit/>
          </a:bodyPr>
          <a:lstStyle/>
          <a:p>
            <a:pPr algn="dist"/>
            <a:r>
              <a:rPr lang="en-US" altLang="zh-CN" sz="2200" dirty="0">
                <a:solidFill>
                  <a:schemeClr val="tx1">
                    <a:lumMod val="65000"/>
                    <a:lumOff val="35000"/>
                  </a:schemeClr>
                </a:solidFill>
                <a:cs typeface="+mn-ea"/>
                <a:sym typeface="+mn-lt"/>
              </a:rPr>
              <a:t>BUSINESS REPORT TEMPLATE</a:t>
            </a:r>
            <a:endParaRPr lang="zh-CN" altLang="en-US" sz="2200" dirty="0">
              <a:solidFill>
                <a:schemeClr val="tx1">
                  <a:lumMod val="65000"/>
                  <a:lumOff val="35000"/>
                </a:schemeClr>
              </a:solidFill>
              <a:cs typeface="+mn-ea"/>
              <a:sym typeface="+mn-lt"/>
            </a:endParaRPr>
          </a:p>
        </p:txBody>
      </p:sp>
      <p:sp>
        <p:nvSpPr>
          <p:cNvPr id="8" name="文本框 7">
            <a:extLst>
              <a:ext uri="{FF2B5EF4-FFF2-40B4-BE49-F238E27FC236}">
                <a16:creationId xmlns="" xmlns:a16="http://schemas.microsoft.com/office/drawing/2014/main" id="{3A5BAFAC-188B-40F4-A041-C0364F75BF25}"/>
              </a:ext>
            </a:extLst>
          </p:cNvPr>
          <p:cNvSpPr txBox="1"/>
          <p:nvPr/>
        </p:nvSpPr>
        <p:spPr>
          <a:xfrm>
            <a:off x="2400038" y="3767394"/>
            <a:ext cx="7388990" cy="521361"/>
          </a:xfrm>
          <a:prstGeom prst="rect">
            <a:avLst/>
          </a:prstGeom>
          <a:noFill/>
        </p:spPr>
        <p:txBody>
          <a:bodyPr wrap="square" lIns="0" tIns="0" rIns="0" bIns="0" rtlCol="0">
            <a:spAutoFit/>
          </a:bodyPr>
          <a:lstStyle/>
          <a:p>
            <a:pPr algn="ctr">
              <a:lnSpc>
                <a:spcPct val="150000"/>
              </a:lnSpc>
            </a:pPr>
            <a:r>
              <a:rPr lang="en-US" altLang="zh-CN" sz="1200" dirty="0">
                <a:solidFill>
                  <a:schemeClr val="tx1">
                    <a:lumMod val="65000"/>
                    <a:lumOff val="35000"/>
                  </a:schemeClr>
                </a:solidFill>
                <a:cs typeface="+mn-ea"/>
                <a:sym typeface="+mn-lt"/>
              </a:rPr>
              <a:t>A designer can use default text to simulate what text would look like. If it is not real text. A designer can use default text to simulate what text would look like.</a:t>
            </a:r>
          </a:p>
        </p:txBody>
      </p:sp>
      <p:sp>
        <p:nvSpPr>
          <p:cNvPr id="9" name="PA_文本框 2">
            <a:extLst>
              <a:ext uri="{FF2B5EF4-FFF2-40B4-BE49-F238E27FC236}">
                <a16:creationId xmlns="" xmlns:a16="http://schemas.microsoft.com/office/drawing/2014/main" id="{2497E3B3-D42B-4EBF-8217-3C2F8B156826}"/>
              </a:ext>
            </a:extLst>
          </p:cNvPr>
          <p:cNvSpPr txBox="1"/>
          <p:nvPr>
            <p:custDataLst>
              <p:tags r:id="rId2"/>
            </p:custDataLst>
          </p:nvPr>
        </p:nvSpPr>
        <p:spPr>
          <a:xfrm>
            <a:off x="1996573" y="2643122"/>
            <a:ext cx="8198855" cy="1071062"/>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algn="ctr"/>
            <a:r>
              <a:rPr lang="zh-CN" altLang="en-US" sz="5800" b="0" dirty="0" smtClean="0">
                <a:solidFill>
                  <a:srgbClr val="A78677"/>
                </a:solidFill>
                <a:latin typeface="+mn-lt"/>
                <a:ea typeface="+mn-ea"/>
                <a:cs typeface="+mn-ea"/>
                <a:sym typeface="+mn-lt"/>
              </a:rPr>
              <a:t>简约莫</a:t>
            </a:r>
            <a:r>
              <a:rPr lang="zh-CN" altLang="en-US" sz="5800" b="0" dirty="0">
                <a:solidFill>
                  <a:srgbClr val="A78677"/>
                </a:solidFill>
                <a:latin typeface="+mn-lt"/>
                <a:ea typeface="+mn-ea"/>
                <a:cs typeface="+mn-ea"/>
                <a:sym typeface="+mn-lt"/>
              </a:rPr>
              <a:t>兰</a:t>
            </a:r>
            <a:r>
              <a:rPr lang="zh-CN" altLang="en-US" sz="5800" b="0" dirty="0" smtClean="0">
                <a:solidFill>
                  <a:srgbClr val="A78677"/>
                </a:solidFill>
                <a:latin typeface="+mn-lt"/>
                <a:ea typeface="+mn-ea"/>
                <a:cs typeface="+mn-ea"/>
                <a:sym typeface="+mn-lt"/>
              </a:rPr>
              <a:t>迪工</a:t>
            </a:r>
            <a:r>
              <a:rPr lang="zh-CN" altLang="en-US" sz="5800" b="0" dirty="0">
                <a:solidFill>
                  <a:srgbClr val="A78677"/>
                </a:solidFill>
                <a:latin typeface="+mn-lt"/>
                <a:ea typeface="+mn-ea"/>
                <a:cs typeface="+mn-ea"/>
                <a:sym typeface="+mn-lt"/>
              </a:rPr>
              <a:t>作汇报</a:t>
            </a:r>
            <a:endParaRPr lang="en-US" sz="5800" b="0" dirty="0">
              <a:solidFill>
                <a:srgbClr val="A78677"/>
              </a:solidFill>
              <a:latin typeface="+mn-lt"/>
              <a:ea typeface="+mn-ea"/>
              <a:cs typeface="+mn-ea"/>
              <a:sym typeface="+mn-lt"/>
            </a:endParaRPr>
          </a:p>
        </p:txBody>
      </p:sp>
      <p:sp>
        <p:nvSpPr>
          <p:cNvPr id="10" name="圆角矩形 12">
            <a:extLst>
              <a:ext uri="{FF2B5EF4-FFF2-40B4-BE49-F238E27FC236}">
                <a16:creationId xmlns="" xmlns:a16="http://schemas.microsoft.com/office/drawing/2014/main" id="{1F86067C-7530-4F20-9F09-96CD71C4A446}"/>
              </a:ext>
            </a:extLst>
          </p:cNvPr>
          <p:cNvSpPr/>
          <p:nvPr/>
        </p:nvSpPr>
        <p:spPr>
          <a:xfrm>
            <a:off x="5110627" y="4689436"/>
            <a:ext cx="1978281" cy="397891"/>
          </a:xfrm>
          <a:prstGeom prst="roundRect">
            <a:avLst>
              <a:gd name="adj" fmla="val 50000"/>
            </a:avLst>
          </a:prstGeom>
          <a:solidFill>
            <a:srgbClr val="A78677"/>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solidFill>
                <a:srgbClr val="7E887D"/>
              </a:solidFill>
              <a:cs typeface="+mn-ea"/>
              <a:sym typeface="+mn-lt"/>
            </a:endParaRPr>
          </a:p>
        </p:txBody>
      </p:sp>
      <p:sp>
        <p:nvSpPr>
          <p:cNvPr id="11" name="矩形 10">
            <a:extLst>
              <a:ext uri="{FF2B5EF4-FFF2-40B4-BE49-F238E27FC236}">
                <a16:creationId xmlns="" xmlns:a16="http://schemas.microsoft.com/office/drawing/2014/main" id="{98AA7095-CC54-41BE-8DF1-88BDC7339794}"/>
              </a:ext>
            </a:extLst>
          </p:cNvPr>
          <p:cNvSpPr/>
          <p:nvPr/>
        </p:nvSpPr>
        <p:spPr>
          <a:xfrm>
            <a:off x="5341851" y="4714806"/>
            <a:ext cx="1518365" cy="338554"/>
          </a:xfrm>
          <a:prstGeom prst="rect">
            <a:avLst/>
          </a:prstGeom>
        </p:spPr>
        <p:txBody>
          <a:bodyPr wrap="none">
            <a:spAutoFit/>
          </a:bodyPr>
          <a:lstStyle/>
          <a:p>
            <a:pPr algn="ctr"/>
            <a:r>
              <a:rPr lang="zh-CN" altLang="en-US" sz="1600" dirty="0" smtClean="0">
                <a:solidFill>
                  <a:schemeClr val="accent3">
                    <a:lumMod val="20000"/>
                    <a:lumOff val="80000"/>
                  </a:schemeClr>
                </a:solidFill>
                <a:cs typeface="+mn-ea"/>
                <a:sym typeface="+mn-lt"/>
              </a:rPr>
              <a:t>优品</a:t>
            </a:r>
            <a:r>
              <a:rPr lang="en-US" altLang="zh-CN" sz="1600" dirty="0" smtClean="0">
                <a:solidFill>
                  <a:schemeClr val="accent3">
                    <a:lumMod val="20000"/>
                    <a:lumOff val="80000"/>
                  </a:schemeClr>
                </a:solidFill>
                <a:cs typeface="+mn-ea"/>
                <a:sym typeface="+mn-lt"/>
              </a:rPr>
              <a:t>PPT·20XX</a:t>
            </a:r>
            <a:endParaRPr lang="zh-CN" altLang="en-US" sz="1600" dirty="0">
              <a:solidFill>
                <a:schemeClr val="accent3">
                  <a:lumMod val="20000"/>
                  <a:lumOff val="80000"/>
                </a:schemeClr>
              </a:solidFill>
              <a:cs typeface="+mn-ea"/>
              <a:sym typeface="+mn-lt"/>
            </a:endParaRPr>
          </a:p>
        </p:txBody>
      </p:sp>
    </p:spTree>
    <p:extLst>
      <p:ext uri="{BB962C8B-B14F-4D97-AF65-F5344CB8AC3E}">
        <p14:creationId xmlns:p14="http://schemas.microsoft.com/office/powerpoint/2010/main" val="257723196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anim calcmode="lin" valueType="num">
                                      <p:cBhvr>
                                        <p:cTn id="1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ppt_y</p:attrName>
                                        </p:attrNameLst>
                                      </p:cBhvr>
                                      <p:tavLst>
                                        <p:tav tm="0">
                                          <p:val>
                                            <p:strVal val="#ppt_y+#ppt_h*1.125000"/>
                                          </p:val>
                                        </p:tav>
                                        <p:tav tm="100000">
                                          <p:val>
                                            <p:strVal val="#ppt_y"/>
                                          </p:val>
                                        </p:tav>
                                      </p:tavLst>
                                    </p:anim>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p>
        </p:txBody>
      </p:sp>
      <p:grpSp>
        <p:nvGrpSpPr>
          <p:cNvPr id="4" name="组合 3">
            <a:extLst>
              <a:ext uri="{FF2B5EF4-FFF2-40B4-BE49-F238E27FC236}">
                <a16:creationId xmlns="" xmlns:a16="http://schemas.microsoft.com/office/drawing/2014/main" id="{33C1E76E-922E-4F0B-83E7-174E407909BD}"/>
              </a:ext>
            </a:extLst>
          </p:cNvPr>
          <p:cNvGrpSpPr/>
          <p:nvPr/>
        </p:nvGrpSpPr>
        <p:grpSpPr>
          <a:xfrm>
            <a:off x="1393260" y="2262556"/>
            <a:ext cx="1007836" cy="1007836"/>
            <a:chOff x="1044945" y="2841171"/>
            <a:chExt cx="755877" cy="755877"/>
          </a:xfrm>
        </p:grpSpPr>
        <p:grpSp>
          <p:nvGrpSpPr>
            <p:cNvPr id="24" name="组合 23">
              <a:extLst>
                <a:ext uri="{FF2B5EF4-FFF2-40B4-BE49-F238E27FC236}">
                  <a16:creationId xmlns="" xmlns:a16="http://schemas.microsoft.com/office/drawing/2014/main" id="{57E2AFF3-0FE1-419D-A207-930F003CA9B3}"/>
                </a:ext>
              </a:extLst>
            </p:cNvPr>
            <p:cNvGrpSpPr/>
            <p:nvPr/>
          </p:nvGrpSpPr>
          <p:grpSpPr>
            <a:xfrm>
              <a:off x="1044945" y="2841171"/>
              <a:ext cx="755877" cy="755877"/>
              <a:chOff x="4717143" y="3773714"/>
              <a:chExt cx="1007836" cy="1007836"/>
            </a:xfrm>
          </p:grpSpPr>
          <p:sp>
            <p:nvSpPr>
              <p:cNvPr id="26" name="椭圆 4">
                <a:extLst>
                  <a:ext uri="{FF2B5EF4-FFF2-40B4-BE49-F238E27FC236}">
                    <a16:creationId xmlns="" xmlns:a16="http://schemas.microsoft.com/office/drawing/2014/main" id="{A2206156-8A1B-4ED4-A092-AAA62D812FCD}"/>
                  </a:ext>
                </a:extLst>
              </p:cNvPr>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sp>
            <p:nvSpPr>
              <p:cNvPr id="27" name="椭圆 4">
                <a:extLst>
                  <a:ext uri="{FF2B5EF4-FFF2-40B4-BE49-F238E27FC236}">
                    <a16:creationId xmlns="" xmlns:a16="http://schemas.microsoft.com/office/drawing/2014/main" id="{35997B6C-3DFC-4A8F-A557-474DD155F133}"/>
                  </a:ext>
                </a:extLst>
              </p:cNvPr>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grpSp>
        <p:sp>
          <p:nvSpPr>
            <p:cNvPr id="25" name="文本框 24">
              <a:extLst>
                <a:ext uri="{FF2B5EF4-FFF2-40B4-BE49-F238E27FC236}">
                  <a16:creationId xmlns="" xmlns:a16="http://schemas.microsoft.com/office/drawing/2014/main" id="{EC55F4C9-9326-47E3-AD14-870267EA5400}"/>
                </a:ext>
              </a:extLst>
            </p:cNvPr>
            <p:cNvSpPr txBox="1"/>
            <p:nvPr/>
          </p:nvSpPr>
          <p:spPr>
            <a:xfrm>
              <a:off x="1085426"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S</a:t>
              </a:r>
              <a:endParaRPr lang="zh-CN" altLang="en-US" sz="5400" b="1" dirty="0">
                <a:solidFill>
                  <a:schemeClr val="tx1">
                    <a:lumMod val="75000"/>
                    <a:lumOff val="25000"/>
                  </a:schemeClr>
                </a:solidFill>
                <a:cs typeface="+mn-ea"/>
                <a:sym typeface="+mn-lt"/>
              </a:endParaRPr>
            </a:p>
          </p:txBody>
        </p:sp>
      </p:grpSp>
      <p:grpSp>
        <p:nvGrpSpPr>
          <p:cNvPr id="5" name="组合 4">
            <a:extLst>
              <a:ext uri="{FF2B5EF4-FFF2-40B4-BE49-F238E27FC236}">
                <a16:creationId xmlns="" xmlns:a16="http://schemas.microsoft.com/office/drawing/2014/main" id="{F4D37EED-BC07-4DEE-87DC-36E59B70790D}"/>
              </a:ext>
            </a:extLst>
          </p:cNvPr>
          <p:cNvGrpSpPr/>
          <p:nvPr/>
        </p:nvGrpSpPr>
        <p:grpSpPr>
          <a:xfrm>
            <a:off x="4192475" y="2262556"/>
            <a:ext cx="1007836" cy="1007836"/>
            <a:chOff x="3144356" y="2841171"/>
            <a:chExt cx="755877" cy="755877"/>
          </a:xfrm>
        </p:grpSpPr>
        <p:grpSp>
          <p:nvGrpSpPr>
            <p:cNvPr id="20" name="组合 19">
              <a:extLst>
                <a:ext uri="{FF2B5EF4-FFF2-40B4-BE49-F238E27FC236}">
                  <a16:creationId xmlns="" xmlns:a16="http://schemas.microsoft.com/office/drawing/2014/main" id="{FA44D831-EC16-4157-A6C7-E0B52F7B365C}"/>
                </a:ext>
              </a:extLst>
            </p:cNvPr>
            <p:cNvGrpSpPr/>
            <p:nvPr/>
          </p:nvGrpSpPr>
          <p:grpSpPr>
            <a:xfrm rot="5400000">
              <a:off x="3144356" y="2841171"/>
              <a:ext cx="755877" cy="755877"/>
              <a:chOff x="4717143" y="3773714"/>
              <a:chExt cx="1007836" cy="1007836"/>
            </a:xfrm>
          </p:grpSpPr>
          <p:sp>
            <p:nvSpPr>
              <p:cNvPr id="22" name="椭圆 4">
                <a:extLst>
                  <a:ext uri="{FF2B5EF4-FFF2-40B4-BE49-F238E27FC236}">
                    <a16:creationId xmlns="" xmlns:a16="http://schemas.microsoft.com/office/drawing/2014/main" id="{2393C5AE-4836-4251-BCB8-D5AF4C937C47}"/>
                  </a:ext>
                </a:extLst>
              </p:cNvPr>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sp>
            <p:nvSpPr>
              <p:cNvPr id="23" name="椭圆 4">
                <a:extLst>
                  <a:ext uri="{FF2B5EF4-FFF2-40B4-BE49-F238E27FC236}">
                    <a16:creationId xmlns="" xmlns:a16="http://schemas.microsoft.com/office/drawing/2014/main" id="{1EFDC631-C9B4-4755-9BF6-60C9AC5FBF9D}"/>
                  </a:ext>
                </a:extLst>
              </p:cNvPr>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grpSp>
        <p:sp>
          <p:nvSpPr>
            <p:cNvPr id="21" name="文本框 20">
              <a:extLst>
                <a:ext uri="{FF2B5EF4-FFF2-40B4-BE49-F238E27FC236}">
                  <a16:creationId xmlns="" xmlns:a16="http://schemas.microsoft.com/office/drawing/2014/main" id="{00AE0F77-DAB8-4755-9958-E5A25EDFB8C0}"/>
                </a:ext>
              </a:extLst>
            </p:cNvPr>
            <p:cNvSpPr txBox="1"/>
            <p:nvPr/>
          </p:nvSpPr>
          <p:spPr>
            <a:xfrm>
              <a:off x="3184837"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W</a:t>
              </a:r>
              <a:endParaRPr lang="zh-CN" altLang="en-US" sz="5400" b="1" dirty="0">
                <a:solidFill>
                  <a:schemeClr val="tx1">
                    <a:lumMod val="75000"/>
                    <a:lumOff val="25000"/>
                  </a:schemeClr>
                </a:solidFill>
                <a:cs typeface="+mn-ea"/>
                <a:sym typeface="+mn-lt"/>
              </a:endParaRPr>
            </a:p>
          </p:txBody>
        </p:sp>
      </p:grpSp>
      <p:grpSp>
        <p:nvGrpSpPr>
          <p:cNvPr id="6" name="组合 5">
            <a:extLst>
              <a:ext uri="{FF2B5EF4-FFF2-40B4-BE49-F238E27FC236}">
                <a16:creationId xmlns="" xmlns:a16="http://schemas.microsoft.com/office/drawing/2014/main" id="{37ABD02D-F681-4895-B45B-47761B9F94B8}"/>
              </a:ext>
            </a:extLst>
          </p:cNvPr>
          <p:cNvGrpSpPr/>
          <p:nvPr/>
        </p:nvGrpSpPr>
        <p:grpSpPr>
          <a:xfrm>
            <a:off x="6991690" y="2262556"/>
            <a:ext cx="1007836" cy="1007836"/>
            <a:chOff x="5243768" y="2841171"/>
            <a:chExt cx="755877" cy="755877"/>
          </a:xfrm>
        </p:grpSpPr>
        <p:grpSp>
          <p:nvGrpSpPr>
            <p:cNvPr id="16" name="组合 15">
              <a:extLst>
                <a:ext uri="{FF2B5EF4-FFF2-40B4-BE49-F238E27FC236}">
                  <a16:creationId xmlns="" xmlns:a16="http://schemas.microsoft.com/office/drawing/2014/main" id="{782BE5A4-963F-4DB7-B66A-C2EDAEF65976}"/>
                </a:ext>
              </a:extLst>
            </p:cNvPr>
            <p:cNvGrpSpPr/>
            <p:nvPr/>
          </p:nvGrpSpPr>
          <p:grpSpPr>
            <a:xfrm rot="10800000">
              <a:off x="5243768" y="2841171"/>
              <a:ext cx="755877" cy="755877"/>
              <a:chOff x="4717143" y="3773714"/>
              <a:chExt cx="1007836" cy="1007836"/>
            </a:xfrm>
          </p:grpSpPr>
          <p:sp>
            <p:nvSpPr>
              <p:cNvPr id="18" name="椭圆 4">
                <a:extLst>
                  <a:ext uri="{FF2B5EF4-FFF2-40B4-BE49-F238E27FC236}">
                    <a16:creationId xmlns="" xmlns:a16="http://schemas.microsoft.com/office/drawing/2014/main" id="{13250DDA-4FD4-4B52-802D-38190ACEEC70}"/>
                  </a:ext>
                </a:extLst>
              </p:cNvPr>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sp>
            <p:nvSpPr>
              <p:cNvPr id="19" name="椭圆 4">
                <a:extLst>
                  <a:ext uri="{FF2B5EF4-FFF2-40B4-BE49-F238E27FC236}">
                    <a16:creationId xmlns="" xmlns:a16="http://schemas.microsoft.com/office/drawing/2014/main" id="{B4CC5CBF-D5A7-4B9D-836F-15944C458888}"/>
                  </a:ext>
                </a:extLst>
              </p:cNvPr>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dirty="0">
                  <a:solidFill>
                    <a:schemeClr val="tx1">
                      <a:lumMod val="75000"/>
                      <a:lumOff val="25000"/>
                    </a:schemeClr>
                  </a:solidFill>
                  <a:cs typeface="+mn-ea"/>
                  <a:sym typeface="+mn-lt"/>
                </a:endParaRPr>
              </a:p>
            </p:txBody>
          </p:sp>
        </p:grpSp>
        <p:sp>
          <p:nvSpPr>
            <p:cNvPr id="17" name="文本框 16">
              <a:extLst>
                <a:ext uri="{FF2B5EF4-FFF2-40B4-BE49-F238E27FC236}">
                  <a16:creationId xmlns="" xmlns:a16="http://schemas.microsoft.com/office/drawing/2014/main" id="{B33101AE-A867-4B67-BEE6-F8EC9313323B}"/>
                </a:ext>
              </a:extLst>
            </p:cNvPr>
            <p:cNvSpPr txBox="1"/>
            <p:nvPr/>
          </p:nvSpPr>
          <p:spPr>
            <a:xfrm>
              <a:off x="5284249"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T</a:t>
              </a:r>
              <a:endParaRPr lang="zh-CN" altLang="en-US" sz="5400" b="1" dirty="0">
                <a:solidFill>
                  <a:schemeClr val="tx1">
                    <a:lumMod val="75000"/>
                    <a:lumOff val="25000"/>
                  </a:schemeClr>
                </a:solidFill>
                <a:cs typeface="+mn-ea"/>
                <a:sym typeface="+mn-lt"/>
              </a:endParaRPr>
            </a:p>
          </p:txBody>
        </p:sp>
      </p:grpSp>
      <p:grpSp>
        <p:nvGrpSpPr>
          <p:cNvPr id="7" name="组合 6">
            <a:extLst>
              <a:ext uri="{FF2B5EF4-FFF2-40B4-BE49-F238E27FC236}">
                <a16:creationId xmlns="" xmlns:a16="http://schemas.microsoft.com/office/drawing/2014/main" id="{67FE42D9-0B80-4C03-AFC4-C61D396B7389}"/>
              </a:ext>
            </a:extLst>
          </p:cNvPr>
          <p:cNvGrpSpPr/>
          <p:nvPr/>
        </p:nvGrpSpPr>
        <p:grpSpPr>
          <a:xfrm>
            <a:off x="9790904" y="2262556"/>
            <a:ext cx="1007836" cy="1007836"/>
            <a:chOff x="7343179" y="2841171"/>
            <a:chExt cx="755877" cy="755877"/>
          </a:xfrm>
        </p:grpSpPr>
        <p:grpSp>
          <p:nvGrpSpPr>
            <p:cNvPr id="12" name="组合 11">
              <a:extLst>
                <a:ext uri="{FF2B5EF4-FFF2-40B4-BE49-F238E27FC236}">
                  <a16:creationId xmlns="" xmlns:a16="http://schemas.microsoft.com/office/drawing/2014/main" id="{8D77B748-A1E5-4B69-A358-1EB08E463AF4}"/>
                </a:ext>
              </a:extLst>
            </p:cNvPr>
            <p:cNvGrpSpPr/>
            <p:nvPr/>
          </p:nvGrpSpPr>
          <p:grpSpPr>
            <a:xfrm rot="16200000">
              <a:off x="7343179" y="2841171"/>
              <a:ext cx="755877" cy="755877"/>
              <a:chOff x="4717143" y="3773714"/>
              <a:chExt cx="1007836" cy="1007836"/>
            </a:xfrm>
          </p:grpSpPr>
          <p:sp>
            <p:nvSpPr>
              <p:cNvPr id="14" name="椭圆 4">
                <a:extLst>
                  <a:ext uri="{FF2B5EF4-FFF2-40B4-BE49-F238E27FC236}">
                    <a16:creationId xmlns="" xmlns:a16="http://schemas.microsoft.com/office/drawing/2014/main" id="{6173383F-7D48-4A05-81F0-51662C3EDAD1}"/>
                  </a:ext>
                </a:extLst>
              </p:cNvPr>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sp>
            <p:nvSpPr>
              <p:cNvPr id="15" name="椭圆 4">
                <a:extLst>
                  <a:ext uri="{FF2B5EF4-FFF2-40B4-BE49-F238E27FC236}">
                    <a16:creationId xmlns="" xmlns:a16="http://schemas.microsoft.com/office/drawing/2014/main" id="{E97278B4-6140-409A-90AA-785E0913C357}"/>
                  </a:ext>
                </a:extLst>
              </p:cNvPr>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 fmla="*/ 503918 w 1007836"/>
                  <a:gd name="connsiteY0" fmla="*/ 1007836 h 1099276"/>
                  <a:gd name="connsiteX1" fmla="*/ 0 w 1007836"/>
                  <a:gd name="connsiteY1" fmla="*/ 503918 h 1099276"/>
                  <a:gd name="connsiteX2" fmla="*/ 503918 w 1007836"/>
                  <a:gd name="connsiteY2" fmla="*/ 0 h 1099276"/>
                  <a:gd name="connsiteX3" fmla="*/ 1007836 w 1007836"/>
                  <a:gd name="connsiteY3" fmla="*/ 503918 h 1099276"/>
                  <a:gd name="connsiteX4" fmla="*/ 595358 w 1007836"/>
                  <a:gd name="connsiteY4" fmla="*/ 1099276 h 1099276"/>
                  <a:gd name="connsiteX0" fmla="*/ 503918 w 1007836"/>
                  <a:gd name="connsiteY0" fmla="*/ 1007836 h 1007836"/>
                  <a:gd name="connsiteX1" fmla="*/ 0 w 1007836"/>
                  <a:gd name="connsiteY1" fmla="*/ 503918 h 1007836"/>
                  <a:gd name="connsiteX2" fmla="*/ 503918 w 1007836"/>
                  <a:gd name="connsiteY2" fmla="*/ 0 h 1007836"/>
                  <a:gd name="connsiteX3" fmla="*/ 1007836 w 1007836"/>
                  <a:gd name="connsiteY3" fmla="*/ 503918 h 1007836"/>
                  <a:gd name="connsiteX0" fmla="*/ 0 w 1007836"/>
                  <a:gd name="connsiteY0" fmla="*/ 503918 h 503918"/>
                  <a:gd name="connsiteX1" fmla="*/ 503918 w 1007836"/>
                  <a:gd name="connsiteY1" fmla="*/ 0 h 503918"/>
                  <a:gd name="connsiteX2" fmla="*/ 1007836 w 1007836"/>
                  <a:gd name="connsiteY2" fmla="*/ 503918 h 503918"/>
                </a:gdLst>
                <a:ahLst/>
                <a:cxnLst>
                  <a:cxn ang="0">
                    <a:pos x="connsiteX0" y="connsiteY0"/>
                  </a:cxn>
                  <a:cxn ang="0">
                    <a:pos x="connsiteX1" y="connsiteY1"/>
                  </a:cxn>
                  <a:cxn ang="0">
                    <a:pos x="connsiteX2" y="connsiteY2"/>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b="1">
                  <a:solidFill>
                    <a:schemeClr val="tx1">
                      <a:lumMod val="75000"/>
                      <a:lumOff val="25000"/>
                    </a:schemeClr>
                  </a:solidFill>
                  <a:cs typeface="+mn-ea"/>
                  <a:sym typeface="+mn-lt"/>
                </a:endParaRPr>
              </a:p>
            </p:txBody>
          </p:sp>
        </p:grpSp>
        <p:sp>
          <p:nvSpPr>
            <p:cNvPr id="13" name="文本框 12">
              <a:extLst>
                <a:ext uri="{FF2B5EF4-FFF2-40B4-BE49-F238E27FC236}">
                  <a16:creationId xmlns="" xmlns:a16="http://schemas.microsoft.com/office/drawing/2014/main" id="{B5E996BB-1FB1-406C-A9F1-6FA42F266C00}"/>
                </a:ext>
              </a:extLst>
            </p:cNvPr>
            <p:cNvSpPr txBox="1"/>
            <p:nvPr/>
          </p:nvSpPr>
          <p:spPr>
            <a:xfrm>
              <a:off x="7383660"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O</a:t>
              </a:r>
              <a:endParaRPr lang="zh-CN" altLang="en-US" sz="5400" b="1" dirty="0">
                <a:solidFill>
                  <a:schemeClr val="tx1">
                    <a:lumMod val="75000"/>
                    <a:lumOff val="25000"/>
                  </a:schemeClr>
                </a:solidFill>
                <a:cs typeface="+mn-ea"/>
                <a:sym typeface="+mn-lt"/>
              </a:endParaRPr>
            </a:p>
          </p:txBody>
        </p:sp>
      </p:grpSp>
      <p:sp>
        <p:nvSpPr>
          <p:cNvPr id="8" name="文本框 7">
            <a:extLst>
              <a:ext uri="{FF2B5EF4-FFF2-40B4-BE49-F238E27FC236}">
                <a16:creationId xmlns="" xmlns:a16="http://schemas.microsoft.com/office/drawing/2014/main" id="{F8F79F03-9196-4403-A2D2-E044DD68FACA}"/>
              </a:ext>
            </a:extLst>
          </p:cNvPr>
          <p:cNvSpPr txBox="1"/>
          <p:nvPr/>
        </p:nvSpPr>
        <p:spPr>
          <a:xfrm>
            <a:off x="624848" y="361109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9" name="文本框 8">
            <a:extLst>
              <a:ext uri="{FF2B5EF4-FFF2-40B4-BE49-F238E27FC236}">
                <a16:creationId xmlns="" xmlns:a16="http://schemas.microsoft.com/office/drawing/2014/main" id="{AEFA5B25-1C75-4084-9D77-6B231E2740AF}"/>
              </a:ext>
            </a:extLst>
          </p:cNvPr>
          <p:cNvSpPr txBox="1"/>
          <p:nvPr/>
        </p:nvSpPr>
        <p:spPr>
          <a:xfrm>
            <a:off x="3421970" y="3635830"/>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10" name="文本框 9">
            <a:extLst>
              <a:ext uri="{FF2B5EF4-FFF2-40B4-BE49-F238E27FC236}">
                <a16:creationId xmlns="" xmlns:a16="http://schemas.microsoft.com/office/drawing/2014/main" id="{9C4278E7-27CA-4350-A7BB-463742A2580A}"/>
              </a:ext>
            </a:extLst>
          </p:cNvPr>
          <p:cNvSpPr txBox="1"/>
          <p:nvPr/>
        </p:nvSpPr>
        <p:spPr>
          <a:xfrm>
            <a:off x="6219092" y="3593252"/>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11" name="文本框 10">
            <a:extLst>
              <a:ext uri="{FF2B5EF4-FFF2-40B4-BE49-F238E27FC236}">
                <a16:creationId xmlns="" xmlns:a16="http://schemas.microsoft.com/office/drawing/2014/main" id="{DD31E3CB-C231-416B-BD5F-41266210E536}"/>
              </a:ext>
            </a:extLst>
          </p:cNvPr>
          <p:cNvSpPr txBox="1"/>
          <p:nvPr/>
        </p:nvSpPr>
        <p:spPr>
          <a:xfrm>
            <a:off x="9020399" y="361109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Tree>
    <p:extLst>
      <p:ext uri="{BB962C8B-B14F-4D97-AF65-F5344CB8AC3E}">
        <p14:creationId xmlns:p14="http://schemas.microsoft.com/office/powerpoint/2010/main" val="146216849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rPr>
              <a:t>作进度</a:t>
            </a:r>
          </a:p>
        </p:txBody>
      </p:sp>
      <p:sp>
        <p:nvSpPr>
          <p:cNvPr id="13" name="矩形: 圆角 12">
            <a:extLst>
              <a:ext uri="{FF2B5EF4-FFF2-40B4-BE49-F238E27FC236}">
                <a16:creationId xmlns="" xmlns:a16="http://schemas.microsoft.com/office/drawing/2014/main" id="{CFC3D2F9-2CDC-4FDA-A41F-C38B6267257C}"/>
              </a:ext>
            </a:extLst>
          </p:cNvPr>
          <p:cNvSpPr/>
          <p:nvPr/>
        </p:nvSpPr>
        <p:spPr>
          <a:xfrm>
            <a:off x="6974116" y="1799720"/>
            <a:ext cx="4606028" cy="3926217"/>
          </a:xfrm>
          <a:prstGeom prst="roundRect">
            <a:avLst/>
          </a:prstGeom>
          <a:blipFill>
            <a:blip r:embed="rId4"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14" name="组合 13">
            <a:extLst>
              <a:ext uri="{FF2B5EF4-FFF2-40B4-BE49-F238E27FC236}">
                <a16:creationId xmlns="" xmlns:a16="http://schemas.microsoft.com/office/drawing/2014/main" id="{6B5F59E7-8602-4B30-B616-2B700663D7F9}"/>
              </a:ext>
            </a:extLst>
          </p:cNvPr>
          <p:cNvGrpSpPr/>
          <p:nvPr/>
        </p:nvGrpSpPr>
        <p:grpSpPr>
          <a:xfrm>
            <a:off x="557361" y="1799721"/>
            <a:ext cx="2893369" cy="1843417"/>
            <a:chOff x="5871128" y="2639683"/>
            <a:chExt cx="2984738" cy="1843417"/>
          </a:xfrm>
        </p:grpSpPr>
        <p:sp>
          <p:nvSpPr>
            <p:cNvPr id="24" name="矩形: 圆角 23">
              <a:extLst>
                <a:ext uri="{FF2B5EF4-FFF2-40B4-BE49-F238E27FC236}">
                  <a16:creationId xmlns="" xmlns:a16="http://schemas.microsoft.com/office/drawing/2014/main" id="{CDC3D5F1-487F-4C1B-BCA9-2C907E11290E}"/>
                </a:ext>
              </a:extLst>
            </p:cNvPr>
            <p:cNvSpPr/>
            <p:nvPr/>
          </p:nvSpPr>
          <p:spPr>
            <a:xfrm>
              <a:off x="5871128" y="2639683"/>
              <a:ext cx="2984738" cy="1843417"/>
            </a:xfrm>
            <a:prstGeom prst="roundRect">
              <a:avLst>
                <a:gd name="adj" fmla="val 2906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5" name="文本框 24">
              <a:extLst>
                <a:ext uri="{FF2B5EF4-FFF2-40B4-BE49-F238E27FC236}">
                  <a16:creationId xmlns="" xmlns:a16="http://schemas.microsoft.com/office/drawing/2014/main" id="{FF0B79E6-D3D2-419B-AF4D-4AFF6583C5F3}"/>
                </a:ext>
              </a:extLst>
            </p:cNvPr>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a:t>
              </a:r>
            </a:p>
          </p:txBody>
        </p:sp>
      </p:grpSp>
      <p:grpSp>
        <p:nvGrpSpPr>
          <p:cNvPr id="15" name="组合 14">
            <a:extLst>
              <a:ext uri="{FF2B5EF4-FFF2-40B4-BE49-F238E27FC236}">
                <a16:creationId xmlns="" xmlns:a16="http://schemas.microsoft.com/office/drawing/2014/main" id="{0AC82394-49E2-46CC-B067-61A4E31CAF3C}"/>
              </a:ext>
            </a:extLst>
          </p:cNvPr>
          <p:cNvGrpSpPr/>
          <p:nvPr/>
        </p:nvGrpSpPr>
        <p:grpSpPr>
          <a:xfrm>
            <a:off x="3705190" y="1799721"/>
            <a:ext cx="2893369" cy="1843417"/>
            <a:chOff x="5871128" y="2639683"/>
            <a:chExt cx="2984738" cy="1843417"/>
          </a:xfrm>
        </p:grpSpPr>
        <p:sp>
          <p:nvSpPr>
            <p:cNvPr id="22" name="矩形: 圆角 21">
              <a:extLst>
                <a:ext uri="{FF2B5EF4-FFF2-40B4-BE49-F238E27FC236}">
                  <a16:creationId xmlns="" xmlns:a16="http://schemas.microsoft.com/office/drawing/2014/main" id="{DD3103A7-F2E9-4C0F-8E55-FE9CD135DE24}"/>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3" name="文本框 22">
              <a:extLst>
                <a:ext uri="{FF2B5EF4-FFF2-40B4-BE49-F238E27FC236}">
                  <a16:creationId xmlns="" xmlns:a16="http://schemas.microsoft.com/office/drawing/2014/main" id="{656026EB-50C6-46D5-B7E7-39C9AF47EBAA}"/>
                </a:ext>
              </a:extLst>
            </p:cNvPr>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p>
          </p:txBody>
        </p:sp>
      </p:grpSp>
      <p:grpSp>
        <p:nvGrpSpPr>
          <p:cNvPr id="16" name="组合 15">
            <a:extLst>
              <a:ext uri="{FF2B5EF4-FFF2-40B4-BE49-F238E27FC236}">
                <a16:creationId xmlns="" xmlns:a16="http://schemas.microsoft.com/office/drawing/2014/main" id="{AECAE7EA-6AC4-429E-B63F-006061D383E0}"/>
              </a:ext>
            </a:extLst>
          </p:cNvPr>
          <p:cNvGrpSpPr/>
          <p:nvPr/>
        </p:nvGrpSpPr>
        <p:grpSpPr>
          <a:xfrm>
            <a:off x="557361" y="3882521"/>
            <a:ext cx="2893369" cy="1843417"/>
            <a:chOff x="5871128" y="2639683"/>
            <a:chExt cx="2984738" cy="1843417"/>
          </a:xfrm>
        </p:grpSpPr>
        <p:sp>
          <p:nvSpPr>
            <p:cNvPr id="20" name="矩形: 圆角 19">
              <a:extLst>
                <a:ext uri="{FF2B5EF4-FFF2-40B4-BE49-F238E27FC236}">
                  <a16:creationId xmlns="" xmlns:a16="http://schemas.microsoft.com/office/drawing/2014/main" id="{E0895E21-DBC0-47D3-BB6E-75E91FD7C875}"/>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1" name="文本框 20">
              <a:extLst>
                <a:ext uri="{FF2B5EF4-FFF2-40B4-BE49-F238E27FC236}">
                  <a16:creationId xmlns="" xmlns:a16="http://schemas.microsoft.com/office/drawing/2014/main" id="{3F00FFCF-C59F-4703-A89F-9FAA09B62CE9}"/>
                </a:ext>
              </a:extLst>
            </p:cNvPr>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p>
          </p:txBody>
        </p:sp>
      </p:grpSp>
      <p:grpSp>
        <p:nvGrpSpPr>
          <p:cNvPr id="17" name="组合 16">
            <a:extLst>
              <a:ext uri="{FF2B5EF4-FFF2-40B4-BE49-F238E27FC236}">
                <a16:creationId xmlns="" xmlns:a16="http://schemas.microsoft.com/office/drawing/2014/main" id="{1948E65C-080F-4FFD-9203-9E214A104FB6}"/>
              </a:ext>
            </a:extLst>
          </p:cNvPr>
          <p:cNvGrpSpPr/>
          <p:nvPr/>
        </p:nvGrpSpPr>
        <p:grpSpPr>
          <a:xfrm>
            <a:off x="3705190" y="3882521"/>
            <a:ext cx="2893369" cy="1843417"/>
            <a:chOff x="5871128" y="2639683"/>
            <a:chExt cx="2984738" cy="1843417"/>
          </a:xfrm>
        </p:grpSpPr>
        <p:sp>
          <p:nvSpPr>
            <p:cNvPr id="18" name="矩形: 圆角 17">
              <a:extLst>
                <a:ext uri="{FF2B5EF4-FFF2-40B4-BE49-F238E27FC236}">
                  <a16:creationId xmlns="" xmlns:a16="http://schemas.microsoft.com/office/drawing/2014/main" id="{377AE444-DA27-4F04-BE09-ECC700A731E9}"/>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19" name="文本框 18">
              <a:extLst>
                <a:ext uri="{FF2B5EF4-FFF2-40B4-BE49-F238E27FC236}">
                  <a16:creationId xmlns="" xmlns:a16="http://schemas.microsoft.com/office/drawing/2014/main" id="{399888C3-B78E-48EE-BDE3-27DBABA083B3}"/>
                </a:ext>
              </a:extLst>
            </p:cNvPr>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p>
          </p:txBody>
        </p:sp>
      </p:grpSp>
    </p:spTree>
    <p:extLst>
      <p:ext uri="{BB962C8B-B14F-4D97-AF65-F5344CB8AC3E}">
        <p14:creationId xmlns:p14="http://schemas.microsoft.com/office/powerpoint/2010/main" val="103570871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p>
        </p:txBody>
      </p:sp>
      <p:sp>
        <p:nvSpPr>
          <p:cNvPr id="28" name="矩形 27">
            <a:extLst>
              <a:ext uri="{FF2B5EF4-FFF2-40B4-BE49-F238E27FC236}">
                <a16:creationId xmlns="" xmlns:a16="http://schemas.microsoft.com/office/drawing/2014/main" id="{896ECA53-FF9C-4CD0-8810-2D76C6C7BD05}"/>
              </a:ext>
            </a:extLst>
          </p:cNvPr>
          <p:cNvSpPr/>
          <p:nvPr/>
        </p:nvSpPr>
        <p:spPr>
          <a:xfrm>
            <a:off x="652913" y="1752600"/>
            <a:ext cx="10886173" cy="43723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a:extLst>
              <a:ext uri="{FF2B5EF4-FFF2-40B4-BE49-F238E27FC236}">
                <a16:creationId xmlns="" xmlns:a16="http://schemas.microsoft.com/office/drawing/2014/main" id="{D7573DF7-F388-414A-B76F-1C1DE7447134}"/>
              </a:ext>
            </a:extLst>
          </p:cNvPr>
          <p:cNvSpPr/>
          <p:nvPr/>
        </p:nvSpPr>
        <p:spPr>
          <a:xfrm>
            <a:off x="1705101" y="2355465"/>
            <a:ext cx="3137836" cy="3137836"/>
          </a:xfrm>
          <a:prstGeom prst="ellipse">
            <a:avLst/>
          </a:prstGeom>
          <a:blipFill>
            <a:blip r:embed="rId4" cstate="print">
              <a:extLst>
                <a:ext uri="{28A0092B-C50C-407E-A947-70E740481C1C}">
                  <a14:useLocalDpi xmlns:a14="http://schemas.microsoft.com/office/drawing/2010/main" val="0"/>
                </a:ext>
              </a:extLst>
            </a:blip>
            <a:stretch>
              <a:fillRect/>
            </a:stretch>
          </a:bli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文本框 29">
            <a:extLst>
              <a:ext uri="{FF2B5EF4-FFF2-40B4-BE49-F238E27FC236}">
                <a16:creationId xmlns="" xmlns:a16="http://schemas.microsoft.com/office/drawing/2014/main" id="{34DD34E0-71FC-412E-8556-DFFF4A45F4B5}"/>
              </a:ext>
            </a:extLst>
          </p:cNvPr>
          <p:cNvSpPr txBox="1"/>
          <p:nvPr/>
        </p:nvSpPr>
        <p:spPr>
          <a:xfrm>
            <a:off x="6615026" y="2675151"/>
            <a:ext cx="3931055"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用户可以在投影仪或者计算机上进行演示也可以将演示文稿打印出来以便应用到更广泛的领域中</a:t>
            </a:r>
          </a:p>
        </p:txBody>
      </p:sp>
      <p:sp>
        <p:nvSpPr>
          <p:cNvPr id="31" name="文本框 30">
            <a:extLst>
              <a:ext uri="{FF2B5EF4-FFF2-40B4-BE49-F238E27FC236}">
                <a16:creationId xmlns="" xmlns:a16="http://schemas.microsoft.com/office/drawing/2014/main" id="{AB410915-C62E-44A2-A972-D199C5AEE56F}"/>
              </a:ext>
            </a:extLst>
          </p:cNvPr>
          <p:cNvSpPr txBox="1"/>
          <p:nvPr/>
        </p:nvSpPr>
        <p:spPr>
          <a:xfrm>
            <a:off x="6615026" y="3950354"/>
            <a:ext cx="3931055" cy="1615827"/>
          </a:xfrm>
          <a:prstGeom prst="rect">
            <a:avLst/>
          </a:prstGeom>
          <a:noFill/>
        </p:spPr>
        <p:txBody>
          <a:bodyPr wrap="square" lIns="0" tIns="0" rIns="0" bIns="0" rtlCol="0" anchor="ctr">
            <a:spAutoFit/>
          </a:bodyPr>
          <a:lstStyle/>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p>
          <a:p>
            <a:pPr>
              <a:lnSpc>
                <a:spcPct val="150000"/>
              </a:lnSpc>
            </a:pPr>
            <a:endParaRPr lang="zh-CN" altLang="en-US" sz="1400" dirty="0">
              <a:solidFill>
                <a:schemeClr val="bg1"/>
              </a:solidFill>
              <a:cs typeface="+mn-ea"/>
              <a:sym typeface="+mn-lt"/>
            </a:endParaRPr>
          </a:p>
        </p:txBody>
      </p:sp>
    </p:spTree>
    <p:extLst>
      <p:ext uri="{BB962C8B-B14F-4D97-AF65-F5344CB8AC3E}">
        <p14:creationId xmlns:p14="http://schemas.microsoft.com/office/powerpoint/2010/main" val="160588050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randombar(vertic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animBg="1"/>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p>
        </p:txBody>
      </p:sp>
      <p:grpSp>
        <p:nvGrpSpPr>
          <p:cNvPr id="4" name="组合 3">
            <a:extLst>
              <a:ext uri="{FF2B5EF4-FFF2-40B4-BE49-F238E27FC236}">
                <a16:creationId xmlns="" xmlns:a16="http://schemas.microsoft.com/office/drawing/2014/main" id="{681CA4B2-A24D-4E86-82AF-72D12516E28A}"/>
              </a:ext>
            </a:extLst>
          </p:cNvPr>
          <p:cNvGrpSpPr/>
          <p:nvPr/>
        </p:nvGrpSpPr>
        <p:grpSpPr>
          <a:xfrm>
            <a:off x="660400" y="1726096"/>
            <a:ext cx="5171007" cy="1867867"/>
            <a:chOff x="495300" y="1437833"/>
            <a:chExt cx="5340350" cy="1867867"/>
          </a:xfrm>
        </p:grpSpPr>
        <p:sp>
          <p:nvSpPr>
            <p:cNvPr id="17" name="矩形: 圆角 16">
              <a:extLst>
                <a:ext uri="{FF2B5EF4-FFF2-40B4-BE49-F238E27FC236}">
                  <a16:creationId xmlns="" xmlns:a16="http://schemas.microsoft.com/office/drawing/2014/main" id="{6A186465-EA60-4B0D-B2ED-3F5C3D33F908}"/>
                </a:ext>
              </a:extLst>
            </p:cNvPr>
            <p:cNvSpPr/>
            <p:nvPr/>
          </p:nvSpPr>
          <p:spPr>
            <a:xfrm>
              <a:off x="495300" y="2143650"/>
              <a:ext cx="5340349" cy="11620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17">
              <a:extLst>
                <a:ext uri="{FF2B5EF4-FFF2-40B4-BE49-F238E27FC236}">
                  <a16:creationId xmlns="" xmlns:a16="http://schemas.microsoft.com/office/drawing/2014/main" id="{E8D3DF65-D3A2-4BA5-8F1A-BD4FBCFFB2A1}"/>
                </a:ext>
              </a:extLst>
            </p:cNvPr>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p>
          </p:txBody>
        </p:sp>
        <p:sp>
          <p:nvSpPr>
            <p:cNvPr id="19" name="文本框 18">
              <a:extLst>
                <a:ext uri="{FF2B5EF4-FFF2-40B4-BE49-F238E27FC236}">
                  <a16:creationId xmlns="" xmlns:a16="http://schemas.microsoft.com/office/drawing/2014/main" id="{DF626222-903D-4DB7-94FD-38F9CFD7FB01}"/>
                </a:ext>
              </a:extLst>
            </p:cNvPr>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01</a:t>
              </a:r>
              <a:endParaRPr lang="zh-CN" altLang="en-US" sz="4800" i="1" dirty="0">
                <a:solidFill>
                  <a:schemeClr val="accent3">
                    <a:lumMod val="100000"/>
                  </a:schemeClr>
                </a:solidFill>
                <a:cs typeface="+mn-ea"/>
                <a:sym typeface="+mn-lt"/>
              </a:endParaRPr>
            </a:p>
          </p:txBody>
        </p:sp>
      </p:grpSp>
      <p:grpSp>
        <p:nvGrpSpPr>
          <p:cNvPr id="5" name="组合 4">
            <a:extLst>
              <a:ext uri="{FF2B5EF4-FFF2-40B4-BE49-F238E27FC236}">
                <a16:creationId xmlns="" xmlns:a16="http://schemas.microsoft.com/office/drawing/2014/main" id="{8B7F9003-42FE-41B8-BBD9-CB75756182D0}"/>
              </a:ext>
            </a:extLst>
          </p:cNvPr>
          <p:cNvGrpSpPr/>
          <p:nvPr/>
        </p:nvGrpSpPr>
        <p:grpSpPr>
          <a:xfrm>
            <a:off x="660400" y="3670693"/>
            <a:ext cx="5171007" cy="1867867"/>
            <a:chOff x="495300" y="1437833"/>
            <a:chExt cx="5340350" cy="1867867"/>
          </a:xfrm>
        </p:grpSpPr>
        <p:sp>
          <p:nvSpPr>
            <p:cNvPr id="14" name="矩形: 圆角 13">
              <a:extLst>
                <a:ext uri="{FF2B5EF4-FFF2-40B4-BE49-F238E27FC236}">
                  <a16:creationId xmlns="" xmlns:a16="http://schemas.microsoft.com/office/drawing/2014/main" id="{2BCCDD68-3AFF-45DD-B182-93EE8B804BCE}"/>
                </a:ext>
              </a:extLst>
            </p:cNvPr>
            <p:cNvSpPr/>
            <p:nvPr/>
          </p:nvSpPr>
          <p:spPr>
            <a:xfrm>
              <a:off x="495300" y="2143650"/>
              <a:ext cx="5340349" cy="11620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 xmlns:a16="http://schemas.microsoft.com/office/drawing/2014/main" id="{22E7261F-376F-4662-99CD-30E724ACCF63}"/>
                </a:ext>
              </a:extLst>
            </p:cNvPr>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p>
          </p:txBody>
        </p:sp>
        <p:sp>
          <p:nvSpPr>
            <p:cNvPr id="16" name="文本框 15">
              <a:extLst>
                <a:ext uri="{FF2B5EF4-FFF2-40B4-BE49-F238E27FC236}">
                  <a16:creationId xmlns="" xmlns:a16="http://schemas.microsoft.com/office/drawing/2014/main" id="{999F5C0D-A6C8-42DB-8ACC-2D373BE3D3CA}"/>
                </a:ext>
              </a:extLst>
            </p:cNvPr>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02</a:t>
              </a:r>
              <a:endParaRPr lang="zh-CN" altLang="en-US" sz="4800" i="1" dirty="0">
                <a:solidFill>
                  <a:schemeClr val="accent3">
                    <a:lumMod val="100000"/>
                  </a:schemeClr>
                </a:solidFill>
                <a:cs typeface="+mn-ea"/>
                <a:sym typeface="+mn-lt"/>
              </a:endParaRPr>
            </a:p>
          </p:txBody>
        </p:sp>
      </p:grpSp>
      <p:grpSp>
        <p:nvGrpSpPr>
          <p:cNvPr id="6" name="组合 5">
            <a:extLst>
              <a:ext uri="{FF2B5EF4-FFF2-40B4-BE49-F238E27FC236}">
                <a16:creationId xmlns="" xmlns:a16="http://schemas.microsoft.com/office/drawing/2014/main" id="{A524208D-14DA-46AC-AD07-18AE1719B84F}"/>
              </a:ext>
            </a:extLst>
          </p:cNvPr>
          <p:cNvGrpSpPr/>
          <p:nvPr/>
        </p:nvGrpSpPr>
        <p:grpSpPr>
          <a:xfrm>
            <a:off x="6347893" y="1726096"/>
            <a:ext cx="5171007" cy="1867867"/>
            <a:chOff x="495300" y="1437833"/>
            <a:chExt cx="5340350" cy="1867867"/>
          </a:xfrm>
        </p:grpSpPr>
        <p:sp>
          <p:nvSpPr>
            <p:cNvPr id="11" name="矩形: 圆角 10">
              <a:extLst>
                <a:ext uri="{FF2B5EF4-FFF2-40B4-BE49-F238E27FC236}">
                  <a16:creationId xmlns="" xmlns:a16="http://schemas.microsoft.com/office/drawing/2014/main" id="{95EC02A7-63CC-42ED-835A-0CF81203DE82}"/>
                </a:ext>
              </a:extLst>
            </p:cNvPr>
            <p:cNvSpPr/>
            <p:nvPr/>
          </p:nvSpPr>
          <p:spPr>
            <a:xfrm>
              <a:off x="495300" y="2143650"/>
              <a:ext cx="5340349" cy="1162050"/>
            </a:xfrm>
            <a:prstGeom prst="roundRect">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a:extLst>
                <a:ext uri="{FF2B5EF4-FFF2-40B4-BE49-F238E27FC236}">
                  <a16:creationId xmlns="" xmlns:a16="http://schemas.microsoft.com/office/drawing/2014/main" id="{B6EE83DD-733B-4DC3-8C46-728408146210}"/>
                </a:ext>
              </a:extLst>
            </p:cNvPr>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p>
          </p:txBody>
        </p:sp>
        <p:sp>
          <p:nvSpPr>
            <p:cNvPr id="13" name="文本框 12">
              <a:extLst>
                <a:ext uri="{FF2B5EF4-FFF2-40B4-BE49-F238E27FC236}">
                  <a16:creationId xmlns="" xmlns:a16="http://schemas.microsoft.com/office/drawing/2014/main" id="{2ADDB495-0A9C-496F-82BA-1FCA4D13720D}"/>
                </a:ext>
              </a:extLst>
            </p:cNvPr>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03</a:t>
              </a:r>
              <a:endParaRPr lang="zh-CN" altLang="en-US" sz="4800" i="1" dirty="0">
                <a:solidFill>
                  <a:schemeClr val="accent3">
                    <a:lumMod val="100000"/>
                  </a:schemeClr>
                </a:solidFill>
                <a:cs typeface="+mn-ea"/>
                <a:sym typeface="+mn-lt"/>
              </a:endParaRPr>
            </a:p>
          </p:txBody>
        </p:sp>
      </p:grpSp>
      <p:grpSp>
        <p:nvGrpSpPr>
          <p:cNvPr id="7" name="组合 6">
            <a:extLst>
              <a:ext uri="{FF2B5EF4-FFF2-40B4-BE49-F238E27FC236}">
                <a16:creationId xmlns="" xmlns:a16="http://schemas.microsoft.com/office/drawing/2014/main" id="{B2EE235A-0FB0-4113-AE0A-B46CF8EF9EAE}"/>
              </a:ext>
            </a:extLst>
          </p:cNvPr>
          <p:cNvGrpSpPr/>
          <p:nvPr/>
        </p:nvGrpSpPr>
        <p:grpSpPr>
          <a:xfrm>
            <a:off x="6347893" y="3670693"/>
            <a:ext cx="5171007" cy="1867867"/>
            <a:chOff x="495300" y="1437833"/>
            <a:chExt cx="5340350" cy="1867867"/>
          </a:xfrm>
        </p:grpSpPr>
        <p:sp>
          <p:nvSpPr>
            <p:cNvPr id="8" name="矩形: 圆角 7">
              <a:extLst>
                <a:ext uri="{FF2B5EF4-FFF2-40B4-BE49-F238E27FC236}">
                  <a16:creationId xmlns="" xmlns:a16="http://schemas.microsoft.com/office/drawing/2014/main" id="{DE843BFA-A29A-4E66-B596-DCAA395050E7}"/>
                </a:ext>
              </a:extLst>
            </p:cNvPr>
            <p:cNvSpPr/>
            <p:nvPr/>
          </p:nvSpPr>
          <p:spPr>
            <a:xfrm>
              <a:off x="495300" y="2143650"/>
              <a:ext cx="5340349" cy="1162050"/>
            </a:xfrm>
            <a:prstGeom prst="roundRect">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 xmlns:a16="http://schemas.microsoft.com/office/drawing/2014/main" id="{EA642F67-16EE-4C65-ACD1-7272782FC92C}"/>
                </a:ext>
              </a:extLst>
            </p:cNvPr>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p>
          </p:txBody>
        </p:sp>
        <p:sp>
          <p:nvSpPr>
            <p:cNvPr id="10" name="文本框 9">
              <a:extLst>
                <a:ext uri="{FF2B5EF4-FFF2-40B4-BE49-F238E27FC236}">
                  <a16:creationId xmlns="" xmlns:a16="http://schemas.microsoft.com/office/drawing/2014/main" id="{ECD965A0-837D-4293-9C79-27C6B314571D}"/>
                </a:ext>
              </a:extLst>
            </p:cNvPr>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04</a:t>
              </a:r>
              <a:endParaRPr lang="zh-CN" altLang="en-US" sz="4800" i="1" dirty="0">
                <a:solidFill>
                  <a:schemeClr val="accent3">
                    <a:lumMod val="100000"/>
                  </a:schemeClr>
                </a:solidFill>
                <a:cs typeface="+mn-ea"/>
                <a:sym typeface="+mn-lt"/>
              </a:endParaRPr>
            </a:p>
          </p:txBody>
        </p:sp>
      </p:grpSp>
    </p:spTree>
    <p:extLst>
      <p:ext uri="{BB962C8B-B14F-4D97-AF65-F5344CB8AC3E}">
        <p14:creationId xmlns:p14="http://schemas.microsoft.com/office/powerpoint/2010/main" val="402582702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 xmlns:a16="http://schemas.microsoft.com/office/drawing/2014/main" id="{6F61F80E-CA5A-48CE-A37E-D89A26BA38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17" name="文本框 16">
            <a:extLst>
              <a:ext uri="{FF2B5EF4-FFF2-40B4-BE49-F238E27FC236}">
                <a16:creationId xmlns="" xmlns:a16="http://schemas.microsoft.com/office/drawing/2014/main" id="{922C61A2-209C-4E00-BF21-8EEB6F734334}"/>
              </a:ext>
            </a:extLst>
          </p:cNvPr>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results of this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a:extLst>
              <a:ext uri="{FF2B5EF4-FFF2-40B4-BE49-F238E27FC236}">
                <a16:creationId xmlns="" xmlns:a16="http://schemas.microsoft.com/office/drawing/2014/main" id="{D39B77FB-E696-42C8-A01F-00FC13C43A61}"/>
              </a:ext>
            </a:extLst>
          </p:cNvPr>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p>
        </p:txBody>
      </p:sp>
      <p:sp>
        <p:nvSpPr>
          <p:cNvPr id="21" name="PA_文本框 2">
            <a:extLst>
              <a:ext uri="{FF2B5EF4-FFF2-40B4-BE49-F238E27FC236}">
                <a16:creationId xmlns="" xmlns:a16="http://schemas.microsoft.com/office/drawing/2014/main" id="{61185A86-70CB-489C-BD99-914F667AF24C}"/>
              </a:ext>
            </a:extLst>
          </p:cNvPr>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作成果</a:t>
            </a:r>
          </a:p>
        </p:txBody>
      </p:sp>
      <p:sp>
        <p:nvSpPr>
          <p:cNvPr id="22" name="圆角矩形 18">
            <a:extLst>
              <a:ext uri="{FF2B5EF4-FFF2-40B4-BE49-F238E27FC236}">
                <a16:creationId xmlns="" xmlns:a16="http://schemas.microsoft.com/office/drawing/2014/main" id="{0BEAA29A-0DCD-466E-8C8C-0A3B27F8F5CC}"/>
              </a:ext>
            </a:extLst>
          </p:cNvPr>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a:extLst>
              <a:ext uri="{FF2B5EF4-FFF2-40B4-BE49-F238E27FC236}">
                <a16:creationId xmlns="" xmlns:a16="http://schemas.microsoft.com/office/drawing/2014/main" id="{9320E760-4528-4D0F-BCB8-EC388B8AC530}"/>
              </a:ext>
            </a:extLst>
          </p:cNvPr>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PART.03</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extLst>
      <p:ext uri="{BB962C8B-B14F-4D97-AF65-F5344CB8AC3E}">
        <p14:creationId xmlns:p14="http://schemas.microsoft.com/office/powerpoint/2010/main" val="249016265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p>
        </p:txBody>
      </p:sp>
      <p:grpSp>
        <p:nvGrpSpPr>
          <p:cNvPr id="4" name="组合 3">
            <a:extLst>
              <a:ext uri="{FF2B5EF4-FFF2-40B4-BE49-F238E27FC236}">
                <a16:creationId xmlns="" xmlns:a16="http://schemas.microsoft.com/office/drawing/2014/main" id="{AC931C6B-FCB0-41ED-9D28-5A52BE5CBF97}"/>
              </a:ext>
            </a:extLst>
          </p:cNvPr>
          <p:cNvGrpSpPr/>
          <p:nvPr/>
        </p:nvGrpSpPr>
        <p:grpSpPr>
          <a:xfrm>
            <a:off x="1117516" y="1952330"/>
            <a:ext cx="3415763" cy="3359741"/>
            <a:chOff x="7611888" y="2455324"/>
            <a:chExt cx="3415763" cy="3359741"/>
          </a:xfrm>
        </p:grpSpPr>
        <p:sp>
          <p:nvSpPr>
            <p:cNvPr id="6" name="文本框 5">
              <a:extLst>
                <a:ext uri="{FF2B5EF4-FFF2-40B4-BE49-F238E27FC236}">
                  <a16:creationId xmlns="" xmlns:a16="http://schemas.microsoft.com/office/drawing/2014/main" id="{0428E962-565B-493E-946A-C7C425D3F3A3}"/>
                </a:ext>
              </a:extLst>
            </p:cNvPr>
            <p:cNvSpPr txBox="1"/>
            <p:nvPr/>
          </p:nvSpPr>
          <p:spPr>
            <a:xfrm>
              <a:off x="7611888" y="2455324"/>
              <a:ext cx="3415763"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7" name="文本框 6">
              <a:extLst>
                <a:ext uri="{FF2B5EF4-FFF2-40B4-BE49-F238E27FC236}">
                  <a16:creationId xmlns="" xmlns:a16="http://schemas.microsoft.com/office/drawing/2014/main" id="{EB0B5041-8EE6-4936-8C22-C8317CAA891B}"/>
                </a:ext>
              </a:extLst>
            </p:cNvPr>
            <p:cNvSpPr txBox="1"/>
            <p:nvPr/>
          </p:nvSpPr>
          <p:spPr>
            <a:xfrm>
              <a:off x="7611888" y="4430070"/>
              <a:ext cx="3415763"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grpSp>
      <p:graphicFrame>
        <p:nvGraphicFramePr>
          <p:cNvPr id="5" name="图表 4">
            <a:extLst>
              <a:ext uri="{FF2B5EF4-FFF2-40B4-BE49-F238E27FC236}">
                <a16:creationId xmlns="" xmlns:a16="http://schemas.microsoft.com/office/drawing/2014/main" id="{D2563720-B962-4176-B6A6-6C4401867F62}"/>
              </a:ext>
            </a:extLst>
          </p:cNvPr>
          <p:cNvGraphicFramePr/>
          <p:nvPr>
            <p:extLst>
              <p:ext uri="{D42A27DB-BD31-4B8C-83A1-F6EECF244321}">
                <p14:modId xmlns:p14="http://schemas.microsoft.com/office/powerpoint/2010/main" val="2133748083"/>
              </p:ext>
            </p:extLst>
          </p:nvPr>
        </p:nvGraphicFramePr>
        <p:xfrm>
          <a:off x="4818464" y="1604648"/>
          <a:ext cx="6243320" cy="40551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153958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900" decel="100000" fill="hold"/>
                                        <p:tgtEl>
                                          <p:spTgt spid="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作成果</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grpSp>
        <p:nvGrpSpPr>
          <p:cNvPr id="11" name="组合 10">
            <a:extLst>
              <a:ext uri="{FF2B5EF4-FFF2-40B4-BE49-F238E27FC236}">
                <a16:creationId xmlns="" xmlns:a16="http://schemas.microsoft.com/office/drawing/2014/main" id="{EEF9365D-16E0-494A-9E3A-D53DB458B50C}"/>
              </a:ext>
            </a:extLst>
          </p:cNvPr>
          <p:cNvGrpSpPr/>
          <p:nvPr/>
        </p:nvGrpSpPr>
        <p:grpSpPr>
          <a:xfrm>
            <a:off x="1059080" y="2246178"/>
            <a:ext cx="730488" cy="730487"/>
            <a:chOff x="1083595" y="4533470"/>
            <a:chExt cx="730488" cy="730487"/>
          </a:xfrm>
        </p:grpSpPr>
        <p:sp>
          <p:nvSpPr>
            <p:cNvPr id="33" name="椭圆 32">
              <a:extLst>
                <a:ext uri="{FF2B5EF4-FFF2-40B4-BE49-F238E27FC236}">
                  <a16:creationId xmlns="" xmlns:a16="http://schemas.microsoft.com/office/drawing/2014/main" id="{F6A66391-5CCF-4632-B0F0-CBDD120FE876}"/>
                </a:ext>
              </a:extLst>
            </p:cNvPr>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4" name="图形 33" descr="饼图">
              <a:extLst>
                <a:ext uri="{FF2B5EF4-FFF2-40B4-BE49-F238E27FC236}">
                  <a16:creationId xmlns="" xmlns:a16="http://schemas.microsoft.com/office/drawing/2014/main" id="{1D5EFB58-50CB-4F7D-896F-68274FF859DD}"/>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246232" y="4696106"/>
              <a:ext cx="405214" cy="405214"/>
            </a:xfrm>
            <a:prstGeom prst="rect">
              <a:avLst/>
            </a:prstGeom>
          </p:spPr>
        </p:pic>
      </p:grpSp>
      <p:grpSp>
        <p:nvGrpSpPr>
          <p:cNvPr id="12" name="组合 11">
            <a:extLst>
              <a:ext uri="{FF2B5EF4-FFF2-40B4-BE49-F238E27FC236}">
                <a16:creationId xmlns="" xmlns:a16="http://schemas.microsoft.com/office/drawing/2014/main" id="{871F4ECF-DF9A-4714-BDE2-275F2A78704E}"/>
              </a:ext>
            </a:extLst>
          </p:cNvPr>
          <p:cNvGrpSpPr/>
          <p:nvPr/>
        </p:nvGrpSpPr>
        <p:grpSpPr>
          <a:xfrm>
            <a:off x="1059080" y="4047634"/>
            <a:ext cx="730488" cy="730487"/>
            <a:chOff x="1717119" y="5132143"/>
            <a:chExt cx="730488" cy="730487"/>
          </a:xfrm>
        </p:grpSpPr>
        <p:sp>
          <p:nvSpPr>
            <p:cNvPr id="31" name="椭圆 30">
              <a:extLst>
                <a:ext uri="{FF2B5EF4-FFF2-40B4-BE49-F238E27FC236}">
                  <a16:creationId xmlns="" xmlns:a16="http://schemas.microsoft.com/office/drawing/2014/main" id="{DF26F2A0-17E1-457D-A0C1-C48CA39C2541}"/>
                </a:ext>
              </a:extLst>
            </p:cNvPr>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2" name="图形 31" descr="上升趋势条形图">
              <a:extLst>
                <a:ext uri="{FF2B5EF4-FFF2-40B4-BE49-F238E27FC236}">
                  <a16:creationId xmlns="" xmlns:a16="http://schemas.microsoft.com/office/drawing/2014/main" id="{1F04F9B7-2DB3-420D-B3E9-8C5155A23EC6}"/>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1879756" y="5294779"/>
              <a:ext cx="405214" cy="405214"/>
            </a:xfrm>
            <a:prstGeom prst="rect">
              <a:avLst/>
            </a:prstGeom>
          </p:spPr>
        </p:pic>
      </p:grpSp>
      <p:sp>
        <p:nvSpPr>
          <p:cNvPr id="17" name="文本框 16">
            <a:extLst>
              <a:ext uri="{FF2B5EF4-FFF2-40B4-BE49-F238E27FC236}">
                <a16:creationId xmlns="" xmlns:a16="http://schemas.microsoft.com/office/drawing/2014/main" id="{89972ABF-8314-46C0-A047-E4A5D0758639}"/>
              </a:ext>
            </a:extLst>
          </p:cNvPr>
          <p:cNvSpPr txBox="1"/>
          <p:nvPr/>
        </p:nvSpPr>
        <p:spPr>
          <a:xfrm>
            <a:off x="1952205" y="2080506"/>
            <a:ext cx="3868024"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sp>
        <p:nvSpPr>
          <p:cNvPr id="18" name="文本框 17">
            <a:extLst>
              <a:ext uri="{FF2B5EF4-FFF2-40B4-BE49-F238E27FC236}">
                <a16:creationId xmlns="" xmlns:a16="http://schemas.microsoft.com/office/drawing/2014/main" id="{10213ABD-5289-46CE-8C0A-03BEA17CB1B7}"/>
              </a:ext>
            </a:extLst>
          </p:cNvPr>
          <p:cNvSpPr txBox="1"/>
          <p:nvPr/>
        </p:nvSpPr>
        <p:spPr>
          <a:xfrm>
            <a:off x="1952205" y="3931322"/>
            <a:ext cx="3809966"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pic>
        <p:nvPicPr>
          <p:cNvPr id="4" name="图片 3">
            <a:extLst>
              <a:ext uri="{FF2B5EF4-FFF2-40B4-BE49-F238E27FC236}">
                <a16:creationId xmlns="" xmlns:a16="http://schemas.microsoft.com/office/drawing/2014/main" id="{340DE76B-6BB4-44C5-94F9-9473B411B9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94606" y="1407884"/>
            <a:ext cx="3265404" cy="4782457"/>
          </a:xfrm>
          <a:prstGeom prst="rect">
            <a:avLst/>
          </a:prstGeom>
        </p:spPr>
      </p:pic>
    </p:spTree>
    <p:extLst>
      <p:ext uri="{BB962C8B-B14F-4D97-AF65-F5344CB8AC3E}">
        <p14:creationId xmlns:p14="http://schemas.microsoft.com/office/powerpoint/2010/main" val="207123727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p>
        </p:txBody>
      </p:sp>
      <p:graphicFrame>
        <p:nvGraphicFramePr>
          <p:cNvPr id="4" name="图表 3">
            <a:extLst>
              <a:ext uri="{FF2B5EF4-FFF2-40B4-BE49-F238E27FC236}">
                <a16:creationId xmlns="" xmlns:a16="http://schemas.microsoft.com/office/drawing/2014/main" id="{F39D7B2E-C1CA-4FED-B1DA-3C88C4D75485}"/>
              </a:ext>
            </a:extLst>
          </p:cNvPr>
          <p:cNvGraphicFramePr/>
          <p:nvPr>
            <p:extLst>
              <p:ext uri="{D42A27DB-BD31-4B8C-83A1-F6EECF244321}">
                <p14:modId xmlns:p14="http://schemas.microsoft.com/office/powerpoint/2010/main" val="3323554156"/>
              </p:ext>
            </p:extLst>
          </p:nvPr>
        </p:nvGraphicFramePr>
        <p:xfrm>
          <a:off x="737874" y="1887177"/>
          <a:ext cx="4804271" cy="3490045"/>
        </p:xfrm>
        <a:graphic>
          <a:graphicData uri="http://schemas.openxmlformats.org/drawingml/2006/chart">
            <c:chart xmlns:c="http://schemas.openxmlformats.org/drawingml/2006/chart" xmlns:r="http://schemas.openxmlformats.org/officeDocument/2006/relationships" r:id="rId4"/>
          </a:graphicData>
        </a:graphic>
      </p:graphicFrame>
      <p:sp>
        <p:nvSpPr>
          <p:cNvPr id="7" name="矩形: 圆角 6">
            <a:extLst>
              <a:ext uri="{FF2B5EF4-FFF2-40B4-BE49-F238E27FC236}">
                <a16:creationId xmlns="" xmlns:a16="http://schemas.microsoft.com/office/drawing/2014/main" id="{4DC07331-D40D-41DB-94F3-6B9BA03FB8AD}"/>
              </a:ext>
            </a:extLst>
          </p:cNvPr>
          <p:cNvSpPr/>
          <p:nvPr/>
        </p:nvSpPr>
        <p:spPr>
          <a:xfrm>
            <a:off x="6165477" y="3640371"/>
            <a:ext cx="1570008" cy="438290"/>
          </a:xfrm>
          <a:prstGeom prst="roundRect">
            <a:avLst>
              <a:gd name="adj" fmla="val 2610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p>
        </p:txBody>
      </p:sp>
      <p:sp>
        <p:nvSpPr>
          <p:cNvPr id="8" name="文本框 7">
            <a:extLst>
              <a:ext uri="{FF2B5EF4-FFF2-40B4-BE49-F238E27FC236}">
                <a16:creationId xmlns="" xmlns:a16="http://schemas.microsoft.com/office/drawing/2014/main" id="{D32D5A7A-A49A-47E6-820B-83230AE85204}"/>
              </a:ext>
            </a:extLst>
          </p:cNvPr>
          <p:cNvSpPr txBox="1"/>
          <p:nvPr/>
        </p:nvSpPr>
        <p:spPr>
          <a:xfrm>
            <a:off x="6165477" y="2054374"/>
            <a:ext cx="5077817" cy="1061829"/>
          </a:xfrm>
          <a:prstGeom prst="rect">
            <a:avLst/>
          </a:prstGeom>
          <a:noFill/>
        </p:spPr>
        <p:txBody>
          <a:bodyPr wrap="square" lIns="0" tIns="0" rIns="0" bIns="0" rtlCol="0" anchor="ctr">
            <a:spAutoFit/>
          </a:bodyPr>
          <a:lstStyle/>
          <a:p>
            <a:pP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nSpc>
                <a:spcPct val="150000"/>
              </a:lnSpc>
            </a:pPr>
            <a:r>
              <a:rPr lang="zh-CN" altLang="en-US" sz="1400" dirty="0">
                <a:cs typeface="+mn-ea"/>
                <a:sym typeface="+mn-lt"/>
              </a:rPr>
              <a:t>用户可以在投影仪或者计算机上进行演示也可以将演示文稿打印出来以便应用到更广泛的领域中</a:t>
            </a:r>
          </a:p>
        </p:txBody>
      </p:sp>
      <p:sp>
        <p:nvSpPr>
          <p:cNvPr id="9" name="文本框 8">
            <a:extLst>
              <a:ext uri="{FF2B5EF4-FFF2-40B4-BE49-F238E27FC236}">
                <a16:creationId xmlns="" xmlns:a16="http://schemas.microsoft.com/office/drawing/2014/main" id="{30CD924F-A865-4AFB-A6B6-57CC4F2089E5}"/>
              </a:ext>
            </a:extLst>
          </p:cNvPr>
          <p:cNvSpPr txBox="1"/>
          <p:nvPr/>
        </p:nvSpPr>
        <p:spPr>
          <a:xfrm>
            <a:off x="6165477" y="4582739"/>
            <a:ext cx="5275950" cy="608243"/>
          </a:xfrm>
          <a:prstGeom prst="rect">
            <a:avLst/>
          </a:prstGeom>
          <a:noFill/>
        </p:spPr>
        <p:txBody>
          <a:bodyPr wrap="square" lIns="0" tIns="0" rIns="0" bIns="0" rtlCol="0" anchor="ctr">
            <a:spAutoFit/>
          </a:bodyPr>
          <a:lstStyle/>
          <a:p>
            <a:pPr>
              <a:lnSpc>
                <a:spcPct val="150000"/>
              </a:lnSpc>
            </a:pPr>
            <a:r>
              <a:rPr lang="zh-CN" altLang="en-US" sz="1400" dirty="0">
                <a:cs typeface="+mn-ea"/>
                <a:sym typeface="+mn-lt"/>
              </a:rPr>
              <a:t>用户可以在投影仪或者计算机上进行演示也可以将演示文稿打印出来以便应用到更广泛的领域中</a:t>
            </a:r>
          </a:p>
        </p:txBody>
      </p:sp>
      <p:sp>
        <p:nvSpPr>
          <p:cNvPr id="10" name="矩形: 圆角 9">
            <a:extLst>
              <a:ext uri="{FF2B5EF4-FFF2-40B4-BE49-F238E27FC236}">
                <a16:creationId xmlns="" xmlns:a16="http://schemas.microsoft.com/office/drawing/2014/main" id="{F4757D0D-ECAE-4CD4-9723-DF1A03C65123}"/>
              </a:ext>
            </a:extLst>
          </p:cNvPr>
          <p:cNvSpPr/>
          <p:nvPr/>
        </p:nvSpPr>
        <p:spPr>
          <a:xfrm>
            <a:off x="8018448" y="3640371"/>
            <a:ext cx="1570008" cy="438290"/>
          </a:xfrm>
          <a:prstGeom prst="roundRect">
            <a:avLst>
              <a:gd name="adj" fmla="val 26101"/>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p>
        </p:txBody>
      </p:sp>
      <p:sp>
        <p:nvSpPr>
          <p:cNvPr id="11" name="矩形: 圆角 10">
            <a:extLst>
              <a:ext uri="{FF2B5EF4-FFF2-40B4-BE49-F238E27FC236}">
                <a16:creationId xmlns="" xmlns:a16="http://schemas.microsoft.com/office/drawing/2014/main" id="{A87C5682-2598-4448-9352-F9BFA0468F2A}"/>
              </a:ext>
            </a:extLst>
          </p:cNvPr>
          <p:cNvSpPr/>
          <p:nvPr/>
        </p:nvSpPr>
        <p:spPr>
          <a:xfrm>
            <a:off x="9871419" y="3640371"/>
            <a:ext cx="1570008" cy="438290"/>
          </a:xfrm>
          <a:prstGeom prst="roundRect">
            <a:avLst>
              <a:gd name="adj" fmla="val 2610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p>
        </p:txBody>
      </p:sp>
      <p:cxnSp>
        <p:nvCxnSpPr>
          <p:cNvPr id="6" name="直接连接符 5">
            <a:extLst>
              <a:ext uri="{FF2B5EF4-FFF2-40B4-BE49-F238E27FC236}">
                <a16:creationId xmlns="" xmlns:a16="http://schemas.microsoft.com/office/drawing/2014/main" id="{10ABA9C5-D85B-4EDD-8481-EFACE8D96826}"/>
              </a:ext>
            </a:extLst>
          </p:cNvPr>
          <p:cNvCxnSpPr>
            <a:cxnSpLocks/>
          </p:cNvCxnSpPr>
          <p:nvPr/>
        </p:nvCxnSpPr>
        <p:spPr>
          <a:xfrm>
            <a:off x="5401122" y="1666080"/>
            <a:ext cx="0" cy="3932240"/>
          </a:xfrm>
          <a:prstGeom prst="line">
            <a:avLst/>
          </a:prstGeom>
          <a:ln w="50800" cap="rnd">
            <a:solidFill>
              <a:schemeClr val="tx1">
                <a:lumMod val="25000"/>
                <a:lumOff val="75000"/>
              </a:schemeClr>
            </a:solidFill>
            <a:prstDash val="sysDot"/>
            <a:round/>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33292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7" grpId="0" animBg="1"/>
      <p:bldP spid="8" grpId="0"/>
      <p:bldP spid="9"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p>
        </p:txBody>
      </p:sp>
      <p:cxnSp>
        <p:nvCxnSpPr>
          <p:cNvPr id="4" name="直接连接符 3">
            <a:extLst>
              <a:ext uri="{FF2B5EF4-FFF2-40B4-BE49-F238E27FC236}">
                <a16:creationId xmlns="" xmlns:a16="http://schemas.microsoft.com/office/drawing/2014/main" id="{AB922545-3D2A-459C-A889-27F5F73231D0}"/>
              </a:ext>
            </a:extLst>
          </p:cNvPr>
          <p:cNvCxnSpPr/>
          <p:nvPr/>
        </p:nvCxnSpPr>
        <p:spPr>
          <a:xfrm flipH="1">
            <a:off x="7440742" y="2712699"/>
            <a:ext cx="1" cy="81807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a:extLst>
              <a:ext uri="{FF2B5EF4-FFF2-40B4-BE49-F238E27FC236}">
                <a16:creationId xmlns="" xmlns:a16="http://schemas.microsoft.com/office/drawing/2014/main" id="{DC737C2D-B3ED-455A-8340-46B9C785B9BD}"/>
              </a:ext>
            </a:extLst>
          </p:cNvPr>
          <p:cNvCxnSpPr/>
          <p:nvPr/>
        </p:nvCxnSpPr>
        <p:spPr>
          <a:xfrm flipV="1">
            <a:off x="4745869" y="4282026"/>
            <a:ext cx="0" cy="818340"/>
          </a:xfrm>
          <a:prstGeom prst="line">
            <a:avLst/>
          </a:prstGeom>
          <a:solidFill>
            <a:srgbClr val="375BA5"/>
          </a:solid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 xmlns:a16="http://schemas.microsoft.com/office/drawing/2014/main" id="{1D42BD22-AED9-48D8-A1AA-86BE73B4AE49}"/>
              </a:ext>
            </a:extLst>
          </p:cNvPr>
          <p:cNvCxnSpPr/>
          <p:nvPr/>
        </p:nvCxnSpPr>
        <p:spPr>
          <a:xfrm flipH="1">
            <a:off x="2050246" y="2712695"/>
            <a:ext cx="1" cy="81807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 xmlns:a16="http://schemas.microsoft.com/office/drawing/2014/main" id="{DCC19D9B-C3AA-4A1C-8191-0BE1A5166454}"/>
              </a:ext>
            </a:extLst>
          </p:cNvPr>
          <p:cNvCxnSpPr/>
          <p:nvPr/>
        </p:nvCxnSpPr>
        <p:spPr>
          <a:xfrm flipH="1" flipV="1">
            <a:off x="10143304" y="4282030"/>
            <a:ext cx="1" cy="818341"/>
          </a:xfrm>
          <a:prstGeom prst="line">
            <a:avLst/>
          </a:prstGeom>
          <a:solidFill>
            <a:srgbClr val="375BA5"/>
          </a:solid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椭圆 7">
            <a:extLst>
              <a:ext uri="{FF2B5EF4-FFF2-40B4-BE49-F238E27FC236}">
                <a16:creationId xmlns="" xmlns:a16="http://schemas.microsoft.com/office/drawing/2014/main" id="{1407EF9B-CDCE-41A0-B924-BB627CB7E0C8}"/>
              </a:ext>
            </a:extLst>
          </p:cNvPr>
          <p:cNvSpPr/>
          <p:nvPr/>
        </p:nvSpPr>
        <p:spPr>
          <a:xfrm>
            <a:off x="7216498" y="2323087"/>
            <a:ext cx="446918" cy="4469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a:extLst>
              <a:ext uri="{FF2B5EF4-FFF2-40B4-BE49-F238E27FC236}">
                <a16:creationId xmlns="" xmlns:a16="http://schemas.microsoft.com/office/drawing/2014/main" id="{6D8A2396-6BC2-4DAC-9F83-6C3237A995D4}"/>
              </a:ext>
            </a:extLst>
          </p:cNvPr>
          <p:cNvSpPr/>
          <p:nvPr/>
        </p:nvSpPr>
        <p:spPr>
          <a:xfrm flipV="1">
            <a:off x="4521626" y="5017661"/>
            <a:ext cx="446920" cy="44691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椭圆 9">
            <a:extLst>
              <a:ext uri="{FF2B5EF4-FFF2-40B4-BE49-F238E27FC236}">
                <a16:creationId xmlns="" xmlns:a16="http://schemas.microsoft.com/office/drawing/2014/main" id="{B90504D9-D8F0-4A2D-B68E-1B95D292775A}"/>
              </a:ext>
            </a:extLst>
          </p:cNvPr>
          <p:cNvSpPr/>
          <p:nvPr/>
        </p:nvSpPr>
        <p:spPr>
          <a:xfrm>
            <a:off x="1826004" y="2323083"/>
            <a:ext cx="446916" cy="4469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文本框 42">
            <a:extLst>
              <a:ext uri="{FF2B5EF4-FFF2-40B4-BE49-F238E27FC236}">
                <a16:creationId xmlns="" xmlns:a16="http://schemas.microsoft.com/office/drawing/2014/main" id="{D9DE9B56-FDF1-471B-8A56-4ED8317D0015}"/>
              </a:ext>
            </a:extLst>
          </p:cNvPr>
          <p:cNvSpPr txBox="1"/>
          <p:nvPr/>
        </p:nvSpPr>
        <p:spPr>
          <a:xfrm>
            <a:off x="1829324" y="2384097"/>
            <a:ext cx="425116" cy="338554"/>
          </a:xfrm>
          <a:prstGeom prst="rect">
            <a:avLst/>
          </a:prstGeom>
          <a:noFill/>
        </p:spPr>
        <p:txBody>
          <a:bodyPr wrap="none" rtlCol="0">
            <a:spAutoFit/>
          </a:bodyPr>
          <a:lstStyle/>
          <a:p>
            <a:pPr algn="ctr" defTabSz="1219170"/>
            <a:r>
              <a:rPr lang="en-US" altLang="zh-CN" sz="1600" dirty="0">
                <a:solidFill>
                  <a:schemeClr val="bg1"/>
                </a:solidFill>
                <a:cs typeface="+mn-ea"/>
                <a:sym typeface="+mn-lt"/>
              </a:rPr>
              <a:t>01</a:t>
            </a:r>
            <a:endParaRPr lang="zh-CN" altLang="en-US" sz="1600" dirty="0">
              <a:solidFill>
                <a:schemeClr val="bg1"/>
              </a:solidFill>
              <a:cs typeface="+mn-ea"/>
              <a:sym typeface="+mn-lt"/>
            </a:endParaRPr>
          </a:p>
        </p:txBody>
      </p:sp>
      <p:sp>
        <p:nvSpPr>
          <p:cNvPr id="12" name="五边形 11">
            <a:extLst>
              <a:ext uri="{FF2B5EF4-FFF2-40B4-BE49-F238E27FC236}">
                <a16:creationId xmlns="" xmlns:a16="http://schemas.microsoft.com/office/drawing/2014/main" id="{72B8E10F-A00A-4053-B5B2-8237D4C6AC9D}"/>
              </a:ext>
            </a:extLst>
          </p:cNvPr>
          <p:cNvSpPr/>
          <p:nvPr/>
        </p:nvSpPr>
        <p:spPr>
          <a:xfrm rot="16200000">
            <a:off x="1680585" y="2375137"/>
            <a:ext cx="737770" cy="2703733"/>
          </a:xfrm>
          <a:prstGeom prst="homePlate">
            <a:avLst>
              <a:gd name="adj" fmla="val 487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五边形 12">
            <a:extLst>
              <a:ext uri="{FF2B5EF4-FFF2-40B4-BE49-F238E27FC236}">
                <a16:creationId xmlns="" xmlns:a16="http://schemas.microsoft.com/office/drawing/2014/main" id="{A40DAD10-D698-44A0-BD5E-6426AC82D25D}"/>
              </a:ext>
            </a:extLst>
          </p:cNvPr>
          <p:cNvSpPr/>
          <p:nvPr/>
        </p:nvSpPr>
        <p:spPr>
          <a:xfrm rot="16200000">
            <a:off x="7071077" y="2375136"/>
            <a:ext cx="737770" cy="2703733"/>
          </a:xfrm>
          <a:prstGeom prst="homePlate">
            <a:avLst>
              <a:gd name="adj" fmla="val 487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五边形 13">
            <a:extLst>
              <a:ext uri="{FF2B5EF4-FFF2-40B4-BE49-F238E27FC236}">
                <a16:creationId xmlns="" xmlns:a16="http://schemas.microsoft.com/office/drawing/2014/main" id="{10D6846D-EFF2-4C56-9A79-33172D727914}"/>
              </a:ext>
            </a:extLst>
          </p:cNvPr>
          <p:cNvSpPr/>
          <p:nvPr/>
        </p:nvSpPr>
        <p:spPr>
          <a:xfrm rot="5400000" flipV="1">
            <a:off x="4376179" y="2733295"/>
            <a:ext cx="737770" cy="2703733"/>
          </a:xfrm>
          <a:prstGeom prst="homePlate">
            <a:avLst>
              <a:gd name="adj" fmla="val 48709"/>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五边形 14">
            <a:extLst>
              <a:ext uri="{FF2B5EF4-FFF2-40B4-BE49-F238E27FC236}">
                <a16:creationId xmlns="" xmlns:a16="http://schemas.microsoft.com/office/drawing/2014/main" id="{D7D69291-BF5C-4353-92C0-4CCCEDCB44A3}"/>
              </a:ext>
            </a:extLst>
          </p:cNvPr>
          <p:cNvSpPr/>
          <p:nvPr/>
        </p:nvSpPr>
        <p:spPr>
          <a:xfrm rot="5400000" flipV="1">
            <a:off x="9773642" y="2733295"/>
            <a:ext cx="737770" cy="2703733"/>
          </a:xfrm>
          <a:prstGeom prst="homePlate">
            <a:avLst>
              <a:gd name="adj" fmla="val 48709"/>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椭圆 15">
            <a:extLst>
              <a:ext uri="{FF2B5EF4-FFF2-40B4-BE49-F238E27FC236}">
                <a16:creationId xmlns="" xmlns:a16="http://schemas.microsoft.com/office/drawing/2014/main" id="{B1A9172A-C6A3-46BB-AEE1-00CC7EE5129C}"/>
              </a:ext>
            </a:extLst>
          </p:cNvPr>
          <p:cNvSpPr/>
          <p:nvPr/>
        </p:nvSpPr>
        <p:spPr>
          <a:xfrm flipV="1">
            <a:off x="9919061" y="5017665"/>
            <a:ext cx="446918" cy="44691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文本框 42">
            <a:extLst>
              <a:ext uri="{FF2B5EF4-FFF2-40B4-BE49-F238E27FC236}">
                <a16:creationId xmlns="" xmlns:a16="http://schemas.microsoft.com/office/drawing/2014/main" id="{81B444BC-EF20-437C-B483-27490084575F}"/>
              </a:ext>
            </a:extLst>
          </p:cNvPr>
          <p:cNvSpPr txBox="1"/>
          <p:nvPr/>
        </p:nvSpPr>
        <p:spPr>
          <a:xfrm>
            <a:off x="4522597" y="5068666"/>
            <a:ext cx="425116" cy="338554"/>
          </a:xfrm>
          <a:prstGeom prst="rect">
            <a:avLst/>
          </a:prstGeom>
          <a:noFill/>
        </p:spPr>
        <p:txBody>
          <a:bodyPr wrap="none" rtlCol="0">
            <a:spAutoFit/>
          </a:bodyPr>
          <a:lstStyle/>
          <a:p>
            <a:pPr algn="ctr" defTabSz="1219170"/>
            <a:r>
              <a:rPr lang="en-US" altLang="zh-CN" sz="1600" dirty="0">
                <a:solidFill>
                  <a:schemeClr val="bg1"/>
                </a:solidFill>
                <a:cs typeface="+mn-ea"/>
                <a:sym typeface="+mn-lt"/>
              </a:rPr>
              <a:t>04</a:t>
            </a:r>
            <a:endParaRPr lang="zh-CN" altLang="en-US" sz="1600" dirty="0">
              <a:solidFill>
                <a:schemeClr val="bg1"/>
              </a:solidFill>
              <a:cs typeface="+mn-ea"/>
              <a:sym typeface="+mn-lt"/>
            </a:endParaRPr>
          </a:p>
        </p:txBody>
      </p:sp>
      <p:sp>
        <p:nvSpPr>
          <p:cNvPr id="18" name="文本框 42">
            <a:extLst>
              <a:ext uri="{FF2B5EF4-FFF2-40B4-BE49-F238E27FC236}">
                <a16:creationId xmlns="" xmlns:a16="http://schemas.microsoft.com/office/drawing/2014/main" id="{FCB2F2D1-5AD3-49CB-81E7-9787FBB060FF}"/>
              </a:ext>
            </a:extLst>
          </p:cNvPr>
          <p:cNvSpPr txBox="1"/>
          <p:nvPr/>
        </p:nvSpPr>
        <p:spPr>
          <a:xfrm>
            <a:off x="7223752" y="2380528"/>
            <a:ext cx="425116" cy="338554"/>
          </a:xfrm>
          <a:prstGeom prst="rect">
            <a:avLst/>
          </a:prstGeom>
          <a:noFill/>
        </p:spPr>
        <p:txBody>
          <a:bodyPr wrap="none" rtlCol="0">
            <a:spAutoFit/>
          </a:bodyPr>
          <a:lstStyle/>
          <a:p>
            <a:pPr algn="ctr" defTabSz="1219170"/>
            <a:r>
              <a:rPr lang="en-US" altLang="zh-CN" sz="1600" dirty="0">
                <a:solidFill>
                  <a:schemeClr val="bg1"/>
                </a:solidFill>
                <a:cs typeface="+mn-ea"/>
                <a:sym typeface="+mn-lt"/>
              </a:rPr>
              <a:t>03</a:t>
            </a:r>
            <a:endParaRPr lang="zh-CN" altLang="en-US" sz="1600" dirty="0">
              <a:solidFill>
                <a:schemeClr val="bg1"/>
              </a:solidFill>
              <a:cs typeface="+mn-ea"/>
              <a:sym typeface="+mn-lt"/>
            </a:endParaRPr>
          </a:p>
        </p:txBody>
      </p:sp>
      <p:sp>
        <p:nvSpPr>
          <p:cNvPr id="19" name="文本框 42">
            <a:extLst>
              <a:ext uri="{FF2B5EF4-FFF2-40B4-BE49-F238E27FC236}">
                <a16:creationId xmlns="" xmlns:a16="http://schemas.microsoft.com/office/drawing/2014/main" id="{58719310-591D-4FB6-BE8B-688A172A78D4}"/>
              </a:ext>
            </a:extLst>
          </p:cNvPr>
          <p:cNvSpPr txBox="1"/>
          <p:nvPr/>
        </p:nvSpPr>
        <p:spPr>
          <a:xfrm>
            <a:off x="9921812" y="5068666"/>
            <a:ext cx="425116" cy="338554"/>
          </a:xfrm>
          <a:prstGeom prst="rect">
            <a:avLst/>
          </a:prstGeom>
          <a:noFill/>
        </p:spPr>
        <p:txBody>
          <a:bodyPr wrap="none" rtlCol="0">
            <a:spAutoFit/>
          </a:bodyPr>
          <a:lstStyle/>
          <a:p>
            <a:pPr algn="ctr" defTabSz="1219170"/>
            <a:r>
              <a:rPr lang="en-US" altLang="zh-CN" sz="1600" dirty="0">
                <a:solidFill>
                  <a:schemeClr val="bg1"/>
                </a:solidFill>
                <a:cs typeface="+mn-ea"/>
                <a:sym typeface="+mn-lt"/>
              </a:rPr>
              <a:t>04</a:t>
            </a:r>
            <a:endParaRPr lang="zh-CN" altLang="en-US" sz="1600" dirty="0">
              <a:solidFill>
                <a:schemeClr val="bg1"/>
              </a:solidFill>
              <a:cs typeface="+mn-ea"/>
              <a:sym typeface="+mn-lt"/>
            </a:endParaRPr>
          </a:p>
        </p:txBody>
      </p:sp>
      <p:sp>
        <p:nvSpPr>
          <p:cNvPr id="20" name="文本框 19">
            <a:extLst>
              <a:ext uri="{FF2B5EF4-FFF2-40B4-BE49-F238E27FC236}">
                <a16:creationId xmlns="" xmlns:a16="http://schemas.microsoft.com/office/drawing/2014/main" id="{587789D9-69B6-4026-AD48-62B23BD69BCF}"/>
              </a:ext>
            </a:extLst>
          </p:cNvPr>
          <p:cNvSpPr txBox="1"/>
          <p:nvPr/>
        </p:nvSpPr>
        <p:spPr>
          <a:xfrm>
            <a:off x="774272" y="4263046"/>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21" name="文本框 20">
            <a:extLst>
              <a:ext uri="{FF2B5EF4-FFF2-40B4-BE49-F238E27FC236}">
                <a16:creationId xmlns="" xmlns:a16="http://schemas.microsoft.com/office/drawing/2014/main" id="{5BD070E8-C7BB-48A8-8E60-4E06D2C31ECF}"/>
              </a:ext>
            </a:extLst>
          </p:cNvPr>
          <p:cNvSpPr txBox="1"/>
          <p:nvPr/>
        </p:nvSpPr>
        <p:spPr>
          <a:xfrm>
            <a:off x="3471958" y="2043407"/>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22" name="文本框 21">
            <a:extLst>
              <a:ext uri="{FF2B5EF4-FFF2-40B4-BE49-F238E27FC236}">
                <a16:creationId xmlns="" xmlns:a16="http://schemas.microsoft.com/office/drawing/2014/main" id="{354B3B95-6125-489D-BBB7-054C3FF519CF}"/>
              </a:ext>
            </a:extLst>
          </p:cNvPr>
          <p:cNvSpPr txBox="1"/>
          <p:nvPr/>
        </p:nvSpPr>
        <p:spPr>
          <a:xfrm>
            <a:off x="6169644" y="4263045"/>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
        <p:nvSpPr>
          <p:cNvPr id="23" name="文本框 22">
            <a:extLst>
              <a:ext uri="{FF2B5EF4-FFF2-40B4-BE49-F238E27FC236}">
                <a16:creationId xmlns="" xmlns:a16="http://schemas.microsoft.com/office/drawing/2014/main" id="{A25A25BD-001C-4C4D-9118-D5A8146C9545}"/>
              </a:ext>
            </a:extLst>
          </p:cNvPr>
          <p:cNvSpPr txBox="1"/>
          <p:nvPr/>
        </p:nvSpPr>
        <p:spPr>
          <a:xfrm>
            <a:off x="8867331" y="207750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spTree>
    <p:extLst>
      <p:ext uri="{BB962C8B-B14F-4D97-AF65-F5344CB8AC3E}">
        <p14:creationId xmlns:p14="http://schemas.microsoft.com/office/powerpoint/2010/main" val="40514117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1000"/>
                                        <p:tgtEl>
                                          <p:spTgt spid="4"/>
                                        </p:tgtEl>
                                      </p:cBhvr>
                                    </p:animEffect>
                                    <p:anim calcmode="lin" valueType="num">
                                      <p:cBhvr>
                                        <p:cTn id="67" dur="1000" fill="hold"/>
                                        <p:tgtEl>
                                          <p:spTgt spid="4"/>
                                        </p:tgtEl>
                                        <p:attrNameLst>
                                          <p:attrName>ppt_x</p:attrName>
                                        </p:attrNameLst>
                                      </p:cBhvr>
                                      <p:tavLst>
                                        <p:tav tm="0">
                                          <p:val>
                                            <p:strVal val="#ppt_x"/>
                                          </p:val>
                                        </p:tav>
                                        <p:tav tm="100000">
                                          <p:val>
                                            <p:strVal val="#ppt_x"/>
                                          </p:val>
                                        </p:tav>
                                      </p:tavLst>
                                    </p:anim>
                                    <p:anim calcmode="lin" valueType="num">
                                      <p:cBhvr>
                                        <p:cTn id="68" dur="1000" fill="hold"/>
                                        <p:tgtEl>
                                          <p:spTgt spid="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fade">
                                      <p:cBhvr>
                                        <p:cTn id="71" dur="1000"/>
                                        <p:tgtEl>
                                          <p:spTgt spid="8"/>
                                        </p:tgtEl>
                                      </p:cBhvr>
                                    </p:animEffect>
                                    <p:anim calcmode="lin" valueType="num">
                                      <p:cBhvr>
                                        <p:cTn id="72" dur="1000" fill="hold"/>
                                        <p:tgtEl>
                                          <p:spTgt spid="8"/>
                                        </p:tgtEl>
                                        <p:attrNameLst>
                                          <p:attrName>ppt_x</p:attrName>
                                        </p:attrNameLst>
                                      </p:cBhvr>
                                      <p:tavLst>
                                        <p:tav tm="0">
                                          <p:val>
                                            <p:strVal val="#ppt_x"/>
                                          </p:val>
                                        </p:tav>
                                        <p:tav tm="100000">
                                          <p:val>
                                            <p:strVal val="#ppt_x"/>
                                          </p:val>
                                        </p:tav>
                                      </p:tavLst>
                                    </p:anim>
                                    <p:anim calcmode="lin" valueType="num">
                                      <p:cBhvr>
                                        <p:cTn id="73" dur="1000" fill="hold"/>
                                        <p:tgtEl>
                                          <p:spTgt spid="8"/>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1000"/>
                                        <p:tgtEl>
                                          <p:spTgt spid="13"/>
                                        </p:tgtEl>
                                      </p:cBhvr>
                                    </p:animEffect>
                                    <p:anim calcmode="lin" valueType="num">
                                      <p:cBhvr>
                                        <p:cTn id="77" dur="1000" fill="hold"/>
                                        <p:tgtEl>
                                          <p:spTgt spid="13"/>
                                        </p:tgtEl>
                                        <p:attrNameLst>
                                          <p:attrName>ppt_x</p:attrName>
                                        </p:attrNameLst>
                                      </p:cBhvr>
                                      <p:tavLst>
                                        <p:tav tm="0">
                                          <p:val>
                                            <p:strVal val="#ppt_x"/>
                                          </p:val>
                                        </p:tav>
                                        <p:tav tm="100000">
                                          <p:val>
                                            <p:strVal val="#ppt_x"/>
                                          </p:val>
                                        </p:tav>
                                      </p:tavLst>
                                    </p:anim>
                                    <p:anim calcmode="lin" valueType="num">
                                      <p:cBhvr>
                                        <p:cTn id="78" dur="1000" fill="hold"/>
                                        <p:tgtEl>
                                          <p:spTgt spid="1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1000"/>
                                        <p:tgtEl>
                                          <p:spTgt spid="22"/>
                                        </p:tgtEl>
                                      </p:cBhvr>
                                    </p:animEffect>
                                    <p:anim calcmode="lin" valueType="num">
                                      <p:cBhvr>
                                        <p:cTn id="87" dur="1000" fill="hold"/>
                                        <p:tgtEl>
                                          <p:spTgt spid="22"/>
                                        </p:tgtEl>
                                        <p:attrNameLst>
                                          <p:attrName>ppt_x</p:attrName>
                                        </p:attrNameLst>
                                      </p:cBhvr>
                                      <p:tavLst>
                                        <p:tav tm="0">
                                          <p:val>
                                            <p:strVal val="#ppt_x"/>
                                          </p:val>
                                        </p:tav>
                                        <p:tav tm="100000">
                                          <p:val>
                                            <p:strVal val="#ppt_x"/>
                                          </p:val>
                                        </p:tav>
                                      </p:tavLst>
                                    </p:anim>
                                    <p:anim calcmode="lin" valueType="num">
                                      <p:cBhvr>
                                        <p:cTn id="8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nodeType="click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1000"/>
                                        <p:tgtEl>
                                          <p:spTgt spid="7"/>
                                        </p:tgtEl>
                                      </p:cBhvr>
                                    </p:animEffect>
                                    <p:anim calcmode="lin" valueType="num">
                                      <p:cBhvr>
                                        <p:cTn id="94" dur="1000" fill="hold"/>
                                        <p:tgtEl>
                                          <p:spTgt spid="7"/>
                                        </p:tgtEl>
                                        <p:attrNameLst>
                                          <p:attrName>ppt_x</p:attrName>
                                        </p:attrNameLst>
                                      </p:cBhvr>
                                      <p:tavLst>
                                        <p:tav tm="0">
                                          <p:val>
                                            <p:strVal val="#ppt_x"/>
                                          </p:val>
                                        </p:tav>
                                        <p:tav tm="100000">
                                          <p:val>
                                            <p:strVal val="#ppt_x"/>
                                          </p:val>
                                        </p:tav>
                                      </p:tavLst>
                                    </p:anim>
                                    <p:anim calcmode="lin" valueType="num">
                                      <p:cBhvr>
                                        <p:cTn id="95" dur="1000" fill="hold"/>
                                        <p:tgtEl>
                                          <p:spTgt spid="7"/>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fade">
                                      <p:cBhvr>
                                        <p:cTn id="103" dur="1000"/>
                                        <p:tgtEl>
                                          <p:spTgt spid="16"/>
                                        </p:tgtEl>
                                      </p:cBhvr>
                                    </p:animEffect>
                                    <p:anim calcmode="lin" valueType="num">
                                      <p:cBhvr>
                                        <p:cTn id="104" dur="1000" fill="hold"/>
                                        <p:tgtEl>
                                          <p:spTgt spid="16"/>
                                        </p:tgtEl>
                                        <p:attrNameLst>
                                          <p:attrName>ppt_x</p:attrName>
                                        </p:attrNameLst>
                                      </p:cBhvr>
                                      <p:tavLst>
                                        <p:tav tm="0">
                                          <p:val>
                                            <p:strVal val="#ppt_x"/>
                                          </p:val>
                                        </p:tav>
                                        <p:tav tm="100000">
                                          <p:val>
                                            <p:strVal val="#ppt_x"/>
                                          </p:val>
                                        </p:tav>
                                      </p:tavLst>
                                    </p:anim>
                                    <p:anim calcmode="lin" valueType="num">
                                      <p:cBhvr>
                                        <p:cTn id="105" dur="1000" fill="hold"/>
                                        <p:tgtEl>
                                          <p:spTgt spid="16"/>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fade">
                                      <p:cBhvr>
                                        <p:cTn id="113" dur="1000"/>
                                        <p:tgtEl>
                                          <p:spTgt spid="23"/>
                                        </p:tgtEl>
                                      </p:cBhvr>
                                    </p:animEffect>
                                    <p:anim calcmode="lin" valueType="num">
                                      <p:cBhvr>
                                        <p:cTn id="114" dur="1000" fill="hold"/>
                                        <p:tgtEl>
                                          <p:spTgt spid="23"/>
                                        </p:tgtEl>
                                        <p:attrNameLst>
                                          <p:attrName>ppt_x</p:attrName>
                                        </p:attrNameLst>
                                      </p:cBhvr>
                                      <p:tavLst>
                                        <p:tav tm="0">
                                          <p:val>
                                            <p:strVal val="#ppt_x"/>
                                          </p:val>
                                        </p:tav>
                                        <p:tav tm="100000">
                                          <p:val>
                                            <p:strVal val="#ppt_x"/>
                                          </p:val>
                                        </p:tav>
                                      </p:tavLst>
                                    </p:anim>
                                    <p:anim calcmode="lin" valueType="num">
                                      <p:cBhvr>
                                        <p:cTn id="11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 xmlns:a16="http://schemas.microsoft.com/office/drawing/2014/main" id="{6F61F80E-CA5A-48CE-A37E-D89A26BA38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17" name="文本框 16">
            <a:extLst>
              <a:ext uri="{FF2B5EF4-FFF2-40B4-BE49-F238E27FC236}">
                <a16:creationId xmlns="" xmlns:a16="http://schemas.microsoft.com/office/drawing/2014/main" id="{922C61A2-209C-4E00-BF21-8EEB6F734334}"/>
              </a:ext>
            </a:extLst>
          </p:cNvPr>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plan for next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a:extLst>
              <a:ext uri="{FF2B5EF4-FFF2-40B4-BE49-F238E27FC236}">
                <a16:creationId xmlns="" xmlns:a16="http://schemas.microsoft.com/office/drawing/2014/main" id="{D39B77FB-E696-42C8-A01F-00FC13C43A61}"/>
              </a:ext>
            </a:extLst>
          </p:cNvPr>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p>
        </p:txBody>
      </p:sp>
      <p:sp>
        <p:nvSpPr>
          <p:cNvPr id="21" name="PA_文本框 2">
            <a:extLst>
              <a:ext uri="{FF2B5EF4-FFF2-40B4-BE49-F238E27FC236}">
                <a16:creationId xmlns="" xmlns:a16="http://schemas.microsoft.com/office/drawing/2014/main" id="{61185A86-70CB-489C-BD99-914F667AF24C}"/>
              </a:ext>
            </a:extLst>
          </p:cNvPr>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作计划</a:t>
            </a:r>
          </a:p>
        </p:txBody>
      </p:sp>
      <p:sp>
        <p:nvSpPr>
          <p:cNvPr id="22" name="圆角矩形 18">
            <a:extLst>
              <a:ext uri="{FF2B5EF4-FFF2-40B4-BE49-F238E27FC236}">
                <a16:creationId xmlns="" xmlns:a16="http://schemas.microsoft.com/office/drawing/2014/main" id="{0BEAA29A-0DCD-466E-8C8C-0A3B27F8F5CC}"/>
              </a:ext>
            </a:extLst>
          </p:cNvPr>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a:extLst>
              <a:ext uri="{FF2B5EF4-FFF2-40B4-BE49-F238E27FC236}">
                <a16:creationId xmlns="" xmlns:a16="http://schemas.microsoft.com/office/drawing/2014/main" id="{9320E760-4528-4D0F-BCB8-EC388B8AC530}"/>
              </a:ext>
            </a:extLst>
          </p:cNvPr>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PART.04</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extLst>
      <p:ext uri="{BB962C8B-B14F-4D97-AF65-F5344CB8AC3E}">
        <p14:creationId xmlns:p14="http://schemas.microsoft.com/office/powerpoint/2010/main" val="137355839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a:extLst>
              <a:ext uri="{FF2B5EF4-FFF2-40B4-BE49-F238E27FC236}">
                <a16:creationId xmlns="" xmlns:a16="http://schemas.microsoft.com/office/drawing/2014/main" id="{B22D28D8-41D2-4CA1-BACE-AF8C684B68B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10" name="矩形 9">
            <a:extLst>
              <a:ext uri="{FF2B5EF4-FFF2-40B4-BE49-F238E27FC236}">
                <a16:creationId xmlns="" xmlns:a16="http://schemas.microsoft.com/office/drawing/2014/main" id="{A7012893-96B3-4835-9B57-1EEC273E7721}"/>
              </a:ext>
            </a:extLst>
          </p:cNvPr>
          <p:cNvSpPr/>
          <p:nvPr/>
        </p:nvSpPr>
        <p:spPr>
          <a:xfrm>
            <a:off x="6849976" y="1975031"/>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14" name="矩形 13">
            <a:extLst>
              <a:ext uri="{FF2B5EF4-FFF2-40B4-BE49-F238E27FC236}">
                <a16:creationId xmlns="" xmlns:a16="http://schemas.microsoft.com/office/drawing/2014/main" id="{73327883-33AF-445C-8842-B0C238B1361C}"/>
              </a:ext>
            </a:extLst>
          </p:cNvPr>
          <p:cNvSpPr/>
          <p:nvPr/>
        </p:nvSpPr>
        <p:spPr>
          <a:xfrm>
            <a:off x="6849976" y="3124803"/>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18" name="矩形 17">
            <a:extLst>
              <a:ext uri="{FF2B5EF4-FFF2-40B4-BE49-F238E27FC236}">
                <a16:creationId xmlns="" xmlns:a16="http://schemas.microsoft.com/office/drawing/2014/main" id="{278045AC-1CF3-47B8-A2A5-629485314F5C}"/>
              </a:ext>
            </a:extLst>
          </p:cNvPr>
          <p:cNvSpPr/>
          <p:nvPr/>
        </p:nvSpPr>
        <p:spPr>
          <a:xfrm>
            <a:off x="6848317" y="4310817"/>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22" name="矩形 21">
            <a:extLst>
              <a:ext uri="{FF2B5EF4-FFF2-40B4-BE49-F238E27FC236}">
                <a16:creationId xmlns="" xmlns:a16="http://schemas.microsoft.com/office/drawing/2014/main" id="{A5B6148B-F63C-4E6C-932E-361AC10FAD8E}"/>
              </a:ext>
            </a:extLst>
          </p:cNvPr>
          <p:cNvSpPr/>
          <p:nvPr/>
        </p:nvSpPr>
        <p:spPr>
          <a:xfrm>
            <a:off x="6849976" y="5460589"/>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7" name="文本框 6">
            <a:extLst>
              <a:ext uri="{FF2B5EF4-FFF2-40B4-BE49-F238E27FC236}">
                <a16:creationId xmlns="" xmlns:a16="http://schemas.microsoft.com/office/drawing/2014/main" id="{026F11CD-DBAE-4297-BBE7-12292CE798E8}"/>
              </a:ext>
            </a:extLst>
          </p:cNvPr>
          <p:cNvSpPr txBox="1"/>
          <p:nvPr/>
        </p:nvSpPr>
        <p:spPr>
          <a:xfrm>
            <a:off x="6848333" y="1489094"/>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作概述</a:t>
            </a:r>
          </a:p>
        </p:txBody>
      </p:sp>
      <p:sp>
        <p:nvSpPr>
          <p:cNvPr id="8" name="椭圆 7">
            <a:extLst>
              <a:ext uri="{FF2B5EF4-FFF2-40B4-BE49-F238E27FC236}">
                <a16:creationId xmlns="" xmlns:a16="http://schemas.microsoft.com/office/drawing/2014/main" id="{63D72F2B-7DA8-48BE-A0A8-412D2060D2F8}"/>
              </a:ext>
            </a:extLst>
          </p:cNvPr>
          <p:cNvSpPr/>
          <p:nvPr/>
        </p:nvSpPr>
        <p:spPr>
          <a:xfrm>
            <a:off x="5889819" y="1526143"/>
            <a:ext cx="682908" cy="682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cs typeface="+mn-ea"/>
                <a:sym typeface="+mn-lt"/>
              </a:rPr>
              <a:t>01</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1" name="文本框 10">
            <a:extLst>
              <a:ext uri="{FF2B5EF4-FFF2-40B4-BE49-F238E27FC236}">
                <a16:creationId xmlns="" xmlns:a16="http://schemas.microsoft.com/office/drawing/2014/main" id="{9ABB047D-E60F-48BF-BD44-2788E4F0CC86}"/>
              </a:ext>
            </a:extLst>
          </p:cNvPr>
          <p:cNvSpPr txBox="1"/>
          <p:nvPr/>
        </p:nvSpPr>
        <p:spPr>
          <a:xfrm>
            <a:off x="6848333" y="2638866"/>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作进度</a:t>
            </a:r>
          </a:p>
        </p:txBody>
      </p:sp>
      <p:sp>
        <p:nvSpPr>
          <p:cNvPr id="12" name="椭圆 11">
            <a:extLst>
              <a:ext uri="{FF2B5EF4-FFF2-40B4-BE49-F238E27FC236}">
                <a16:creationId xmlns="" xmlns:a16="http://schemas.microsoft.com/office/drawing/2014/main" id="{8ABDF537-4C43-414E-8003-666BB39B4F67}"/>
              </a:ext>
            </a:extLst>
          </p:cNvPr>
          <p:cNvSpPr/>
          <p:nvPr/>
        </p:nvSpPr>
        <p:spPr>
          <a:xfrm>
            <a:off x="5889819" y="2675915"/>
            <a:ext cx="682908" cy="68290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cs typeface="+mn-ea"/>
                <a:sym typeface="+mn-lt"/>
              </a:rPr>
              <a:t>02</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5" name="文本框 14">
            <a:extLst>
              <a:ext uri="{FF2B5EF4-FFF2-40B4-BE49-F238E27FC236}">
                <a16:creationId xmlns="" xmlns:a16="http://schemas.microsoft.com/office/drawing/2014/main" id="{1714CDD9-A945-4A88-AF38-5015FC6957C5}"/>
              </a:ext>
            </a:extLst>
          </p:cNvPr>
          <p:cNvSpPr txBox="1"/>
          <p:nvPr/>
        </p:nvSpPr>
        <p:spPr>
          <a:xfrm>
            <a:off x="6846674" y="3824880"/>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作成果</a:t>
            </a:r>
          </a:p>
        </p:txBody>
      </p:sp>
      <p:sp>
        <p:nvSpPr>
          <p:cNvPr id="16" name="椭圆 15">
            <a:extLst>
              <a:ext uri="{FF2B5EF4-FFF2-40B4-BE49-F238E27FC236}">
                <a16:creationId xmlns="" xmlns:a16="http://schemas.microsoft.com/office/drawing/2014/main" id="{96E03D6F-B8A5-4CF2-874B-98B4BC9BE18F}"/>
              </a:ext>
            </a:extLst>
          </p:cNvPr>
          <p:cNvSpPr/>
          <p:nvPr/>
        </p:nvSpPr>
        <p:spPr>
          <a:xfrm>
            <a:off x="5888160" y="3861929"/>
            <a:ext cx="682908" cy="682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cs typeface="+mn-ea"/>
                <a:sym typeface="+mn-lt"/>
              </a:rPr>
              <a:t>04</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9" name="文本框 18">
            <a:extLst>
              <a:ext uri="{FF2B5EF4-FFF2-40B4-BE49-F238E27FC236}">
                <a16:creationId xmlns="" xmlns:a16="http://schemas.microsoft.com/office/drawing/2014/main" id="{30D8D6BF-1712-4A4E-A007-FA1D1E95C6D1}"/>
              </a:ext>
            </a:extLst>
          </p:cNvPr>
          <p:cNvSpPr txBox="1"/>
          <p:nvPr/>
        </p:nvSpPr>
        <p:spPr>
          <a:xfrm>
            <a:off x="6848333" y="4974652"/>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作计划</a:t>
            </a:r>
          </a:p>
        </p:txBody>
      </p:sp>
      <p:sp>
        <p:nvSpPr>
          <p:cNvPr id="20" name="椭圆 19">
            <a:extLst>
              <a:ext uri="{FF2B5EF4-FFF2-40B4-BE49-F238E27FC236}">
                <a16:creationId xmlns="" xmlns:a16="http://schemas.microsoft.com/office/drawing/2014/main" id="{BB3E53DF-1BFB-45A4-B397-942B1C8BC6C4}"/>
              </a:ext>
            </a:extLst>
          </p:cNvPr>
          <p:cNvSpPr/>
          <p:nvPr/>
        </p:nvSpPr>
        <p:spPr>
          <a:xfrm>
            <a:off x="5889819" y="5011701"/>
            <a:ext cx="682908" cy="68290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cs typeface="+mn-ea"/>
                <a:sym typeface="+mn-lt"/>
              </a:rPr>
              <a:t>03</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23" name="文本框 22">
            <a:extLst>
              <a:ext uri="{FF2B5EF4-FFF2-40B4-BE49-F238E27FC236}">
                <a16:creationId xmlns="" xmlns:a16="http://schemas.microsoft.com/office/drawing/2014/main" id="{FCC3D023-7653-42AB-AE07-86E9B97BB86F}"/>
              </a:ext>
            </a:extLst>
          </p:cNvPr>
          <p:cNvSpPr txBox="1"/>
          <p:nvPr/>
        </p:nvSpPr>
        <p:spPr>
          <a:xfrm>
            <a:off x="2504631" y="3831700"/>
            <a:ext cx="1910929" cy="307777"/>
          </a:xfrm>
          <a:prstGeom prst="rect">
            <a:avLst/>
          </a:prstGeom>
          <a:noFill/>
        </p:spPr>
        <p:txBody>
          <a:bodyPr wrap="square" lIns="0" tIns="0" rIns="0" bIns="0" rtlCol="0">
            <a:spAutoFit/>
          </a:bodyPr>
          <a:lstStyle/>
          <a:p>
            <a:pPr algn="ctr"/>
            <a:r>
              <a:rPr lang="en-US" altLang="zh-CN" sz="2000" dirty="0">
                <a:solidFill>
                  <a:schemeClr val="accent3"/>
                </a:solidFill>
                <a:cs typeface="+mn-ea"/>
                <a:sym typeface="+mn-lt"/>
              </a:rPr>
              <a:t>CONTENTS</a:t>
            </a:r>
          </a:p>
        </p:txBody>
      </p:sp>
      <p:sp>
        <p:nvSpPr>
          <p:cNvPr id="24" name="PA_文本框 2">
            <a:extLst>
              <a:ext uri="{FF2B5EF4-FFF2-40B4-BE49-F238E27FC236}">
                <a16:creationId xmlns="" xmlns:a16="http://schemas.microsoft.com/office/drawing/2014/main" id="{DAE47F43-6F22-42C9-A8B9-8BC4630F7C02}"/>
              </a:ext>
            </a:extLst>
          </p:cNvPr>
          <p:cNvSpPr txBox="1"/>
          <p:nvPr>
            <p:custDataLst>
              <p:tags r:id="rId2"/>
            </p:custDataLst>
          </p:nvPr>
        </p:nvSpPr>
        <p:spPr>
          <a:xfrm>
            <a:off x="2432596" y="2839549"/>
            <a:ext cx="1982964" cy="946478"/>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algn="ctr"/>
            <a:r>
              <a:rPr lang="zh-CN" altLang="en-US" sz="5600" b="0" dirty="0">
                <a:solidFill>
                  <a:schemeClr val="accent3"/>
                </a:solidFill>
                <a:latin typeface="+mn-lt"/>
                <a:ea typeface="+mn-ea"/>
                <a:cs typeface="+mn-ea"/>
                <a:sym typeface="+mn-lt"/>
              </a:rPr>
              <a:t>目录</a:t>
            </a:r>
            <a:endParaRPr lang="en-US" sz="5600" b="0" dirty="0">
              <a:solidFill>
                <a:schemeClr val="accent3"/>
              </a:solidFill>
              <a:latin typeface="+mn-lt"/>
              <a:ea typeface="+mn-ea"/>
              <a:cs typeface="+mn-ea"/>
              <a:sym typeface="+mn-lt"/>
            </a:endParaRPr>
          </a:p>
        </p:txBody>
      </p:sp>
    </p:spTree>
    <p:extLst>
      <p:ext uri="{BB962C8B-B14F-4D97-AF65-F5344CB8AC3E}">
        <p14:creationId xmlns:p14="http://schemas.microsoft.com/office/powerpoint/2010/main" val="160660962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8" grpId="0"/>
      <p:bldP spid="22" grpId="0"/>
      <p:bldP spid="7" grpId="0"/>
      <p:bldP spid="8" grpId="0" animBg="1"/>
      <p:bldP spid="11" grpId="0"/>
      <p:bldP spid="12" grpId="0" animBg="1"/>
      <p:bldP spid="15" grpId="0"/>
      <p:bldP spid="16" grpId="0" animBg="1"/>
      <p:bldP spid="19" grpId="0"/>
      <p:bldP spid="20" grpId="0" animBg="1"/>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p>
        </p:txBody>
      </p:sp>
      <p:sp>
        <p:nvSpPr>
          <p:cNvPr id="13" name="矩形: 圆角 12">
            <a:extLst>
              <a:ext uri="{FF2B5EF4-FFF2-40B4-BE49-F238E27FC236}">
                <a16:creationId xmlns="" xmlns:a16="http://schemas.microsoft.com/office/drawing/2014/main" id="{CFC3D2F9-2CDC-4FDA-A41F-C38B6267257C}"/>
              </a:ext>
            </a:extLst>
          </p:cNvPr>
          <p:cNvSpPr/>
          <p:nvPr/>
        </p:nvSpPr>
        <p:spPr>
          <a:xfrm>
            <a:off x="645887" y="1799720"/>
            <a:ext cx="4606028" cy="3926217"/>
          </a:xfrm>
          <a:prstGeom prst="roundRect">
            <a:avLst/>
          </a:prstGeom>
          <a:blipFill>
            <a:blip r:embed="rId4"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4" name="组合 13">
            <a:extLst>
              <a:ext uri="{FF2B5EF4-FFF2-40B4-BE49-F238E27FC236}">
                <a16:creationId xmlns="" xmlns:a16="http://schemas.microsoft.com/office/drawing/2014/main" id="{6B5F59E7-8602-4B30-B616-2B700663D7F9}"/>
              </a:ext>
            </a:extLst>
          </p:cNvPr>
          <p:cNvGrpSpPr/>
          <p:nvPr/>
        </p:nvGrpSpPr>
        <p:grpSpPr>
          <a:xfrm>
            <a:off x="5463189" y="1799721"/>
            <a:ext cx="2893369" cy="1843417"/>
            <a:chOff x="5871128" y="2639683"/>
            <a:chExt cx="2984738" cy="1843417"/>
          </a:xfrm>
        </p:grpSpPr>
        <p:sp>
          <p:nvSpPr>
            <p:cNvPr id="24" name="矩形: 圆角 23">
              <a:extLst>
                <a:ext uri="{FF2B5EF4-FFF2-40B4-BE49-F238E27FC236}">
                  <a16:creationId xmlns="" xmlns:a16="http://schemas.microsoft.com/office/drawing/2014/main" id="{CDC3D5F1-487F-4C1B-BCA9-2C907E11290E}"/>
                </a:ext>
              </a:extLst>
            </p:cNvPr>
            <p:cNvSpPr/>
            <p:nvPr/>
          </p:nvSpPr>
          <p:spPr>
            <a:xfrm>
              <a:off x="5871128" y="2639683"/>
              <a:ext cx="2984738" cy="1843417"/>
            </a:xfrm>
            <a:prstGeom prst="roundRect">
              <a:avLst>
                <a:gd name="adj" fmla="val 2906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a:extLst>
                <a:ext uri="{FF2B5EF4-FFF2-40B4-BE49-F238E27FC236}">
                  <a16:creationId xmlns="" xmlns:a16="http://schemas.microsoft.com/office/drawing/2014/main" id="{FF0B79E6-D3D2-419B-AF4D-4AFF6583C5F3}"/>
                </a:ext>
              </a:extLst>
            </p:cNvPr>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gn="ctr">
                <a:lnSpc>
                  <a:spcPct val="150000"/>
                </a:lnSpc>
              </a:pPr>
              <a:r>
                <a:rPr lang="zh-CN" altLang="en-US" sz="1400" dirty="0">
                  <a:solidFill>
                    <a:schemeClr val="bg1"/>
                  </a:solidFill>
                  <a:cs typeface="+mn-ea"/>
                  <a:sym typeface="+mn-lt"/>
                </a:rPr>
                <a:t>用户可以在投影仪或者计算机上进行演示也可以将演示文稿打印出来以便应用到更广泛</a:t>
              </a:r>
            </a:p>
          </p:txBody>
        </p:sp>
      </p:grpSp>
      <p:grpSp>
        <p:nvGrpSpPr>
          <p:cNvPr id="15" name="组合 14">
            <a:extLst>
              <a:ext uri="{FF2B5EF4-FFF2-40B4-BE49-F238E27FC236}">
                <a16:creationId xmlns="" xmlns:a16="http://schemas.microsoft.com/office/drawing/2014/main" id="{0AC82394-49E2-46CC-B067-61A4E31CAF3C}"/>
              </a:ext>
            </a:extLst>
          </p:cNvPr>
          <p:cNvGrpSpPr/>
          <p:nvPr/>
        </p:nvGrpSpPr>
        <p:grpSpPr>
          <a:xfrm>
            <a:off x="8611018" y="1799721"/>
            <a:ext cx="2893369" cy="1843417"/>
            <a:chOff x="5871128" y="2639683"/>
            <a:chExt cx="2984738" cy="1843417"/>
          </a:xfrm>
        </p:grpSpPr>
        <p:sp>
          <p:nvSpPr>
            <p:cNvPr id="22" name="矩形: 圆角 21">
              <a:extLst>
                <a:ext uri="{FF2B5EF4-FFF2-40B4-BE49-F238E27FC236}">
                  <a16:creationId xmlns="" xmlns:a16="http://schemas.microsoft.com/office/drawing/2014/main" id="{DD3103A7-F2E9-4C0F-8E55-FE9CD135DE24}"/>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a:extLst>
                <a:ext uri="{FF2B5EF4-FFF2-40B4-BE49-F238E27FC236}">
                  <a16:creationId xmlns="" xmlns:a16="http://schemas.microsoft.com/office/drawing/2014/main" id="{656026EB-50C6-46D5-B7E7-39C9AF47EBAA}"/>
                </a:ext>
              </a:extLst>
            </p:cNvPr>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grpSp>
      <p:grpSp>
        <p:nvGrpSpPr>
          <p:cNvPr id="16" name="组合 15">
            <a:extLst>
              <a:ext uri="{FF2B5EF4-FFF2-40B4-BE49-F238E27FC236}">
                <a16:creationId xmlns="" xmlns:a16="http://schemas.microsoft.com/office/drawing/2014/main" id="{AECAE7EA-6AC4-429E-B63F-006061D383E0}"/>
              </a:ext>
            </a:extLst>
          </p:cNvPr>
          <p:cNvGrpSpPr/>
          <p:nvPr/>
        </p:nvGrpSpPr>
        <p:grpSpPr>
          <a:xfrm>
            <a:off x="5463189" y="3882521"/>
            <a:ext cx="2893369" cy="1843417"/>
            <a:chOff x="5871128" y="2639683"/>
            <a:chExt cx="2984738" cy="1843417"/>
          </a:xfrm>
        </p:grpSpPr>
        <p:sp>
          <p:nvSpPr>
            <p:cNvPr id="20" name="矩形: 圆角 19">
              <a:extLst>
                <a:ext uri="{FF2B5EF4-FFF2-40B4-BE49-F238E27FC236}">
                  <a16:creationId xmlns="" xmlns:a16="http://schemas.microsoft.com/office/drawing/2014/main" id="{E0895E21-DBC0-47D3-BB6E-75E91FD7C875}"/>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a:extLst>
                <a:ext uri="{FF2B5EF4-FFF2-40B4-BE49-F238E27FC236}">
                  <a16:creationId xmlns="" xmlns:a16="http://schemas.microsoft.com/office/drawing/2014/main" id="{3F00FFCF-C59F-4703-A89F-9FAA09B62CE9}"/>
                </a:ext>
              </a:extLst>
            </p:cNvPr>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grpSp>
      <p:grpSp>
        <p:nvGrpSpPr>
          <p:cNvPr id="17" name="组合 16">
            <a:extLst>
              <a:ext uri="{FF2B5EF4-FFF2-40B4-BE49-F238E27FC236}">
                <a16:creationId xmlns="" xmlns:a16="http://schemas.microsoft.com/office/drawing/2014/main" id="{1948E65C-080F-4FFD-9203-9E214A104FB6}"/>
              </a:ext>
            </a:extLst>
          </p:cNvPr>
          <p:cNvGrpSpPr/>
          <p:nvPr/>
        </p:nvGrpSpPr>
        <p:grpSpPr>
          <a:xfrm>
            <a:off x="8611018" y="3882521"/>
            <a:ext cx="2893369" cy="1843417"/>
            <a:chOff x="5871128" y="2639683"/>
            <a:chExt cx="2984738" cy="1843417"/>
          </a:xfrm>
        </p:grpSpPr>
        <p:sp>
          <p:nvSpPr>
            <p:cNvPr id="18" name="矩形: 圆角 17">
              <a:extLst>
                <a:ext uri="{FF2B5EF4-FFF2-40B4-BE49-F238E27FC236}">
                  <a16:creationId xmlns="" xmlns:a16="http://schemas.microsoft.com/office/drawing/2014/main" id="{377AE444-DA27-4F04-BE09-ECC700A731E9}"/>
                </a:ext>
              </a:extLst>
            </p:cNvPr>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a:extLst>
                <a:ext uri="{FF2B5EF4-FFF2-40B4-BE49-F238E27FC236}">
                  <a16:creationId xmlns="" xmlns:a16="http://schemas.microsoft.com/office/drawing/2014/main" id="{399888C3-B78E-48EE-BDE3-27DBABA083B3}"/>
                </a:ext>
              </a:extLst>
            </p:cNvPr>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p>
          </p:txBody>
        </p:sp>
      </p:grpSp>
    </p:spTree>
    <p:extLst>
      <p:ext uri="{BB962C8B-B14F-4D97-AF65-F5344CB8AC3E}">
        <p14:creationId xmlns:p14="http://schemas.microsoft.com/office/powerpoint/2010/main" val="92629149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p>
        </p:txBody>
      </p:sp>
      <p:sp>
        <p:nvSpPr>
          <p:cNvPr id="4" name="矩形 3">
            <a:extLst>
              <a:ext uri="{FF2B5EF4-FFF2-40B4-BE49-F238E27FC236}">
                <a16:creationId xmlns="" xmlns:a16="http://schemas.microsoft.com/office/drawing/2014/main" id="{3EC9F889-E65E-444A-B4C1-5C61560B3828}"/>
              </a:ext>
            </a:extLst>
          </p:cNvPr>
          <p:cNvSpPr/>
          <p:nvPr/>
        </p:nvSpPr>
        <p:spPr>
          <a:xfrm>
            <a:off x="712271" y="2083678"/>
            <a:ext cx="2628079" cy="2628080"/>
          </a:xfrm>
          <a:prstGeom prst="rect">
            <a:avLst/>
          </a:prstGeom>
          <a:blipFill>
            <a:blip r:embed="rId4"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a:extLst>
              <a:ext uri="{FF2B5EF4-FFF2-40B4-BE49-F238E27FC236}">
                <a16:creationId xmlns="" xmlns:a16="http://schemas.microsoft.com/office/drawing/2014/main" id="{63E860D4-C015-4D61-B469-E0759D4715B5}"/>
              </a:ext>
            </a:extLst>
          </p:cNvPr>
          <p:cNvSpPr/>
          <p:nvPr/>
        </p:nvSpPr>
        <p:spPr>
          <a:xfrm>
            <a:off x="3469267" y="2083678"/>
            <a:ext cx="2628079" cy="2628080"/>
          </a:xfrm>
          <a:prstGeom prst="rect">
            <a:avLst/>
          </a:prstGeom>
          <a:blipFill>
            <a:blip r:embed="rId5"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矩形 5">
            <a:extLst>
              <a:ext uri="{FF2B5EF4-FFF2-40B4-BE49-F238E27FC236}">
                <a16:creationId xmlns="" xmlns:a16="http://schemas.microsoft.com/office/drawing/2014/main" id="{F408E426-02E6-41D7-9F7A-779329087720}"/>
              </a:ext>
            </a:extLst>
          </p:cNvPr>
          <p:cNvSpPr/>
          <p:nvPr/>
        </p:nvSpPr>
        <p:spPr>
          <a:xfrm>
            <a:off x="6226264" y="2083678"/>
            <a:ext cx="5256676" cy="2628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57E78"/>
              </a:solidFill>
              <a:cs typeface="+mn-ea"/>
              <a:sym typeface="+mn-lt"/>
            </a:endParaRPr>
          </a:p>
        </p:txBody>
      </p:sp>
      <p:sp>
        <p:nvSpPr>
          <p:cNvPr id="7" name="文本框 6">
            <a:extLst>
              <a:ext uri="{FF2B5EF4-FFF2-40B4-BE49-F238E27FC236}">
                <a16:creationId xmlns="" xmlns:a16="http://schemas.microsoft.com/office/drawing/2014/main" id="{1A32DA9F-C19C-42B8-9860-520DE21BEDD3}"/>
              </a:ext>
            </a:extLst>
          </p:cNvPr>
          <p:cNvSpPr txBox="1"/>
          <p:nvPr/>
        </p:nvSpPr>
        <p:spPr>
          <a:xfrm>
            <a:off x="6899688" y="2856068"/>
            <a:ext cx="3645408"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a:t>
            </a:r>
          </a:p>
        </p:txBody>
      </p:sp>
      <p:sp>
        <p:nvSpPr>
          <p:cNvPr id="8" name="文本框 7">
            <a:extLst>
              <a:ext uri="{FF2B5EF4-FFF2-40B4-BE49-F238E27FC236}">
                <a16:creationId xmlns="" xmlns:a16="http://schemas.microsoft.com/office/drawing/2014/main" id="{08C80A50-87A1-4EB6-9B25-1F1C21072DC3}"/>
              </a:ext>
            </a:extLst>
          </p:cNvPr>
          <p:cNvSpPr txBox="1"/>
          <p:nvPr/>
        </p:nvSpPr>
        <p:spPr>
          <a:xfrm>
            <a:off x="1612284" y="4996101"/>
            <a:ext cx="8967431" cy="775597"/>
          </a:xfrm>
          <a:prstGeom prst="rect">
            <a:avLst/>
          </a:prstGeom>
          <a:noFill/>
        </p:spPr>
        <p:txBody>
          <a:bodyPr wrap="square" lIns="0" tIns="0" rIns="0" bIns="0" rtlCol="0" anchor="ctr">
            <a:spAutoFit/>
          </a:bodyPr>
          <a:lstStyle/>
          <a:p>
            <a:pPr algn="ctr">
              <a:lnSpc>
                <a:spcPct val="12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用户可以在投影仪或者计算机上进行演示也可以将演示文稿打印出来以便应用到更广泛的领域中</a:t>
            </a:r>
          </a:p>
        </p:txBody>
      </p:sp>
    </p:spTree>
    <p:extLst>
      <p:ext uri="{BB962C8B-B14F-4D97-AF65-F5344CB8AC3E}">
        <p14:creationId xmlns:p14="http://schemas.microsoft.com/office/powerpoint/2010/main" val="3435061129"/>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p>
        </p:txBody>
      </p:sp>
      <p:sp>
        <p:nvSpPr>
          <p:cNvPr id="4" name="Teardrop 1">
            <a:extLst>
              <a:ext uri="{FF2B5EF4-FFF2-40B4-BE49-F238E27FC236}">
                <a16:creationId xmlns="" xmlns:a16="http://schemas.microsoft.com/office/drawing/2014/main" id="{B33D5D4C-475B-4E98-9D94-D291B15F9973}"/>
              </a:ext>
            </a:extLst>
          </p:cNvPr>
          <p:cNvSpPr/>
          <p:nvPr/>
        </p:nvSpPr>
        <p:spPr>
          <a:xfrm rot="8100000">
            <a:off x="1288725" y="2116017"/>
            <a:ext cx="1573468" cy="1573468"/>
          </a:xfrm>
          <a:prstGeom prst="teardrop">
            <a:avLst>
              <a:gd name="adj" fmla="val 11285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 name="Teardrop 72">
            <a:extLst>
              <a:ext uri="{FF2B5EF4-FFF2-40B4-BE49-F238E27FC236}">
                <a16:creationId xmlns="" xmlns:a16="http://schemas.microsoft.com/office/drawing/2014/main" id="{F7957E9E-AA69-43C8-BEC3-C352930AD442}"/>
              </a:ext>
            </a:extLst>
          </p:cNvPr>
          <p:cNvSpPr/>
          <p:nvPr/>
        </p:nvSpPr>
        <p:spPr>
          <a:xfrm rot="8100000">
            <a:off x="3996687" y="2116017"/>
            <a:ext cx="1573468" cy="1573468"/>
          </a:xfrm>
          <a:prstGeom prst="teardrop">
            <a:avLst>
              <a:gd name="adj" fmla="val 112856"/>
            </a:avLst>
          </a:prstGeom>
          <a:solidFill>
            <a:srgbClr val="D0CC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 name="Teardrop 73">
            <a:extLst>
              <a:ext uri="{FF2B5EF4-FFF2-40B4-BE49-F238E27FC236}">
                <a16:creationId xmlns="" xmlns:a16="http://schemas.microsoft.com/office/drawing/2014/main" id="{936850CB-39D5-4F91-A82C-EC113CEB4218}"/>
              </a:ext>
            </a:extLst>
          </p:cNvPr>
          <p:cNvSpPr/>
          <p:nvPr/>
        </p:nvSpPr>
        <p:spPr>
          <a:xfrm rot="8100000">
            <a:off x="6612245" y="2116017"/>
            <a:ext cx="1573468" cy="1573468"/>
          </a:xfrm>
          <a:prstGeom prst="teardrop">
            <a:avLst>
              <a:gd name="adj" fmla="val 11285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 name="Teardrop 74">
            <a:extLst>
              <a:ext uri="{FF2B5EF4-FFF2-40B4-BE49-F238E27FC236}">
                <a16:creationId xmlns="" xmlns:a16="http://schemas.microsoft.com/office/drawing/2014/main" id="{56071EF0-EB71-46F1-A8D6-4FDD956DECC1}"/>
              </a:ext>
            </a:extLst>
          </p:cNvPr>
          <p:cNvSpPr/>
          <p:nvPr/>
        </p:nvSpPr>
        <p:spPr>
          <a:xfrm rot="8100000">
            <a:off x="9283699" y="2116017"/>
            <a:ext cx="1573468" cy="1573468"/>
          </a:xfrm>
          <a:prstGeom prst="teardrop">
            <a:avLst>
              <a:gd name="adj" fmla="val 112856"/>
            </a:avLst>
          </a:prstGeom>
          <a:solidFill>
            <a:srgbClr val="D0CC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 name="文本框 8">
            <a:extLst>
              <a:ext uri="{FF2B5EF4-FFF2-40B4-BE49-F238E27FC236}">
                <a16:creationId xmlns="" xmlns:a16="http://schemas.microsoft.com/office/drawing/2014/main" id="{D2FAC013-8EF4-46C9-9DBC-71B02DA95EE3}"/>
              </a:ext>
            </a:extLst>
          </p:cNvPr>
          <p:cNvSpPr txBox="1"/>
          <p:nvPr/>
        </p:nvSpPr>
        <p:spPr>
          <a:xfrm>
            <a:off x="865098"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10" name="文本框 9">
            <a:extLst>
              <a:ext uri="{FF2B5EF4-FFF2-40B4-BE49-F238E27FC236}">
                <a16:creationId xmlns="" xmlns:a16="http://schemas.microsoft.com/office/drawing/2014/main" id="{DC1BC6FB-D7F6-4DF0-BDEB-9B41316F0AA6}"/>
              </a:ext>
            </a:extLst>
          </p:cNvPr>
          <p:cNvSpPr txBox="1"/>
          <p:nvPr/>
        </p:nvSpPr>
        <p:spPr>
          <a:xfrm>
            <a:off x="3573061"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11" name="文本框 10">
            <a:extLst>
              <a:ext uri="{FF2B5EF4-FFF2-40B4-BE49-F238E27FC236}">
                <a16:creationId xmlns="" xmlns:a16="http://schemas.microsoft.com/office/drawing/2014/main" id="{498D6AD9-2FA7-408F-B31D-B493F8B7A17B}"/>
              </a:ext>
            </a:extLst>
          </p:cNvPr>
          <p:cNvSpPr txBox="1"/>
          <p:nvPr/>
        </p:nvSpPr>
        <p:spPr>
          <a:xfrm>
            <a:off x="6218123"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12" name="文本框 11">
            <a:extLst>
              <a:ext uri="{FF2B5EF4-FFF2-40B4-BE49-F238E27FC236}">
                <a16:creationId xmlns="" xmlns:a16="http://schemas.microsoft.com/office/drawing/2014/main" id="{BFBEF1A2-E143-4EA5-BAF0-0657878B7AAD}"/>
              </a:ext>
            </a:extLst>
          </p:cNvPr>
          <p:cNvSpPr txBox="1"/>
          <p:nvPr/>
        </p:nvSpPr>
        <p:spPr>
          <a:xfrm>
            <a:off x="8893482"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pic>
        <p:nvPicPr>
          <p:cNvPr id="13" name="图形 12" descr="研究">
            <a:extLst>
              <a:ext uri="{FF2B5EF4-FFF2-40B4-BE49-F238E27FC236}">
                <a16:creationId xmlns="" xmlns:a16="http://schemas.microsoft.com/office/drawing/2014/main" id="{08C6B7B4-D8E9-42FA-958E-CB4841375C2E}"/>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9613233" y="2514600"/>
            <a:ext cx="914400" cy="914400"/>
          </a:xfrm>
          <a:prstGeom prst="rect">
            <a:avLst/>
          </a:prstGeom>
        </p:spPr>
      </p:pic>
      <p:pic>
        <p:nvPicPr>
          <p:cNvPr id="14" name="图形 13" descr="条形图演示文稿">
            <a:extLst>
              <a:ext uri="{FF2B5EF4-FFF2-40B4-BE49-F238E27FC236}">
                <a16:creationId xmlns="" xmlns:a16="http://schemas.microsoft.com/office/drawing/2014/main" id="{98CA2497-1DD2-43EB-99E0-82A2AE638BE5}"/>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6941779" y="2514600"/>
            <a:ext cx="914400" cy="914400"/>
          </a:xfrm>
          <a:prstGeom prst="rect">
            <a:avLst/>
          </a:prstGeom>
        </p:spPr>
      </p:pic>
      <p:pic>
        <p:nvPicPr>
          <p:cNvPr id="15" name="图形 14" descr="数据库">
            <a:extLst>
              <a:ext uri="{FF2B5EF4-FFF2-40B4-BE49-F238E27FC236}">
                <a16:creationId xmlns="" xmlns:a16="http://schemas.microsoft.com/office/drawing/2014/main" id="{473D47AB-2404-4CD0-B321-B31EC7E0C746}"/>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4355723" y="2514600"/>
            <a:ext cx="914400" cy="914400"/>
          </a:xfrm>
          <a:prstGeom prst="rect">
            <a:avLst/>
          </a:prstGeom>
        </p:spPr>
      </p:pic>
      <p:pic>
        <p:nvPicPr>
          <p:cNvPr id="16" name="图形 15" descr="齿轮">
            <a:extLst>
              <a:ext uri="{FF2B5EF4-FFF2-40B4-BE49-F238E27FC236}">
                <a16:creationId xmlns="" xmlns:a16="http://schemas.microsoft.com/office/drawing/2014/main" id="{BECF2C2B-3923-48B3-BE06-D22C1CC26626}"/>
              </a:ext>
            </a:extLst>
          </p:cNvPr>
          <p:cNvPicPr>
            <a:picLocks noChangeAspect="1"/>
          </p:cNvPicPr>
          <p:nvPr/>
        </p:nvPicPr>
        <p:blipFill>
          <a:blip r:embed="rId10">
            <a:extLst>
              <a:ext uri="{28A0092B-C50C-407E-A947-70E740481C1C}">
                <a14:useLocalDpi xmlns:a14="http://schemas.microsoft.com/office/drawing/2010/main"/>
              </a:ext>
              <a:ext uri="{96DAC541-7B7A-43D3-8B79-37D633B846F1}">
                <asvg:svgBlip xmlns="" xmlns:asvg="http://schemas.microsoft.com/office/drawing/2016/SVG/main" r:embed="rId11"/>
              </a:ext>
            </a:extLst>
          </a:blip>
          <a:stretch>
            <a:fillRect/>
          </a:stretch>
        </p:blipFill>
        <p:spPr>
          <a:xfrm>
            <a:off x="1658574" y="2514600"/>
            <a:ext cx="914400" cy="914400"/>
          </a:xfrm>
          <a:prstGeom prst="rect">
            <a:avLst/>
          </a:prstGeom>
        </p:spPr>
      </p:pic>
    </p:spTree>
    <p:extLst>
      <p:ext uri="{BB962C8B-B14F-4D97-AF65-F5344CB8AC3E}">
        <p14:creationId xmlns:p14="http://schemas.microsoft.com/office/powerpoint/2010/main" val="16027884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500"/>
                                        <p:tgtEl>
                                          <p:spTgt spid="10"/>
                                        </p:tgtEl>
                                      </p:cBhvr>
                                    </p:animEffect>
                                  </p:childTnLst>
                                </p:cTn>
                              </p:par>
                              <p:par>
                                <p:cTn id="27" presetID="14" presetClass="entr" presetSubtype="1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randombar(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randombar(horizontal)">
                                      <p:cBhvr>
                                        <p:cTn id="34" dur="500"/>
                                        <p:tgtEl>
                                          <p:spTgt spid="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par>
                                <p:cTn id="38" presetID="14" presetClass="entr" presetSubtype="1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randombar(horizont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500"/>
                                        <p:tgtEl>
                                          <p:spTgt spid="7"/>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randombar(horizontal)">
                                      <p:cBhvr>
                                        <p:cTn id="48" dur="500"/>
                                        <p:tgtEl>
                                          <p:spTgt spid="12"/>
                                        </p:tgtEl>
                                      </p:cBhvr>
                                    </p:animEffect>
                                  </p:childTnLst>
                                </p:cTn>
                              </p:par>
                              <p:par>
                                <p:cTn id="49" presetID="14" presetClass="entr" presetSubtype="1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randombar(horizontal)">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作计划</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28" name="矩形 27">
            <a:extLst>
              <a:ext uri="{FF2B5EF4-FFF2-40B4-BE49-F238E27FC236}">
                <a16:creationId xmlns="" xmlns:a16="http://schemas.microsoft.com/office/drawing/2014/main" id="{896ECA53-FF9C-4CD0-8810-2D76C6C7BD05}"/>
              </a:ext>
            </a:extLst>
          </p:cNvPr>
          <p:cNvSpPr/>
          <p:nvPr/>
        </p:nvSpPr>
        <p:spPr>
          <a:xfrm>
            <a:off x="652913" y="1752600"/>
            <a:ext cx="10886173" cy="43723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9" name="椭圆 28">
            <a:extLst>
              <a:ext uri="{FF2B5EF4-FFF2-40B4-BE49-F238E27FC236}">
                <a16:creationId xmlns="" xmlns:a16="http://schemas.microsoft.com/office/drawing/2014/main" id="{D7573DF7-F388-414A-B76F-1C1DE7447134}"/>
              </a:ext>
            </a:extLst>
          </p:cNvPr>
          <p:cNvSpPr/>
          <p:nvPr/>
        </p:nvSpPr>
        <p:spPr>
          <a:xfrm>
            <a:off x="7206016" y="2529637"/>
            <a:ext cx="3137836" cy="3137836"/>
          </a:xfrm>
          <a:prstGeom prst="ellipse">
            <a:avLst/>
          </a:prstGeom>
          <a:blipFill>
            <a:blip r:embed="rId4" cstate="print">
              <a:extLst>
                <a:ext uri="{28A0092B-C50C-407E-A947-70E740481C1C}">
                  <a14:useLocalDpi xmlns:a14="http://schemas.microsoft.com/office/drawing/2010/main" val="0"/>
                </a:ext>
              </a:extLst>
            </a:blip>
            <a:stretch>
              <a:fillRect/>
            </a:stretch>
          </a:bli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0" name="文本框 29">
            <a:extLst>
              <a:ext uri="{FF2B5EF4-FFF2-40B4-BE49-F238E27FC236}">
                <a16:creationId xmlns="" xmlns:a16="http://schemas.microsoft.com/office/drawing/2014/main" id="{34DD34E0-71FC-412E-8556-DFFF4A45F4B5}"/>
              </a:ext>
            </a:extLst>
          </p:cNvPr>
          <p:cNvSpPr txBox="1"/>
          <p:nvPr/>
        </p:nvSpPr>
        <p:spPr>
          <a:xfrm>
            <a:off x="1738226" y="2675151"/>
            <a:ext cx="3931055"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用户可以在投影仪或者计算机上进行演示也可以将演示文稿打印出来以便应用到更广泛的领域中</a:t>
            </a:r>
          </a:p>
        </p:txBody>
      </p:sp>
      <p:sp>
        <p:nvSpPr>
          <p:cNvPr id="31" name="文本框 30">
            <a:extLst>
              <a:ext uri="{FF2B5EF4-FFF2-40B4-BE49-F238E27FC236}">
                <a16:creationId xmlns="" xmlns:a16="http://schemas.microsoft.com/office/drawing/2014/main" id="{AB410915-C62E-44A2-A972-D199C5AEE56F}"/>
              </a:ext>
            </a:extLst>
          </p:cNvPr>
          <p:cNvSpPr txBox="1"/>
          <p:nvPr/>
        </p:nvSpPr>
        <p:spPr>
          <a:xfrm>
            <a:off x="1738226" y="3950354"/>
            <a:ext cx="3931055" cy="1615827"/>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rgbClr val="FFFFFF"/>
              </a:solidFill>
              <a:effectLst/>
              <a:uLnTx/>
              <a:uFillTx/>
              <a:cs typeface="+mn-ea"/>
              <a:sym typeface="+mn-lt"/>
            </a:endParaRPr>
          </a:p>
        </p:txBody>
      </p:sp>
    </p:spTree>
    <p:extLst>
      <p:ext uri="{BB962C8B-B14F-4D97-AF65-F5344CB8AC3E}">
        <p14:creationId xmlns:p14="http://schemas.microsoft.com/office/powerpoint/2010/main" val="355605497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randombar(vertic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animBg="1"/>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p>
        </p:txBody>
      </p:sp>
      <p:grpSp>
        <p:nvGrpSpPr>
          <p:cNvPr id="11" name="组合 10">
            <a:extLst>
              <a:ext uri="{FF2B5EF4-FFF2-40B4-BE49-F238E27FC236}">
                <a16:creationId xmlns="" xmlns:a16="http://schemas.microsoft.com/office/drawing/2014/main" id="{EEF9365D-16E0-494A-9E3A-D53DB458B50C}"/>
              </a:ext>
            </a:extLst>
          </p:cNvPr>
          <p:cNvGrpSpPr/>
          <p:nvPr/>
        </p:nvGrpSpPr>
        <p:grpSpPr>
          <a:xfrm>
            <a:off x="1189709" y="1767206"/>
            <a:ext cx="730488" cy="730487"/>
            <a:chOff x="1083595" y="4533470"/>
            <a:chExt cx="730488" cy="730487"/>
          </a:xfrm>
        </p:grpSpPr>
        <p:sp>
          <p:nvSpPr>
            <p:cNvPr id="33" name="椭圆 32">
              <a:extLst>
                <a:ext uri="{FF2B5EF4-FFF2-40B4-BE49-F238E27FC236}">
                  <a16:creationId xmlns="" xmlns:a16="http://schemas.microsoft.com/office/drawing/2014/main" id="{F6A66391-5CCF-4632-B0F0-CBDD120FE876}"/>
                </a:ext>
              </a:extLst>
            </p:cNvPr>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4" name="图形 33" descr="饼图">
              <a:extLst>
                <a:ext uri="{FF2B5EF4-FFF2-40B4-BE49-F238E27FC236}">
                  <a16:creationId xmlns="" xmlns:a16="http://schemas.microsoft.com/office/drawing/2014/main" id="{1D5EFB58-50CB-4F7D-896F-68274FF859DD}"/>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246232" y="4696106"/>
              <a:ext cx="405214" cy="405214"/>
            </a:xfrm>
            <a:prstGeom prst="rect">
              <a:avLst/>
            </a:prstGeom>
          </p:spPr>
        </p:pic>
      </p:grpSp>
      <p:grpSp>
        <p:nvGrpSpPr>
          <p:cNvPr id="12" name="组合 11">
            <a:extLst>
              <a:ext uri="{FF2B5EF4-FFF2-40B4-BE49-F238E27FC236}">
                <a16:creationId xmlns="" xmlns:a16="http://schemas.microsoft.com/office/drawing/2014/main" id="{871F4ECF-DF9A-4714-BDE2-275F2A78704E}"/>
              </a:ext>
            </a:extLst>
          </p:cNvPr>
          <p:cNvGrpSpPr/>
          <p:nvPr/>
        </p:nvGrpSpPr>
        <p:grpSpPr>
          <a:xfrm>
            <a:off x="1189709" y="3249348"/>
            <a:ext cx="730488" cy="730487"/>
            <a:chOff x="1717119" y="5132143"/>
            <a:chExt cx="730488" cy="730487"/>
          </a:xfrm>
        </p:grpSpPr>
        <p:sp>
          <p:nvSpPr>
            <p:cNvPr id="31" name="椭圆 30">
              <a:extLst>
                <a:ext uri="{FF2B5EF4-FFF2-40B4-BE49-F238E27FC236}">
                  <a16:creationId xmlns="" xmlns:a16="http://schemas.microsoft.com/office/drawing/2014/main" id="{DF26F2A0-17E1-457D-A0C1-C48CA39C2541}"/>
                </a:ext>
              </a:extLst>
            </p:cNvPr>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2" name="图形 31" descr="上升趋势条形图">
              <a:extLst>
                <a:ext uri="{FF2B5EF4-FFF2-40B4-BE49-F238E27FC236}">
                  <a16:creationId xmlns="" xmlns:a16="http://schemas.microsoft.com/office/drawing/2014/main" id="{1F04F9B7-2DB3-420D-B3E9-8C5155A23EC6}"/>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1879756" y="5294779"/>
              <a:ext cx="405214" cy="405214"/>
            </a:xfrm>
            <a:prstGeom prst="rect">
              <a:avLst/>
            </a:prstGeom>
          </p:spPr>
        </p:pic>
      </p:grpSp>
      <p:grpSp>
        <p:nvGrpSpPr>
          <p:cNvPr id="13" name="组合 12">
            <a:extLst>
              <a:ext uri="{FF2B5EF4-FFF2-40B4-BE49-F238E27FC236}">
                <a16:creationId xmlns="" xmlns:a16="http://schemas.microsoft.com/office/drawing/2014/main" id="{76528CEC-3DD0-401F-981A-95C54FD83DCA}"/>
              </a:ext>
            </a:extLst>
          </p:cNvPr>
          <p:cNvGrpSpPr/>
          <p:nvPr/>
        </p:nvGrpSpPr>
        <p:grpSpPr>
          <a:xfrm>
            <a:off x="1189709" y="4830209"/>
            <a:ext cx="730488" cy="730487"/>
            <a:chOff x="948927" y="4863492"/>
            <a:chExt cx="730488" cy="730487"/>
          </a:xfrm>
        </p:grpSpPr>
        <p:sp>
          <p:nvSpPr>
            <p:cNvPr id="29" name="椭圆 28">
              <a:extLst>
                <a:ext uri="{FF2B5EF4-FFF2-40B4-BE49-F238E27FC236}">
                  <a16:creationId xmlns="" xmlns:a16="http://schemas.microsoft.com/office/drawing/2014/main" id="{C411A8DF-2DE6-4482-80FF-A21B65071394}"/>
                </a:ext>
              </a:extLst>
            </p:cNvPr>
            <p:cNvSpPr/>
            <p:nvPr/>
          </p:nvSpPr>
          <p:spPr>
            <a:xfrm>
              <a:off x="948927" y="4863492"/>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0" name="图形 29" descr="自行车与人">
              <a:extLst>
                <a:ext uri="{FF2B5EF4-FFF2-40B4-BE49-F238E27FC236}">
                  <a16:creationId xmlns="" xmlns:a16="http://schemas.microsoft.com/office/drawing/2014/main" id="{7551AF9D-0BDF-4319-B465-5107F32B0D3B}"/>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1102227" y="5016792"/>
              <a:ext cx="423888" cy="423888"/>
            </a:xfrm>
            <a:prstGeom prst="rect">
              <a:avLst/>
            </a:prstGeom>
          </p:spPr>
        </p:pic>
      </p:grpSp>
      <p:grpSp>
        <p:nvGrpSpPr>
          <p:cNvPr id="14" name="组合 13">
            <a:extLst>
              <a:ext uri="{FF2B5EF4-FFF2-40B4-BE49-F238E27FC236}">
                <a16:creationId xmlns="" xmlns:a16="http://schemas.microsoft.com/office/drawing/2014/main" id="{690D52AC-949E-4151-A0D8-F5D73C083201}"/>
              </a:ext>
            </a:extLst>
          </p:cNvPr>
          <p:cNvGrpSpPr/>
          <p:nvPr/>
        </p:nvGrpSpPr>
        <p:grpSpPr>
          <a:xfrm>
            <a:off x="6719996" y="1767206"/>
            <a:ext cx="730488" cy="730487"/>
            <a:chOff x="1083595" y="4533470"/>
            <a:chExt cx="730488" cy="730487"/>
          </a:xfrm>
        </p:grpSpPr>
        <p:sp>
          <p:nvSpPr>
            <p:cNvPr id="27" name="椭圆 26">
              <a:extLst>
                <a:ext uri="{FF2B5EF4-FFF2-40B4-BE49-F238E27FC236}">
                  <a16:creationId xmlns="" xmlns:a16="http://schemas.microsoft.com/office/drawing/2014/main" id="{99B49F33-623E-45C1-992A-EB2E3B99E57A}"/>
                </a:ext>
              </a:extLst>
            </p:cNvPr>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8" name="图形 27" descr="饼图">
              <a:extLst>
                <a:ext uri="{FF2B5EF4-FFF2-40B4-BE49-F238E27FC236}">
                  <a16:creationId xmlns="" xmlns:a16="http://schemas.microsoft.com/office/drawing/2014/main" id="{653B2C41-28C4-44C9-A7C0-061707241CF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246232" y="4696106"/>
              <a:ext cx="405214" cy="405214"/>
            </a:xfrm>
            <a:prstGeom prst="rect">
              <a:avLst/>
            </a:prstGeom>
          </p:spPr>
        </p:pic>
      </p:grpSp>
      <p:grpSp>
        <p:nvGrpSpPr>
          <p:cNvPr id="15" name="组合 14">
            <a:extLst>
              <a:ext uri="{FF2B5EF4-FFF2-40B4-BE49-F238E27FC236}">
                <a16:creationId xmlns="" xmlns:a16="http://schemas.microsoft.com/office/drawing/2014/main" id="{0EDCB969-14B3-44BC-8D2A-1D563BE7BE85}"/>
              </a:ext>
            </a:extLst>
          </p:cNvPr>
          <p:cNvGrpSpPr/>
          <p:nvPr/>
        </p:nvGrpSpPr>
        <p:grpSpPr>
          <a:xfrm>
            <a:off x="6719996" y="3249348"/>
            <a:ext cx="730488" cy="730487"/>
            <a:chOff x="1717119" y="5132143"/>
            <a:chExt cx="730488" cy="730487"/>
          </a:xfrm>
        </p:grpSpPr>
        <p:sp>
          <p:nvSpPr>
            <p:cNvPr id="25" name="椭圆 24">
              <a:extLst>
                <a:ext uri="{FF2B5EF4-FFF2-40B4-BE49-F238E27FC236}">
                  <a16:creationId xmlns="" xmlns:a16="http://schemas.microsoft.com/office/drawing/2014/main" id="{028DE400-2BAD-445D-B9BF-103C3CED7B29}"/>
                </a:ext>
              </a:extLst>
            </p:cNvPr>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6" name="图形 25" descr="上升趋势条形图">
              <a:extLst>
                <a:ext uri="{FF2B5EF4-FFF2-40B4-BE49-F238E27FC236}">
                  <a16:creationId xmlns="" xmlns:a16="http://schemas.microsoft.com/office/drawing/2014/main" id="{9E975F7A-97DD-468A-90C0-C6D4766F407A}"/>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10"/>
                </a:ext>
              </a:extLst>
            </a:blip>
            <a:stretch>
              <a:fillRect/>
            </a:stretch>
          </p:blipFill>
          <p:spPr>
            <a:xfrm>
              <a:off x="1879756" y="5294779"/>
              <a:ext cx="405214" cy="405214"/>
            </a:xfrm>
            <a:prstGeom prst="rect">
              <a:avLst/>
            </a:prstGeom>
          </p:spPr>
        </p:pic>
      </p:grpSp>
      <p:grpSp>
        <p:nvGrpSpPr>
          <p:cNvPr id="16" name="组合 15">
            <a:extLst>
              <a:ext uri="{FF2B5EF4-FFF2-40B4-BE49-F238E27FC236}">
                <a16:creationId xmlns="" xmlns:a16="http://schemas.microsoft.com/office/drawing/2014/main" id="{7F509C22-EDA0-442F-8F6C-04D44B1BF597}"/>
              </a:ext>
            </a:extLst>
          </p:cNvPr>
          <p:cNvGrpSpPr/>
          <p:nvPr/>
        </p:nvGrpSpPr>
        <p:grpSpPr>
          <a:xfrm>
            <a:off x="6719996" y="4830209"/>
            <a:ext cx="730488" cy="730487"/>
            <a:chOff x="948927" y="4863492"/>
            <a:chExt cx="730488" cy="730487"/>
          </a:xfrm>
        </p:grpSpPr>
        <p:sp>
          <p:nvSpPr>
            <p:cNvPr id="23" name="椭圆 22">
              <a:extLst>
                <a:ext uri="{FF2B5EF4-FFF2-40B4-BE49-F238E27FC236}">
                  <a16:creationId xmlns="" xmlns:a16="http://schemas.microsoft.com/office/drawing/2014/main" id="{1BEC9F74-0B39-4235-B244-C4F1241D89AB}"/>
                </a:ext>
              </a:extLst>
            </p:cNvPr>
            <p:cNvSpPr/>
            <p:nvPr/>
          </p:nvSpPr>
          <p:spPr>
            <a:xfrm>
              <a:off x="948927" y="4863492"/>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4" name="图形 23" descr="自行车与人">
              <a:extLst>
                <a:ext uri="{FF2B5EF4-FFF2-40B4-BE49-F238E27FC236}">
                  <a16:creationId xmlns="" xmlns:a16="http://schemas.microsoft.com/office/drawing/2014/main" id="{F416C7D3-4132-48CE-A4DF-7FFAA2BA53D5}"/>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1102227" y="5016792"/>
              <a:ext cx="423888" cy="423888"/>
            </a:xfrm>
            <a:prstGeom prst="rect">
              <a:avLst/>
            </a:prstGeom>
          </p:spPr>
        </p:pic>
      </p:grpSp>
      <p:sp>
        <p:nvSpPr>
          <p:cNvPr id="17" name="文本框 16">
            <a:extLst>
              <a:ext uri="{FF2B5EF4-FFF2-40B4-BE49-F238E27FC236}">
                <a16:creationId xmlns="" xmlns:a16="http://schemas.microsoft.com/office/drawing/2014/main" id="{89972ABF-8314-46C0-A047-E4A5D0758639}"/>
              </a:ext>
            </a:extLst>
          </p:cNvPr>
          <p:cNvSpPr txBox="1"/>
          <p:nvPr/>
        </p:nvSpPr>
        <p:spPr>
          <a:xfrm>
            <a:off x="2082834" y="1439951"/>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18" name="文本框 17">
            <a:extLst>
              <a:ext uri="{FF2B5EF4-FFF2-40B4-BE49-F238E27FC236}">
                <a16:creationId xmlns="" xmlns:a16="http://schemas.microsoft.com/office/drawing/2014/main" id="{10213ABD-5289-46CE-8C0A-03BEA17CB1B7}"/>
              </a:ext>
            </a:extLst>
          </p:cNvPr>
          <p:cNvSpPr txBox="1"/>
          <p:nvPr/>
        </p:nvSpPr>
        <p:spPr>
          <a:xfrm>
            <a:off x="2082834" y="2971453"/>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19" name="文本框 18">
            <a:extLst>
              <a:ext uri="{FF2B5EF4-FFF2-40B4-BE49-F238E27FC236}">
                <a16:creationId xmlns="" xmlns:a16="http://schemas.microsoft.com/office/drawing/2014/main" id="{3E18A8A3-5043-40CD-B2B4-97CC1D413997}"/>
              </a:ext>
            </a:extLst>
          </p:cNvPr>
          <p:cNvSpPr txBox="1"/>
          <p:nvPr/>
        </p:nvSpPr>
        <p:spPr>
          <a:xfrm>
            <a:off x="2073497" y="4502956"/>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20" name="文本框 19">
            <a:extLst>
              <a:ext uri="{FF2B5EF4-FFF2-40B4-BE49-F238E27FC236}">
                <a16:creationId xmlns="" xmlns:a16="http://schemas.microsoft.com/office/drawing/2014/main" id="{BBFBC185-FEC9-43D2-9791-2F16AB1C772A}"/>
              </a:ext>
            </a:extLst>
          </p:cNvPr>
          <p:cNvSpPr txBox="1"/>
          <p:nvPr/>
        </p:nvSpPr>
        <p:spPr>
          <a:xfrm>
            <a:off x="7603784" y="4502954"/>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21" name="文本框 20">
            <a:extLst>
              <a:ext uri="{FF2B5EF4-FFF2-40B4-BE49-F238E27FC236}">
                <a16:creationId xmlns="" xmlns:a16="http://schemas.microsoft.com/office/drawing/2014/main" id="{95CA9B9C-4C2B-4E43-8EC2-C666168E75ED}"/>
              </a:ext>
            </a:extLst>
          </p:cNvPr>
          <p:cNvSpPr txBox="1"/>
          <p:nvPr/>
        </p:nvSpPr>
        <p:spPr>
          <a:xfrm>
            <a:off x="7603784" y="2971453"/>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22" name="文本框 21">
            <a:extLst>
              <a:ext uri="{FF2B5EF4-FFF2-40B4-BE49-F238E27FC236}">
                <a16:creationId xmlns="" xmlns:a16="http://schemas.microsoft.com/office/drawing/2014/main" id="{30939ACE-B84B-400A-9363-6FAEB9B109F9}"/>
              </a:ext>
            </a:extLst>
          </p:cNvPr>
          <p:cNvSpPr txBox="1"/>
          <p:nvPr/>
        </p:nvSpPr>
        <p:spPr>
          <a:xfrm>
            <a:off x="7613121" y="1439950"/>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Tree>
    <p:extLst>
      <p:ext uri="{BB962C8B-B14F-4D97-AF65-F5344CB8AC3E}">
        <p14:creationId xmlns:p14="http://schemas.microsoft.com/office/powerpoint/2010/main" val="366592287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500"/>
                                        <p:tgtEl>
                                          <p:spTgt spid="15"/>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down)">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a:extLst>
              <a:ext uri="{FF2B5EF4-FFF2-40B4-BE49-F238E27FC236}">
                <a16:creationId xmlns="" xmlns:a16="http://schemas.microsoft.com/office/drawing/2014/main" id="{F8449392-AF8E-478A-952D-5FFE0DBB17F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7" name="文本框 6">
            <a:extLst>
              <a:ext uri="{FF2B5EF4-FFF2-40B4-BE49-F238E27FC236}">
                <a16:creationId xmlns="" xmlns:a16="http://schemas.microsoft.com/office/drawing/2014/main" id="{3D3F2AF9-013C-4305-A959-D68C34415E0B}"/>
              </a:ext>
            </a:extLst>
          </p:cNvPr>
          <p:cNvSpPr txBox="1"/>
          <p:nvPr/>
        </p:nvSpPr>
        <p:spPr>
          <a:xfrm>
            <a:off x="3304674" y="2177074"/>
            <a:ext cx="5582652" cy="338554"/>
          </a:xfrm>
          <a:prstGeom prst="rect">
            <a:avLst/>
          </a:prstGeom>
          <a:noFill/>
        </p:spPr>
        <p:txBody>
          <a:bodyPr wrap="square" lIns="0" tIns="0" rIns="0" bIns="0"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2200" b="0" i="0" u="none" strike="noStrike" kern="1200" cap="none" spc="0" normalizeH="0" baseline="0" noProof="0" dirty="0">
                <a:ln>
                  <a:noFill/>
                </a:ln>
                <a:solidFill>
                  <a:srgbClr val="000000">
                    <a:lumMod val="65000"/>
                    <a:lumOff val="35000"/>
                  </a:srgbClr>
                </a:solidFill>
                <a:effectLst/>
                <a:uLnTx/>
                <a:uFillTx/>
                <a:cs typeface="+mn-ea"/>
                <a:sym typeface="+mn-lt"/>
              </a:rPr>
              <a:t>BUSINESS REPORT TEMPLATE</a:t>
            </a:r>
            <a:endParaRPr kumimoji="0" lang="zh-CN" altLang="en-US" sz="22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8" name="文本框 7">
            <a:extLst>
              <a:ext uri="{FF2B5EF4-FFF2-40B4-BE49-F238E27FC236}">
                <a16:creationId xmlns="" xmlns:a16="http://schemas.microsoft.com/office/drawing/2014/main" id="{3A5BAFAC-188B-40F4-A041-C0364F75BF25}"/>
              </a:ext>
            </a:extLst>
          </p:cNvPr>
          <p:cNvSpPr txBox="1"/>
          <p:nvPr/>
        </p:nvSpPr>
        <p:spPr>
          <a:xfrm>
            <a:off x="2400038" y="3767394"/>
            <a:ext cx="7388990" cy="521361"/>
          </a:xfrm>
          <a:prstGeom prst="rect">
            <a:avLst/>
          </a:prstGeom>
          <a:noFill/>
        </p:spPr>
        <p:txBody>
          <a:bodyPr wrap="square" lIns="0" tIns="0" rIns="0" bIns="0"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lumMod val="65000"/>
                    <a:lumOff val="35000"/>
                  </a:srgbClr>
                </a:solidFill>
                <a:effectLst/>
                <a:uLnTx/>
                <a:uFillTx/>
                <a:cs typeface="+mn-ea"/>
                <a:sym typeface="+mn-lt"/>
              </a:rPr>
              <a:t>A designer can use default text to simulate what text would look like. If it is not real text. A designer can use default text to simulate what text would look like.</a:t>
            </a:r>
          </a:p>
        </p:txBody>
      </p:sp>
      <p:sp>
        <p:nvSpPr>
          <p:cNvPr id="9" name="PA_文本框 2">
            <a:extLst>
              <a:ext uri="{FF2B5EF4-FFF2-40B4-BE49-F238E27FC236}">
                <a16:creationId xmlns="" xmlns:a16="http://schemas.microsoft.com/office/drawing/2014/main" id="{2497E3B3-D42B-4EBF-8217-3C2F8B156826}"/>
              </a:ext>
            </a:extLst>
          </p:cNvPr>
          <p:cNvSpPr txBox="1"/>
          <p:nvPr>
            <p:custDataLst>
              <p:tags r:id="rId2"/>
            </p:custDataLst>
          </p:nvPr>
        </p:nvSpPr>
        <p:spPr>
          <a:xfrm>
            <a:off x="1996573" y="2643122"/>
            <a:ext cx="8198855" cy="1071062"/>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zh-CN" altLang="en-US" sz="5800" b="0" i="0" u="none" strike="noStrike" kern="1200" cap="none" spc="0" normalizeH="0" baseline="0" noProof="0" dirty="0" smtClean="0">
                <a:ln>
                  <a:noFill/>
                </a:ln>
                <a:solidFill>
                  <a:srgbClr val="A78677"/>
                </a:solidFill>
                <a:effectLst/>
                <a:uLnTx/>
                <a:uFillTx/>
                <a:latin typeface="+mn-lt"/>
                <a:ea typeface="+mn-ea"/>
                <a:cs typeface="+mn-ea"/>
                <a:sym typeface="+mn-lt"/>
              </a:rPr>
              <a:t>简约莫</a:t>
            </a:r>
            <a:r>
              <a:rPr kumimoji="0" lang="zh-CN" altLang="en-US" sz="5800" b="0" i="0" u="none" strike="noStrike" kern="1200" cap="none" spc="0" normalizeH="0" baseline="0" noProof="0" dirty="0">
                <a:ln>
                  <a:noFill/>
                </a:ln>
                <a:solidFill>
                  <a:srgbClr val="A78677"/>
                </a:solidFill>
                <a:effectLst/>
                <a:uLnTx/>
                <a:uFillTx/>
                <a:latin typeface="+mn-lt"/>
                <a:ea typeface="+mn-ea"/>
                <a:cs typeface="+mn-ea"/>
                <a:sym typeface="+mn-lt"/>
              </a:rPr>
              <a:t>兰</a:t>
            </a:r>
            <a:r>
              <a:rPr kumimoji="0" lang="zh-CN" altLang="en-US" sz="5800" b="0" i="0" u="none" strike="noStrike" kern="1200" cap="none" spc="0" normalizeH="0" baseline="0" noProof="0" dirty="0" smtClean="0">
                <a:ln>
                  <a:noFill/>
                </a:ln>
                <a:solidFill>
                  <a:srgbClr val="A78677"/>
                </a:solidFill>
                <a:effectLst/>
                <a:uLnTx/>
                <a:uFillTx/>
                <a:latin typeface="+mn-lt"/>
                <a:ea typeface="+mn-ea"/>
                <a:cs typeface="+mn-ea"/>
                <a:sym typeface="+mn-lt"/>
              </a:rPr>
              <a:t>迪工</a:t>
            </a:r>
            <a:r>
              <a:rPr kumimoji="0" lang="zh-CN" altLang="en-US" sz="5800" b="0" i="0" u="none" strike="noStrike" kern="1200" cap="none" spc="0" normalizeH="0" baseline="0" noProof="0" dirty="0">
                <a:ln>
                  <a:noFill/>
                </a:ln>
                <a:solidFill>
                  <a:srgbClr val="A78677"/>
                </a:solidFill>
                <a:effectLst/>
                <a:uLnTx/>
                <a:uFillTx/>
                <a:latin typeface="+mn-lt"/>
                <a:ea typeface="+mn-ea"/>
                <a:cs typeface="+mn-ea"/>
                <a:sym typeface="+mn-lt"/>
              </a:rPr>
              <a:t>作汇报</a:t>
            </a:r>
            <a:endParaRPr kumimoji="0" lang="en-US" sz="5800" b="0"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10" name="圆角矩形 12">
            <a:extLst>
              <a:ext uri="{FF2B5EF4-FFF2-40B4-BE49-F238E27FC236}">
                <a16:creationId xmlns="" xmlns:a16="http://schemas.microsoft.com/office/drawing/2014/main" id="{1F86067C-7530-4F20-9F09-96CD71C4A446}"/>
              </a:ext>
            </a:extLst>
          </p:cNvPr>
          <p:cNvSpPr/>
          <p:nvPr/>
        </p:nvSpPr>
        <p:spPr>
          <a:xfrm>
            <a:off x="5110627" y="4689436"/>
            <a:ext cx="1978281" cy="397891"/>
          </a:xfrm>
          <a:prstGeom prst="roundRect">
            <a:avLst>
              <a:gd name="adj" fmla="val 50000"/>
            </a:avLst>
          </a:prstGeom>
          <a:solidFill>
            <a:srgbClr val="A78677"/>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11" name="矩形 10">
            <a:extLst>
              <a:ext uri="{FF2B5EF4-FFF2-40B4-BE49-F238E27FC236}">
                <a16:creationId xmlns="" xmlns:a16="http://schemas.microsoft.com/office/drawing/2014/main" id="{98AA7095-CC54-41BE-8DF1-88BDC7339794}"/>
              </a:ext>
            </a:extLst>
          </p:cNvPr>
          <p:cNvSpPr/>
          <p:nvPr/>
        </p:nvSpPr>
        <p:spPr>
          <a:xfrm>
            <a:off x="5341851" y="4714806"/>
            <a:ext cx="1518365"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noProof="0" dirty="0" smtClean="0">
                <a:solidFill>
                  <a:srgbClr val="94A088">
                    <a:lumMod val="20000"/>
                    <a:lumOff val="80000"/>
                  </a:srgbClr>
                </a:solidFill>
                <a:cs typeface="+mn-ea"/>
                <a:sym typeface="+mn-lt"/>
              </a:rPr>
              <a:t>优品</a:t>
            </a:r>
            <a:r>
              <a:rPr lang="en-US" altLang="zh-CN" sz="1600" noProof="0" dirty="0" smtClean="0">
                <a:solidFill>
                  <a:srgbClr val="94A088">
                    <a:lumMod val="20000"/>
                    <a:lumOff val="80000"/>
                  </a:srgbClr>
                </a:solidFill>
                <a:cs typeface="+mn-ea"/>
                <a:sym typeface="+mn-lt"/>
              </a:rPr>
              <a:t>PPT</a:t>
            </a:r>
            <a:r>
              <a:rPr kumimoji="0" lang="en-US" altLang="zh-CN" sz="1600" b="0" i="0" u="none" strike="noStrike" kern="1200" cap="none" spc="0" normalizeH="0" baseline="0" noProof="0" dirty="0" smtClean="0">
                <a:ln>
                  <a:noFill/>
                </a:ln>
                <a:solidFill>
                  <a:srgbClr val="94A088">
                    <a:lumMod val="20000"/>
                    <a:lumOff val="80000"/>
                  </a:srgbClr>
                </a:solidFill>
                <a:effectLst/>
                <a:uLnTx/>
                <a:uFillTx/>
                <a:cs typeface="+mn-ea"/>
                <a:sym typeface="+mn-lt"/>
              </a:rPr>
              <a:t>·20XX</a:t>
            </a:r>
            <a:endParaRPr kumimoji="0" lang="zh-CN" altLang="en-US" sz="1600" b="0" i="0" u="none" strike="noStrike" kern="1200" cap="none" spc="0" normalizeH="0" baseline="0" noProof="0" dirty="0">
              <a:ln>
                <a:noFill/>
              </a:ln>
              <a:solidFill>
                <a:srgbClr val="94A088">
                  <a:lumMod val="20000"/>
                  <a:lumOff val="80000"/>
                </a:srgbClr>
              </a:solidFill>
              <a:effectLst/>
              <a:uLnTx/>
              <a:uFillTx/>
              <a:cs typeface="+mn-ea"/>
              <a:sym typeface="+mn-lt"/>
            </a:endParaRPr>
          </a:p>
        </p:txBody>
      </p:sp>
    </p:spTree>
    <p:extLst>
      <p:ext uri="{BB962C8B-B14F-4D97-AF65-F5344CB8AC3E}">
        <p14:creationId xmlns:p14="http://schemas.microsoft.com/office/powerpoint/2010/main" val="130827738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anim calcmode="lin" valueType="num">
                                      <p:cBhvr>
                                        <p:cTn id="1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ppt_y</p:attrName>
                                        </p:attrNameLst>
                                      </p:cBhvr>
                                      <p:tavLst>
                                        <p:tav tm="0">
                                          <p:val>
                                            <p:strVal val="#ppt_y+#ppt_h*1.125000"/>
                                          </p:val>
                                        </p:tav>
                                        <p:tav tm="100000">
                                          <p:val>
                                            <p:strVal val="#ppt_y"/>
                                          </p:val>
                                        </p:tav>
                                      </p:tavLst>
                                    </p:anim>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3324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 xmlns:a16="http://schemas.microsoft.com/office/drawing/2014/main" id="{6F61F80E-CA5A-48CE-A37E-D89A26BA38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17" name="文本框 16">
            <a:extLst>
              <a:ext uri="{FF2B5EF4-FFF2-40B4-BE49-F238E27FC236}">
                <a16:creationId xmlns="" xmlns:a16="http://schemas.microsoft.com/office/drawing/2014/main" id="{922C61A2-209C-4E00-BF21-8EEB6F734334}"/>
              </a:ext>
            </a:extLst>
          </p:cNvPr>
          <p:cNvSpPr txBox="1"/>
          <p:nvPr/>
        </p:nvSpPr>
        <p:spPr>
          <a:xfrm>
            <a:off x="3621117" y="3135271"/>
            <a:ext cx="4927797" cy="461665"/>
          </a:xfrm>
          <a:prstGeom prst="rect">
            <a:avLst/>
          </a:prstGeom>
          <a:noFill/>
        </p:spPr>
        <p:txBody>
          <a:bodyPr wrap="square" rtlCol="0">
            <a:spAutoFit/>
          </a:bodyPr>
          <a:lstStyle/>
          <a:p>
            <a:pPr algn="ctr"/>
            <a:r>
              <a:rPr lang="en-US" altLang="zh-CN" sz="2400" dirty="0">
                <a:solidFill>
                  <a:schemeClr val="tx1">
                    <a:lumMod val="65000"/>
                    <a:lumOff val="35000"/>
                  </a:schemeClr>
                </a:solidFill>
                <a:cs typeface="+mn-ea"/>
                <a:sym typeface="+mn-lt"/>
              </a:rPr>
              <a:t>Overview of work this week</a:t>
            </a:r>
          </a:p>
        </p:txBody>
      </p:sp>
      <p:sp>
        <p:nvSpPr>
          <p:cNvPr id="19" name="文本框 18">
            <a:extLst>
              <a:ext uri="{FF2B5EF4-FFF2-40B4-BE49-F238E27FC236}">
                <a16:creationId xmlns="" xmlns:a16="http://schemas.microsoft.com/office/drawing/2014/main" id="{D39B77FB-E696-42C8-A01F-00FC13C43A61}"/>
              </a:ext>
            </a:extLst>
          </p:cNvPr>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r>
              <a:rPr lang="en-US" altLang="zh-CN" dirty="0">
                <a:solidFill>
                  <a:schemeClr val="accent3">
                    <a:lumMod val="60000"/>
                    <a:lumOff val="40000"/>
                  </a:schemeClr>
                </a:solidFill>
                <a:latin typeface="+mn-lt"/>
                <a:cs typeface="+mn-ea"/>
                <a:sym typeface="+mn-lt"/>
              </a:rPr>
              <a:t>A designer can use default text to simulate what text would look like. If it is not real text. A designer can use default text to simulate what text would look like.</a:t>
            </a:r>
          </a:p>
        </p:txBody>
      </p:sp>
      <p:sp>
        <p:nvSpPr>
          <p:cNvPr id="21" name="PA_文本框 2">
            <a:extLst>
              <a:ext uri="{FF2B5EF4-FFF2-40B4-BE49-F238E27FC236}">
                <a16:creationId xmlns="" xmlns:a16="http://schemas.microsoft.com/office/drawing/2014/main" id="{61185A86-70CB-489C-BD99-914F667AF24C}"/>
              </a:ext>
            </a:extLst>
          </p:cNvPr>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algn="ctr"/>
            <a:r>
              <a:rPr lang="zh-CN" altLang="en-US" sz="5600" dirty="0" smtClean="0">
                <a:solidFill>
                  <a:schemeClr val="accent3"/>
                </a:solidFill>
                <a:latin typeface="+mn-lt"/>
                <a:ea typeface="+mn-ea"/>
                <a:cs typeface="+mn-ea"/>
                <a:sym typeface="+mn-lt"/>
              </a:rPr>
              <a:t>工</a:t>
            </a:r>
            <a:r>
              <a:rPr lang="zh-CN" altLang="en-US" sz="5600" dirty="0">
                <a:solidFill>
                  <a:schemeClr val="accent3"/>
                </a:solidFill>
                <a:latin typeface="+mn-lt"/>
                <a:ea typeface="+mn-ea"/>
                <a:cs typeface="+mn-ea"/>
                <a:sym typeface="+mn-lt"/>
              </a:rPr>
              <a:t>作概述</a:t>
            </a:r>
          </a:p>
        </p:txBody>
      </p:sp>
      <p:sp>
        <p:nvSpPr>
          <p:cNvPr id="22" name="圆角矩形 18">
            <a:extLst>
              <a:ext uri="{FF2B5EF4-FFF2-40B4-BE49-F238E27FC236}">
                <a16:creationId xmlns="" xmlns:a16="http://schemas.microsoft.com/office/drawing/2014/main" id="{0BEAA29A-0DCD-466E-8C8C-0A3B27F8F5CC}"/>
              </a:ext>
            </a:extLst>
          </p:cNvPr>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E887D"/>
              </a:solidFill>
              <a:cs typeface="+mn-ea"/>
              <a:sym typeface="+mn-lt"/>
            </a:endParaRPr>
          </a:p>
        </p:txBody>
      </p:sp>
      <p:sp>
        <p:nvSpPr>
          <p:cNvPr id="23" name="矩形 22">
            <a:extLst>
              <a:ext uri="{FF2B5EF4-FFF2-40B4-BE49-F238E27FC236}">
                <a16:creationId xmlns="" xmlns:a16="http://schemas.microsoft.com/office/drawing/2014/main" id="{9320E760-4528-4D0F-BCB8-EC388B8AC530}"/>
              </a:ext>
            </a:extLst>
          </p:cNvPr>
          <p:cNvSpPr/>
          <p:nvPr/>
        </p:nvSpPr>
        <p:spPr>
          <a:xfrm>
            <a:off x="5432270" y="4562935"/>
            <a:ext cx="1327460" cy="338554"/>
          </a:xfrm>
          <a:prstGeom prst="rect">
            <a:avLst/>
          </a:prstGeom>
        </p:spPr>
        <p:txBody>
          <a:bodyPr wrap="square">
            <a:spAutoFit/>
          </a:bodyPr>
          <a:lstStyle/>
          <a:p>
            <a:pPr algn="dist"/>
            <a:r>
              <a:rPr lang="en-US" altLang="zh-CN" sz="1600" b="1" dirty="0">
                <a:solidFill>
                  <a:schemeClr val="bg1"/>
                </a:solidFill>
                <a:cs typeface="+mn-ea"/>
                <a:sym typeface="+mn-lt"/>
              </a:rPr>
              <a:t>PART.01</a:t>
            </a:r>
            <a:endParaRPr lang="zh-CN" altLang="en-US" sz="1600" dirty="0">
              <a:solidFill>
                <a:schemeClr val="bg1"/>
              </a:solidFill>
              <a:cs typeface="+mn-ea"/>
              <a:sym typeface="+mn-lt"/>
            </a:endParaRPr>
          </a:p>
        </p:txBody>
      </p:sp>
    </p:spTree>
    <p:extLst>
      <p:ext uri="{BB962C8B-B14F-4D97-AF65-F5344CB8AC3E}">
        <p14:creationId xmlns:p14="http://schemas.microsoft.com/office/powerpoint/2010/main" val="404775195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a16="http://schemas.microsoft.com/office/drawing/2014/main" id="{0188353A-A90B-458A-AF74-513664F13308}"/>
              </a:ext>
            </a:extLst>
          </p:cNvPr>
          <p:cNvSpPr/>
          <p:nvPr/>
        </p:nvSpPr>
        <p:spPr>
          <a:xfrm>
            <a:off x="5122333" y="0"/>
            <a:ext cx="7069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a:extLst>
              <a:ext uri="{FF2B5EF4-FFF2-40B4-BE49-F238E27FC236}">
                <a16:creationId xmlns="" xmlns:a16="http://schemas.microsoft.com/office/drawing/2014/main" id="{73760999-D440-42FF-986E-D7FE43E02675}"/>
              </a:ext>
            </a:extLst>
          </p:cNvPr>
          <p:cNvSpPr/>
          <p:nvPr/>
        </p:nvSpPr>
        <p:spPr>
          <a:xfrm>
            <a:off x="4817533" y="4605867"/>
            <a:ext cx="626533" cy="2252133"/>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矩形 21">
            <a:extLst>
              <a:ext uri="{FF2B5EF4-FFF2-40B4-BE49-F238E27FC236}">
                <a16:creationId xmlns="" xmlns:a16="http://schemas.microsoft.com/office/drawing/2014/main" id="{FC10B1C4-595A-4B1D-B0C1-BD774119DC0E}"/>
              </a:ext>
            </a:extLst>
          </p:cNvPr>
          <p:cNvSpPr/>
          <p:nvPr/>
        </p:nvSpPr>
        <p:spPr>
          <a:xfrm>
            <a:off x="6243561" y="1901372"/>
            <a:ext cx="4783667" cy="3592606"/>
          </a:xfrm>
          <a:prstGeom prst="rect">
            <a:avLst/>
          </a:prstGeom>
          <a:blipFill>
            <a:blip r:embed="rId4"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3" name="组合 32">
            <a:extLst>
              <a:ext uri="{FF2B5EF4-FFF2-40B4-BE49-F238E27FC236}">
                <a16:creationId xmlns="" xmlns:a16="http://schemas.microsoft.com/office/drawing/2014/main" id="{CB5672D3-64E0-4AD4-A070-D294F423D744}"/>
              </a:ext>
            </a:extLst>
          </p:cNvPr>
          <p:cNvGrpSpPr/>
          <p:nvPr/>
        </p:nvGrpSpPr>
        <p:grpSpPr>
          <a:xfrm>
            <a:off x="660400" y="2522751"/>
            <a:ext cx="3931055" cy="2891030"/>
            <a:chOff x="660400" y="2522751"/>
            <a:chExt cx="3931055" cy="2891030"/>
          </a:xfrm>
        </p:grpSpPr>
        <p:sp>
          <p:nvSpPr>
            <p:cNvPr id="30" name="文本框 29">
              <a:extLst>
                <a:ext uri="{FF2B5EF4-FFF2-40B4-BE49-F238E27FC236}">
                  <a16:creationId xmlns="" xmlns:a16="http://schemas.microsoft.com/office/drawing/2014/main" id="{E0CF4A35-F660-4F86-B02B-6CF7346A7AD5}"/>
                </a:ext>
              </a:extLst>
            </p:cNvPr>
            <p:cNvSpPr txBox="1"/>
            <p:nvPr/>
          </p:nvSpPr>
          <p:spPr>
            <a:xfrm>
              <a:off x="660400" y="2522751"/>
              <a:ext cx="3931055" cy="1061829"/>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p>
          </p:txBody>
        </p:sp>
        <p:sp>
          <p:nvSpPr>
            <p:cNvPr id="32" name="文本框 31">
              <a:extLst>
                <a:ext uri="{FF2B5EF4-FFF2-40B4-BE49-F238E27FC236}">
                  <a16:creationId xmlns="" xmlns:a16="http://schemas.microsoft.com/office/drawing/2014/main" id="{4FE6EB3A-EEDD-4CB5-A6FF-9875048E72B6}"/>
                </a:ext>
              </a:extLst>
            </p:cNvPr>
            <p:cNvSpPr txBox="1"/>
            <p:nvPr/>
          </p:nvSpPr>
          <p:spPr>
            <a:xfrm>
              <a:off x="660400" y="3797954"/>
              <a:ext cx="3931055" cy="1615827"/>
            </a:xfrm>
            <a:prstGeom prst="rect">
              <a:avLst/>
            </a:prstGeom>
            <a:noFill/>
          </p:spPr>
          <p:txBody>
            <a:bodyPr wrap="square" lIns="0" tIns="0" rIns="0" bIns="0" rtlCol="0" anchor="ctr">
              <a:spAutoFit/>
            </a:bodyPr>
            <a:lstStyle/>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p>
            <a:p>
              <a:pPr>
                <a:lnSpc>
                  <a:spcPct val="150000"/>
                </a:lnSpc>
              </a:pPr>
              <a:endParaRPr lang="zh-CN" altLang="en-US" sz="1400" dirty="0">
                <a:solidFill>
                  <a:schemeClr val="tx1">
                    <a:lumMod val="75000"/>
                    <a:lumOff val="25000"/>
                  </a:schemeClr>
                </a:solidFill>
                <a:cs typeface="+mn-ea"/>
                <a:sym typeface="+mn-lt"/>
              </a:endParaRPr>
            </a:p>
          </p:txBody>
        </p:sp>
      </p:grpSp>
      <p:sp>
        <p:nvSpPr>
          <p:cNvPr id="35" name="PA_文本框 2">
            <a:extLst>
              <a:ext uri="{FF2B5EF4-FFF2-40B4-BE49-F238E27FC236}">
                <a16:creationId xmlns="" xmlns:a16="http://schemas.microsoft.com/office/drawing/2014/main" id="{1CB1EA70-1D61-4173-A88C-F594891B4D1C}"/>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p>
        </p:txBody>
      </p:sp>
    </p:spTree>
    <p:extLst>
      <p:ext uri="{BB962C8B-B14F-4D97-AF65-F5344CB8AC3E}">
        <p14:creationId xmlns:p14="http://schemas.microsoft.com/office/powerpoint/2010/main" val="183199289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ppt_x</p:attrName>
                                        </p:attrNameLst>
                                      </p:cBhvr>
                                      <p:tavLst>
                                        <p:tav tm="0">
                                          <p:val>
                                            <p:strVal val="#ppt_x+#ppt_w*1.125000"/>
                                          </p:val>
                                        </p:tav>
                                        <p:tav tm="100000">
                                          <p:val>
                                            <p:strVal val="#ppt_x"/>
                                          </p:val>
                                        </p:tav>
                                      </p:tavLst>
                                    </p:anim>
                                    <p:animEffect transition="in" filter="wipe(left)">
                                      <p:cBhvr>
                                        <p:cTn id="13" dur="500"/>
                                        <p:tgtEl>
                                          <p:spTgt spid="20"/>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1000"/>
                                        <p:tgtEl>
                                          <p:spTgt spid="21"/>
                                        </p:tgtEl>
                                      </p:cBhvr>
                                    </p:animEffect>
                                    <p:anim calcmode="lin" valueType="num">
                                      <p:cBhvr>
                                        <p:cTn id="17" dur="1000" fill="hold"/>
                                        <p:tgtEl>
                                          <p:spTgt spid="21"/>
                                        </p:tgtEl>
                                        <p:attrNameLst>
                                          <p:attrName>ppt_x</p:attrName>
                                        </p:attrNameLst>
                                      </p:cBhvr>
                                      <p:tavLst>
                                        <p:tav tm="0">
                                          <p:val>
                                            <p:strVal val="#ppt_x"/>
                                          </p:val>
                                        </p:tav>
                                        <p:tav tm="100000">
                                          <p:val>
                                            <p:strVal val="#ppt_x"/>
                                          </p:val>
                                        </p:tav>
                                      </p:tavLst>
                                    </p:anim>
                                    <p:anim calcmode="lin" valueType="num">
                                      <p:cBhvr>
                                        <p:cTn id="1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randombar(horizontal)">
                                      <p:cBhvr>
                                        <p:cTn id="3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箭头: 右 2">
            <a:extLst>
              <a:ext uri="{FF2B5EF4-FFF2-40B4-BE49-F238E27FC236}">
                <a16:creationId xmlns="" xmlns:a16="http://schemas.microsoft.com/office/drawing/2014/main" id="{47C80E62-7C14-4CF0-BF40-15CF68A9B88E}"/>
              </a:ext>
            </a:extLst>
          </p:cNvPr>
          <p:cNvSpPr/>
          <p:nvPr/>
        </p:nvSpPr>
        <p:spPr>
          <a:xfrm>
            <a:off x="482600" y="3086114"/>
            <a:ext cx="11214100" cy="362722"/>
          </a:xfrm>
          <a:prstGeom prst="right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5" name="组合 4">
            <a:extLst>
              <a:ext uri="{FF2B5EF4-FFF2-40B4-BE49-F238E27FC236}">
                <a16:creationId xmlns="" xmlns:a16="http://schemas.microsoft.com/office/drawing/2014/main" id="{BF036D54-A661-4B4B-A317-E20419435E0A}"/>
              </a:ext>
            </a:extLst>
          </p:cNvPr>
          <p:cNvGrpSpPr/>
          <p:nvPr/>
        </p:nvGrpSpPr>
        <p:grpSpPr>
          <a:xfrm>
            <a:off x="680565" y="2120595"/>
            <a:ext cx="2266479" cy="3042191"/>
            <a:chOff x="891230" y="2418015"/>
            <a:chExt cx="2266479" cy="3042191"/>
          </a:xfrm>
        </p:grpSpPr>
        <p:sp>
          <p:nvSpPr>
            <p:cNvPr id="22" name="文本框 21">
              <a:extLst>
                <a:ext uri="{FF2B5EF4-FFF2-40B4-BE49-F238E27FC236}">
                  <a16:creationId xmlns="" xmlns:a16="http://schemas.microsoft.com/office/drawing/2014/main" id="{41F0DC1C-653B-4DF7-B31A-63F9AD78BD1B}"/>
                </a:ext>
              </a:extLst>
            </p:cNvPr>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p>
          </p:txBody>
        </p:sp>
        <p:sp>
          <p:nvSpPr>
            <p:cNvPr id="23" name="椭圆 22">
              <a:extLst>
                <a:ext uri="{FF2B5EF4-FFF2-40B4-BE49-F238E27FC236}">
                  <a16:creationId xmlns="" xmlns:a16="http://schemas.microsoft.com/office/drawing/2014/main" id="{2A0D6080-BB09-4B29-91E4-8789A497A178}"/>
                </a:ext>
              </a:extLst>
            </p:cNvPr>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流程图: 离页连接符 23">
              <a:extLst>
                <a:ext uri="{FF2B5EF4-FFF2-40B4-BE49-F238E27FC236}">
                  <a16:creationId xmlns="" xmlns:a16="http://schemas.microsoft.com/office/drawing/2014/main" id="{08AEE76E-5166-41CB-BF60-9BB92BA38DE0}"/>
                </a:ext>
              </a:extLst>
            </p:cNvPr>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01</a:t>
              </a:r>
              <a:endParaRPr lang="zh-CN" altLang="en-US" sz="2400" b="1" dirty="0">
                <a:cs typeface="+mn-ea"/>
                <a:sym typeface="+mn-lt"/>
              </a:endParaRPr>
            </a:p>
          </p:txBody>
        </p:sp>
      </p:grpSp>
      <p:grpSp>
        <p:nvGrpSpPr>
          <p:cNvPr id="6" name="组合 5">
            <a:extLst>
              <a:ext uri="{FF2B5EF4-FFF2-40B4-BE49-F238E27FC236}">
                <a16:creationId xmlns="" xmlns:a16="http://schemas.microsoft.com/office/drawing/2014/main" id="{0DACE05C-EDEC-4675-A060-3ACD0586CFB5}"/>
              </a:ext>
            </a:extLst>
          </p:cNvPr>
          <p:cNvGrpSpPr/>
          <p:nvPr/>
        </p:nvGrpSpPr>
        <p:grpSpPr>
          <a:xfrm>
            <a:off x="4956411" y="2120595"/>
            <a:ext cx="2266479" cy="3042191"/>
            <a:chOff x="891230" y="2418015"/>
            <a:chExt cx="2266479" cy="3042191"/>
          </a:xfrm>
        </p:grpSpPr>
        <p:sp>
          <p:nvSpPr>
            <p:cNvPr id="19" name="文本框 18">
              <a:extLst>
                <a:ext uri="{FF2B5EF4-FFF2-40B4-BE49-F238E27FC236}">
                  <a16:creationId xmlns="" xmlns:a16="http://schemas.microsoft.com/office/drawing/2014/main" id="{9B80CCAF-D7B7-45A6-8544-568A2B431CDE}"/>
                </a:ext>
              </a:extLst>
            </p:cNvPr>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p>
          </p:txBody>
        </p:sp>
        <p:sp>
          <p:nvSpPr>
            <p:cNvPr id="20" name="椭圆 19">
              <a:extLst>
                <a:ext uri="{FF2B5EF4-FFF2-40B4-BE49-F238E27FC236}">
                  <a16:creationId xmlns="" xmlns:a16="http://schemas.microsoft.com/office/drawing/2014/main" id="{38A7D03A-8DEA-4EB3-8124-6AC692A6A89A}"/>
                </a:ext>
              </a:extLst>
            </p:cNvPr>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流程图: 离页连接符 20">
              <a:extLst>
                <a:ext uri="{FF2B5EF4-FFF2-40B4-BE49-F238E27FC236}">
                  <a16:creationId xmlns="" xmlns:a16="http://schemas.microsoft.com/office/drawing/2014/main" id="{C4F14661-0CA2-4054-9F83-EE20A53F291B}"/>
                </a:ext>
              </a:extLst>
            </p:cNvPr>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03</a:t>
              </a:r>
              <a:endParaRPr lang="zh-CN" altLang="en-US" sz="2400" b="1" dirty="0">
                <a:cs typeface="+mn-ea"/>
                <a:sym typeface="+mn-lt"/>
              </a:endParaRPr>
            </a:p>
          </p:txBody>
        </p:sp>
      </p:grpSp>
      <p:grpSp>
        <p:nvGrpSpPr>
          <p:cNvPr id="7" name="组合 6">
            <a:extLst>
              <a:ext uri="{FF2B5EF4-FFF2-40B4-BE49-F238E27FC236}">
                <a16:creationId xmlns="" xmlns:a16="http://schemas.microsoft.com/office/drawing/2014/main" id="{1FA6E47B-7D85-41F9-BE06-63C392C50C17}"/>
              </a:ext>
            </a:extLst>
          </p:cNvPr>
          <p:cNvGrpSpPr/>
          <p:nvPr/>
        </p:nvGrpSpPr>
        <p:grpSpPr>
          <a:xfrm>
            <a:off x="7094334" y="2120595"/>
            <a:ext cx="2266479" cy="3042191"/>
            <a:chOff x="891230" y="2418015"/>
            <a:chExt cx="2266479" cy="3042191"/>
          </a:xfrm>
        </p:grpSpPr>
        <p:sp>
          <p:nvSpPr>
            <p:cNvPr id="16" name="文本框 15">
              <a:extLst>
                <a:ext uri="{FF2B5EF4-FFF2-40B4-BE49-F238E27FC236}">
                  <a16:creationId xmlns="" xmlns:a16="http://schemas.microsoft.com/office/drawing/2014/main" id="{80A9C211-6705-4D28-9FD4-18DA3D6DFD61}"/>
                </a:ext>
              </a:extLst>
            </p:cNvPr>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p>
          </p:txBody>
        </p:sp>
        <p:sp>
          <p:nvSpPr>
            <p:cNvPr id="17" name="椭圆 16">
              <a:extLst>
                <a:ext uri="{FF2B5EF4-FFF2-40B4-BE49-F238E27FC236}">
                  <a16:creationId xmlns="" xmlns:a16="http://schemas.microsoft.com/office/drawing/2014/main" id="{7387AB1D-D1DA-4E7E-AAA3-0A1523FA0FBD}"/>
                </a:ext>
              </a:extLst>
            </p:cNvPr>
            <p:cNvSpPr/>
            <p:nvPr/>
          </p:nvSpPr>
          <p:spPr>
            <a:xfrm>
              <a:off x="1060423" y="3429000"/>
              <a:ext cx="274262" cy="274262"/>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流程图: 离页连接符 17">
              <a:extLst>
                <a:ext uri="{FF2B5EF4-FFF2-40B4-BE49-F238E27FC236}">
                  <a16:creationId xmlns="" xmlns:a16="http://schemas.microsoft.com/office/drawing/2014/main" id="{9C20909C-666C-4D65-91C0-008192F46CF5}"/>
                </a:ext>
              </a:extLst>
            </p:cNvPr>
            <p:cNvSpPr/>
            <p:nvPr/>
          </p:nvSpPr>
          <p:spPr>
            <a:xfrm>
              <a:off x="891230" y="2418015"/>
              <a:ext cx="612648" cy="774791"/>
            </a:xfrm>
            <a:prstGeom prst="flowChartOffpageConnector">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04</a:t>
              </a:r>
              <a:endParaRPr lang="zh-CN" altLang="en-US" sz="2400" b="1" dirty="0">
                <a:cs typeface="+mn-ea"/>
                <a:sym typeface="+mn-lt"/>
              </a:endParaRPr>
            </a:p>
          </p:txBody>
        </p:sp>
      </p:grpSp>
      <p:grpSp>
        <p:nvGrpSpPr>
          <p:cNvPr id="8" name="组合 7">
            <a:extLst>
              <a:ext uri="{FF2B5EF4-FFF2-40B4-BE49-F238E27FC236}">
                <a16:creationId xmlns="" xmlns:a16="http://schemas.microsoft.com/office/drawing/2014/main" id="{D0D2905C-1FA8-4019-BAE7-FC3238839E1B}"/>
              </a:ext>
            </a:extLst>
          </p:cNvPr>
          <p:cNvGrpSpPr/>
          <p:nvPr/>
        </p:nvGrpSpPr>
        <p:grpSpPr>
          <a:xfrm>
            <a:off x="9232256" y="2120595"/>
            <a:ext cx="2266479" cy="3042191"/>
            <a:chOff x="891230" y="2418015"/>
            <a:chExt cx="2266479" cy="3042191"/>
          </a:xfrm>
        </p:grpSpPr>
        <p:sp>
          <p:nvSpPr>
            <p:cNvPr id="13" name="文本框 12">
              <a:extLst>
                <a:ext uri="{FF2B5EF4-FFF2-40B4-BE49-F238E27FC236}">
                  <a16:creationId xmlns="" xmlns:a16="http://schemas.microsoft.com/office/drawing/2014/main" id="{98844C7E-34C6-4357-AD5E-C8DC5DC5FC23}"/>
                </a:ext>
              </a:extLst>
            </p:cNvPr>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p>
          </p:txBody>
        </p:sp>
        <p:sp>
          <p:nvSpPr>
            <p:cNvPr id="14" name="椭圆 13">
              <a:extLst>
                <a:ext uri="{FF2B5EF4-FFF2-40B4-BE49-F238E27FC236}">
                  <a16:creationId xmlns="" xmlns:a16="http://schemas.microsoft.com/office/drawing/2014/main" id="{8B89D7E7-AD56-4F86-A016-3F1405EDD668}"/>
                </a:ext>
              </a:extLst>
            </p:cNvPr>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离页连接符 14">
              <a:extLst>
                <a:ext uri="{FF2B5EF4-FFF2-40B4-BE49-F238E27FC236}">
                  <a16:creationId xmlns="" xmlns:a16="http://schemas.microsoft.com/office/drawing/2014/main" id="{A754CCD7-D99B-45D8-9DB3-768A4EEAF4DC}"/>
                </a:ext>
              </a:extLst>
            </p:cNvPr>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05</a:t>
              </a:r>
              <a:endParaRPr lang="zh-CN" altLang="en-US" sz="2400" b="1" dirty="0">
                <a:cs typeface="+mn-ea"/>
                <a:sym typeface="+mn-lt"/>
              </a:endParaRPr>
            </a:p>
          </p:txBody>
        </p:sp>
      </p:grpSp>
      <p:grpSp>
        <p:nvGrpSpPr>
          <p:cNvPr id="9" name="组合 8">
            <a:extLst>
              <a:ext uri="{FF2B5EF4-FFF2-40B4-BE49-F238E27FC236}">
                <a16:creationId xmlns="" xmlns:a16="http://schemas.microsoft.com/office/drawing/2014/main" id="{4A8FBA2C-D479-4CF0-A8B9-2A3D22DE2E11}"/>
              </a:ext>
            </a:extLst>
          </p:cNvPr>
          <p:cNvGrpSpPr/>
          <p:nvPr/>
        </p:nvGrpSpPr>
        <p:grpSpPr>
          <a:xfrm>
            <a:off x="2818488" y="2120595"/>
            <a:ext cx="2266479" cy="3042191"/>
            <a:chOff x="891230" y="2418015"/>
            <a:chExt cx="2266479" cy="3042191"/>
          </a:xfrm>
        </p:grpSpPr>
        <p:sp>
          <p:nvSpPr>
            <p:cNvPr id="10" name="文本框 9">
              <a:extLst>
                <a:ext uri="{FF2B5EF4-FFF2-40B4-BE49-F238E27FC236}">
                  <a16:creationId xmlns="" xmlns:a16="http://schemas.microsoft.com/office/drawing/2014/main" id="{7E3C9BA7-DE55-4E60-B8AE-05645072CC21}"/>
                </a:ext>
              </a:extLst>
            </p:cNvPr>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p>
          </p:txBody>
        </p:sp>
        <p:sp>
          <p:nvSpPr>
            <p:cNvPr id="11" name="椭圆 10">
              <a:extLst>
                <a:ext uri="{FF2B5EF4-FFF2-40B4-BE49-F238E27FC236}">
                  <a16:creationId xmlns="" xmlns:a16="http://schemas.microsoft.com/office/drawing/2014/main" id="{CD80EE85-B50F-48C1-AC11-7F4678EC64B3}"/>
                </a:ext>
              </a:extLst>
            </p:cNvPr>
            <p:cNvSpPr/>
            <p:nvPr/>
          </p:nvSpPr>
          <p:spPr>
            <a:xfrm>
              <a:off x="1060423" y="3429000"/>
              <a:ext cx="274262" cy="274262"/>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流程图: 离页连接符 11">
              <a:extLst>
                <a:ext uri="{FF2B5EF4-FFF2-40B4-BE49-F238E27FC236}">
                  <a16:creationId xmlns="" xmlns:a16="http://schemas.microsoft.com/office/drawing/2014/main" id="{D5AA3663-7751-469E-9AA0-24DBE56DBC5C}"/>
                </a:ext>
              </a:extLst>
            </p:cNvPr>
            <p:cNvSpPr/>
            <p:nvPr/>
          </p:nvSpPr>
          <p:spPr>
            <a:xfrm>
              <a:off x="891230" y="2418015"/>
              <a:ext cx="612648" cy="774791"/>
            </a:xfrm>
            <a:prstGeom prst="flowChartOffpageConnector">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02</a:t>
              </a:r>
              <a:endParaRPr lang="zh-CN" altLang="en-US" sz="2400" b="1" dirty="0">
                <a:cs typeface="+mn-ea"/>
                <a:sym typeface="+mn-lt"/>
              </a:endParaRPr>
            </a:p>
          </p:txBody>
        </p:sp>
      </p:grpSp>
      <p:sp>
        <p:nvSpPr>
          <p:cNvPr id="25" name="PA_文本框 2">
            <a:extLst>
              <a:ext uri="{FF2B5EF4-FFF2-40B4-BE49-F238E27FC236}">
                <a16:creationId xmlns="" xmlns:a16="http://schemas.microsoft.com/office/drawing/2014/main" id="{AE8E2B13-F994-4376-8B82-8CF187620451}"/>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p>
        </p:txBody>
      </p:sp>
      <p:sp>
        <p:nvSpPr>
          <p:cNvPr id="27" name="TextBox 26"/>
          <p:cNvSpPr txBox="1"/>
          <p:nvPr/>
        </p:nvSpPr>
        <p:spPr>
          <a:xfrm>
            <a:off x="1893701" y="671795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http://www.ypppt.com/xiazai/</a:t>
            </a:r>
          </a:p>
        </p:txBody>
      </p:sp>
      <p:sp>
        <p:nvSpPr>
          <p:cNvPr id="2" name="文本框 1"/>
          <p:cNvSpPr txBox="1"/>
          <p:nvPr/>
        </p:nvSpPr>
        <p:spPr>
          <a:xfrm>
            <a:off x="4074850" y="443883"/>
            <a:ext cx="1642369"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2575389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 xmlns:a16="http://schemas.microsoft.com/office/drawing/2014/main" id="{52EFA61D-6B7A-4123-9692-A885BF06021B}"/>
              </a:ext>
            </a:extLst>
          </p:cNvPr>
          <p:cNvSpPr/>
          <p:nvPr/>
        </p:nvSpPr>
        <p:spPr>
          <a:xfrm>
            <a:off x="7274027" y="1668646"/>
            <a:ext cx="4257573" cy="3927108"/>
          </a:xfrm>
          <a:prstGeom prst="rect">
            <a:avLst/>
          </a:prstGeom>
          <a:blipFill>
            <a:blip r:embed="rId4" cstate="print">
              <a:extLst>
                <a:ext uri="{28A0092B-C50C-407E-A947-70E740481C1C}">
                  <a14:useLocalDpi xmlns:a14="http://schemas.microsoft.com/office/drawing/2010/main" val="0"/>
                </a:ext>
              </a:extLst>
            </a:blip>
            <a:stretch>
              <a:fillRect/>
            </a:stretch>
          </a:blipFill>
          <a:ln>
            <a:noFill/>
          </a:ln>
          <a:effectLst>
            <a:outerShdw blurRad="2540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a:extLst>
              <a:ext uri="{FF2B5EF4-FFF2-40B4-BE49-F238E27FC236}">
                <a16:creationId xmlns="" xmlns:a16="http://schemas.microsoft.com/office/drawing/2014/main" id="{4E7067AD-9A03-4144-AB29-9EA112621C27}"/>
              </a:ext>
            </a:extLst>
          </p:cNvPr>
          <p:cNvSpPr/>
          <p:nvPr/>
        </p:nvSpPr>
        <p:spPr>
          <a:xfrm>
            <a:off x="660401" y="1668646"/>
            <a:ext cx="6464300" cy="39271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a:extLst>
              <a:ext uri="{FF2B5EF4-FFF2-40B4-BE49-F238E27FC236}">
                <a16:creationId xmlns="" xmlns:a16="http://schemas.microsoft.com/office/drawing/2014/main" id="{FD3F675B-03CD-4E45-B3EB-B8DC56FDFA0D}"/>
              </a:ext>
            </a:extLst>
          </p:cNvPr>
          <p:cNvSpPr/>
          <p:nvPr/>
        </p:nvSpPr>
        <p:spPr>
          <a:xfrm>
            <a:off x="1326421" y="2170067"/>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 name="椭圆 6">
            <a:extLst>
              <a:ext uri="{FF2B5EF4-FFF2-40B4-BE49-F238E27FC236}">
                <a16:creationId xmlns="" xmlns:a16="http://schemas.microsoft.com/office/drawing/2014/main" id="{2B73F020-5E6C-4850-84A1-89C50BD1D73C}"/>
              </a:ext>
            </a:extLst>
          </p:cNvPr>
          <p:cNvSpPr/>
          <p:nvPr/>
        </p:nvSpPr>
        <p:spPr>
          <a:xfrm>
            <a:off x="1326421" y="3272924"/>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 name="椭圆 7">
            <a:extLst>
              <a:ext uri="{FF2B5EF4-FFF2-40B4-BE49-F238E27FC236}">
                <a16:creationId xmlns="" xmlns:a16="http://schemas.microsoft.com/office/drawing/2014/main" id="{5EE2DFA2-6AF2-4DCE-ABAA-F6276493D014}"/>
              </a:ext>
            </a:extLst>
          </p:cNvPr>
          <p:cNvSpPr/>
          <p:nvPr/>
        </p:nvSpPr>
        <p:spPr>
          <a:xfrm>
            <a:off x="1326421" y="4373583"/>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 name="文本框 8">
            <a:extLst>
              <a:ext uri="{FF2B5EF4-FFF2-40B4-BE49-F238E27FC236}">
                <a16:creationId xmlns="" xmlns:a16="http://schemas.microsoft.com/office/drawing/2014/main" id="{5818AA0A-8631-4344-B918-105E2BB6DCCD}"/>
              </a:ext>
            </a:extLst>
          </p:cNvPr>
          <p:cNvSpPr txBox="1"/>
          <p:nvPr/>
        </p:nvSpPr>
        <p:spPr>
          <a:xfrm>
            <a:off x="2442777" y="426441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p>
        </p:txBody>
      </p:sp>
      <p:sp>
        <p:nvSpPr>
          <p:cNvPr id="10" name="文本框 9">
            <a:extLst>
              <a:ext uri="{FF2B5EF4-FFF2-40B4-BE49-F238E27FC236}">
                <a16:creationId xmlns="" xmlns:a16="http://schemas.microsoft.com/office/drawing/2014/main" id="{04A42CAC-EA25-45CB-8B8F-7FA9A918F8AB}"/>
              </a:ext>
            </a:extLst>
          </p:cNvPr>
          <p:cNvSpPr txBox="1"/>
          <p:nvPr/>
        </p:nvSpPr>
        <p:spPr>
          <a:xfrm>
            <a:off x="2442777" y="313280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p>
        </p:txBody>
      </p:sp>
      <p:sp>
        <p:nvSpPr>
          <p:cNvPr id="11" name="文本框 10">
            <a:extLst>
              <a:ext uri="{FF2B5EF4-FFF2-40B4-BE49-F238E27FC236}">
                <a16:creationId xmlns="" xmlns:a16="http://schemas.microsoft.com/office/drawing/2014/main" id="{655DDB54-C21E-4C27-8F9F-17126782C768}"/>
              </a:ext>
            </a:extLst>
          </p:cNvPr>
          <p:cNvSpPr txBox="1"/>
          <p:nvPr/>
        </p:nvSpPr>
        <p:spPr>
          <a:xfrm>
            <a:off x="2442777" y="200119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p>
        </p:txBody>
      </p:sp>
      <p:pic>
        <p:nvPicPr>
          <p:cNvPr id="12" name="图形 11" descr="员工徽章">
            <a:extLst>
              <a:ext uri="{FF2B5EF4-FFF2-40B4-BE49-F238E27FC236}">
                <a16:creationId xmlns="" xmlns:a16="http://schemas.microsoft.com/office/drawing/2014/main" id="{B908EF01-5371-4F73-A1D5-A1A15E43333E}"/>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1443774" y="2300884"/>
            <a:ext cx="445830" cy="448200"/>
          </a:xfrm>
          <a:prstGeom prst="rect">
            <a:avLst/>
          </a:prstGeom>
        </p:spPr>
      </p:pic>
      <p:pic>
        <p:nvPicPr>
          <p:cNvPr id="13" name="图形 12" descr="呼叫中心">
            <a:extLst>
              <a:ext uri="{FF2B5EF4-FFF2-40B4-BE49-F238E27FC236}">
                <a16:creationId xmlns="" xmlns:a16="http://schemas.microsoft.com/office/drawing/2014/main" id="{544974DE-0E92-4F80-AD11-F5A61BFE7341}"/>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p:blipFill>
        <p:spPr>
          <a:xfrm>
            <a:off x="1456547" y="4504400"/>
            <a:ext cx="445830" cy="448200"/>
          </a:xfrm>
          <a:prstGeom prst="rect">
            <a:avLst/>
          </a:prstGeom>
        </p:spPr>
      </p:pic>
      <p:pic>
        <p:nvPicPr>
          <p:cNvPr id="14" name="图形 13" descr="打开的信封">
            <a:extLst>
              <a:ext uri="{FF2B5EF4-FFF2-40B4-BE49-F238E27FC236}">
                <a16:creationId xmlns="" xmlns:a16="http://schemas.microsoft.com/office/drawing/2014/main" id="{54A09C3C-D57F-4ACC-A813-F68FB152AC0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 xmlns:asvg="http://schemas.microsoft.com/office/drawing/2016/SVG/main" r:embed="rId10"/>
              </a:ext>
            </a:extLst>
          </a:blip>
          <a:stretch>
            <a:fillRect/>
          </a:stretch>
        </p:blipFill>
        <p:spPr>
          <a:xfrm>
            <a:off x="1456547" y="3381322"/>
            <a:ext cx="445830" cy="448200"/>
          </a:xfrm>
          <a:prstGeom prst="rect">
            <a:avLst/>
          </a:prstGeom>
        </p:spPr>
      </p:pic>
      <p:sp>
        <p:nvSpPr>
          <p:cNvPr id="17" name="PA_文本框 2">
            <a:extLst>
              <a:ext uri="{FF2B5EF4-FFF2-40B4-BE49-F238E27FC236}">
                <a16:creationId xmlns="" xmlns:a16="http://schemas.microsoft.com/office/drawing/2014/main" id="{3B008969-32E0-41A8-81A6-132E52B8DA2A}"/>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p>
        </p:txBody>
      </p:sp>
    </p:spTree>
    <p:extLst>
      <p:ext uri="{BB962C8B-B14F-4D97-AF65-F5344CB8AC3E}">
        <p14:creationId xmlns:p14="http://schemas.microsoft.com/office/powerpoint/2010/main" val="255461087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0-#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0-#ppt_w/2"/>
                                          </p:val>
                                        </p:tav>
                                        <p:tav tm="100000">
                                          <p:val>
                                            <p:strVal val="#ppt_x"/>
                                          </p:val>
                                        </p:tav>
                                      </p:tavLst>
                                    </p:anim>
                                    <p:anim calcmode="lin" valueType="num">
                                      <p:cBhvr additive="base">
                                        <p:cTn id="29" dur="500" fill="hold"/>
                                        <p:tgtEl>
                                          <p:spTgt spid="11"/>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0-#ppt_w/2"/>
                                          </p:val>
                                        </p:tav>
                                        <p:tav tm="100000">
                                          <p:val>
                                            <p:strVal val="#ppt_x"/>
                                          </p:val>
                                        </p:tav>
                                      </p:tavLst>
                                    </p:anim>
                                    <p:anim calcmode="lin" valueType="num">
                                      <p:cBhvr additive="base">
                                        <p:cTn id="39" dur="500" fill="hold"/>
                                        <p:tgtEl>
                                          <p:spTgt spid="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0-#ppt_w/2"/>
                                          </p:val>
                                        </p:tav>
                                        <p:tav tm="100000">
                                          <p:val>
                                            <p:strVal val="#ppt_x"/>
                                          </p:val>
                                        </p:tav>
                                      </p:tavLst>
                                    </p:anim>
                                    <p:anim calcmode="lin" valueType="num">
                                      <p:cBhvr additive="base">
                                        <p:cTn id="43" dur="500" fill="hold"/>
                                        <p:tgtEl>
                                          <p:spTgt spid="10"/>
                                        </p:tgtEl>
                                        <p:attrNameLst>
                                          <p:attrName>ppt_y</p:attrName>
                                        </p:attrNameLst>
                                      </p:cBhvr>
                                      <p:tavLst>
                                        <p:tav tm="0">
                                          <p:val>
                                            <p:strVal val="#ppt_y"/>
                                          </p:val>
                                        </p:tav>
                                        <p:tav tm="100000">
                                          <p:val>
                                            <p:strVal val="#ppt_y"/>
                                          </p:val>
                                        </p:tav>
                                      </p:tavLst>
                                    </p:anim>
                                  </p:childTnLst>
                                </p:cTn>
                              </p:par>
                              <p:par>
                                <p:cTn id="44" presetID="2" presetClass="entr" presetSubtype="8"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0-#ppt_w/2"/>
                                          </p:val>
                                        </p:tav>
                                        <p:tav tm="100000">
                                          <p:val>
                                            <p:strVal val="#ppt_x"/>
                                          </p:val>
                                        </p:tav>
                                      </p:tavLst>
                                    </p:anim>
                                    <p:anim calcmode="lin" valueType="num">
                                      <p:cBhvr additive="base">
                                        <p:cTn id="53" dur="5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fill="hold"/>
                                        <p:tgtEl>
                                          <p:spTgt spid="9"/>
                                        </p:tgtEl>
                                        <p:attrNameLst>
                                          <p:attrName>ppt_x</p:attrName>
                                        </p:attrNameLst>
                                      </p:cBhvr>
                                      <p:tavLst>
                                        <p:tav tm="0">
                                          <p:val>
                                            <p:strVal val="0-#ppt_w/2"/>
                                          </p:val>
                                        </p:tav>
                                        <p:tav tm="100000">
                                          <p:val>
                                            <p:strVal val="#ppt_x"/>
                                          </p:val>
                                        </p:tav>
                                      </p:tavLst>
                                    </p:anim>
                                    <p:anim calcmode="lin" valueType="num">
                                      <p:cBhvr additive="base">
                                        <p:cTn id="57" dur="500" fill="hold"/>
                                        <p:tgtEl>
                                          <p:spTgt spid="9"/>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p:bldP spid="10" grpId="0"/>
      <p:bldP spid="11"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2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rPr>
              <a:t>作概述</a:t>
            </a:r>
          </a:p>
        </p:txBody>
      </p:sp>
      <p:grpSp>
        <p:nvGrpSpPr>
          <p:cNvPr id="11" name="组合 10">
            <a:extLst>
              <a:ext uri="{FF2B5EF4-FFF2-40B4-BE49-F238E27FC236}">
                <a16:creationId xmlns="" xmlns:a16="http://schemas.microsoft.com/office/drawing/2014/main" id="{EEF9365D-16E0-494A-9E3A-D53DB458B50C}"/>
              </a:ext>
            </a:extLst>
          </p:cNvPr>
          <p:cNvGrpSpPr/>
          <p:nvPr/>
        </p:nvGrpSpPr>
        <p:grpSpPr>
          <a:xfrm>
            <a:off x="1189709" y="2609035"/>
            <a:ext cx="730488" cy="730487"/>
            <a:chOff x="1083595" y="4533470"/>
            <a:chExt cx="730488" cy="730487"/>
          </a:xfrm>
        </p:grpSpPr>
        <p:sp>
          <p:nvSpPr>
            <p:cNvPr id="33" name="椭圆 32">
              <a:extLst>
                <a:ext uri="{FF2B5EF4-FFF2-40B4-BE49-F238E27FC236}">
                  <a16:creationId xmlns="" xmlns:a16="http://schemas.microsoft.com/office/drawing/2014/main" id="{F6A66391-5CCF-4632-B0F0-CBDD120FE876}"/>
                </a:ext>
              </a:extLst>
            </p:cNvPr>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4" name="图形 33" descr="饼图">
              <a:extLst>
                <a:ext uri="{FF2B5EF4-FFF2-40B4-BE49-F238E27FC236}">
                  <a16:creationId xmlns="" xmlns:a16="http://schemas.microsoft.com/office/drawing/2014/main" id="{1D5EFB58-50CB-4F7D-896F-68274FF859DD}"/>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246232" y="4696106"/>
              <a:ext cx="405214" cy="405214"/>
            </a:xfrm>
            <a:prstGeom prst="rect">
              <a:avLst/>
            </a:prstGeom>
          </p:spPr>
        </p:pic>
      </p:grpSp>
      <p:grpSp>
        <p:nvGrpSpPr>
          <p:cNvPr id="12" name="组合 11">
            <a:extLst>
              <a:ext uri="{FF2B5EF4-FFF2-40B4-BE49-F238E27FC236}">
                <a16:creationId xmlns="" xmlns:a16="http://schemas.microsoft.com/office/drawing/2014/main" id="{871F4ECF-DF9A-4714-BDE2-275F2A78704E}"/>
              </a:ext>
            </a:extLst>
          </p:cNvPr>
          <p:cNvGrpSpPr/>
          <p:nvPr/>
        </p:nvGrpSpPr>
        <p:grpSpPr>
          <a:xfrm>
            <a:off x="1189709" y="4091177"/>
            <a:ext cx="730488" cy="730487"/>
            <a:chOff x="1717119" y="5132143"/>
            <a:chExt cx="730488" cy="730487"/>
          </a:xfrm>
        </p:grpSpPr>
        <p:sp>
          <p:nvSpPr>
            <p:cNvPr id="31" name="椭圆 30">
              <a:extLst>
                <a:ext uri="{FF2B5EF4-FFF2-40B4-BE49-F238E27FC236}">
                  <a16:creationId xmlns="" xmlns:a16="http://schemas.microsoft.com/office/drawing/2014/main" id="{DF26F2A0-17E1-457D-A0C1-C48CA39C2541}"/>
                </a:ext>
              </a:extLst>
            </p:cNvPr>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2" name="图形 31" descr="上升趋势条形图">
              <a:extLst>
                <a:ext uri="{FF2B5EF4-FFF2-40B4-BE49-F238E27FC236}">
                  <a16:creationId xmlns="" xmlns:a16="http://schemas.microsoft.com/office/drawing/2014/main" id="{1F04F9B7-2DB3-420D-B3E9-8C5155A23EC6}"/>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1879756" y="5294779"/>
              <a:ext cx="405214" cy="405214"/>
            </a:xfrm>
            <a:prstGeom prst="rect">
              <a:avLst/>
            </a:prstGeom>
          </p:spPr>
        </p:pic>
      </p:grpSp>
      <p:grpSp>
        <p:nvGrpSpPr>
          <p:cNvPr id="14" name="组合 13">
            <a:extLst>
              <a:ext uri="{FF2B5EF4-FFF2-40B4-BE49-F238E27FC236}">
                <a16:creationId xmlns="" xmlns:a16="http://schemas.microsoft.com/office/drawing/2014/main" id="{690D52AC-949E-4151-A0D8-F5D73C083201}"/>
              </a:ext>
            </a:extLst>
          </p:cNvPr>
          <p:cNvGrpSpPr/>
          <p:nvPr/>
        </p:nvGrpSpPr>
        <p:grpSpPr>
          <a:xfrm>
            <a:off x="6719996" y="2609035"/>
            <a:ext cx="730488" cy="730487"/>
            <a:chOff x="1083595" y="4533470"/>
            <a:chExt cx="730488" cy="730487"/>
          </a:xfrm>
        </p:grpSpPr>
        <p:sp>
          <p:nvSpPr>
            <p:cNvPr id="27" name="椭圆 26">
              <a:extLst>
                <a:ext uri="{FF2B5EF4-FFF2-40B4-BE49-F238E27FC236}">
                  <a16:creationId xmlns="" xmlns:a16="http://schemas.microsoft.com/office/drawing/2014/main" id="{99B49F33-623E-45C1-992A-EB2E3B99E57A}"/>
                </a:ext>
              </a:extLst>
            </p:cNvPr>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28" name="图形 27" descr="饼图">
              <a:extLst>
                <a:ext uri="{FF2B5EF4-FFF2-40B4-BE49-F238E27FC236}">
                  <a16:creationId xmlns="" xmlns:a16="http://schemas.microsoft.com/office/drawing/2014/main" id="{653B2C41-28C4-44C9-A7C0-061707241CF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246232" y="4696106"/>
              <a:ext cx="405214" cy="405214"/>
            </a:xfrm>
            <a:prstGeom prst="rect">
              <a:avLst/>
            </a:prstGeom>
          </p:spPr>
        </p:pic>
      </p:grpSp>
      <p:grpSp>
        <p:nvGrpSpPr>
          <p:cNvPr id="15" name="组合 14">
            <a:extLst>
              <a:ext uri="{FF2B5EF4-FFF2-40B4-BE49-F238E27FC236}">
                <a16:creationId xmlns="" xmlns:a16="http://schemas.microsoft.com/office/drawing/2014/main" id="{0EDCB969-14B3-44BC-8D2A-1D563BE7BE85}"/>
              </a:ext>
            </a:extLst>
          </p:cNvPr>
          <p:cNvGrpSpPr/>
          <p:nvPr/>
        </p:nvGrpSpPr>
        <p:grpSpPr>
          <a:xfrm>
            <a:off x="6719996" y="4091177"/>
            <a:ext cx="730488" cy="730487"/>
            <a:chOff x="1717119" y="5132143"/>
            <a:chExt cx="730488" cy="730487"/>
          </a:xfrm>
        </p:grpSpPr>
        <p:sp>
          <p:nvSpPr>
            <p:cNvPr id="25" name="椭圆 24">
              <a:extLst>
                <a:ext uri="{FF2B5EF4-FFF2-40B4-BE49-F238E27FC236}">
                  <a16:creationId xmlns="" xmlns:a16="http://schemas.microsoft.com/office/drawing/2014/main" id="{028DE400-2BAD-445D-B9BF-103C3CED7B29}"/>
                </a:ext>
              </a:extLst>
            </p:cNvPr>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26" name="图形 25" descr="上升趋势条形图">
              <a:extLst>
                <a:ext uri="{FF2B5EF4-FFF2-40B4-BE49-F238E27FC236}">
                  <a16:creationId xmlns="" xmlns:a16="http://schemas.microsoft.com/office/drawing/2014/main" id="{9E975F7A-97DD-468A-90C0-C6D4766F407A}"/>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p:blipFill>
          <p:spPr>
            <a:xfrm>
              <a:off x="1879756" y="5294779"/>
              <a:ext cx="405214" cy="405214"/>
            </a:xfrm>
            <a:prstGeom prst="rect">
              <a:avLst/>
            </a:prstGeom>
          </p:spPr>
        </p:pic>
      </p:grpSp>
      <p:sp>
        <p:nvSpPr>
          <p:cNvPr id="17" name="文本框 16">
            <a:extLst>
              <a:ext uri="{FF2B5EF4-FFF2-40B4-BE49-F238E27FC236}">
                <a16:creationId xmlns="" xmlns:a16="http://schemas.microsoft.com/office/drawing/2014/main" id="{89972ABF-8314-46C0-A047-E4A5D0758639}"/>
              </a:ext>
            </a:extLst>
          </p:cNvPr>
          <p:cNvSpPr txBox="1"/>
          <p:nvPr/>
        </p:nvSpPr>
        <p:spPr>
          <a:xfrm>
            <a:off x="2082834" y="2281780"/>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sp>
        <p:nvSpPr>
          <p:cNvPr id="18" name="文本框 17">
            <a:extLst>
              <a:ext uri="{FF2B5EF4-FFF2-40B4-BE49-F238E27FC236}">
                <a16:creationId xmlns="" xmlns:a16="http://schemas.microsoft.com/office/drawing/2014/main" id="{10213ABD-5289-46CE-8C0A-03BEA17CB1B7}"/>
              </a:ext>
            </a:extLst>
          </p:cNvPr>
          <p:cNvSpPr txBox="1"/>
          <p:nvPr/>
        </p:nvSpPr>
        <p:spPr>
          <a:xfrm>
            <a:off x="2082834" y="3813282"/>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sp>
        <p:nvSpPr>
          <p:cNvPr id="21" name="文本框 20">
            <a:extLst>
              <a:ext uri="{FF2B5EF4-FFF2-40B4-BE49-F238E27FC236}">
                <a16:creationId xmlns="" xmlns:a16="http://schemas.microsoft.com/office/drawing/2014/main" id="{95CA9B9C-4C2B-4E43-8EC2-C666168E75ED}"/>
              </a:ext>
            </a:extLst>
          </p:cNvPr>
          <p:cNvSpPr txBox="1"/>
          <p:nvPr/>
        </p:nvSpPr>
        <p:spPr>
          <a:xfrm>
            <a:off x="7603784" y="3813282"/>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sp>
        <p:nvSpPr>
          <p:cNvPr id="22" name="文本框 21">
            <a:extLst>
              <a:ext uri="{FF2B5EF4-FFF2-40B4-BE49-F238E27FC236}">
                <a16:creationId xmlns="" xmlns:a16="http://schemas.microsoft.com/office/drawing/2014/main" id="{30939ACE-B84B-400A-9363-6FAEB9B109F9}"/>
              </a:ext>
            </a:extLst>
          </p:cNvPr>
          <p:cNvSpPr txBox="1"/>
          <p:nvPr/>
        </p:nvSpPr>
        <p:spPr>
          <a:xfrm>
            <a:off x="7613121" y="2281779"/>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p>
        </p:txBody>
      </p:sp>
    </p:spTree>
    <p:extLst>
      <p:ext uri="{BB962C8B-B14F-4D97-AF65-F5344CB8AC3E}">
        <p14:creationId xmlns:p14="http://schemas.microsoft.com/office/powerpoint/2010/main" val="299691992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a:extLst>
              <a:ext uri="{FF2B5EF4-FFF2-40B4-BE49-F238E27FC236}">
                <a16:creationId xmlns="" xmlns:a16="http://schemas.microsoft.com/office/drawing/2014/main" id="{F8B9DB05-CDBD-452B-B5A7-49A14FB31CC9}"/>
              </a:ext>
            </a:extLst>
          </p:cNvPr>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l" defTabSz="914400" rtl="0" eaLnBrk="1" fontAlgn="auto" latinLnBrk="0" hangingPunct="1">
              <a:lnSpc>
                <a:spcPct val="120000"/>
              </a:lnSpc>
              <a:spcBef>
                <a:spcPts val="0"/>
              </a:spcBef>
              <a:spcAft>
                <a:spcPts val="0"/>
              </a:spcAft>
              <a:buClrTx/>
              <a:buSzTx/>
              <a:buFontTx/>
              <a:buNone/>
              <a:tabLst/>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作概述</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4" name="矩形 3">
            <a:extLst>
              <a:ext uri="{FF2B5EF4-FFF2-40B4-BE49-F238E27FC236}">
                <a16:creationId xmlns="" xmlns:a16="http://schemas.microsoft.com/office/drawing/2014/main" id="{3EC9F889-E65E-444A-B4C1-5C61560B3828}"/>
              </a:ext>
            </a:extLst>
          </p:cNvPr>
          <p:cNvSpPr/>
          <p:nvPr/>
        </p:nvSpPr>
        <p:spPr>
          <a:xfrm>
            <a:off x="712271" y="2083678"/>
            <a:ext cx="2628079" cy="2628080"/>
          </a:xfrm>
          <a:prstGeom prst="rect">
            <a:avLst/>
          </a:prstGeom>
          <a:blipFill>
            <a:blip r:embed="rId4"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5" name="矩形 4">
            <a:extLst>
              <a:ext uri="{FF2B5EF4-FFF2-40B4-BE49-F238E27FC236}">
                <a16:creationId xmlns="" xmlns:a16="http://schemas.microsoft.com/office/drawing/2014/main" id="{63E860D4-C015-4D61-B469-E0759D4715B5}"/>
              </a:ext>
            </a:extLst>
          </p:cNvPr>
          <p:cNvSpPr/>
          <p:nvPr/>
        </p:nvSpPr>
        <p:spPr>
          <a:xfrm>
            <a:off x="3469267" y="2083678"/>
            <a:ext cx="2628079" cy="2628080"/>
          </a:xfrm>
          <a:prstGeom prst="rect">
            <a:avLst/>
          </a:prstGeom>
          <a:blipFill>
            <a:blip r:embed="rId5"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6" name="矩形 5">
            <a:extLst>
              <a:ext uri="{FF2B5EF4-FFF2-40B4-BE49-F238E27FC236}">
                <a16:creationId xmlns="" xmlns:a16="http://schemas.microsoft.com/office/drawing/2014/main" id="{F408E426-02E6-41D7-9F7A-779329087720}"/>
              </a:ext>
            </a:extLst>
          </p:cNvPr>
          <p:cNvSpPr/>
          <p:nvPr/>
        </p:nvSpPr>
        <p:spPr>
          <a:xfrm>
            <a:off x="6226264" y="2083678"/>
            <a:ext cx="5256676" cy="2628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857E78"/>
              </a:solidFill>
              <a:effectLst/>
              <a:uLnTx/>
              <a:uFillTx/>
              <a:cs typeface="+mn-ea"/>
              <a:sym typeface="+mn-lt"/>
            </a:endParaRPr>
          </a:p>
        </p:txBody>
      </p:sp>
      <p:sp>
        <p:nvSpPr>
          <p:cNvPr id="7" name="文本框 6">
            <a:extLst>
              <a:ext uri="{FF2B5EF4-FFF2-40B4-BE49-F238E27FC236}">
                <a16:creationId xmlns="" xmlns:a16="http://schemas.microsoft.com/office/drawing/2014/main" id="{1A32DA9F-C19C-42B8-9860-520DE21BEDD3}"/>
              </a:ext>
            </a:extLst>
          </p:cNvPr>
          <p:cNvSpPr txBox="1"/>
          <p:nvPr/>
        </p:nvSpPr>
        <p:spPr>
          <a:xfrm>
            <a:off x="6899688" y="2856068"/>
            <a:ext cx="3645408"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a:t>
            </a:r>
          </a:p>
        </p:txBody>
      </p:sp>
      <p:sp>
        <p:nvSpPr>
          <p:cNvPr id="8" name="文本框 7">
            <a:extLst>
              <a:ext uri="{FF2B5EF4-FFF2-40B4-BE49-F238E27FC236}">
                <a16:creationId xmlns="" xmlns:a16="http://schemas.microsoft.com/office/drawing/2014/main" id="{08C80A50-87A1-4EB6-9B25-1F1C21072DC3}"/>
              </a:ext>
            </a:extLst>
          </p:cNvPr>
          <p:cNvSpPr txBox="1"/>
          <p:nvPr/>
        </p:nvSpPr>
        <p:spPr>
          <a:xfrm>
            <a:off x="1612284" y="4996101"/>
            <a:ext cx="8967431" cy="775597"/>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用户可以在投影仪或者计算机上进行演示也可以将演示文稿打印出来以便应用到更广泛的领域中</a:t>
            </a:r>
          </a:p>
        </p:txBody>
      </p:sp>
    </p:spTree>
    <p:extLst>
      <p:ext uri="{BB962C8B-B14F-4D97-AF65-F5344CB8AC3E}">
        <p14:creationId xmlns:p14="http://schemas.microsoft.com/office/powerpoint/2010/main" val="85376154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 xmlns:a16="http://schemas.microsoft.com/office/drawing/2014/main" id="{6F61F80E-CA5A-48CE-A37E-D89A26BA38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27" r="819"/>
          <a:stretch/>
        </p:blipFill>
        <p:spPr>
          <a:xfrm>
            <a:off x="0" y="0"/>
            <a:ext cx="12192000" cy="6858000"/>
          </a:xfrm>
          <a:prstGeom prst="rect">
            <a:avLst/>
          </a:prstGeom>
        </p:spPr>
      </p:pic>
      <p:sp>
        <p:nvSpPr>
          <p:cNvPr id="17" name="文本框 16">
            <a:extLst>
              <a:ext uri="{FF2B5EF4-FFF2-40B4-BE49-F238E27FC236}">
                <a16:creationId xmlns="" xmlns:a16="http://schemas.microsoft.com/office/drawing/2014/main" id="{922C61A2-209C-4E00-BF21-8EEB6F734334}"/>
              </a:ext>
            </a:extLst>
          </p:cNvPr>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progress this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a:extLst>
              <a:ext uri="{FF2B5EF4-FFF2-40B4-BE49-F238E27FC236}">
                <a16:creationId xmlns="" xmlns:a16="http://schemas.microsoft.com/office/drawing/2014/main" id="{D39B77FB-E696-42C8-A01F-00FC13C43A61}"/>
              </a:ext>
            </a:extLst>
          </p:cNvPr>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p>
        </p:txBody>
      </p:sp>
      <p:sp>
        <p:nvSpPr>
          <p:cNvPr id="21" name="PA_文本框 2">
            <a:extLst>
              <a:ext uri="{FF2B5EF4-FFF2-40B4-BE49-F238E27FC236}">
                <a16:creationId xmlns="" xmlns:a16="http://schemas.microsoft.com/office/drawing/2014/main" id="{61185A86-70CB-489C-BD99-914F667AF24C}"/>
              </a:ext>
            </a:extLst>
          </p:cNvPr>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tabLst/>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a:ea typeface="微软雅黑"/>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作进度</a:t>
            </a:r>
          </a:p>
        </p:txBody>
      </p:sp>
      <p:sp>
        <p:nvSpPr>
          <p:cNvPr id="22" name="圆角矩形 18">
            <a:extLst>
              <a:ext uri="{FF2B5EF4-FFF2-40B4-BE49-F238E27FC236}">
                <a16:creationId xmlns="" xmlns:a16="http://schemas.microsoft.com/office/drawing/2014/main" id="{0BEAA29A-0DCD-466E-8C8C-0A3B27F8F5CC}"/>
              </a:ext>
            </a:extLst>
          </p:cNvPr>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a:extLst>
              <a:ext uri="{FF2B5EF4-FFF2-40B4-BE49-F238E27FC236}">
                <a16:creationId xmlns="" xmlns:a16="http://schemas.microsoft.com/office/drawing/2014/main" id="{9320E760-4528-4D0F-BCB8-EC388B8AC530}"/>
              </a:ext>
            </a:extLst>
          </p:cNvPr>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PART.02</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extLst>
      <p:ext uri="{BB962C8B-B14F-4D97-AF65-F5344CB8AC3E}">
        <p14:creationId xmlns:p14="http://schemas.microsoft.com/office/powerpoint/2010/main" val="338531515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Lst>
</file>

<file path=ppt/tags/tag10.xml><?xml version="1.0" encoding="utf-8"?>
<p:tagLst xmlns:a="http://schemas.openxmlformats.org/drawingml/2006/main" xmlns:r="http://schemas.openxmlformats.org/officeDocument/2006/relationships" xmlns:p="http://schemas.openxmlformats.org/presentationml/2006/main">
  <p:tag name="PA" val="v4.1.3"/>
</p:tagLst>
</file>

<file path=ppt/tags/tag11.xml><?xml version="1.0" encoding="utf-8"?>
<p:tagLst xmlns:a="http://schemas.openxmlformats.org/drawingml/2006/main" xmlns:r="http://schemas.openxmlformats.org/officeDocument/2006/relationships" xmlns:p="http://schemas.openxmlformats.org/presentationml/2006/main">
  <p:tag name="PA" val="v4.1.3"/>
</p:tagLst>
</file>

<file path=ppt/tags/tag12.xml><?xml version="1.0" encoding="utf-8"?>
<p:tagLst xmlns:a="http://schemas.openxmlformats.org/drawingml/2006/main" xmlns:r="http://schemas.openxmlformats.org/officeDocument/2006/relationships" xmlns:p="http://schemas.openxmlformats.org/presentationml/2006/main">
  <p:tag name="PA" val="v4.1.3"/>
</p:tagLst>
</file>

<file path=ppt/tags/tag13.xml><?xml version="1.0" encoding="utf-8"?>
<p:tagLst xmlns:a="http://schemas.openxmlformats.org/drawingml/2006/main" xmlns:r="http://schemas.openxmlformats.org/officeDocument/2006/relationships" xmlns:p="http://schemas.openxmlformats.org/presentationml/2006/main">
  <p:tag name="PA" val="v4.1.3"/>
</p:tagLst>
</file>

<file path=ppt/tags/tag14.xml><?xml version="1.0" encoding="utf-8"?>
<p:tagLst xmlns:a="http://schemas.openxmlformats.org/drawingml/2006/main" xmlns:r="http://schemas.openxmlformats.org/officeDocument/2006/relationships" xmlns:p="http://schemas.openxmlformats.org/presentationml/2006/main">
  <p:tag name="PA" val="v4.1.3"/>
</p:tagLst>
</file>

<file path=ppt/tags/tag15.xml><?xml version="1.0" encoding="utf-8"?>
<p:tagLst xmlns:a="http://schemas.openxmlformats.org/drawingml/2006/main" xmlns:r="http://schemas.openxmlformats.org/officeDocument/2006/relationships" xmlns:p="http://schemas.openxmlformats.org/presentationml/2006/main">
  <p:tag name="PA" val="v4.1.3"/>
</p:tagLst>
</file>

<file path=ppt/tags/tag16.xml><?xml version="1.0" encoding="utf-8"?>
<p:tagLst xmlns:a="http://schemas.openxmlformats.org/drawingml/2006/main" xmlns:r="http://schemas.openxmlformats.org/officeDocument/2006/relationships" xmlns:p="http://schemas.openxmlformats.org/presentationml/2006/main">
  <p:tag name="PA" val="v4.1.3"/>
</p:tagLst>
</file>

<file path=ppt/tags/tag17.xml><?xml version="1.0" encoding="utf-8"?>
<p:tagLst xmlns:a="http://schemas.openxmlformats.org/drawingml/2006/main" xmlns:r="http://schemas.openxmlformats.org/officeDocument/2006/relationships" xmlns:p="http://schemas.openxmlformats.org/presentationml/2006/main">
  <p:tag name="PA" val="v4.1.3"/>
</p:tagLst>
</file>

<file path=ppt/tags/tag18.xml><?xml version="1.0" encoding="utf-8"?>
<p:tagLst xmlns:a="http://schemas.openxmlformats.org/drawingml/2006/main" xmlns:r="http://schemas.openxmlformats.org/officeDocument/2006/relationships" xmlns:p="http://schemas.openxmlformats.org/presentationml/2006/main">
  <p:tag name="PA" val="v4.1.3"/>
</p:tagLst>
</file>

<file path=ppt/tags/tag19.xml><?xml version="1.0" encoding="utf-8"?>
<p:tagLst xmlns:a="http://schemas.openxmlformats.org/drawingml/2006/main" xmlns:r="http://schemas.openxmlformats.org/officeDocument/2006/relationships" xmlns:p="http://schemas.openxmlformats.org/presentationml/2006/main">
  <p:tag name="PA" val="v4.1.3"/>
</p:tagLst>
</file>

<file path=ppt/tags/tag2.xml><?xml version="1.0" encoding="utf-8"?>
<p:tagLst xmlns:a="http://schemas.openxmlformats.org/drawingml/2006/main" xmlns:r="http://schemas.openxmlformats.org/officeDocument/2006/relationships" xmlns:p="http://schemas.openxmlformats.org/presentationml/2006/main">
  <p:tag name="PA" val="v4.1.3"/>
</p:tagLst>
</file>

<file path=ppt/tags/tag20.xml><?xml version="1.0" encoding="utf-8"?>
<p:tagLst xmlns:a="http://schemas.openxmlformats.org/drawingml/2006/main" xmlns:r="http://schemas.openxmlformats.org/officeDocument/2006/relationships" xmlns:p="http://schemas.openxmlformats.org/presentationml/2006/main">
  <p:tag name="PA" val="v4.1.3"/>
</p:tagLst>
</file>

<file path=ppt/tags/tag21.xml><?xml version="1.0" encoding="utf-8"?>
<p:tagLst xmlns:a="http://schemas.openxmlformats.org/drawingml/2006/main" xmlns:r="http://schemas.openxmlformats.org/officeDocument/2006/relationships" xmlns:p="http://schemas.openxmlformats.org/presentationml/2006/main">
  <p:tag name="PA" val="v4.1.3"/>
</p:tagLst>
</file>

<file path=ppt/tags/tag22.xml><?xml version="1.0" encoding="utf-8"?>
<p:tagLst xmlns:a="http://schemas.openxmlformats.org/drawingml/2006/main" xmlns:r="http://schemas.openxmlformats.org/officeDocument/2006/relationships" xmlns:p="http://schemas.openxmlformats.org/presentationml/2006/main">
  <p:tag name="PA" val="v4.1.3"/>
</p:tagLst>
</file>

<file path=ppt/tags/tag23.xml><?xml version="1.0" encoding="utf-8"?>
<p:tagLst xmlns:a="http://schemas.openxmlformats.org/drawingml/2006/main" xmlns:r="http://schemas.openxmlformats.org/officeDocument/2006/relationships" xmlns:p="http://schemas.openxmlformats.org/presentationml/2006/main">
  <p:tag name="PA" val="v4.1.3"/>
</p:tagLst>
</file>

<file path=ppt/tags/tag24.xml><?xml version="1.0" encoding="utf-8"?>
<p:tagLst xmlns:a="http://schemas.openxmlformats.org/drawingml/2006/main" xmlns:r="http://schemas.openxmlformats.org/officeDocument/2006/relationships" xmlns:p="http://schemas.openxmlformats.org/presentationml/2006/main">
  <p:tag name="PA" val="v4.1.3"/>
</p:tagLst>
</file>

<file path=ppt/tags/tag25.xml><?xml version="1.0" encoding="utf-8"?>
<p:tagLst xmlns:a="http://schemas.openxmlformats.org/drawingml/2006/main" xmlns:r="http://schemas.openxmlformats.org/officeDocument/2006/relationships" xmlns:p="http://schemas.openxmlformats.org/presentationml/2006/main">
  <p:tag name="PA" val="v4.1.3"/>
</p:tagLst>
</file>

<file path=ppt/tags/tag26.xml><?xml version="1.0" encoding="utf-8"?>
<p:tagLst xmlns:a="http://schemas.openxmlformats.org/drawingml/2006/main" xmlns:r="http://schemas.openxmlformats.org/officeDocument/2006/relationships" xmlns:p="http://schemas.openxmlformats.org/presentationml/2006/main">
  <p:tag name="PA" val="v4.1.3"/>
</p:tagLst>
</file>

<file path=ppt/tags/tag3.xml><?xml version="1.0" encoding="utf-8"?>
<p:tagLst xmlns:a="http://schemas.openxmlformats.org/drawingml/2006/main" xmlns:r="http://schemas.openxmlformats.org/officeDocument/2006/relationships" xmlns:p="http://schemas.openxmlformats.org/presentationml/2006/main">
  <p:tag name="PA" val="v4.1.3"/>
</p:tagLst>
</file>

<file path=ppt/tags/tag4.xml><?xml version="1.0" encoding="utf-8"?>
<p:tagLst xmlns:a="http://schemas.openxmlformats.org/drawingml/2006/main" xmlns:r="http://schemas.openxmlformats.org/officeDocument/2006/relationships" xmlns:p="http://schemas.openxmlformats.org/presentationml/2006/main">
  <p:tag name="PA" val="v4.1.3"/>
</p:tagLst>
</file>

<file path=ppt/tags/tag5.xml><?xml version="1.0" encoding="utf-8"?>
<p:tagLst xmlns:a="http://schemas.openxmlformats.org/drawingml/2006/main" xmlns:r="http://schemas.openxmlformats.org/officeDocument/2006/relationships" xmlns:p="http://schemas.openxmlformats.org/presentationml/2006/main">
  <p:tag name="PA" val="v4.1.3"/>
</p:tagLst>
</file>

<file path=ppt/tags/tag6.xml><?xml version="1.0" encoding="utf-8"?>
<p:tagLst xmlns:a="http://schemas.openxmlformats.org/drawingml/2006/main" xmlns:r="http://schemas.openxmlformats.org/officeDocument/2006/relationships" xmlns:p="http://schemas.openxmlformats.org/presentationml/2006/main">
  <p:tag name="PA" val="v4.1.3"/>
</p:tagLst>
</file>

<file path=ppt/tags/tag7.xml><?xml version="1.0" encoding="utf-8"?>
<p:tagLst xmlns:a="http://schemas.openxmlformats.org/drawingml/2006/main" xmlns:r="http://schemas.openxmlformats.org/officeDocument/2006/relationships" xmlns:p="http://schemas.openxmlformats.org/presentationml/2006/main">
  <p:tag name="PA" val="v4.1.3"/>
</p:tagLst>
</file>

<file path=ppt/tags/tag8.xml><?xml version="1.0" encoding="utf-8"?>
<p:tagLst xmlns:a="http://schemas.openxmlformats.org/drawingml/2006/main" xmlns:r="http://schemas.openxmlformats.org/officeDocument/2006/relationships" xmlns:p="http://schemas.openxmlformats.org/presentationml/2006/main">
  <p:tag name="PA" val="v4.1.3"/>
</p:tagLst>
</file>

<file path=ppt/tags/tag9.xml><?xml version="1.0" encoding="utf-8"?>
<p:tagLst xmlns:a="http://schemas.openxmlformats.org/drawingml/2006/main" xmlns:r="http://schemas.openxmlformats.org/officeDocument/2006/relationships" xmlns:p="http://schemas.openxmlformats.org/presentationml/2006/main">
  <p:tag name="PA" val="v4.1.3"/>
</p:tagLst>
</file>

<file path=ppt/theme/theme1.xml><?xml version="1.0" encoding="utf-8"?>
<a:theme xmlns:a="http://schemas.openxmlformats.org/drawingml/2006/main" name="第一PPT，www.1ppt.com">
  <a:themeElements>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fontScheme name="y42uoye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0.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1.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2.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3.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4.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5.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6.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7.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8.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19.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0.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1.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2.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3.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4.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25.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3.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4.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5.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6.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7.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8.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ppt/theme/themeOverride9.xml><?xml version="1.0" encoding="utf-8"?>
<a:themeOverride xmlns:a="http://schemas.openxmlformats.org/drawingml/2006/main">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otalTime>1255</TotalTime>
  <Words>1977</Words>
  <Application>Microsoft Office PowerPoint</Application>
  <PresentationFormat>宽屏</PresentationFormat>
  <Paragraphs>199</Paragraphs>
  <Slides>26</Slides>
  <Notes>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26</vt:i4>
      </vt:variant>
    </vt:vector>
  </HeadingPairs>
  <TitlesOfParts>
    <vt:vector size="36"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41</cp:revision>
  <dcterms:created xsi:type="dcterms:W3CDTF">2021-05-18T15:55:52Z</dcterms:created>
  <dcterms:modified xsi:type="dcterms:W3CDTF">2023-02-03T01:25:08Z</dcterms:modified>
</cp:coreProperties>
</file>