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8" r:id="rId3"/>
  </p:sldMasterIdLst>
  <p:notesMasterIdLst>
    <p:notesMasterId r:id="rId28"/>
  </p:notesMasterIdLst>
  <p:sldIdLst>
    <p:sldId id="419" r:id="rId4"/>
    <p:sldId id="412" r:id="rId5"/>
    <p:sldId id="388" r:id="rId6"/>
    <p:sldId id="387" r:id="rId7"/>
    <p:sldId id="418" r:id="rId8"/>
    <p:sldId id="399" r:id="rId9"/>
    <p:sldId id="410" r:id="rId10"/>
    <p:sldId id="398" r:id="rId11"/>
    <p:sldId id="413" r:id="rId12"/>
    <p:sldId id="404" r:id="rId13"/>
    <p:sldId id="409" r:id="rId14"/>
    <p:sldId id="402" r:id="rId15"/>
    <p:sldId id="414" r:id="rId16"/>
    <p:sldId id="400" r:id="rId17"/>
    <p:sldId id="405" r:id="rId18"/>
    <p:sldId id="406" r:id="rId19"/>
    <p:sldId id="415" r:id="rId20"/>
    <p:sldId id="396" r:id="rId21"/>
    <p:sldId id="408" r:id="rId22"/>
    <p:sldId id="403" r:id="rId23"/>
    <p:sldId id="416" r:id="rId24"/>
    <p:sldId id="417" r:id="rId25"/>
    <p:sldId id="420" r:id="rId26"/>
    <p:sldId id="42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A2326"/>
    <a:srgbClr val="D222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showGuides="1">
      <p:cViewPr varScale="1">
        <p:scale>
          <a:sx n="108" d="100"/>
          <a:sy n="108" d="100"/>
        </p:scale>
        <p:origin x="654" y="11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16C3D-F43A-4708-8A67-F689D058A130}" type="datetimeFigureOut">
              <a:rPr lang="zh-CN" altLang="en-US" smtClean="0"/>
              <a:t>2023/2/2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F591F9-9857-48F1-BD11-6AC36C221090}" type="slidenum">
              <a:rPr lang="zh-CN" altLang="en-US" smtClean="0"/>
              <a:t>‹#›</a:t>
            </a:fld>
            <a:endParaRPr lang="zh-CN" altLang="en-US"/>
          </a:p>
        </p:txBody>
      </p:sp>
    </p:spTree>
    <p:extLst>
      <p:ext uri="{BB962C8B-B14F-4D97-AF65-F5344CB8AC3E}">
        <p14:creationId xmlns:p14="http://schemas.microsoft.com/office/powerpoint/2010/main" val="633955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29716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89096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589646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787380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736522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923113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832099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913647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36002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293340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56328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372891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81095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209669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24</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2919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49545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40994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31367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803717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31200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551070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07423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F1DF8838-2596-481A-81BD-BA549497E720}" type="datetimeFigureOut">
              <a:rPr lang="zh-CN" altLang="en-US"/>
              <a:pPr>
                <a:defRPr/>
              </a:pPr>
              <a:t>2023/2/2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F7507C5-9851-4EF6-82C9-5647805156C3}" type="slidenum">
              <a:rPr lang="zh-CN" altLang="en-US"/>
              <a:pPr>
                <a:defRPr/>
              </a:pPr>
              <a:t>‹#›</a:t>
            </a:fld>
            <a:endParaRPr lang="zh-CN" altLang="en-US"/>
          </a:p>
        </p:txBody>
      </p:sp>
    </p:spTree>
    <p:extLst>
      <p:ext uri="{BB962C8B-B14F-4D97-AF65-F5344CB8AC3E}">
        <p14:creationId xmlns:p14="http://schemas.microsoft.com/office/powerpoint/2010/main" val="2309701004"/>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6C6AEFD-D42C-445E-A078-69D256A721CC}" type="datetimeFigureOut">
              <a:rPr lang="zh-CN" altLang="en-US"/>
              <a:pPr>
                <a:defRPr/>
              </a:pPr>
              <a:t>2023/2/2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3B7A587-D83B-45BF-80B0-EB01029C5564}" type="slidenum">
              <a:rPr lang="zh-CN" altLang="en-US"/>
              <a:pPr>
                <a:defRPr/>
              </a:pPr>
              <a:t>‹#›</a:t>
            </a:fld>
            <a:endParaRPr lang="zh-CN" altLang="en-US"/>
          </a:p>
        </p:txBody>
      </p:sp>
    </p:spTree>
    <p:extLst>
      <p:ext uri="{BB962C8B-B14F-4D97-AF65-F5344CB8AC3E}">
        <p14:creationId xmlns:p14="http://schemas.microsoft.com/office/powerpoint/2010/main" val="3457301864"/>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FF3F2B87-989E-4F4D-A3D6-9B10DAD785BB}" type="datetimeFigureOut">
              <a:rPr lang="zh-CN" altLang="en-US"/>
              <a:pPr>
                <a:defRPr/>
              </a:pPr>
              <a:t>2023/2/2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8954EB6-7BED-43FD-8483-DCA0766CC830}" type="slidenum">
              <a:rPr lang="zh-CN" altLang="en-US"/>
              <a:pPr>
                <a:defRPr/>
              </a:pPr>
              <a:t>‹#›</a:t>
            </a:fld>
            <a:endParaRPr lang="zh-CN" altLang="en-US"/>
          </a:p>
        </p:txBody>
      </p:sp>
    </p:spTree>
    <p:extLst>
      <p:ext uri="{BB962C8B-B14F-4D97-AF65-F5344CB8AC3E}">
        <p14:creationId xmlns:p14="http://schemas.microsoft.com/office/powerpoint/2010/main" val="2927554347"/>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DDB09A5-729D-4B62-9A05-E166FB412201}" type="datetimeFigureOut">
              <a:rPr lang="zh-CN" altLang="en-US"/>
              <a:pPr>
                <a:defRPr/>
              </a:pPr>
              <a:t>2023/2/2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2A21541-2C8E-4FE7-AD01-6AECC40AD2EC}" type="slidenum">
              <a:rPr lang="zh-CN" altLang="en-US"/>
              <a:pPr>
                <a:defRPr/>
              </a:pPr>
              <a:t>‹#›</a:t>
            </a:fld>
            <a:endParaRPr lang="zh-CN" altLang="en-US"/>
          </a:p>
        </p:txBody>
      </p:sp>
    </p:spTree>
    <p:extLst>
      <p:ext uri="{BB962C8B-B14F-4D97-AF65-F5344CB8AC3E}">
        <p14:creationId xmlns:p14="http://schemas.microsoft.com/office/powerpoint/2010/main" val="1825769286"/>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pPr/>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pPr/>
              <a:t>‹#›</a:t>
            </a:fld>
            <a:endParaRPr lang="zh-CN" altLang="en-US"/>
          </a:p>
        </p:txBody>
      </p:sp>
    </p:spTree>
    <p:extLst>
      <p:ext uri="{BB962C8B-B14F-4D97-AF65-F5344CB8AC3E}">
        <p14:creationId xmlns:p14="http://schemas.microsoft.com/office/powerpoint/2010/main" val="2032459669"/>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93577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1301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388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2210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8823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745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239983"/>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247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0215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7174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217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2263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7271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4313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42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511762"/>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D170EC45-3C31-4C3D-8B77-22FF0C9AAD4A}" type="datetimeFigureOut">
              <a:rPr lang="zh-CN" altLang="en-US"/>
              <a:pPr>
                <a:defRPr/>
              </a:pPr>
              <a:t>2023/2/2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D4074A8-D729-49BB-A7BC-DB2359C77DB8}" type="slidenum">
              <a:rPr lang="zh-CN" altLang="en-US"/>
              <a:pPr>
                <a:defRPr/>
              </a:pPr>
              <a:t>‹#›</a:t>
            </a:fld>
            <a:endParaRPr lang="zh-CN" altLang="en-US"/>
          </a:p>
        </p:txBody>
      </p:sp>
    </p:spTree>
    <p:extLst>
      <p:ext uri="{BB962C8B-B14F-4D97-AF65-F5344CB8AC3E}">
        <p14:creationId xmlns:p14="http://schemas.microsoft.com/office/powerpoint/2010/main" val="1126916869"/>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36DE339D-55A7-444C-B9D1-1957295915E5}" type="datetimeFigureOut">
              <a:rPr lang="zh-CN" altLang="en-US"/>
              <a:pPr>
                <a:defRPr/>
              </a:pPr>
              <a:t>2023/2/2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CB3A32D-1FCD-4730-805F-780D3DD87911}" type="slidenum">
              <a:rPr lang="zh-CN" altLang="en-US"/>
              <a:pPr>
                <a:defRPr/>
              </a:pPr>
              <a:t>‹#›</a:t>
            </a:fld>
            <a:endParaRPr lang="zh-CN" altLang="en-US"/>
          </a:p>
        </p:txBody>
      </p:sp>
    </p:spTree>
    <p:extLst>
      <p:ext uri="{BB962C8B-B14F-4D97-AF65-F5344CB8AC3E}">
        <p14:creationId xmlns:p14="http://schemas.microsoft.com/office/powerpoint/2010/main" val="3322755393"/>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36DE339D-55A7-444C-B9D1-1957295915E5}" type="datetimeFigureOut">
              <a:rPr lang="zh-CN" altLang="en-US"/>
              <a:pPr>
                <a:defRPr/>
              </a:pPr>
              <a:t>2023/2/2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CB3A32D-1FCD-4730-805F-780D3DD87911}" type="slidenum">
              <a:rPr lang="zh-CN" altLang="en-US"/>
              <a:pPr>
                <a:defRPr/>
              </a:pPr>
              <a:t>‹#›</a:t>
            </a:fld>
            <a:endParaRPr lang="zh-CN" altLang="en-US"/>
          </a:p>
        </p:txBody>
      </p:sp>
      <p:sp>
        <p:nvSpPr>
          <p:cNvPr id="11" name="TextBox 10"/>
          <p:cNvSpPr txBox="1"/>
          <p:nvPr userDrawn="1"/>
        </p:nvSpPr>
        <p:spPr>
          <a:xfrm>
            <a:off x="3373647"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3920873788"/>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1942A674-53CD-422B-9892-C4EF0827967E}" type="datetimeFigureOut">
              <a:rPr lang="zh-CN" altLang="en-US"/>
              <a:pPr>
                <a:defRPr/>
              </a:pPr>
              <a:t>2023/2/2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AB350D4-CBC2-4A07-BB4A-B4CC231CE9C3}" type="slidenum">
              <a:rPr lang="zh-CN" altLang="en-US"/>
              <a:pPr>
                <a:defRPr/>
              </a:pPr>
              <a:t>‹#›</a:t>
            </a:fld>
            <a:endParaRPr lang="zh-CN" altLang="en-US"/>
          </a:p>
        </p:txBody>
      </p:sp>
    </p:spTree>
    <p:extLst>
      <p:ext uri="{BB962C8B-B14F-4D97-AF65-F5344CB8AC3E}">
        <p14:creationId xmlns:p14="http://schemas.microsoft.com/office/powerpoint/2010/main" val="1898701845"/>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95118EC-EDEF-4F9C-852D-0A464BD53A70}" type="datetimeFigureOut">
              <a:rPr lang="zh-CN" altLang="en-US"/>
              <a:pPr>
                <a:defRPr/>
              </a:pPr>
              <a:t>2023/2/2</a:t>
            </a:fld>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2CC5073-A55C-4F3C-8D7B-130473455D17}" type="slidenum">
              <a:rPr lang="zh-CN" altLang="en-US"/>
              <a:pPr>
                <a:defRPr/>
              </a:pPr>
              <a:t>‹#›</a:t>
            </a:fld>
            <a:endParaRPr lang="zh-CN" altLang="en-US"/>
          </a:p>
        </p:txBody>
      </p:sp>
      <p:pic>
        <p:nvPicPr>
          <p:cNvPr id="8" name="Picture 7"/>
          <p:cNvPicPr>
            <a:picLocks noChangeAspect="1"/>
          </p:cNvPicPr>
          <p:nvPr userDrawn="1"/>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685994792"/>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73165C5-19AB-4D7E-BF4E-8030D4BC8E07}" type="datetimeFigureOut">
              <a:rPr lang="zh-CN" altLang="en-US"/>
              <a:pPr>
                <a:defRPr/>
              </a:pPr>
              <a:t>2023/2/2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0C2AC4E-50CB-4334-996F-7EE8464BD267}" type="slidenum">
              <a:rPr lang="zh-CN" altLang="en-US"/>
              <a:pPr>
                <a:defRPr/>
              </a:pPr>
              <a:t>‹#›</a:t>
            </a:fld>
            <a:endParaRPr lang="zh-CN" altLang="en-US"/>
          </a:p>
        </p:txBody>
      </p:sp>
    </p:spTree>
    <p:extLst>
      <p:ext uri="{BB962C8B-B14F-4D97-AF65-F5344CB8AC3E}">
        <p14:creationId xmlns:p14="http://schemas.microsoft.com/office/powerpoint/2010/main" val="1583597970"/>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fontAlgn="auto">
              <a:spcBef>
                <a:spcPts val="0"/>
              </a:spcBef>
              <a:spcAft>
                <a:spcPts val="0"/>
              </a:spcAft>
              <a:defRPr sz="1600" smtClean="0">
                <a:solidFill>
                  <a:schemeClr val="tx1">
                    <a:tint val="75000"/>
                  </a:schemeClr>
                </a:solidFill>
                <a:latin typeface="+mn-lt"/>
                <a:ea typeface="+mn-ea"/>
              </a:defRPr>
            </a:lvl1pPr>
          </a:lstStyle>
          <a:p>
            <a:pPr>
              <a:defRPr/>
            </a:pPr>
            <a:fld id="{BCA76A6C-E1BF-41A9-90D8-1F55C472F0D3}" type="datetimeFigureOut">
              <a:rPr lang="zh-CN" altLang="en-US"/>
              <a:pPr>
                <a:defRPr/>
              </a:pPr>
              <a:t>2023/2/2</a:t>
            </a:fld>
            <a:endParaRPr lang="zh-CN" altLang="en-US"/>
          </a:p>
        </p:txBody>
      </p:sp>
      <p:sp>
        <p:nvSpPr>
          <p:cNvPr id="5" name="页脚占位符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fontAlgn="auto">
              <a:spcBef>
                <a:spcPts val="0"/>
              </a:spcBef>
              <a:spcAft>
                <a:spcPts val="0"/>
              </a:spcAft>
              <a:defRPr sz="1600" smtClean="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fontAlgn="auto">
              <a:spcBef>
                <a:spcPts val="0"/>
              </a:spcBef>
              <a:spcAft>
                <a:spcPts val="0"/>
              </a:spcAft>
              <a:defRPr sz="1600" smtClean="0">
                <a:solidFill>
                  <a:schemeClr val="tx1">
                    <a:tint val="75000"/>
                  </a:schemeClr>
                </a:solidFill>
                <a:latin typeface="+mn-lt"/>
                <a:ea typeface="+mn-ea"/>
              </a:defRPr>
            </a:lvl1pPr>
          </a:lstStyle>
          <a:p>
            <a:pPr>
              <a:defRPr/>
            </a:pPr>
            <a:fld id="{4AC6EAE7-8652-497A-B0B9-2516C5BD65FF}" type="slidenum">
              <a:rPr lang="zh-CN" altLang="en-US"/>
              <a:pPr>
                <a:defRPr/>
              </a:pPr>
              <a:t>‹#›</a:t>
            </a:fld>
            <a:endParaRPr lang="zh-CN" altLang="en-US"/>
          </a:p>
        </p:txBody>
      </p:sp>
      <p:pic>
        <p:nvPicPr>
          <p:cNvPr id="7" name="图片 6"/>
          <p:cNvPicPr>
            <a:picLocks noChangeAspect="1"/>
          </p:cNvPicPr>
          <p:nvPr userDrawn="1"/>
        </p:nvPicPr>
        <p:blipFill>
          <a:blip r:embed="rId15" cstate="screen">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gradFill flip="none" rotWithShape="1">
            <a:gsLst>
              <a:gs pos="0">
                <a:schemeClr val="bg1">
                  <a:alpha val="55000"/>
                </a:schemeClr>
              </a:gs>
              <a:gs pos="71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Tree>
    <p:extLst>
      <p:ext uri="{BB962C8B-B14F-4D97-AF65-F5344CB8AC3E}">
        <p14:creationId xmlns:p14="http://schemas.microsoft.com/office/powerpoint/2010/main" val="3049159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3" r:id="rId6"/>
    <p:sldLayoutId id="2147483666" r:id="rId7"/>
    <p:sldLayoutId id="2147483667" r:id="rId8"/>
    <p:sldLayoutId id="2147483668" r:id="rId9"/>
    <p:sldLayoutId id="2147483669" r:id="rId10"/>
    <p:sldLayoutId id="2147483670" r:id="rId11"/>
    <p:sldLayoutId id="2147483671" r:id="rId12"/>
    <p:sldLayoutId id="2147483672" r:id="rId13"/>
  </p:sldLayoutIdLst>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txStyles>
    <p:titleStyle>
      <a:lvl1pPr algn="ctr" rtl="0" fontAlgn="base">
        <a:spcBef>
          <a:spcPct val="0"/>
        </a:spcBef>
        <a:spcAft>
          <a:spcPct val="0"/>
        </a:spcAft>
        <a:defRPr sz="5865" kern="1200">
          <a:solidFill>
            <a:schemeClr val="tx1"/>
          </a:solidFill>
          <a:latin typeface="+mj-lt"/>
          <a:ea typeface="+mj-ea"/>
          <a:cs typeface="+mj-cs"/>
        </a:defRPr>
      </a:lvl1pPr>
      <a:lvl2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9pPr>
    </p:titleStyle>
    <p:bodyStyle>
      <a:lvl1pPr marL="457200" indent="-457200" algn="l" rtl="0" fontAlgn="base">
        <a:spcBef>
          <a:spcPct val="2000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fontAlgn="base">
        <a:spcBef>
          <a:spcPct val="2000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2825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70513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29645" y="1124745"/>
            <a:ext cx="12250452" cy="4032448"/>
          </a:xfrm>
          <a:prstGeom prst="rect">
            <a:avLst/>
          </a:prstGeom>
          <a:solidFill>
            <a:srgbClr val="CA232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5" name="Picture 2"/>
          <p:cNvPicPr>
            <a:picLocks noChangeAspect="1" noChangeArrowheads="1"/>
          </p:cNvPicPr>
          <p:nvPr/>
        </p:nvPicPr>
        <p:blipFill>
          <a:blip r:embed="rId4"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29210" y="1681063"/>
            <a:ext cx="12231370" cy="2736304"/>
          </a:xfrm>
          <a:prstGeom prst="rect">
            <a:avLst/>
          </a:prstGeom>
          <a:solidFill>
            <a:srgbClr val="3131DB"/>
          </a:solidFill>
          <a:ln w="9525">
            <a:noFill/>
            <a:miter lim="800000"/>
            <a:headEnd/>
            <a:tailEnd/>
          </a:ln>
          <a:effectLst>
            <a:outerShdw blurRad="25400" dist="38100" dir="2700000" algn="tl" rotWithShape="0">
              <a:prstClr val="black">
                <a:alpha val="30000"/>
              </a:prstClr>
            </a:outerShdw>
          </a:effectLst>
        </p:spPr>
      </p:pic>
      <p:sp>
        <p:nvSpPr>
          <p:cNvPr id="4" name="TextBox 7"/>
          <p:cNvSpPr>
            <a:spLocks noChangeArrowheads="1"/>
          </p:cNvSpPr>
          <p:nvPr/>
        </p:nvSpPr>
        <p:spPr bwMode="auto">
          <a:xfrm>
            <a:off x="1726059" y="2222623"/>
            <a:ext cx="87495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720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新员工转正述职报告</a:t>
            </a:r>
          </a:p>
        </p:txBody>
      </p:sp>
      <p:cxnSp>
        <p:nvCxnSpPr>
          <p:cNvPr id="5" name="直接连接符 4"/>
          <p:cNvCxnSpPr/>
          <p:nvPr/>
        </p:nvCxnSpPr>
        <p:spPr>
          <a:xfrm>
            <a:off x="2495600" y="6274406"/>
            <a:ext cx="1878965" cy="14605"/>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815665" y="6292144"/>
            <a:ext cx="1878965" cy="14605"/>
          </a:xfrm>
          <a:prstGeom prst="line">
            <a:avLst/>
          </a:prstGeom>
          <a:ln>
            <a:solidFill>
              <a:schemeClr val="tx1">
                <a:lumMod val="75000"/>
                <a:lumOff val="2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文本框 25"/>
          <p:cNvSpPr txBox="1"/>
          <p:nvPr/>
        </p:nvSpPr>
        <p:spPr>
          <a:xfrm>
            <a:off x="3268980" y="4602614"/>
            <a:ext cx="55269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547" normalizeH="0" baseline="0" noProof="0" dirty="0">
                <a:ln>
                  <a:noFill/>
                </a:ln>
                <a:solidFill>
                  <a:prstClr val="white"/>
                </a:solidFill>
                <a:effectLst/>
                <a:uLnTx/>
                <a:uFillTx/>
                <a:cs typeface="+mn-ea"/>
                <a:sym typeface="+mn-lt"/>
              </a:rPr>
              <a:t>这是一个全新的开始 </a:t>
            </a:r>
            <a:r>
              <a:rPr kumimoji="0" lang="en-US" altLang="zh-CN" sz="1600" b="0" i="0" u="none" strike="noStrike" kern="1200" cap="none" spc="547" normalizeH="0" baseline="0" noProof="0" dirty="0">
                <a:ln>
                  <a:noFill/>
                </a:ln>
                <a:solidFill>
                  <a:prstClr val="white"/>
                </a:solidFill>
                <a:effectLst/>
                <a:uLnTx/>
                <a:uFillTx/>
                <a:cs typeface="+mn-ea"/>
                <a:sym typeface="+mn-lt"/>
              </a:rPr>
              <a:t>·  </a:t>
            </a:r>
            <a:r>
              <a:rPr kumimoji="0" lang="zh-CN" altLang="en-US" sz="1600" b="0" i="0" u="none" strike="noStrike" kern="1200" cap="none" spc="547" normalizeH="0" baseline="0" noProof="0" dirty="0">
                <a:ln>
                  <a:noFill/>
                </a:ln>
                <a:solidFill>
                  <a:prstClr val="white"/>
                </a:solidFill>
                <a:effectLst/>
                <a:uLnTx/>
                <a:uFillTx/>
                <a:cs typeface="+mn-ea"/>
                <a:sym typeface="+mn-lt"/>
              </a:rPr>
              <a:t>开始一段新的旅程</a:t>
            </a:r>
          </a:p>
        </p:txBody>
      </p:sp>
      <p:sp>
        <p:nvSpPr>
          <p:cNvPr id="13" name="文本框 25"/>
          <p:cNvSpPr txBox="1"/>
          <p:nvPr/>
        </p:nvSpPr>
        <p:spPr>
          <a:xfrm>
            <a:off x="2904697" y="5373216"/>
            <a:ext cx="6381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300" normalizeH="0" baseline="0" noProof="0" dirty="0">
                <a:ln>
                  <a:noFill/>
                </a:ln>
                <a:solidFill>
                  <a:srgbClr val="404040"/>
                </a:solidFill>
                <a:effectLst/>
                <a:uLnTx/>
                <a:uFillTx/>
                <a:cs typeface="+mn-ea"/>
                <a:sym typeface="+mn-lt"/>
              </a:rPr>
              <a:t>PLEASE ENTER THE CONTENTPLEASE ENTER THE CONTENTPLEASE ENTER THE CONTENTPLEASE ENTER THE CONTENT</a:t>
            </a:r>
            <a:r>
              <a:rPr lang="zh-CN" altLang="en-US" sz="800" spc="300" dirty="0">
                <a:solidFill>
                  <a:srgbClr val="404040"/>
                </a:solidFill>
                <a:cs typeface="+mn-ea"/>
                <a:sym typeface="+mn-lt"/>
              </a:rPr>
              <a:t> </a:t>
            </a:r>
            <a:r>
              <a:rPr kumimoji="0" lang="en-US" altLang="zh-CN" sz="800" b="0" i="0" u="none" strike="noStrike" kern="1200" cap="none" spc="300" normalizeH="0" baseline="0" noProof="0" dirty="0">
                <a:ln>
                  <a:noFill/>
                </a:ln>
                <a:solidFill>
                  <a:srgbClr val="404040"/>
                </a:solidFill>
                <a:effectLst/>
                <a:uLnTx/>
                <a:uFillTx/>
                <a:cs typeface="+mn-ea"/>
                <a:sym typeface="+mn-lt"/>
              </a:rPr>
              <a:t>PLEASE ENTER THE CONTENTPLEASE ENTER THE CONTENT</a:t>
            </a:r>
            <a:endParaRPr kumimoji="0" lang="zh-CN" altLang="en-US" sz="800" b="0" i="0" u="none" strike="noStrike" kern="1200" cap="none" spc="300" normalizeH="0" baseline="0" noProof="0" dirty="0">
              <a:ln>
                <a:noFill/>
              </a:ln>
              <a:solidFill>
                <a:srgbClr val="404040"/>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 b="0" i="0" u="none" strike="noStrike" kern="1200" cap="none" spc="300" normalizeH="0" baseline="0" noProof="0" dirty="0">
              <a:ln>
                <a:noFill/>
              </a:ln>
              <a:solidFill>
                <a:srgbClr val="404040"/>
              </a:solidFill>
              <a:effectLst/>
              <a:uLnTx/>
              <a:uFillTx/>
              <a:cs typeface="+mn-ea"/>
              <a:sym typeface="+mn-lt"/>
            </a:endParaRPr>
          </a:p>
        </p:txBody>
      </p:sp>
      <p:grpSp>
        <p:nvGrpSpPr>
          <p:cNvPr id="3" name="组合 2">
            <a:extLst>
              <a:ext uri="{FF2B5EF4-FFF2-40B4-BE49-F238E27FC236}">
                <a16:creationId xmlns="" xmlns:a16="http://schemas.microsoft.com/office/drawing/2014/main" id="{4452F098-39F6-4787-A3E0-9580038D578D}"/>
              </a:ext>
            </a:extLst>
          </p:cNvPr>
          <p:cNvGrpSpPr/>
          <p:nvPr/>
        </p:nvGrpSpPr>
        <p:grpSpPr>
          <a:xfrm>
            <a:off x="4374565" y="6145559"/>
            <a:ext cx="3441100" cy="307777"/>
            <a:chOff x="4215954" y="6332061"/>
            <a:chExt cx="3441100" cy="307777"/>
          </a:xfrm>
        </p:grpSpPr>
        <p:sp>
          <p:nvSpPr>
            <p:cNvPr id="12" name="文本框 25"/>
            <p:cNvSpPr txBox="1"/>
            <p:nvPr/>
          </p:nvSpPr>
          <p:spPr>
            <a:xfrm>
              <a:off x="4215954" y="6332061"/>
              <a:ext cx="172101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述职人</a:t>
              </a:r>
              <a:r>
                <a:rPr kumimoji="0" lang="zh-CN" altLang="en-US" sz="1400" b="0" i="0" u="none" strike="noStrike" kern="1200" cap="none" spc="0" normalizeH="0" baseline="0" noProof="0" dirty="0" smtClean="0">
                  <a:ln>
                    <a:noFill/>
                  </a:ln>
                  <a:solidFill>
                    <a:prstClr val="black">
                      <a:lumMod val="75000"/>
                      <a:lumOff val="25000"/>
                    </a:prstClr>
                  </a:solidFill>
                  <a:effectLst/>
                  <a:uLnTx/>
                  <a:uFillTx/>
                  <a:cs typeface="+mn-ea"/>
                  <a:sym typeface="+mn-lt"/>
                </a:rPr>
                <a:t>：优品</a:t>
              </a:r>
              <a:r>
                <a:rPr kumimoji="0" lang="en-US" altLang="zh-CN" sz="1400" b="0" i="0" u="none" strike="noStrike" kern="1200" cap="none" spc="0" normalizeH="0" baseline="0" noProof="0" dirty="0" smtClean="0">
                  <a:ln>
                    <a:noFill/>
                  </a:ln>
                  <a:solidFill>
                    <a:prstClr val="black">
                      <a:lumMod val="75000"/>
                      <a:lumOff val="25000"/>
                    </a:prstClr>
                  </a:solidFill>
                  <a:effectLst/>
                  <a:uLnTx/>
                  <a:uFillTx/>
                  <a:cs typeface="+mn-ea"/>
                  <a:sym typeface="+mn-lt"/>
                </a:rPr>
                <a:t>PPT</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4" name="文本框 25">
              <a:extLst>
                <a:ext uri="{FF2B5EF4-FFF2-40B4-BE49-F238E27FC236}">
                  <a16:creationId xmlns="" xmlns:a16="http://schemas.microsoft.com/office/drawing/2014/main" id="{2A5FC948-2E60-45D5-8CD8-E7A7240FD3DA}"/>
                </a:ext>
              </a:extLst>
            </p:cNvPr>
            <p:cNvSpPr txBox="1"/>
            <p:nvPr/>
          </p:nvSpPr>
          <p:spPr>
            <a:xfrm>
              <a:off x="5911588" y="6332061"/>
              <a:ext cx="174546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时间：</a:t>
              </a:r>
              <a:r>
                <a:rPr kumimoji="0" lang="en-US" altLang="zh-CN" sz="1400" b="0" i="0" u="none" strike="noStrike" kern="1200" cap="none" spc="0" normalizeH="0" baseline="0" noProof="0" dirty="0" smtClean="0">
                  <a:ln>
                    <a:noFill/>
                  </a:ln>
                  <a:solidFill>
                    <a:prstClr val="black">
                      <a:lumMod val="75000"/>
                      <a:lumOff val="25000"/>
                    </a:prstClr>
                  </a:solidFill>
                  <a:effectLst/>
                  <a:uLnTx/>
                  <a:uFillTx/>
                  <a:cs typeface="+mn-ea"/>
                  <a:sym typeface="+mn-lt"/>
                </a:rPr>
                <a:t>20XX.X.XX</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sp>
        <p:nvSpPr>
          <p:cNvPr id="15" name="TextBox 7">
            <a:extLst>
              <a:ext uri="{FF2B5EF4-FFF2-40B4-BE49-F238E27FC236}">
                <a16:creationId xmlns="" xmlns:a16="http://schemas.microsoft.com/office/drawing/2014/main" id="{55CB97F1-EEB1-4954-85AC-4EB3A89E7D62}"/>
              </a:ext>
            </a:extLst>
          </p:cNvPr>
          <p:cNvSpPr>
            <a:spLocks noChangeArrowheads="1"/>
          </p:cNvSpPr>
          <p:nvPr/>
        </p:nvSpPr>
        <p:spPr bwMode="auto">
          <a:xfrm>
            <a:off x="2230390" y="3704991"/>
            <a:ext cx="77662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400" normalizeH="0" baseline="0" noProof="0" dirty="0">
                <a:ln>
                  <a:noFill/>
                </a:ln>
                <a:solidFill>
                  <a:prstClr val="white"/>
                </a:solidFill>
                <a:effectLst/>
                <a:uLnTx/>
                <a:uFillTx/>
                <a:cs typeface="+mn-ea"/>
                <a:sym typeface="+mn-lt"/>
              </a:rPr>
              <a:t>NEW EMPLOYEE REPORTING REPORT</a:t>
            </a:r>
            <a:endParaRPr kumimoji="0" lang="zh-CN" altLang="en-US" b="0" i="0" u="none" strike="noStrike" kern="1200" cap="none" spc="40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573306636"/>
      </p:ext>
    </p:extLst>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12" fill="hold" grpId="0" nodeType="withEffect">
                                  <p:stCondLst>
                                    <p:cond delay="0"/>
                                  </p:stCondLst>
                                  <p:iterate type="lt">
                                    <p:tmPct val="13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279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ppt_x"/>
                                          </p:val>
                                        </p:tav>
                                        <p:tav tm="100000">
                                          <p:val>
                                            <p:strVal val="#ppt_x"/>
                                          </p:val>
                                        </p:tav>
                                      </p:tavLst>
                                    </p:anim>
                                    <p:anim calcmode="lin" valueType="num">
                                      <p:cBhvr additive="base">
                                        <p:cTn id="21" dur="10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ppt_x"/>
                                          </p:val>
                                        </p:tav>
                                        <p:tav tm="100000">
                                          <p:val>
                                            <p:strVal val="#ppt_x"/>
                                          </p:val>
                                        </p:tav>
                                      </p:tavLst>
                                    </p:anim>
                                    <p:anim calcmode="lin" valueType="num">
                                      <p:cBhvr additive="base">
                                        <p:cTn id="25" dur="10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iterate type="lt">
                                    <p:tmPct val="13000"/>
                                  </p:iterate>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1000" fill="hold"/>
                                        <p:tgtEl>
                                          <p:spTgt spid="15"/>
                                        </p:tgtEl>
                                        <p:attrNameLst>
                                          <p:attrName>ppt_x</p:attrName>
                                        </p:attrNameLst>
                                      </p:cBhvr>
                                      <p:tavLst>
                                        <p:tav tm="0">
                                          <p:val>
                                            <p:strVal val="0-#ppt_w/2"/>
                                          </p:val>
                                        </p:tav>
                                        <p:tav tm="100000">
                                          <p:val>
                                            <p:strVal val="#ppt_x"/>
                                          </p:val>
                                        </p:tav>
                                      </p:tavLst>
                                    </p:anim>
                                    <p:anim calcmode="lin" valueType="num">
                                      <p:cBhvr additive="base">
                                        <p:cTn id="37"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11" grpId="0"/>
      <p:bldP spid="13"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1818005" cy="504190"/>
          </a:xfrm>
        </p:spPr>
        <p:txBody>
          <a:bodyPr/>
          <a:lstStyle/>
          <a:p>
            <a:r>
              <a:rPr lang="zh-CN" altLang="en-US" sz="2800" dirty="0">
                <a:latin typeface="+mn-lt"/>
                <a:ea typeface="+mn-ea"/>
                <a:cs typeface="+mn-ea"/>
                <a:sym typeface="+mn-lt"/>
              </a:rPr>
              <a:t>自身优点</a:t>
            </a:r>
          </a:p>
        </p:txBody>
      </p:sp>
      <p:grpSp>
        <p:nvGrpSpPr>
          <p:cNvPr id="3" name="Group 36"/>
          <p:cNvGrpSpPr/>
          <p:nvPr/>
        </p:nvGrpSpPr>
        <p:grpSpPr>
          <a:xfrm>
            <a:off x="3704831" y="1376883"/>
            <a:ext cx="4709592" cy="4709592"/>
            <a:chOff x="2438401" y="1847850"/>
            <a:chExt cx="4267200" cy="4267200"/>
          </a:xfrm>
        </p:grpSpPr>
        <p:sp>
          <p:nvSpPr>
            <p:cNvPr id="11" name="Freeform 202"/>
            <p:cNvSpPr>
              <a:spLocks noEditPoints="1"/>
            </p:cNvSpPr>
            <p:nvPr/>
          </p:nvSpPr>
          <p:spPr bwMode="auto">
            <a:xfrm>
              <a:off x="2438401" y="1847850"/>
              <a:ext cx="4267200" cy="4267200"/>
            </a:xfrm>
            <a:custGeom>
              <a:avLst/>
              <a:gdLst>
                <a:gd name="T0" fmla="*/ 672 w 1344"/>
                <a:gd name="T1" fmla="*/ 1344 h 1344"/>
                <a:gd name="T2" fmla="*/ 0 w 1344"/>
                <a:gd name="T3" fmla="*/ 672 h 1344"/>
                <a:gd name="T4" fmla="*/ 672 w 1344"/>
                <a:gd name="T5" fmla="*/ 0 h 1344"/>
                <a:gd name="T6" fmla="*/ 1344 w 1344"/>
                <a:gd name="T7" fmla="*/ 672 h 1344"/>
                <a:gd name="T8" fmla="*/ 672 w 1344"/>
                <a:gd name="T9" fmla="*/ 1344 h 1344"/>
                <a:gd name="T10" fmla="*/ 672 w 1344"/>
                <a:gd name="T11" fmla="*/ 40 h 1344"/>
                <a:gd name="T12" fmla="*/ 40 w 1344"/>
                <a:gd name="T13" fmla="*/ 672 h 1344"/>
                <a:gd name="T14" fmla="*/ 672 w 1344"/>
                <a:gd name="T15" fmla="*/ 1304 h 1344"/>
                <a:gd name="T16" fmla="*/ 1304 w 1344"/>
                <a:gd name="T17" fmla="*/ 672 h 1344"/>
                <a:gd name="T18" fmla="*/ 672 w 1344"/>
                <a:gd name="T19" fmla="*/ 4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4" h="1344">
                  <a:moveTo>
                    <a:pt x="672" y="1344"/>
                  </a:moveTo>
                  <a:cubicBezTo>
                    <a:pt x="301" y="1344"/>
                    <a:pt x="0" y="1042"/>
                    <a:pt x="0" y="672"/>
                  </a:cubicBezTo>
                  <a:cubicBezTo>
                    <a:pt x="0" y="301"/>
                    <a:pt x="301" y="0"/>
                    <a:pt x="672" y="0"/>
                  </a:cubicBezTo>
                  <a:cubicBezTo>
                    <a:pt x="1043" y="0"/>
                    <a:pt x="1344" y="301"/>
                    <a:pt x="1344" y="672"/>
                  </a:cubicBezTo>
                  <a:cubicBezTo>
                    <a:pt x="1344" y="1042"/>
                    <a:pt x="1043" y="1344"/>
                    <a:pt x="672" y="1344"/>
                  </a:cubicBezTo>
                  <a:close/>
                  <a:moveTo>
                    <a:pt x="672" y="40"/>
                  </a:moveTo>
                  <a:cubicBezTo>
                    <a:pt x="324" y="40"/>
                    <a:pt x="40" y="323"/>
                    <a:pt x="40" y="672"/>
                  </a:cubicBezTo>
                  <a:cubicBezTo>
                    <a:pt x="40" y="1020"/>
                    <a:pt x="324" y="1304"/>
                    <a:pt x="672" y="1304"/>
                  </a:cubicBezTo>
                  <a:cubicBezTo>
                    <a:pt x="1020" y="1304"/>
                    <a:pt x="1304" y="1020"/>
                    <a:pt x="1304" y="672"/>
                  </a:cubicBezTo>
                  <a:cubicBezTo>
                    <a:pt x="1304" y="323"/>
                    <a:pt x="1020" y="40"/>
                    <a:pt x="672" y="40"/>
                  </a:cubicBezTo>
                  <a:close/>
                </a:path>
              </a:pathLst>
            </a:custGeom>
            <a:solidFill>
              <a:schemeClr val="bg1">
                <a:alpha val="10000"/>
              </a:schemeClr>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2" name="Freeform 203"/>
            <p:cNvSpPr>
              <a:spLocks noEditPoints="1"/>
            </p:cNvSpPr>
            <p:nvPr/>
          </p:nvSpPr>
          <p:spPr bwMode="auto">
            <a:xfrm>
              <a:off x="3267076" y="2676525"/>
              <a:ext cx="2609850" cy="2609850"/>
            </a:xfrm>
            <a:custGeom>
              <a:avLst/>
              <a:gdLst>
                <a:gd name="T0" fmla="*/ 411 w 822"/>
                <a:gd name="T1" fmla="*/ 822 h 822"/>
                <a:gd name="T2" fmla="*/ 0 w 822"/>
                <a:gd name="T3" fmla="*/ 411 h 822"/>
                <a:gd name="T4" fmla="*/ 411 w 822"/>
                <a:gd name="T5" fmla="*/ 0 h 822"/>
                <a:gd name="T6" fmla="*/ 822 w 822"/>
                <a:gd name="T7" fmla="*/ 411 h 822"/>
                <a:gd name="T8" fmla="*/ 411 w 822"/>
                <a:gd name="T9" fmla="*/ 822 h 822"/>
                <a:gd name="T10" fmla="*/ 411 w 822"/>
                <a:gd name="T11" fmla="*/ 40 h 822"/>
                <a:gd name="T12" fmla="*/ 40 w 822"/>
                <a:gd name="T13" fmla="*/ 411 h 822"/>
                <a:gd name="T14" fmla="*/ 411 w 822"/>
                <a:gd name="T15" fmla="*/ 782 h 822"/>
                <a:gd name="T16" fmla="*/ 782 w 822"/>
                <a:gd name="T17" fmla="*/ 411 h 822"/>
                <a:gd name="T18" fmla="*/ 411 w 822"/>
                <a:gd name="T19" fmla="*/ 4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2" h="822">
                  <a:moveTo>
                    <a:pt x="411" y="822"/>
                  </a:moveTo>
                  <a:cubicBezTo>
                    <a:pt x="184" y="822"/>
                    <a:pt x="0" y="638"/>
                    <a:pt x="0" y="411"/>
                  </a:cubicBezTo>
                  <a:cubicBezTo>
                    <a:pt x="0" y="184"/>
                    <a:pt x="184" y="0"/>
                    <a:pt x="411" y="0"/>
                  </a:cubicBezTo>
                  <a:cubicBezTo>
                    <a:pt x="638" y="0"/>
                    <a:pt x="822" y="184"/>
                    <a:pt x="822" y="411"/>
                  </a:cubicBezTo>
                  <a:cubicBezTo>
                    <a:pt x="822" y="638"/>
                    <a:pt x="638" y="822"/>
                    <a:pt x="411" y="822"/>
                  </a:cubicBezTo>
                  <a:close/>
                  <a:moveTo>
                    <a:pt x="411" y="40"/>
                  </a:moveTo>
                  <a:cubicBezTo>
                    <a:pt x="206" y="40"/>
                    <a:pt x="40" y="206"/>
                    <a:pt x="40" y="411"/>
                  </a:cubicBezTo>
                  <a:cubicBezTo>
                    <a:pt x="40" y="616"/>
                    <a:pt x="206" y="782"/>
                    <a:pt x="411" y="782"/>
                  </a:cubicBezTo>
                  <a:cubicBezTo>
                    <a:pt x="616" y="782"/>
                    <a:pt x="782" y="616"/>
                    <a:pt x="782" y="411"/>
                  </a:cubicBezTo>
                  <a:cubicBezTo>
                    <a:pt x="782" y="206"/>
                    <a:pt x="616" y="40"/>
                    <a:pt x="411" y="40"/>
                  </a:cubicBezTo>
                  <a:close/>
                </a:path>
              </a:pathLst>
            </a:custGeom>
            <a:solidFill>
              <a:schemeClr val="bg1">
                <a:alpha val="10000"/>
              </a:schemeClr>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5" name="Group 49"/>
          <p:cNvGrpSpPr/>
          <p:nvPr/>
        </p:nvGrpSpPr>
        <p:grpSpPr>
          <a:xfrm>
            <a:off x="3846374" y="1953867"/>
            <a:ext cx="2112350" cy="1778986"/>
            <a:chOff x="2346326" y="2073275"/>
            <a:chExt cx="2152650" cy="1812925"/>
          </a:xfrm>
        </p:grpSpPr>
        <p:sp>
          <p:nvSpPr>
            <p:cNvPr id="15" name="TextBox 26"/>
            <p:cNvSpPr txBox="1"/>
            <p:nvPr/>
          </p:nvSpPr>
          <p:spPr>
            <a:xfrm>
              <a:off x="3892106" y="3343979"/>
              <a:ext cx="535878" cy="235236"/>
            </a:xfrm>
            <a:prstGeom prst="rect">
              <a:avLst/>
            </a:prstGeom>
            <a:noFill/>
          </p:spPr>
          <p:txBody>
            <a:bodyPr wrap="square" lIns="0" tIns="0" rIns="0" bIns="0"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D22226"/>
                  </a:solidFill>
                  <a:effectLst/>
                  <a:uLnTx/>
                  <a:uFillTx/>
                  <a:cs typeface="+mn-ea"/>
                  <a:sym typeface="+mn-lt"/>
                </a:rPr>
                <a:t>1</a:t>
              </a:r>
            </a:p>
          </p:txBody>
        </p:sp>
        <p:sp>
          <p:nvSpPr>
            <p:cNvPr id="16" name="Freeform 205"/>
            <p:cNvSpPr>
              <a:spLocks noEditPoints="1"/>
            </p:cNvSpPr>
            <p:nvPr/>
          </p:nvSpPr>
          <p:spPr bwMode="auto">
            <a:xfrm>
              <a:off x="2346326" y="2073275"/>
              <a:ext cx="2152650" cy="1812925"/>
            </a:xfrm>
            <a:custGeom>
              <a:avLst/>
              <a:gdLst>
                <a:gd name="T0" fmla="*/ 663 w 678"/>
                <a:gd name="T1" fmla="*/ 379 h 571"/>
                <a:gd name="T2" fmla="*/ 586 w 678"/>
                <a:gd name="T3" fmla="*/ 334 h 571"/>
                <a:gd name="T4" fmla="*/ 556 w 678"/>
                <a:gd name="T5" fmla="*/ 334 h 571"/>
                <a:gd name="T6" fmla="*/ 504 w 678"/>
                <a:gd name="T7" fmla="*/ 364 h 571"/>
                <a:gd name="T8" fmla="*/ 474 w 678"/>
                <a:gd name="T9" fmla="*/ 364 h 571"/>
                <a:gd name="T10" fmla="*/ 454 w 678"/>
                <a:gd name="T11" fmla="*/ 352 h 571"/>
                <a:gd name="T12" fmla="*/ 439 w 678"/>
                <a:gd name="T13" fmla="*/ 326 h 571"/>
                <a:gd name="T14" fmla="*/ 439 w 678"/>
                <a:gd name="T15" fmla="*/ 150 h 571"/>
                <a:gd name="T16" fmla="*/ 414 w 678"/>
                <a:gd name="T17" fmla="*/ 106 h 571"/>
                <a:gd name="T18" fmla="*/ 244 w 678"/>
                <a:gd name="T19" fmla="*/ 9 h 571"/>
                <a:gd name="T20" fmla="*/ 194 w 678"/>
                <a:gd name="T21" fmla="*/ 9 h 571"/>
                <a:gd name="T22" fmla="*/ 25 w 678"/>
                <a:gd name="T23" fmla="*/ 106 h 571"/>
                <a:gd name="T24" fmla="*/ 0 w 678"/>
                <a:gd name="T25" fmla="*/ 150 h 571"/>
                <a:gd name="T26" fmla="*/ 0 w 678"/>
                <a:gd name="T27" fmla="*/ 345 h 571"/>
                <a:gd name="T28" fmla="*/ 25 w 678"/>
                <a:gd name="T29" fmla="*/ 388 h 571"/>
                <a:gd name="T30" fmla="*/ 194 w 678"/>
                <a:gd name="T31" fmla="*/ 486 h 571"/>
                <a:gd name="T32" fmla="*/ 244 w 678"/>
                <a:gd name="T33" fmla="*/ 486 h 571"/>
                <a:gd name="T34" fmla="*/ 397 w 678"/>
                <a:gd name="T35" fmla="*/ 398 h 571"/>
                <a:gd name="T36" fmla="*/ 427 w 678"/>
                <a:gd name="T37" fmla="*/ 398 h 571"/>
                <a:gd name="T38" fmla="*/ 448 w 678"/>
                <a:gd name="T39" fmla="*/ 410 h 571"/>
                <a:gd name="T40" fmla="*/ 463 w 678"/>
                <a:gd name="T41" fmla="*/ 436 h 571"/>
                <a:gd name="T42" fmla="*/ 463 w 678"/>
                <a:gd name="T43" fmla="*/ 495 h 571"/>
                <a:gd name="T44" fmla="*/ 478 w 678"/>
                <a:gd name="T45" fmla="*/ 521 h 571"/>
                <a:gd name="T46" fmla="*/ 556 w 678"/>
                <a:gd name="T47" fmla="*/ 566 h 571"/>
                <a:gd name="T48" fmla="*/ 586 w 678"/>
                <a:gd name="T49" fmla="*/ 566 h 571"/>
                <a:gd name="T50" fmla="*/ 663 w 678"/>
                <a:gd name="T51" fmla="*/ 521 h 571"/>
                <a:gd name="T52" fmla="*/ 678 w 678"/>
                <a:gd name="T53" fmla="*/ 495 h 571"/>
                <a:gd name="T54" fmla="*/ 678 w 678"/>
                <a:gd name="T55" fmla="*/ 405 h 571"/>
                <a:gd name="T56" fmla="*/ 663 w 678"/>
                <a:gd name="T57" fmla="*/ 379 h 571"/>
                <a:gd name="T58" fmla="*/ 571 w 678"/>
                <a:gd name="T59" fmla="*/ 514 h 571"/>
                <a:gd name="T60" fmla="*/ 506 w 678"/>
                <a:gd name="T61" fmla="*/ 450 h 571"/>
                <a:gd name="T62" fmla="*/ 571 w 678"/>
                <a:gd name="T63" fmla="*/ 386 h 571"/>
                <a:gd name="T64" fmla="*/ 635 w 678"/>
                <a:gd name="T65" fmla="*/ 450 h 571"/>
                <a:gd name="T66" fmla="*/ 571 w 678"/>
                <a:gd name="T67" fmla="*/ 514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1">
                  <a:moveTo>
                    <a:pt x="663" y="379"/>
                  </a:moveTo>
                  <a:cubicBezTo>
                    <a:pt x="586" y="334"/>
                    <a:pt x="586" y="334"/>
                    <a:pt x="586" y="334"/>
                  </a:cubicBezTo>
                  <a:cubicBezTo>
                    <a:pt x="576" y="329"/>
                    <a:pt x="565" y="329"/>
                    <a:pt x="556" y="334"/>
                  </a:cubicBezTo>
                  <a:cubicBezTo>
                    <a:pt x="504" y="364"/>
                    <a:pt x="504" y="364"/>
                    <a:pt x="504" y="364"/>
                  </a:cubicBezTo>
                  <a:cubicBezTo>
                    <a:pt x="495" y="369"/>
                    <a:pt x="483" y="369"/>
                    <a:pt x="474" y="364"/>
                  </a:cubicBezTo>
                  <a:cubicBezTo>
                    <a:pt x="454" y="352"/>
                    <a:pt x="454" y="352"/>
                    <a:pt x="454" y="352"/>
                  </a:cubicBezTo>
                  <a:cubicBezTo>
                    <a:pt x="444" y="346"/>
                    <a:pt x="439" y="337"/>
                    <a:pt x="439" y="326"/>
                  </a:cubicBezTo>
                  <a:cubicBezTo>
                    <a:pt x="439" y="150"/>
                    <a:pt x="439" y="150"/>
                    <a:pt x="439" y="150"/>
                  </a:cubicBezTo>
                  <a:cubicBezTo>
                    <a:pt x="439" y="132"/>
                    <a:pt x="429" y="115"/>
                    <a:pt x="414" y="106"/>
                  </a:cubicBezTo>
                  <a:cubicBezTo>
                    <a:pt x="244" y="9"/>
                    <a:pt x="244" y="9"/>
                    <a:pt x="244" y="9"/>
                  </a:cubicBezTo>
                  <a:cubicBezTo>
                    <a:pt x="229" y="0"/>
                    <a:pt x="210" y="0"/>
                    <a:pt x="194" y="9"/>
                  </a:cubicBezTo>
                  <a:cubicBezTo>
                    <a:pt x="25" y="106"/>
                    <a:pt x="25" y="106"/>
                    <a:pt x="25" y="106"/>
                  </a:cubicBezTo>
                  <a:cubicBezTo>
                    <a:pt x="10" y="115"/>
                    <a:pt x="0" y="132"/>
                    <a:pt x="0" y="150"/>
                  </a:cubicBezTo>
                  <a:cubicBezTo>
                    <a:pt x="0" y="345"/>
                    <a:pt x="0" y="345"/>
                    <a:pt x="0" y="345"/>
                  </a:cubicBezTo>
                  <a:cubicBezTo>
                    <a:pt x="0" y="363"/>
                    <a:pt x="10" y="379"/>
                    <a:pt x="25" y="388"/>
                  </a:cubicBezTo>
                  <a:cubicBezTo>
                    <a:pt x="194" y="486"/>
                    <a:pt x="194" y="486"/>
                    <a:pt x="194" y="486"/>
                  </a:cubicBezTo>
                  <a:cubicBezTo>
                    <a:pt x="210" y="495"/>
                    <a:pt x="229" y="495"/>
                    <a:pt x="244" y="486"/>
                  </a:cubicBezTo>
                  <a:cubicBezTo>
                    <a:pt x="397" y="398"/>
                    <a:pt x="397" y="398"/>
                    <a:pt x="397" y="398"/>
                  </a:cubicBezTo>
                  <a:cubicBezTo>
                    <a:pt x="406" y="392"/>
                    <a:pt x="418" y="392"/>
                    <a:pt x="427" y="398"/>
                  </a:cubicBezTo>
                  <a:cubicBezTo>
                    <a:pt x="448" y="410"/>
                    <a:pt x="448" y="410"/>
                    <a:pt x="448" y="410"/>
                  </a:cubicBezTo>
                  <a:cubicBezTo>
                    <a:pt x="457" y="415"/>
                    <a:pt x="463" y="425"/>
                    <a:pt x="463" y="436"/>
                  </a:cubicBezTo>
                  <a:cubicBezTo>
                    <a:pt x="463" y="495"/>
                    <a:pt x="463" y="495"/>
                    <a:pt x="463" y="495"/>
                  </a:cubicBezTo>
                  <a:cubicBezTo>
                    <a:pt x="463" y="506"/>
                    <a:pt x="468" y="515"/>
                    <a:pt x="478" y="521"/>
                  </a:cubicBezTo>
                  <a:cubicBezTo>
                    <a:pt x="556" y="566"/>
                    <a:pt x="556" y="566"/>
                    <a:pt x="556" y="566"/>
                  </a:cubicBezTo>
                  <a:cubicBezTo>
                    <a:pt x="565" y="571"/>
                    <a:pt x="576" y="571"/>
                    <a:pt x="586" y="566"/>
                  </a:cubicBezTo>
                  <a:cubicBezTo>
                    <a:pt x="663" y="521"/>
                    <a:pt x="663" y="521"/>
                    <a:pt x="663" y="521"/>
                  </a:cubicBezTo>
                  <a:cubicBezTo>
                    <a:pt x="673" y="515"/>
                    <a:pt x="678" y="506"/>
                    <a:pt x="678" y="495"/>
                  </a:cubicBezTo>
                  <a:cubicBezTo>
                    <a:pt x="678" y="405"/>
                    <a:pt x="678" y="405"/>
                    <a:pt x="678" y="405"/>
                  </a:cubicBezTo>
                  <a:cubicBezTo>
                    <a:pt x="678" y="394"/>
                    <a:pt x="673" y="384"/>
                    <a:pt x="663" y="379"/>
                  </a:cubicBezTo>
                  <a:close/>
                  <a:moveTo>
                    <a:pt x="571" y="514"/>
                  </a:moveTo>
                  <a:cubicBezTo>
                    <a:pt x="535" y="514"/>
                    <a:pt x="506" y="485"/>
                    <a:pt x="506" y="450"/>
                  </a:cubicBezTo>
                  <a:cubicBezTo>
                    <a:pt x="506" y="414"/>
                    <a:pt x="535" y="386"/>
                    <a:pt x="571" y="386"/>
                  </a:cubicBezTo>
                  <a:cubicBezTo>
                    <a:pt x="606" y="386"/>
                    <a:pt x="635" y="414"/>
                    <a:pt x="635" y="450"/>
                  </a:cubicBezTo>
                  <a:cubicBezTo>
                    <a:pt x="635" y="485"/>
                    <a:pt x="606" y="514"/>
                    <a:pt x="571" y="514"/>
                  </a:cubicBezTo>
                  <a:close/>
                </a:path>
              </a:pathLst>
            </a:custGeom>
            <a:solidFill>
              <a:srgbClr val="D22226"/>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7" name="Oval 213"/>
            <p:cNvSpPr>
              <a:spLocks noChangeArrowheads="1"/>
            </p:cNvSpPr>
            <p:nvPr/>
          </p:nvSpPr>
          <p:spPr bwMode="auto">
            <a:xfrm>
              <a:off x="2755901" y="2588270"/>
              <a:ext cx="574675" cy="577850"/>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8" name="Freeform 214"/>
            <p:cNvSpPr>
              <a:spLocks noEditPoints="1"/>
            </p:cNvSpPr>
            <p:nvPr/>
          </p:nvSpPr>
          <p:spPr bwMode="auto">
            <a:xfrm>
              <a:off x="2914651" y="2702570"/>
              <a:ext cx="254000" cy="368300"/>
            </a:xfrm>
            <a:custGeom>
              <a:avLst/>
              <a:gdLst>
                <a:gd name="T0" fmla="*/ 22 w 80"/>
                <a:gd name="T1" fmla="*/ 90 h 116"/>
                <a:gd name="T2" fmla="*/ 23 w 80"/>
                <a:gd name="T3" fmla="*/ 95 h 116"/>
                <a:gd name="T4" fmla="*/ 40 w 80"/>
                <a:gd name="T5" fmla="*/ 99 h 116"/>
                <a:gd name="T6" fmla="*/ 58 w 80"/>
                <a:gd name="T7" fmla="*/ 96 h 116"/>
                <a:gd name="T8" fmla="*/ 59 w 80"/>
                <a:gd name="T9" fmla="*/ 90 h 116"/>
                <a:gd name="T10" fmla="*/ 40 w 80"/>
                <a:gd name="T11" fmla="*/ 93 h 116"/>
                <a:gd name="T12" fmla="*/ 22 w 80"/>
                <a:gd name="T13" fmla="*/ 90 h 116"/>
                <a:gd name="T14" fmla="*/ 40 w 80"/>
                <a:gd name="T15" fmla="*/ 0 h 116"/>
                <a:gd name="T16" fmla="*/ 0 w 80"/>
                <a:gd name="T17" fmla="*/ 40 h 116"/>
                <a:gd name="T18" fmla="*/ 20 w 80"/>
                <a:gd name="T19" fmla="*/ 74 h 116"/>
                <a:gd name="T20" fmla="*/ 21 w 80"/>
                <a:gd name="T21" fmla="*/ 84 h 116"/>
                <a:gd name="T22" fmla="*/ 40 w 80"/>
                <a:gd name="T23" fmla="*/ 88 h 116"/>
                <a:gd name="T24" fmla="*/ 60 w 80"/>
                <a:gd name="T25" fmla="*/ 84 h 116"/>
                <a:gd name="T26" fmla="*/ 61 w 80"/>
                <a:gd name="T27" fmla="*/ 74 h 116"/>
                <a:gd name="T28" fmla="*/ 80 w 80"/>
                <a:gd name="T29" fmla="*/ 40 h 116"/>
                <a:gd name="T30" fmla="*/ 40 w 80"/>
                <a:gd name="T31" fmla="*/ 0 h 116"/>
                <a:gd name="T32" fmla="*/ 55 w 80"/>
                <a:gd name="T33" fmla="*/ 70 h 116"/>
                <a:gd name="T34" fmla="*/ 54 w 80"/>
                <a:gd name="T35" fmla="*/ 79 h 116"/>
                <a:gd name="T36" fmla="*/ 40 w 80"/>
                <a:gd name="T37" fmla="*/ 81 h 116"/>
                <a:gd name="T38" fmla="*/ 27 w 80"/>
                <a:gd name="T39" fmla="*/ 79 h 116"/>
                <a:gd name="T40" fmla="*/ 26 w 80"/>
                <a:gd name="T41" fmla="*/ 70 h 116"/>
                <a:gd name="T42" fmla="*/ 8 w 80"/>
                <a:gd name="T43" fmla="*/ 40 h 116"/>
                <a:gd name="T44" fmla="*/ 40 w 80"/>
                <a:gd name="T45" fmla="*/ 7 h 116"/>
                <a:gd name="T46" fmla="*/ 73 w 80"/>
                <a:gd name="T47" fmla="*/ 40 h 116"/>
                <a:gd name="T48" fmla="*/ 55 w 80"/>
                <a:gd name="T49" fmla="*/ 70 h 116"/>
                <a:gd name="T50" fmla="*/ 24 w 80"/>
                <a:gd name="T51" fmla="*/ 101 h 116"/>
                <a:gd name="T52" fmla="*/ 24 w 80"/>
                <a:gd name="T53" fmla="*/ 107 h 116"/>
                <a:gd name="T54" fmla="*/ 30 w 80"/>
                <a:gd name="T55" fmla="*/ 110 h 116"/>
                <a:gd name="T56" fmla="*/ 30 w 80"/>
                <a:gd name="T57" fmla="*/ 114 h 116"/>
                <a:gd name="T58" fmla="*/ 40 w 80"/>
                <a:gd name="T59" fmla="*/ 116 h 116"/>
                <a:gd name="T60" fmla="*/ 51 w 80"/>
                <a:gd name="T61" fmla="*/ 114 h 116"/>
                <a:gd name="T62" fmla="*/ 51 w 80"/>
                <a:gd name="T63" fmla="*/ 110 h 116"/>
                <a:gd name="T64" fmla="*/ 56 w 80"/>
                <a:gd name="T65" fmla="*/ 107 h 116"/>
                <a:gd name="T66" fmla="*/ 57 w 80"/>
                <a:gd name="T67" fmla="*/ 101 h 116"/>
                <a:gd name="T68" fmla="*/ 40 w 80"/>
                <a:gd name="T69" fmla="*/ 104 h 116"/>
                <a:gd name="T70" fmla="*/ 24 w 80"/>
                <a:gd name="T71" fmla="*/ 101 h 116"/>
                <a:gd name="T72" fmla="*/ 49 w 80"/>
                <a:gd name="T73" fmla="*/ 55 h 116"/>
                <a:gd name="T74" fmla="*/ 40 w 80"/>
                <a:gd name="T75" fmla="*/ 39 h 116"/>
                <a:gd name="T76" fmla="*/ 32 w 80"/>
                <a:gd name="T77" fmla="*/ 55 h 116"/>
                <a:gd name="T78" fmla="*/ 28 w 80"/>
                <a:gd name="T79" fmla="*/ 47 h 116"/>
                <a:gd name="T80" fmla="*/ 22 w 80"/>
                <a:gd name="T81" fmla="*/ 50 h 116"/>
                <a:gd name="T82" fmla="*/ 31 w 80"/>
                <a:gd name="T83" fmla="*/ 69 h 116"/>
                <a:gd name="T84" fmla="*/ 40 w 80"/>
                <a:gd name="T85" fmla="*/ 52 h 116"/>
                <a:gd name="T86" fmla="*/ 50 w 80"/>
                <a:gd name="T87" fmla="*/ 69 h 116"/>
                <a:gd name="T88" fmla="*/ 59 w 80"/>
                <a:gd name="T89" fmla="*/ 50 h 116"/>
                <a:gd name="T90" fmla="*/ 53 w 80"/>
                <a:gd name="T91" fmla="*/ 47 h 116"/>
                <a:gd name="T92" fmla="*/ 49 w 80"/>
                <a:gd name="T93" fmla="*/ 55 h 116"/>
                <a:gd name="T94" fmla="*/ 40 w 80"/>
                <a:gd name="T95" fmla="*/ 17 h 116"/>
                <a:gd name="T96" fmla="*/ 43 w 80"/>
                <a:gd name="T97" fmla="*/ 14 h 116"/>
                <a:gd name="T98" fmla="*/ 40 w 80"/>
                <a:gd name="T99" fmla="*/ 12 h 116"/>
                <a:gd name="T100" fmla="*/ 13 w 80"/>
                <a:gd name="T101" fmla="*/ 40 h 116"/>
                <a:gd name="T102" fmla="*/ 15 w 80"/>
                <a:gd name="T103" fmla="*/ 42 h 116"/>
                <a:gd name="T104" fmla="*/ 17 w 80"/>
                <a:gd name="T105" fmla="*/ 40 h 116"/>
                <a:gd name="T106" fmla="*/ 40 w 80"/>
                <a:gd name="T107"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90"/>
                  </a:moveTo>
                  <a:cubicBezTo>
                    <a:pt x="23" y="95"/>
                    <a:pt x="23" y="95"/>
                    <a:pt x="23" y="95"/>
                  </a:cubicBezTo>
                  <a:cubicBezTo>
                    <a:pt x="28" y="98"/>
                    <a:pt x="34" y="99"/>
                    <a:pt x="40" y="99"/>
                  </a:cubicBezTo>
                  <a:cubicBezTo>
                    <a:pt x="47" y="99"/>
                    <a:pt x="53" y="98"/>
                    <a:pt x="58" y="96"/>
                  </a:cubicBezTo>
                  <a:cubicBezTo>
                    <a:pt x="59" y="90"/>
                    <a:pt x="59" y="90"/>
                    <a:pt x="59" y="90"/>
                  </a:cubicBezTo>
                  <a:cubicBezTo>
                    <a:pt x="53" y="92"/>
                    <a:pt x="47" y="93"/>
                    <a:pt x="40" y="93"/>
                  </a:cubicBezTo>
                  <a:cubicBezTo>
                    <a:pt x="34" y="93"/>
                    <a:pt x="28" y="92"/>
                    <a:pt x="22" y="90"/>
                  </a:cubicBezTo>
                  <a:close/>
                  <a:moveTo>
                    <a:pt x="40" y="0"/>
                  </a:moveTo>
                  <a:cubicBezTo>
                    <a:pt x="18" y="0"/>
                    <a:pt x="0" y="18"/>
                    <a:pt x="0" y="40"/>
                  </a:cubicBezTo>
                  <a:cubicBezTo>
                    <a:pt x="0" y="55"/>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5"/>
                    <a:pt x="80" y="40"/>
                  </a:cubicBezTo>
                  <a:cubicBezTo>
                    <a:pt x="80" y="18"/>
                    <a:pt x="63" y="0"/>
                    <a:pt x="40" y="0"/>
                  </a:cubicBezTo>
                  <a:close/>
                  <a:moveTo>
                    <a:pt x="55" y="70"/>
                  </a:moveTo>
                  <a:cubicBezTo>
                    <a:pt x="54" y="79"/>
                    <a:pt x="54" y="79"/>
                    <a:pt x="54" y="79"/>
                  </a:cubicBezTo>
                  <a:cubicBezTo>
                    <a:pt x="54" y="79"/>
                    <a:pt x="51" y="81"/>
                    <a:pt x="40" y="81"/>
                  </a:cubicBezTo>
                  <a:cubicBezTo>
                    <a:pt x="30" y="81"/>
                    <a:pt x="27" y="79"/>
                    <a:pt x="27" y="79"/>
                  </a:cubicBezTo>
                  <a:cubicBezTo>
                    <a:pt x="26" y="70"/>
                    <a:pt x="26" y="70"/>
                    <a:pt x="26" y="70"/>
                  </a:cubicBezTo>
                  <a:cubicBezTo>
                    <a:pt x="15" y="64"/>
                    <a:pt x="8" y="53"/>
                    <a:pt x="8" y="40"/>
                  </a:cubicBezTo>
                  <a:cubicBezTo>
                    <a:pt x="8" y="22"/>
                    <a:pt x="22" y="7"/>
                    <a:pt x="40" y="7"/>
                  </a:cubicBezTo>
                  <a:cubicBezTo>
                    <a:pt x="59" y="7"/>
                    <a:pt x="73" y="22"/>
                    <a:pt x="73" y="40"/>
                  </a:cubicBezTo>
                  <a:cubicBezTo>
                    <a:pt x="73" y="53"/>
                    <a:pt x="66" y="64"/>
                    <a:pt x="55" y="70"/>
                  </a:cubicBezTo>
                  <a:close/>
                  <a:moveTo>
                    <a:pt x="24" y="101"/>
                  </a:moveTo>
                  <a:cubicBezTo>
                    <a:pt x="24" y="107"/>
                    <a:pt x="24" y="107"/>
                    <a:pt x="24" y="107"/>
                  </a:cubicBezTo>
                  <a:cubicBezTo>
                    <a:pt x="24" y="107"/>
                    <a:pt x="26" y="109"/>
                    <a:pt x="30" y="110"/>
                  </a:cubicBezTo>
                  <a:cubicBezTo>
                    <a:pt x="30" y="114"/>
                    <a:pt x="30" y="114"/>
                    <a:pt x="30" y="114"/>
                  </a:cubicBezTo>
                  <a:cubicBezTo>
                    <a:pt x="30" y="114"/>
                    <a:pt x="33" y="116"/>
                    <a:pt x="40" y="116"/>
                  </a:cubicBezTo>
                  <a:cubicBezTo>
                    <a:pt x="48" y="116"/>
                    <a:pt x="51" y="114"/>
                    <a:pt x="51"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9" y="103"/>
                    <a:pt x="24" y="101"/>
                  </a:cubicBezTo>
                  <a:close/>
                  <a:moveTo>
                    <a:pt x="49" y="55"/>
                  </a:moveTo>
                  <a:cubicBezTo>
                    <a:pt x="40" y="39"/>
                    <a:pt x="40" y="39"/>
                    <a:pt x="40" y="39"/>
                  </a:cubicBezTo>
                  <a:cubicBezTo>
                    <a:pt x="32" y="55"/>
                    <a:pt x="32" y="55"/>
                    <a:pt x="32" y="55"/>
                  </a:cubicBezTo>
                  <a:cubicBezTo>
                    <a:pt x="28" y="47"/>
                    <a:pt x="28" y="47"/>
                    <a:pt x="28" y="47"/>
                  </a:cubicBezTo>
                  <a:cubicBezTo>
                    <a:pt x="22" y="50"/>
                    <a:pt x="22" y="50"/>
                    <a:pt x="22" y="50"/>
                  </a:cubicBezTo>
                  <a:cubicBezTo>
                    <a:pt x="31" y="69"/>
                    <a:pt x="31" y="69"/>
                    <a:pt x="31" y="69"/>
                  </a:cubicBezTo>
                  <a:cubicBezTo>
                    <a:pt x="40" y="52"/>
                    <a:pt x="40" y="52"/>
                    <a:pt x="40" y="52"/>
                  </a:cubicBezTo>
                  <a:cubicBezTo>
                    <a:pt x="50" y="69"/>
                    <a:pt x="50" y="69"/>
                    <a:pt x="50" y="69"/>
                  </a:cubicBezTo>
                  <a:cubicBezTo>
                    <a:pt x="59" y="50"/>
                    <a:pt x="59" y="50"/>
                    <a:pt x="59" y="50"/>
                  </a:cubicBezTo>
                  <a:cubicBezTo>
                    <a:pt x="53" y="47"/>
                    <a:pt x="53" y="47"/>
                    <a:pt x="53" y="47"/>
                  </a:cubicBezTo>
                  <a:lnTo>
                    <a:pt x="49" y="55"/>
                  </a:lnTo>
                  <a:close/>
                  <a:moveTo>
                    <a:pt x="40" y="17"/>
                  </a:moveTo>
                  <a:cubicBezTo>
                    <a:pt x="42" y="17"/>
                    <a:pt x="43" y="16"/>
                    <a:pt x="43" y="14"/>
                  </a:cubicBezTo>
                  <a:cubicBezTo>
                    <a:pt x="43" y="13"/>
                    <a:pt x="42" y="12"/>
                    <a:pt x="40" y="12"/>
                  </a:cubicBezTo>
                  <a:cubicBezTo>
                    <a:pt x="25" y="12"/>
                    <a:pt x="13" y="25"/>
                    <a:pt x="13" y="40"/>
                  </a:cubicBezTo>
                  <a:cubicBezTo>
                    <a:pt x="13" y="41"/>
                    <a:pt x="14" y="42"/>
                    <a:pt x="15" y="42"/>
                  </a:cubicBezTo>
                  <a:cubicBezTo>
                    <a:pt x="16" y="42"/>
                    <a:pt x="17" y="41"/>
                    <a:pt x="17" y="40"/>
                  </a:cubicBezTo>
                  <a:cubicBezTo>
                    <a:pt x="17" y="27"/>
                    <a:pt x="27" y="17"/>
                    <a:pt x="40" y="17"/>
                  </a:cubicBezTo>
                  <a:close/>
                </a:path>
              </a:pathLst>
            </a:custGeom>
            <a:solidFill>
              <a:srgbClr val="D22226"/>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D22226"/>
                </a:solidFill>
                <a:effectLst/>
                <a:uLnTx/>
                <a:uFillTx/>
                <a:cs typeface="+mn-ea"/>
                <a:sym typeface="+mn-lt"/>
              </a:endParaRPr>
            </a:p>
          </p:txBody>
        </p:sp>
      </p:grpSp>
      <p:grpSp>
        <p:nvGrpSpPr>
          <p:cNvPr id="6" name="Group 50"/>
          <p:cNvGrpSpPr/>
          <p:nvPr/>
        </p:nvGrpSpPr>
        <p:grpSpPr>
          <a:xfrm>
            <a:off x="6102041" y="1953867"/>
            <a:ext cx="2112350" cy="1778986"/>
            <a:chOff x="4645026" y="2073275"/>
            <a:chExt cx="2152650" cy="1812925"/>
          </a:xfrm>
        </p:grpSpPr>
        <p:sp>
          <p:nvSpPr>
            <p:cNvPr id="20" name="TextBox 32"/>
            <p:cNvSpPr txBox="1"/>
            <p:nvPr/>
          </p:nvSpPr>
          <p:spPr>
            <a:xfrm>
              <a:off x="4716463" y="3343979"/>
              <a:ext cx="535878" cy="235236"/>
            </a:xfrm>
            <a:prstGeom prst="rect">
              <a:avLst/>
            </a:prstGeom>
            <a:noFill/>
          </p:spPr>
          <p:txBody>
            <a:bodyPr wrap="square" lIns="0" tIns="0" rIns="0" bIns="0"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lumMod val="75000"/>
                      <a:lumOff val="25000"/>
                    </a:prstClr>
                  </a:solidFill>
                  <a:effectLst/>
                  <a:uLnTx/>
                  <a:uFillTx/>
                  <a:cs typeface="+mn-ea"/>
                  <a:sym typeface="+mn-lt"/>
                </a:rPr>
                <a:t>2</a:t>
              </a:r>
            </a:p>
          </p:txBody>
        </p:sp>
        <p:sp>
          <p:nvSpPr>
            <p:cNvPr id="21" name="Freeform 206"/>
            <p:cNvSpPr>
              <a:spLocks noEditPoints="1"/>
            </p:cNvSpPr>
            <p:nvPr/>
          </p:nvSpPr>
          <p:spPr bwMode="auto">
            <a:xfrm>
              <a:off x="4645026" y="2073275"/>
              <a:ext cx="2152650" cy="1812925"/>
            </a:xfrm>
            <a:custGeom>
              <a:avLst/>
              <a:gdLst>
                <a:gd name="T0" fmla="*/ 653 w 678"/>
                <a:gd name="T1" fmla="*/ 106 h 571"/>
                <a:gd name="T2" fmla="*/ 484 w 678"/>
                <a:gd name="T3" fmla="*/ 9 h 571"/>
                <a:gd name="T4" fmla="*/ 434 w 678"/>
                <a:gd name="T5" fmla="*/ 9 h 571"/>
                <a:gd name="T6" fmla="*/ 264 w 678"/>
                <a:gd name="T7" fmla="*/ 106 h 571"/>
                <a:gd name="T8" fmla="*/ 239 w 678"/>
                <a:gd name="T9" fmla="*/ 150 h 571"/>
                <a:gd name="T10" fmla="*/ 239 w 678"/>
                <a:gd name="T11" fmla="*/ 326 h 571"/>
                <a:gd name="T12" fmla="*/ 224 w 678"/>
                <a:gd name="T13" fmla="*/ 352 h 571"/>
                <a:gd name="T14" fmla="*/ 204 w 678"/>
                <a:gd name="T15" fmla="*/ 364 h 571"/>
                <a:gd name="T16" fmla="*/ 174 w 678"/>
                <a:gd name="T17" fmla="*/ 364 h 571"/>
                <a:gd name="T18" fmla="*/ 122 w 678"/>
                <a:gd name="T19" fmla="*/ 334 h 571"/>
                <a:gd name="T20" fmla="*/ 92 w 678"/>
                <a:gd name="T21" fmla="*/ 334 h 571"/>
                <a:gd name="T22" fmla="*/ 15 w 678"/>
                <a:gd name="T23" fmla="*/ 379 h 571"/>
                <a:gd name="T24" fmla="*/ 0 w 678"/>
                <a:gd name="T25" fmla="*/ 405 h 571"/>
                <a:gd name="T26" fmla="*/ 0 w 678"/>
                <a:gd name="T27" fmla="*/ 495 h 571"/>
                <a:gd name="T28" fmla="*/ 15 w 678"/>
                <a:gd name="T29" fmla="*/ 521 h 571"/>
                <a:gd name="T30" fmla="*/ 92 w 678"/>
                <a:gd name="T31" fmla="*/ 566 h 571"/>
                <a:gd name="T32" fmla="*/ 122 w 678"/>
                <a:gd name="T33" fmla="*/ 566 h 571"/>
                <a:gd name="T34" fmla="*/ 200 w 678"/>
                <a:gd name="T35" fmla="*/ 521 h 571"/>
                <a:gd name="T36" fmla="*/ 215 w 678"/>
                <a:gd name="T37" fmla="*/ 495 h 571"/>
                <a:gd name="T38" fmla="*/ 215 w 678"/>
                <a:gd name="T39" fmla="*/ 436 h 571"/>
                <a:gd name="T40" fmla="*/ 230 w 678"/>
                <a:gd name="T41" fmla="*/ 410 h 571"/>
                <a:gd name="T42" fmla="*/ 251 w 678"/>
                <a:gd name="T43" fmla="*/ 398 h 571"/>
                <a:gd name="T44" fmla="*/ 281 w 678"/>
                <a:gd name="T45" fmla="*/ 398 h 571"/>
                <a:gd name="T46" fmla="*/ 434 w 678"/>
                <a:gd name="T47" fmla="*/ 486 h 571"/>
                <a:gd name="T48" fmla="*/ 484 w 678"/>
                <a:gd name="T49" fmla="*/ 486 h 571"/>
                <a:gd name="T50" fmla="*/ 653 w 678"/>
                <a:gd name="T51" fmla="*/ 388 h 571"/>
                <a:gd name="T52" fmla="*/ 678 w 678"/>
                <a:gd name="T53" fmla="*/ 345 h 571"/>
                <a:gd name="T54" fmla="*/ 678 w 678"/>
                <a:gd name="T55" fmla="*/ 150 h 571"/>
                <a:gd name="T56" fmla="*/ 653 w 678"/>
                <a:gd name="T57" fmla="*/ 106 h 571"/>
                <a:gd name="T58" fmla="*/ 107 w 678"/>
                <a:gd name="T59" fmla="*/ 514 h 571"/>
                <a:gd name="T60" fmla="*/ 43 w 678"/>
                <a:gd name="T61" fmla="*/ 450 h 571"/>
                <a:gd name="T62" fmla="*/ 107 w 678"/>
                <a:gd name="T63" fmla="*/ 386 h 571"/>
                <a:gd name="T64" fmla="*/ 172 w 678"/>
                <a:gd name="T65" fmla="*/ 450 h 571"/>
                <a:gd name="T66" fmla="*/ 107 w 678"/>
                <a:gd name="T67" fmla="*/ 514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1">
                  <a:moveTo>
                    <a:pt x="653" y="106"/>
                  </a:moveTo>
                  <a:cubicBezTo>
                    <a:pt x="484" y="9"/>
                    <a:pt x="484" y="9"/>
                    <a:pt x="484" y="9"/>
                  </a:cubicBezTo>
                  <a:cubicBezTo>
                    <a:pt x="468" y="0"/>
                    <a:pt x="449" y="0"/>
                    <a:pt x="434" y="9"/>
                  </a:cubicBezTo>
                  <a:cubicBezTo>
                    <a:pt x="264" y="106"/>
                    <a:pt x="264" y="106"/>
                    <a:pt x="264" y="106"/>
                  </a:cubicBezTo>
                  <a:cubicBezTo>
                    <a:pt x="249" y="115"/>
                    <a:pt x="239" y="132"/>
                    <a:pt x="239" y="150"/>
                  </a:cubicBezTo>
                  <a:cubicBezTo>
                    <a:pt x="239" y="326"/>
                    <a:pt x="239" y="326"/>
                    <a:pt x="239" y="326"/>
                  </a:cubicBezTo>
                  <a:cubicBezTo>
                    <a:pt x="239" y="337"/>
                    <a:pt x="234" y="346"/>
                    <a:pt x="224" y="352"/>
                  </a:cubicBezTo>
                  <a:cubicBezTo>
                    <a:pt x="204" y="364"/>
                    <a:pt x="204" y="364"/>
                    <a:pt x="204" y="364"/>
                  </a:cubicBezTo>
                  <a:cubicBezTo>
                    <a:pt x="195" y="369"/>
                    <a:pt x="183" y="369"/>
                    <a:pt x="174" y="364"/>
                  </a:cubicBezTo>
                  <a:cubicBezTo>
                    <a:pt x="122" y="334"/>
                    <a:pt x="122" y="334"/>
                    <a:pt x="122" y="334"/>
                  </a:cubicBezTo>
                  <a:cubicBezTo>
                    <a:pt x="113" y="329"/>
                    <a:pt x="102" y="329"/>
                    <a:pt x="92" y="334"/>
                  </a:cubicBezTo>
                  <a:cubicBezTo>
                    <a:pt x="15" y="379"/>
                    <a:pt x="15" y="379"/>
                    <a:pt x="15" y="379"/>
                  </a:cubicBezTo>
                  <a:cubicBezTo>
                    <a:pt x="5" y="384"/>
                    <a:pt x="0" y="394"/>
                    <a:pt x="0" y="405"/>
                  </a:cubicBezTo>
                  <a:cubicBezTo>
                    <a:pt x="0" y="495"/>
                    <a:pt x="0" y="495"/>
                    <a:pt x="0" y="495"/>
                  </a:cubicBezTo>
                  <a:cubicBezTo>
                    <a:pt x="0" y="506"/>
                    <a:pt x="5" y="516"/>
                    <a:pt x="15" y="521"/>
                  </a:cubicBezTo>
                  <a:cubicBezTo>
                    <a:pt x="92" y="566"/>
                    <a:pt x="92" y="566"/>
                    <a:pt x="92" y="566"/>
                  </a:cubicBezTo>
                  <a:cubicBezTo>
                    <a:pt x="102" y="571"/>
                    <a:pt x="113" y="571"/>
                    <a:pt x="122" y="566"/>
                  </a:cubicBezTo>
                  <a:cubicBezTo>
                    <a:pt x="200" y="521"/>
                    <a:pt x="200" y="521"/>
                    <a:pt x="200" y="521"/>
                  </a:cubicBezTo>
                  <a:cubicBezTo>
                    <a:pt x="210" y="516"/>
                    <a:pt x="215" y="506"/>
                    <a:pt x="215" y="495"/>
                  </a:cubicBezTo>
                  <a:cubicBezTo>
                    <a:pt x="215" y="436"/>
                    <a:pt x="215" y="436"/>
                    <a:pt x="215" y="436"/>
                  </a:cubicBezTo>
                  <a:cubicBezTo>
                    <a:pt x="215" y="425"/>
                    <a:pt x="221" y="415"/>
                    <a:pt x="230" y="410"/>
                  </a:cubicBezTo>
                  <a:cubicBezTo>
                    <a:pt x="251" y="398"/>
                    <a:pt x="251" y="398"/>
                    <a:pt x="251" y="398"/>
                  </a:cubicBezTo>
                  <a:cubicBezTo>
                    <a:pt x="260" y="392"/>
                    <a:pt x="272" y="392"/>
                    <a:pt x="281" y="398"/>
                  </a:cubicBezTo>
                  <a:cubicBezTo>
                    <a:pt x="434" y="486"/>
                    <a:pt x="434" y="486"/>
                    <a:pt x="434" y="486"/>
                  </a:cubicBezTo>
                  <a:cubicBezTo>
                    <a:pt x="449" y="495"/>
                    <a:pt x="468" y="495"/>
                    <a:pt x="484" y="486"/>
                  </a:cubicBezTo>
                  <a:cubicBezTo>
                    <a:pt x="653" y="388"/>
                    <a:pt x="653" y="388"/>
                    <a:pt x="653" y="388"/>
                  </a:cubicBezTo>
                  <a:cubicBezTo>
                    <a:pt x="668" y="379"/>
                    <a:pt x="678" y="363"/>
                    <a:pt x="678" y="345"/>
                  </a:cubicBezTo>
                  <a:cubicBezTo>
                    <a:pt x="678" y="150"/>
                    <a:pt x="678" y="150"/>
                    <a:pt x="678" y="150"/>
                  </a:cubicBezTo>
                  <a:cubicBezTo>
                    <a:pt x="678" y="132"/>
                    <a:pt x="668" y="115"/>
                    <a:pt x="653" y="106"/>
                  </a:cubicBezTo>
                  <a:close/>
                  <a:moveTo>
                    <a:pt x="107" y="514"/>
                  </a:moveTo>
                  <a:cubicBezTo>
                    <a:pt x="72" y="514"/>
                    <a:pt x="43" y="485"/>
                    <a:pt x="43" y="450"/>
                  </a:cubicBezTo>
                  <a:cubicBezTo>
                    <a:pt x="43" y="414"/>
                    <a:pt x="72" y="386"/>
                    <a:pt x="107" y="386"/>
                  </a:cubicBezTo>
                  <a:cubicBezTo>
                    <a:pt x="143" y="386"/>
                    <a:pt x="172" y="414"/>
                    <a:pt x="172" y="450"/>
                  </a:cubicBezTo>
                  <a:cubicBezTo>
                    <a:pt x="172" y="485"/>
                    <a:pt x="143" y="514"/>
                    <a:pt x="107" y="51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7" name="Oval 215"/>
            <p:cNvSpPr>
              <a:spLocks noChangeArrowheads="1"/>
            </p:cNvSpPr>
            <p:nvPr/>
          </p:nvSpPr>
          <p:spPr bwMode="auto">
            <a:xfrm>
              <a:off x="5813426" y="2588270"/>
              <a:ext cx="574675" cy="577850"/>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3" name="Freeform 216"/>
            <p:cNvSpPr>
              <a:spLocks noEditPoints="1"/>
            </p:cNvSpPr>
            <p:nvPr/>
          </p:nvSpPr>
          <p:spPr bwMode="auto">
            <a:xfrm>
              <a:off x="5943601" y="2696220"/>
              <a:ext cx="314325" cy="323850"/>
            </a:xfrm>
            <a:custGeom>
              <a:avLst/>
              <a:gdLst>
                <a:gd name="T0" fmla="*/ 69 w 99"/>
                <a:gd name="T1" fmla="*/ 85 h 102"/>
                <a:gd name="T2" fmla="*/ 72 w 99"/>
                <a:gd name="T3" fmla="*/ 87 h 102"/>
                <a:gd name="T4" fmla="*/ 99 w 99"/>
                <a:gd name="T5" fmla="*/ 102 h 102"/>
                <a:gd name="T6" fmla="*/ 98 w 99"/>
                <a:gd name="T7" fmla="*/ 71 h 102"/>
                <a:gd name="T8" fmla="*/ 97 w 99"/>
                <a:gd name="T9" fmla="*/ 68 h 102"/>
                <a:gd name="T10" fmla="*/ 94 w 99"/>
                <a:gd name="T11" fmla="*/ 63 h 102"/>
                <a:gd name="T12" fmla="*/ 66 w 99"/>
                <a:gd name="T13" fmla="*/ 80 h 102"/>
                <a:gd name="T14" fmla="*/ 69 w 99"/>
                <a:gd name="T15" fmla="*/ 85 h 102"/>
                <a:gd name="T16" fmla="*/ 85 w 99"/>
                <a:gd name="T17" fmla="*/ 64 h 102"/>
                <a:gd name="T18" fmla="*/ 92 w 99"/>
                <a:gd name="T19" fmla="*/ 59 h 102"/>
                <a:gd name="T20" fmla="*/ 63 w 99"/>
                <a:gd name="T21" fmla="*/ 12 h 102"/>
                <a:gd name="T22" fmla="*/ 56 w 99"/>
                <a:gd name="T23" fmla="*/ 16 h 102"/>
                <a:gd name="T24" fmla="*/ 85 w 99"/>
                <a:gd name="T25" fmla="*/ 64 h 102"/>
                <a:gd name="T26" fmla="*/ 82 w 99"/>
                <a:gd name="T27" fmla="*/ 65 h 102"/>
                <a:gd name="T28" fmla="*/ 53 w 99"/>
                <a:gd name="T29" fmla="*/ 18 h 102"/>
                <a:gd name="T30" fmla="*/ 45 w 99"/>
                <a:gd name="T31" fmla="*/ 23 h 102"/>
                <a:gd name="T32" fmla="*/ 74 w 99"/>
                <a:gd name="T33" fmla="*/ 70 h 102"/>
                <a:gd name="T34" fmla="*/ 82 w 99"/>
                <a:gd name="T35" fmla="*/ 65 h 102"/>
                <a:gd name="T36" fmla="*/ 35 w 99"/>
                <a:gd name="T37" fmla="*/ 29 h 102"/>
                <a:gd name="T38" fmla="*/ 64 w 99"/>
                <a:gd name="T39" fmla="*/ 76 h 102"/>
                <a:gd name="T40" fmla="*/ 71 w 99"/>
                <a:gd name="T41" fmla="*/ 72 h 102"/>
                <a:gd name="T42" fmla="*/ 42 w 99"/>
                <a:gd name="T43" fmla="*/ 24 h 102"/>
                <a:gd name="T44" fmla="*/ 35 w 99"/>
                <a:gd name="T45" fmla="*/ 29 h 102"/>
                <a:gd name="T46" fmla="*/ 33 w 99"/>
                <a:gd name="T47" fmla="*/ 25 h 102"/>
                <a:gd name="T48" fmla="*/ 61 w 99"/>
                <a:gd name="T49" fmla="*/ 8 h 102"/>
                <a:gd name="T50" fmla="*/ 59 w 99"/>
                <a:gd name="T51" fmla="*/ 4 h 102"/>
                <a:gd name="T52" fmla="*/ 50 w 99"/>
                <a:gd name="T53" fmla="*/ 2 h 102"/>
                <a:gd name="T54" fmla="*/ 33 w 99"/>
                <a:gd name="T55" fmla="*/ 12 h 102"/>
                <a:gd name="T56" fmla="*/ 31 w 99"/>
                <a:gd name="T57" fmla="*/ 21 h 102"/>
                <a:gd name="T58" fmla="*/ 33 w 99"/>
                <a:gd name="T59" fmla="*/ 25 h 102"/>
                <a:gd name="T60" fmla="*/ 0 w 99"/>
                <a:gd name="T61" fmla="*/ 102 h 102"/>
                <a:gd name="T62" fmla="*/ 76 w 99"/>
                <a:gd name="T63" fmla="*/ 102 h 102"/>
                <a:gd name="T64" fmla="*/ 76 w 99"/>
                <a:gd name="T65" fmla="*/ 96 h 102"/>
                <a:gd name="T66" fmla="*/ 0 w 99"/>
                <a:gd name="T67" fmla="*/ 96 h 102"/>
                <a:gd name="T68" fmla="*/ 0 w 99"/>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 h="102">
                  <a:moveTo>
                    <a:pt x="69" y="85"/>
                  </a:moveTo>
                  <a:cubicBezTo>
                    <a:pt x="70" y="86"/>
                    <a:pt x="71" y="87"/>
                    <a:pt x="72" y="87"/>
                  </a:cubicBezTo>
                  <a:cubicBezTo>
                    <a:pt x="99" y="102"/>
                    <a:pt x="99" y="102"/>
                    <a:pt x="99" y="102"/>
                  </a:cubicBezTo>
                  <a:cubicBezTo>
                    <a:pt x="98" y="71"/>
                    <a:pt x="98" y="71"/>
                    <a:pt x="98" y="71"/>
                  </a:cubicBezTo>
                  <a:cubicBezTo>
                    <a:pt x="98" y="70"/>
                    <a:pt x="98" y="69"/>
                    <a:pt x="97" y="68"/>
                  </a:cubicBezTo>
                  <a:cubicBezTo>
                    <a:pt x="94" y="63"/>
                    <a:pt x="94" y="63"/>
                    <a:pt x="94" y="63"/>
                  </a:cubicBezTo>
                  <a:cubicBezTo>
                    <a:pt x="66" y="80"/>
                    <a:pt x="66" y="80"/>
                    <a:pt x="66" y="80"/>
                  </a:cubicBezTo>
                  <a:lnTo>
                    <a:pt x="69" y="85"/>
                  </a:lnTo>
                  <a:close/>
                  <a:moveTo>
                    <a:pt x="85" y="64"/>
                  </a:moveTo>
                  <a:cubicBezTo>
                    <a:pt x="92" y="59"/>
                    <a:pt x="92" y="59"/>
                    <a:pt x="92" y="59"/>
                  </a:cubicBezTo>
                  <a:cubicBezTo>
                    <a:pt x="63" y="12"/>
                    <a:pt x="63" y="12"/>
                    <a:pt x="63" y="12"/>
                  </a:cubicBezTo>
                  <a:cubicBezTo>
                    <a:pt x="56" y="16"/>
                    <a:pt x="56" y="16"/>
                    <a:pt x="56" y="16"/>
                  </a:cubicBezTo>
                  <a:lnTo>
                    <a:pt x="85" y="64"/>
                  </a:lnTo>
                  <a:close/>
                  <a:moveTo>
                    <a:pt x="82" y="65"/>
                  </a:moveTo>
                  <a:cubicBezTo>
                    <a:pt x="53" y="18"/>
                    <a:pt x="53" y="18"/>
                    <a:pt x="53" y="18"/>
                  </a:cubicBezTo>
                  <a:cubicBezTo>
                    <a:pt x="45" y="23"/>
                    <a:pt x="45" y="23"/>
                    <a:pt x="45" y="23"/>
                  </a:cubicBezTo>
                  <a:cubicBezTo>
                    <a:pt x="74" y="70"/>
                    <a:pt x="74" y="70"/>
                    <a:pt x="74" y="70"/>
                  </a:cubicBezTo>
                  <a:lnTo>
                    <a:pt x="82" y="65"/>
                  </a:lnTo>
                  <a:close/>
                  <a:moveTo>
                    <a:pt x="35" y="29"/>
                  </a:moveTo>
                  <a:cubicBezTo>
                    <a:pt x="64" y="76"/>
                    <a:pt x="64" y="76"/>
                    <a:pt x="64" y="76"/>
                  </a:cubicBezTo>
                  <a:cubicBezTo>
                    <a:pt x="71" y="72"/>
                    <a:pt x="71" y="72"/>
                    <a:pt x="71" y="72"/>
                  </a:cubicBezTo>
                  <a:cubicBezTo>
                    <a:pt x="42" y="24"/>
                    <a:pt x="42" y="24"/>
                    <a:pt x="42" y="24"/>
                  </a:cubicBezTo>
                  <a:lnTo>
                    <a:pt x="35" y="29"/>
                  </a:lnTo>
                  <a:close/>
                  <a:moveTo>
                    <a:pt x="33" y="25"/>
                  </a:moveTo>
                  <a:cubicBezTo>
                    <a:pt x="61" y="8"/>
                    <a:pt x="61" y="8"/>
                    <a:pt x="61" y="8"/>
                  </a:cubicBezTo>
                  <a:cubicBezTo>
                    <a:pt x="59" y="4"/>
                    <a:pt x="59" y="4"/>
                    <a:pt x="59" y="4"/>
                  </a:cubicBezTo>
                  <a:cubicBezTo>
                    <a:pt x="57" y="1"/>
                    <a:pt x="53" y="0"/>
                    <a:pt x="50" y="2"/>
                  </a:cubicBezTo>
                  <a:cubicBezTo>
                    <a:pt x="33" y="12"/>
                    <a:pt x="33" y="12"/>
                    <a:pt x="33" y="12"/>
                  </a:cubicBezTo>
                  <a:cubicBezTo>
                    <a:pt x="30" y="14"/>
                    <a:pt x="29" y="18"/>
                    <a:pt x="31" y="21"/>
                  </a:cubicBezTo>
                  <a:lnTo>
                    <a:pt x="33" y="25"/>
                  </a:lnTo>
                  <a:close/>
                  <a:moveTo>
                    <a:pt x="0" y="102"/>
                  </a:moveTo>
                  <a:cubicBezTo>
                    <a:pt x="76" y="102"/>
                    <a:pt x="76" y="102"/>
                    <a:pt x="76" y="102"/>
                  </a:cubicBezTo>
                  <a:cubicBezTo>
                    <a:pt x="76" y="96"/>
                    <a:pt x="76" y="96"/>
                    <a:pt x="76" y="96"/>
                  </a:cubicBezTo>
                  <a:cubicBezTo>
                    <a:pt x="0" y="96"/>
                    <a:pt x="0" y="96"/>
                    <a:pt x="0" y="96"/>
                  </a:cubicBezTo>
                  <a:lnTo>
                    <a:pt x="0" y="102"/>
                  </a:ln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8" name="Group 52"/>
          <p:cNvGrpSpPr/>
          <p:nvPr/>
        </p:nvGrpSpPr>
        <p:grpSpPr>
          <a:xfrm>
            <a:off x="6102041" y="3827535"/>
            <a:ext cx="2112350" cy="1782102"/>
            <a:chOff x="4645026" y="4051300"/>
            <a:chExt cx="2152650" cy="1816100"/>
          </a:xfrm>
        </p:grpSpPr>
        <p:sp>
          <p:nvSpPr>
            <p:cNvPr id="25" name="TextBox 44"/>
            <p:cNvSpPr txBox="1"/>
            <p:nvPr/>
          </p:nvSpPr>
          <p:spPr>
            <a:xfrm>
              <a:off x="4716463" y="4281529"/>
              <a:ext cx="535878" cy="235236"/>
            </a:xfrm>
            <a:prstGeom prst="rect">
              <a:avLst/>
            </a:prstGeom>
            <a:noFill/>
          </p:spPr>
          <p:txBody>
            <a:bodyPr wrap="square" lIns="0" tIns="0" rIns="0" bIns="0"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D22226"/>
                  </a:solidFill>
                  <a:effectLst/>
                  <a:uLnTx/>
                  <a:uFillTx/>
                  <a:cs typeface="+mn-ea"/>
                  <a:sym typeface="+mn-lt"/>
                </a:rPr>
                <a:t>4</a:t>
              </a:r>
            </a:p>
          </p:txBody>
        </p:sp>
        <p:sp>
          <p:nvSpPr>
            <p:cNvPr id="26" name="Freeform 208"/>
            <p:cNvSpPr>
              <a:spLocks noEditPoints="1"/>
            </p:cNvSpPr>
            <p:nvPr/>
          </p:nvSpPr>
          <p:spPr bwMode="auto">
            <a:xfrm>
              <a:off x="4645026" y="4051300"/>
              <a:ext cx="2152650" cy="1816100"/>
            </a:xfrm>
            <a:custGeom>
              <a:avLst/>
              <a:gdLst>
                <a:gd name="T0" fmla="*/ 653 w 678"/>
                <a:gd name="T1" fmla="*/ 183 h 572"/>
                <a:gd name="T2" fmla="*/ 484 w 678"/>
                <a:gd name="T3" fmla="*/ 85 h 572"/>
                <a:gd name="T4" fmla="*/ 434 w 678"/>
                <a:gd name="T5" fmla="*/ 85 h 572"/>
                <a:gd name="T6" fmla="*/ 281 w 678"/>
                <a:gd name="T7" fmla="*/ 173 h 572"/>
                <a:gd name="T8" fmla="*/ 251 w 678"/>
                <a:gd name="T9" fmla="*/ 173 h 572"/>
                <a:gd name="T10" fmla="*/ 230 w 678"/>
                <a:gd name="T11" fmla="*/ 162 h 572"/>
                <a:gd name="T12" fmla="*/ 215 w 678"/>
                <a:gd name="T13" fmla="*/ 136 h 572"/>
                <a:gd name="T14" fmla="*/ 215 w 678"/>
                <a:gd name="T15" fmla="*/ 76 h 572"/>
                <a:gd name="T16" fmla="*/ 200 w 678"/>
                <a:gd name="T17" fmla="*/ 50 h 572"/>
                <a:gd name="T18" fmla="*/ 122 w 678"/>
                <a:gd name="T19" fmla="*/ 5 h 572"/>
                <a:gd name="T20" fmla="*/ 92 w 678"/>
                <a:gd name="T21" fmla="*/ 5 h 572"/>
                <a:gd name="T22" fmla="*/ 15 w 678"/>
                <a:gd name="T23" fmla="*/ 50 h 572"/>
                <a:gd name="T24" fmla="*/ 0 w 678"/>
                <a:gd name="T25" fmla="*/ 76 h 572"/>
                <a:gd name="T26" fmla="*/ 0 w 678"/>
                <a:gd name="T27" fmla="*/ 166 h 572"/>
                <a:gd name="T28" fmla="*/ 15 w 678"/>
                <a:gd name="T29" fmla="*/ 192 h 572"/>
                <a:gd name="T30" fmla="*/ 92 w 678"/>
                <a:gd name="T31" fmla="*/ 237 h 572"/>
                <a:gd name="T32" fmla="*/ 122 w 678"/>
                <a:gd name="T33" fmla="*/ 237 h 572"/>
                <a:gd name="T34" fmla="*/ 174 w 678"/>
                <a:gd name="T35" fmla="*/ 208 h 572"/>
                <a:gd name="T36" fmla="*/ 204 w 678"/>
                <a:gd name="T37" fmla="*/ 208 h 572"/>
                <a:gd name="T38" fmla="*/ 224 w 678"/>
                <a:gd name="T39" fmla="*/ 219 h 572"/>
                <a:gd name="T40" fmla="*/ 239 w 678"/>
                <a:gd name="T41" fmla="*/ 245 h 572"/>
                <a:gd name="T42" fmla="*/ 239 w 678"/>
                <a:gd name="T43" fmla="*/ 422 h 572"/>
                <a:gd name="T44" fmla="*/ 264 w 678"/>
                <a:gd name="T45" fmla="*/ 465 h 572"/>
                <a:gd name="T46" fmla="*/ 434 w 678"/>
                <a:gd name="T47" fmla="*/ 563 h 572"/>
                <a:gd name="T48" fmla="*/ 484 w 678"/>
                <a:gd name="T49" fmla="*/ 563 h 572"/>
                <a:gd name="T50" fmla="*/ 653 w 678"/>
                <a:gd name="T51" fmla="*/ 465 h 572"/>
                <a:gd name="T52" fmla="*/ 678 w 678"/>
                <a:gd name="T53" fmla="*/ 422 h 572"/>
                <a:gd name="T54" fmla="*/ 678 w 678"/>
                <a:gd name="T55" fmla="*/ 226 h 572"/>
                <a:gd name="T56" fmla="*/ 653 w 678"/>
                <a:gd name="T57" fmla="*/ 183 h 572"/>
                <a:gd name="T58" fmla="*/ 107 w 678"/>
                <a:gd name="T59" fmla="*/ 185 h 572"/>
                <a:gd name="T60" fmla="*/ 43 w 678"/>
                <a:gd name="T61" fmla="*/ 121 h 572"/>
                <a:gd name="T62" fmla="*/ 107 w 678"/>
                <a:gd name="T63" fmla="*/ 57 h 572"/>
                <a:gd name="T64" fmla="*/ 172 w 678"/>
                <a:gd name="T65" fmla="*/ 121 h 572"/>
                <a:gd name="T66" fmla="*/ 107 w 678"/>
                <a:gd name="T67" fmla="*/ 18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2">
                  <a:moveTo>
                    <a:pt x="653" y="183"/>
                  </a:moveTo>
                  <a:cubicBezTo>
                    <a:pt x="484" y="85"/>
                    <a:pt x="484" y="85"/>
                    <a:pt x="484" y="85"/>
                  </a:cubicBezTo>
                  <a:cubicBezTo>
                    <a:pt x="468" y="76"/>
                    <a:pt x="449" y="76"/>
                    <a:pt x="434" y="85"/>
                  </a:cubicBezTo>
                  <a:cubicBezTo>
                    <a:pt x="281" y="173"/>
                    <a:pt x="281" y="173"/>
                    <a:pt x="281" y="173"/>
                  </a:cubicBezTo>
                  <a:cubicBezTo>
                    <a:pt x="272" y="179"/>
                    <a:pt x="260" y="179"/>
                    <a:pt x="251" y="173"/>
                  </a:cubicBezTo>
                  <a:cubicBezTo>
                    <a:pt x="230" y="162"/>
                    <a:pt x="230" y="162"/>
                    <a:pt x="230" y="162"/>
                  </a:cubicBezTo>
                  <a:cubicBezTo>
                    <a:pt x="221" y="156"/>
                    <a:pt x="215" y="146"/>
                    <a:pt x="215" y="136"/>
                  </a:cubicBezTo>
                  <a:cubicBezTo>
                    <a:pt x="215" y="76"/>
                    <a:pt x="215" y="76"/>
                    <a:pt x="215" y="76"/>
                  </a:cubicBezTo>
                  <a:cubicBezTo>
                    <a:pt x="215" y="66"/>
                    <a:pt x="210" y="56"/>
                    <a:pt x="200" y="50"/>
                  </a:cubicBezTo>
                  <a:cubicBezTo>
                    <a:pt x="122" y="5"/>
                    <a:pt x="122" y="5"/>
                    <a:pt x="122" y="5"/>
                  </a:cubicBezTo>
                  <a:cubicBezTo>
                    <a:pt x="113" y="0"/>
                    <a:pt x="102" y="0"/>
                    <a:pt x="92" y="5"/>
                  </a:cubicBezTo>
                  <a:cubicBezTo>
                    <a:pt x="15" y="50"/>
                    <a:pt x="15" y="50"/>
                    <a:pt x="15" y="50"/>
                  </a:cubicBezTo>
                  <a:cubicBezTo>
                    <a:pt x="5" y="56"/>
                    <a:pt x="0" y="66"/>
                    <a:pt x="0" y="76"/>
                  </a:cubicBezTo>
                  <a:cubicBezTo>
                    <a:pt x="0" y="166"/>
                    <a:pt x="0" y="166"/>
                    <a:pt x="0" y="166"/>
                  </a:cubicBezTo>
                  <a:cubicBezTo>
                    <a:pt x="0" y="177"/>
                    <a:pt x="5" y="187"/>
                    <a:pt x="15" y="192"/>
                  </a:cubicBezTo>
                  <a:cubicBezTo>
                    <a:pt x="92" y="237"/>
                    <a:pt x="92" y="237"/>
                    <a:pt x="92" y="237"/>
                  </a:cubicBezTo>
                  <a:cubicBezTo>
                    <a:pt x="102" y="243"/>
                    <a:pt x="113" y="243"/>
                    <a:pt x="122" y="237"/>
                  </a:cubicBezTo>
                  <a:cubicBezTo>
                    <a:pt x="174" y="208"/>
                    <a:pt x="174" y="208"/>
                    <a:pt x="174" y="208"/>
                  </a:cubicBezTo>
                  <a:cubicBezTo>
                    <a:pt x="183" y="202"/>
                    <a:pt x="195" y="202"/>
                    <a:pt x="204" y="208"/>
                  </a:cubicBezTo>
                  <a:cubicBezTo>
                    <a:pt x="224" y="219"/>
                    <a:pt x="224" y="219"/>
                    <a:pt x="224" y="219"/>
                  </a:cubicBezTo>
                  <a:cubicBezTo>
                    <a:pt x="234" y="225"/>
                    <a:pt x="239" y="235"/>
                    <a:pt x="239" y="245"/>
                  </a:cubicBezTo>
                  <a:cubicBezTo>
                    <a:pt x="239" y="422"/>
                    <a:pt x="239" y="422"/>
                    <a:pt x="239" y="422"/>
                  </a:cubicBezTo>
                  <a:cubicBezTo>
                    <a:pt x="239" y="439"/>
                    <a:pt x="249" y="456"/>
                    <a:pt x="264" y="465"/>
                  </a:cubicBezTo>
                  <a:cubicBezTo>
                    <a:pt x="434" y="563"/>
                    <a:pt x="434" y="563"/>
                    <a:pt x="434" y="563"/>
                  </a:cubicBezTo>
                  <a:cubicBezTo>
                    <a:pt x="449" y="572"/>
                    <a:pt x="468" y="572"/>
                    <a:pt x="484" y="563"/>
                  </a:cubicBezTo>
                  <a:cubicBezTo>
                    <a:pt x="653" y="465"/>
                    <a:pt x="653" y="465"/>
                    <a:pt x="653" y="465"/>
                  </a:cubicBezTo>
                  <a:cubicBezTo>
                    <a:pt x="668" y="456"/>
                    <a:pt x="678" y="439"/>
                    <a:pt x="678" y="422"/>
                  </a:cubicBezTo>
                  <a:cubicBezTo>
                    <a:pt x="678" y="226"/>
                    <a:pt x="678" y="226"/>
                    <a:pt x="678" y="226"/>
                  </a:cubicBezTo>
                  <a:cubicBezTo>
                    <a:pt x="678" y="208"/>
                    <a:pt x="668" y="192"/>
                    <a:pt x="653" y="183"/>
                  </a:cubicBezTo>
                  <a:close/>
                  <a:moveTo>
                    <a:pt x="107" y="185"/>
                  </a:moveTo>
                  <a:cubicBezTo>
                    <a:pt x="72" y="185"/>
                    <a:pt x="43" y="157"/>
                    <a:pt x="43" y="121"/>
                  </a:cubicBezTo>
                  <a:cubicBezTo>
                    <a:pt x="43" y="86"/>
                    <a:pt x="72" y="57"/>
                    <a:pt x="107" y="57"/>
                  </a:cubicBezTo>
                  <a:cubicBezTo>
                    <a:pt x="143" y="57"/>
                    <a:pt x="172" y="86"/>
                    <a:pt x="172" y="121"/>
                  </a:cubicBezTo>
                  <a:cubicBezTo>
                    <a:pt x="172" y="157"/>
                    <a:pt x="143" y="185"/>
                    <a:pt x="107" y="185"/>
                  </a:cubicBezTo>
                  <a:close/>
                </a:path>
              </a:pathLst>
            </a:custGeom>
            <a:solidFill>
              <a:srgbClr val="D22226"/>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7" name="Oval 211"/>
            <p:cNvSpPr>
              <a:spLocks noChangeArrowheads="1"/>
            </p:cNvSpPr>
            <p:nvPr/>
          </p:nvSpPr>
          <p:spPr bwMode="auto">
            <a:xfrm>
              <a:off x="5813426" y="4817120"/>
              <a:ext cx="574675" cy="577850"/>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9" name="Freeform 212"/>
            <p:cNvSpPr>
              <a:spLocks noEditPoints="1"/>
            </p:cNvSpPr>
            <p:nvPr/>
          </p:nvSpPr>
          <p:spPr bwMode="auto">
            <a:xfrm>
              <a:off x="5934076" y="4972695"/>
              <a:ext cx="330200" cy="279400"/>
            </a:xfrm>
            <a:custGeom>
              <a:avLst/>
              <a:gdLst>
                <a:gd name="T0" fmla="*/ 37 w 104"/>
                <a:gd name="T1" fmla="*/ 57 h 88"/>
                <a:gd name="T2" fmla="*/ 37 w 104"/>
                <a:gd name="T3" fmla="*/ 88 h 88"/>
                <a:gd name="T4" fmla="*/ 60 w 104"/>
                <a:gd name="T5" fmla="*/ 88 h 88"/>
                <a:gd name="T6" fmla="*/ 60 w 104"/>
                <a:gd name="T7" fmla="*/ 60 h 88"/>
                <a:gd name="T8" fmla="*/ 50 w 104"/>
                <a:gd name="T9" fmla="*/ 70 h 88"/>
                <a:gd name="T10" fmla="*/ 37 w 104"/>
                <a:gd name="T11" fmla="*/ 57 h 88"/>
                <a:gd name="T12" fmla="*/ 5 w 104"/>
                <a:gd name="T13" fmla="*/ 84 h 88"/>
                <a:gd name="T14" fmla="*/ 9 w 104"/>
                <a:gd name="T15" fmla="*/ 88 h 88"/>
                <a:gd name="T16" fmla="*/ 28 w 104"/>
                <a:gd name="T17" fmla="*/ 88 h 88"/>
                <a:gd name="T18" fmla="*/ 28 w 104"/>
                <a:gd name="T19" fmla="*/ 48 h 88"/>
                <a:gd name="T20" fmla="*/ 5 w 104"/>
                <a:gd name="T21" fmla="*/ 71 h 88"/>
                <a:gd name="T22" fmla="*/ 5 w 104"/>
                <a:gd name="T23" fmla="*/ 84 h 88"/>
                <a:gd name="T24" fmla="*/ 84 w 104"/>
                <a:gd name="T25" fmla="*/ 1 h 88"/>
                <a:gd name="T26" fmla="*/ 80 w 104"/>
                <a:gd name="T27" fmla="*/ 6 h 88"/>
                <a:gd name="T28" fmla="*/ 84 w 104"/>
                <a:gd name="T29" fmla="*/ 10 h 88"/>
                <a:gd name="T30" fmla="*/ 89 w 104"/>
                <a:gd name="T31" fmla="*/ 9 h 88"/>
                <a:gd name="T32" fmla="*/ 50 w 104"/>
                <a:gd name="T33" fmla="*/ 48 h 88"/>
                <a:gd name="T34" fmla="*/ 28 w 104"/>
                <a:gd name="T35" fmla="*/ 25 h 88"/>
                <a:gd name="T36" fmla="*/ 2 w 104"/>
                <a:gd name="T37" fmla="*/ 51 h 88"/>
                <a:gd name="T38" fmla="*/ 2 w 104"/>
                <a:gd name="T39" fmla="*/ 57 h 88"/>
                <a:gd name="T40" fmla="*/ 8 w 104"/>
                <a:gd name="T41" fmla="*/ 57 h 88"/>
                <a:gd name="T42" fmla="*/ 28 w 104"/>
                <a:gd name="T43" fmla="*/ 37 h 88"/>
                <a:gd name="T44" fmla="*/ 50 w 104"/>
                <a:gd name="T45" fmla="*/ 59 h 88"/>
                <a:gd name="T46" fmla="*/ 95 w 104"/>
                <a:gd name="T47" fmla="*/ 15 h 88"/>
                <a:gd name="T48" fmla="*/ 94 w 104"/>
                <a:gd name="T49" fmla="*/ 20 h 88"/>
                <a:gd name="T50" fmla="*/ 98 w 104"/>
                <a:gd name="T51" fmla="*/ 24 h 88"/>
                <a:gd name="T52" fmla="*/ 98 w 104"/>
                <a:gd name="T53" fmla="*/ 24 h 88"/>
                <a:gd name="T54" fmla="*/ 102 w 104"/>
                <a:gd name="T55" fmla="*/ 20 h 88"/>
                <a:gd name="T56" fmla="*/ 104 w 104"/>
                <a:gd name="T57" fmla="*/ 0 h 88"/>
                <a:gd name="T58" fmla="*/ 84 w 104"/>
                <a:gd name="T59" fmla="*/ 1 h 88"/>
                <a:gd name="T60" fmla="*/ 70 w 104"/>
                <a:gd name="T61" fmla="*/ 51 h 88"/>
                <a:gd name="T62" fmla="*/ 70 w 104"/>
                <a:gd name="T63" fmla="*/ 88 h 88"/>
                <a:gd name="T64" fmla="*/ 89 w 104"/>
                <a:gd name="T65" fmla="*/ 88 h 88"/>
                <a:gd name="T66" fmla="*/ 93 w 104"/>
                <a:gd name="T67" fmla="*/ 84 h 88"/>
                <a:gd name="T68" fmla="*/ 93 w 104"/>
                <a:gd name="T69" fmla="*/ 28 h 88"/>
                <a:gd name="T70" fmla="*/ 73 w 104"/>
                <a:gd name="T71" fmla="*/ 48 h 88"/>
                <a:gd name="T72" fmla="*/ 70 w 104"/>
                <a:gd name="T73"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88">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5" y="84"/>
                  </a:moveTo>
                  <a:cubicBezTo>
                    <a:pt x="5" y="86"/>
                    <a:pt x="7" y="88"/>
                    <a:pt x="9" y="88"/>
                  </a:cubicBezTo>
                  <a:cubicBezTo>
                    <a:pt x="28" y="88"/>
                    <a:pt x="28" y="88"/>
                    <a:pt x="28" y="88"/>
                  </a:cubicBezTo>
                  <a:cubicBezTo>
                    <a:pt x="28" y="48"/>
                    <a:pt x="28" y="48"/>
                    <a:pt x="28" y="48"/>
                  </a:cubicBezTo>
                  <a:cubicBezTo>
                    <a:pt x="5" y="71"/>
                    <a:pt x="5" y="71"/>
                    <a:pt x="5" y="71"/>
                  </a:cubicBezTo>
                  <a:lnTo>
                    <a:pt x="5" y="84"/>
                  </a:lnTo>
                  <a:close/>
                  <a:moveTo>
                    <a:pt x="84" y="1"/>
                  </a:moveTo>
                  <a:cubicBezTo>
                    <a:pt x="81" y="2"/>
                    <a:pt x="80" y="4"/>
                    <a:pt x="80" y="6"/>
                  </a:cubicBezTo>
                  <a:cubicBezTo>
                    <a:pt x="80" y="8"/>
                    <a:pt x="82" y="10"/>
                    <a:pt x="84" y="10"/>
                  </a:cubicBezTo>
                  <a:cubicBezTo>
                    <a:pt x="89" y="9"/>
                    <a:pt x="89" y="9"/>
                    <a:pt x="89" y="9"/>
                  </a:cubicBezTo>
                  <a:cubicBezTo>
                    <a:pt x="50" y="48"/>
                    <a:pt x="50" y="48"/>
                    <a:pt x="50" y="48"/>
                  </a:cubicBezTo>
                  <a:cubicBezTo>
                    <a:pt x="28" y="25"/>
                    <a:pt x="28" y="25"/>
                    <a:pt x="28" y="25"/>
                  </a:cubicBezTo>
                  <a:cubicBezTo>
                    <a:pt x="2" y="51"/>
                    <a:pt x="2" y="51"/>
                    <a:pt x="2" y="51"/>
                  </a:cubicBezTo>
                  <a:cubicBezTo>
                    <a:pt x="0" y="53"/>
                    <a:pt x="0" y="55"/>
                    <a:pt x="2" y="57"/>
                  </a:cubicBezTo>
                  <a:cubicBezTo>
                    <a:pt x="4" y="59"/>
                    <a:pt x="6" y="59"/>
                    <a:pt x="8" y="57"/>
                  </a:cubicBezTo>
                  <a:cubicBezTo>
                    <a:pt x="28" y="37"/>
                    <a:pt x="28" y="37"/>
                    <a:pt x="28" y="37"/>
                  </a:cubicBezTo>
                  <a:cubicBezTo>
                    <a:pt x="50" y="59"/>
                    <a:pt x="50" y="59"/>
                    <a:pt x="50" y="59"/>
                  </a:cubicBezTo>
                  <a:cubicBezTo>
                    <a:pt x="95" y="15"/>
                    <a:pt x="95" y="15"/>
                    <a:pt x="95" y="15"/>
                  </a:cubicBezTo>
                  <a:cubicBezTo>
                    <a:pt x="94" y="20"/>
                    <a:pt x="94" y="20"/>
                    <a:pt x="94" y="20"/>
                  </a:cubicBezTo>
                  <a:cubicBezTo>
                    <a:pt x="94" y="22"/>
                    <a:pt x="96" y="24"/>
                    <a:pt x="98" y="24"/>
                  </a:cubicBezTo>
                  <a:cubicBezTo>
                    <a:pt x="98" y="24"/>
                    <a:pt x="98" y="24"/>
                    <a:pt x="98" y="24"/>
                  </a:cubicBezTo>
                  <a:cubicBezTo>
                    <a:pt x="100" y="24"/>
                    <a:pt x="102" y="22"/>
                    <a:pt x="102" y="20"/>
                  </a:cubicBezTo>
                  <a:cubicBezTo>
                    <a:pt x="104" y="0"/>
                    <a:pt x="104" y="0"/>
                    <a:pt x="104" y="0"/>
                  </a:cubicBezTo>
                  <a:lnTo>
                    <a:pt x="84" y="1"/>
                  </a:lnTo>
                  <a:close/>
                  <a:moveTo>
                    <a:pt x="70" y="51"/>
                  </a:moveTo>
                  <a:cubicBezTo>
                    <a:pt x="70" y="88"/>
                    <a:pt x="70" y="88"/>
                    <a:pt x="70" y="88"/>
                  </a:cubicBezTo>
                  <a:cubicBezTo>
                    <a:pt x="89" y="88"/>
                    <a:pt x="89" y="88"/>
                    <a:pt x="89" y="88"/>
                  </a:cubicBezTo>
                  <a:cubicBezTo>
                    <a:pt x="91" y="88"/>
                    <a:pt x="93" y="86"/>
                    <a:pt x="93" y="84"/>
                  </a:cubicBezTo>
                  <a:cubicBezTo>
                    <a:pt x="93" y="28"/>
                    <a:pt x="93" y="28"/>
                    <a:pt x="93" y="28"/>
                  </a:cubicBezTo>
                  <a:cubicBezTo>
                    <a:pt x="73" y="48"/>
                    <a:pt x="73" y="48"/>
                    <a:pt x="73" y="48"/>
                  </a:cubicBezTo>
                  <a:lnTo>
                    <a:pt x="70" y="51"/>
                  </a:lnTo>
                  <a:close/>
                </a:path>
              </a:pathLst>
            </a:custGeom>
            <a:solidFill>
              <a:srgbClr val="D22226"/>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10" name="组合 52"/>
          <p:cNvGrpSpPr/>
          <p:nvPr/>
        </p:nvGrpSpPr>
        <p:grpSpPr>
          <a:xfrm>
            <a:off x="8130592" y="4396405"/>
            <a:ext cx="2861031" cy="1550241"/>
            <a:chOff x="7867178" y="4345949"/>
            <a:chExt cx="2592280" cy="1404619"/>
          </a:xfrm>
        </p:grpSpPr>
        <p:sp>
          <p:nvSpPr>
            <p:cNvPr id="31" name="Freeform 217"/>
            <p:cNvSpPr/>
            <p:nvPr/>
          </p:nvSpPr>
          <p:spPr bwMode="auto">
            <a:xfrm>
              <a:off x="7867178" y="5085184"/>
              <a:ext cx="2376264" cy="288033"/>
            </a:xfrm>
            <a:custGeom>
              <a:avLst/>
              <a:gdLst>
                <a:gd name="T0" fmla="*/ 1215 w 1215"/>
                <a:gd name="T1" fmla="*/ 88 h 88"/>
                <a:gd name="T2" fmla="*/ 52 w 1215"/>
                <a:gd name="T3" fmla="*/ 88 h 88"/>
                <a:gd name="T4" fmla="*/ 0 w 1215"/>
                <a:gd name="T5" fmla="*/ 0 h 88"/>
              </a:gdLst>
              <a:ahLst/>
              <a:cxnLst>
                <a:cxn ang="0">
                  <a:pos x="T0" y="T1"/>
                </a:cxn>
                <a:cxn ang="0">
                  <a:pos x="T2" y="T3"/>
                </a:cxn>
                <a:cxn ang="0">
                  <a:pos x="T4" y="T5"/>
                </a:cxn>
              </a:cxnLst>
              <a:rect l="0" t="0" r="r" b="b"/>
              <a:pathLst>
                <a:path w="1215" h="88">
                  <a:moveTo>
                    <a:pt x="1215" y="88"/>
                  </a:moveTo>
                  <a:lnTo>
                    <a:pt x="52" y="88"/>
                  </a:lnTo>
                  <a:lnTo>
                    <a:pt x="0" y="0"/>
                  </a:lnTo>
                </a:path>
              </a:pathLst>
            </a:custGeom>
            <a:noFill/>
            <a:ln w="3175" cap="flat">
              <a:solidFill>
                <a:schemeClr val="tx1">
                  <a:lumMod val="85000"/>
                  <a:lumOff val="1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cs typeface="+mn-ea"/>
                <a:sym typeface="+mn-lt"/>
              </a:endParaRPr>
            </a:p>
          </p:txBody>
        </p:sp>
        <p:sp>
          <p:nvSpPr>
            <p:cNvPr id="32" name="TextBox 31"/>
            <p:cNvSpPr txBox="1"/>
            <p:nvPr/>
          </p:nvSpPr>
          <p:spPr>
            <a:xfrm>
              <a:off x="9222130" y="5355690"/>
              <a:ext cx="1107551" cy="394878"/>
            </a:xfrm>
            <a:prstGeom prst="rect">
              <a:avLst/>
            </a:prstGeom>
            <a:noFill/>
          </p:spPr>
          <p:txBody>
            <a:bodyPr wrap="square" lIns="68573" tIns="34286" rIns="68573" bIns="34286" rtlCol="0">
              <a:spAutoFit/>
            </a:bodyPr>
            <a:lstStyle/>
            <a:p>
              <a:pPr marL="0" marR="0" lvl="0" indent="0" algn="dist" defTabSz="685800" rtl="0" eaLnBrk="1" fontAlgn="base" latinLnBrk="0" hangingPunct="1">
                <a:lnSpc>
                  <a:spcPct val="15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D22226"/>
                  </a:solidFill>
                  <a:effectLst/>
                  <a:uLnTx/>
                  <a:uFillTx/>
                  <a:cs typeface="+mn-ea"/>
                  <a:sym typeface="+mn-lt"/>
                </a:rPr>
                <a:t>输入标题</a:t>
              </a:r>
              <a:endParaRPr kumimoji="0" lang="zh-CN" altLang="en-US" sz="1800" b="1" i="0" u="none" strike="noStrike" kern="1200" cap="none" spc="0" normalizeH="0" baseline="0" noProof="0" dirty="0">
                <a:ln>
                  <a:noFill/>
                </a:ln>
                <a:solidFill>
                  <a:srgbClr val="D22226"/>
                </a:solidFill>
                <a:effectLst/>
                <a:uLnTx/>
                <a:uFillTx/>
                <a:cs typeface="+mn-ea"/>
                <a:sym typeface="+mn-lt"/>
              </a:endParaRPr>
            </a:p>
          </p:txBody>
        </p:sp>
        <p:sp>
          <p:nvSpPr>
            <p:cNvPr id="33" name="文本框 80"/>
            <p:cNvSpPr txBox="1"/>
            <p:nvPr/>
          </p:nvSpPr>
          <p:spPr>
            <a:xfrm>
              <a:off x="8091630" y="4345949"/>
              <a:ext cx="2367828" cy="959686"/>
            </a:xfrm>
            <a:prstGeom prst="rect">
              <a:avLst/>
            </a:prstGeom>
            <a:noFill/>
          </p:spPr>
          <p:txBody>
            <a:bodyPr wrap="square" lIns="91431" tIns="45715" rIns="91431" bIns="45715" rtlCol="0">
              <a:sp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替换文字内容，添加相关标题，修改文字内容，也可以直接复制你的内容到此替换文字内容</a:t>
              </a:r>
            </a:p>
          </p:txBody>
        </p:sp>
      </p:grpSp>
      <p:grpSp>
        <p:nvGrpSpPr>
          <p:cNvPr id="13" name="组合 76"/>
          <p:cNvGrpSpPr/>
          <p:nvPr/>
        </p:nvGrpSpPr>
        <p:grpSpPr>
          <a:xfrm>
            <a:off x="8130589" y="1551419"/>
            <a:ext cx="2851730" cy="1943787"/>
            <a:chOff x="7867178" y="1768213"/>
            <a:chExt cx="2583855" cy="1761198"/>
          </a:xfrm>
        </p:grpSpPr>
        <p:sp>
          <p:nvSpPr>
            <p:cNvPr id="36" name="文本框 80"/>
            <p:cNvSpPr txBox="1"/>
            <p:nvPr/>
          </p:nvSpPr>
          <p:spPr>
            <a:xfrm>
              <a:off x="8083202" y="2276871"/>
              <a:ext cx="2367831" cy="1252540"/>
            </a:xfrm>
            <a:prstGeom prst="rect">
              <a:avLst/>
            </a:prstGeom>
            <a:noFill/>
          </p:spPr>
          <p:txBody>
            <a:bodyPr wrap="square" lIns="91431" tIns="45715" rIns="91431" bIns="45715" rtlCol="0">
              <a:sp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替换文字内容，添加相关标题，修改文字内容，也可以直接复制你的内容到此替换文字内容，添加相关标题，修改文字内容。</a:t>
              </a:r>
            </a:p>
          </p:txBody>
        </p:sp>
        <p:sp>
          <p:nvSpPr>
            <p:cNvPr id="37" name="TextBox 50"/>
            <p:cNvSpPr txBox="1"/>
            <p:nvPr/>
          </p:nvSpPr>
          <p:spPr>
            <a:xfrm>
              <a:off x="9221556" y="1768213"/>
              <a:ext cx="1031606" cy="394879"/>
            </a:xfrm>
            <a:prstGeom prst="rect">
              <a:avLst/>
            </a:prstGeom>
            <a:noFill/>
          </p:spPr>
          <p:txBody>
            <a:bodyPr wrap="square" lIns="68573" tIns="34286" rIns="68573" bIns="34286" rtlCol="0">
              <a:sp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输入标题</a:t>
              </a:r>
              <a:endParaRPr kumimoji="0" lang="zh-CN" altLang="en-US" sz="1800" b="1"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0" name="Freeform 217"/>
            <p:cNvSpPr/>
            <p:nvPr/>
          </p:nvSpPr>
          <p:spPr bwMode="auto">
            <a:xfrm flipV="1">
              <a:off x="7867178" y="2204864"/>
              <a:ext cx="2376264" cy="288033"/>
            </a:xfrm>
            <a:custGeom>
              <a:avLst/>
              <a:gdLst>
                <a:gd name="T0" fmla="*/ 1215 w 1215"/>
                <a:gd name="T1" fmla="*/ 88 h 88"/>
                <a:gd name="T2" fmla="*/ 52 w 1215"/>
                <a:gd name="T3" fmla="*/ 88 h 88"/>
                <a:gd name="T4" fmla="*/ 0 w 1215"/>
                <a:gd name="T5" fmla="*/ 0 h 88"/>
              </a:gdLst>
              <a:ahLst/>
              <a:cxnLst>
                <a:cxn ang="0">
                  <a:pos x="T0" y="T1"/>
                </a:cxn>
                <a:cxn ang="0">
                  <a:pos x="T2" y="T3"/>
                </a:cxn>
                <a:cxn ang="0">
                  <a:pos x="T4" y="T5"/>
                </a:cxn>
              </a:cxnLst>
              <a:rect l="0" t="0" r="r" b="b"/>
              <a:pathLst>
                <a:path w="1215" h="88">
                  <a:moveTo>
                    <a:pt x="1215" y="88"/>
                  </a:moveTo>
                  <a:lnTo>
                    <a:pt x="52" y="88"/>
                  </a:lnTo>
                  <a:lnTo>
                    <a:pt x="0" y="0"/>
                  </a:lnTo>
                </a:path>
              </a:pathLst>
            </a:custGeom>
            <a:noFill/>
            <a:ln w="3175" cap="flat">
              <a:solidFill>
                <a:schemeClr val="tx1">
                  <a:lumMod val="85000"/>
                  <a:lumOff val="1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cs typeface="+mn-ea"/>
                <a:sym typeface="+mn-lt"/>
              </a:endParaRPr>
            </a:p>
          </p:txBody>
        </p:sp>
      </p:grpSp>
      <p:grpSp>
        <p:nvGrpSpPr>
          <p:cNvPr id="14" name="组合 80"/>
          <p:cNvGrpSpPr/>
          <p:nvPr/>
        </p:nvGrpSpPr>
        <p:grpSpPr>
          <a:xfrm>
            <a:off x="1219199" y="1560943"/>
            <a:ext cx="2699304" cy="1611049"/>
            <a:chOff x="1605007" y="1776837"/>
            <a:chExt cx="2445747" cy="1459715"/>
          </a:xfrm>
        </p:grpSpPr>
        <p:sp>
          <p:nvSpPr>
            <p:cNvPr id="42" name="文本框 80"/>
            <p:cNvSpPr txBox="1"/>
            <p:nvPr/>
          </p:nvSpPr>
          <p:spPr>
            <a:xfrm>
              <a:off x="1605007" y="2276866"/>
              <a:ext cx="2276036" cy="959686"/>
            </a:xfrm>
            <a:prstGeom prst="rect">
              <a:avLst/>
            </a:prstGeom>
            <a:noFill/>
          </p:spPr>
          <p:txBody>
            <a:bodyPr wrap="square" lIns="91431" tIns="45715" rIns="91431" bIns="45715" rtlCol="0">
              <a:sp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a:t>
              </a:r>
            </a:p>
          </p:txBody>
        </p:sp>
        <p:sp>
          <p:nvSpPr>
            <p:cNvPr id="43" name="TextBox 56"/>
            <p:cNvSpPr txBox="1"/>
            <p:nvPr/>
          </p:nvSpPr>
          <p:spPr>
            <a:xfrm>
              <a:off x="1611336" y="1776837"/>
              <a:ext cx="1098347" cy="394878"/>
            </a:xfrm>
            <a:prstGeom prst="rect">
              <a:avLst/>
            </a:prstGeom>
            <a:noFill/>
          </p:spPr>
          <p:txBody>
            <a:bodyPr wrap="square" lIns="68573" tIns="34286" rIns="68573" bIns="34286" rtlCol="0">
              <a:spAutoFit/>
            </a:bodyPr>
            <a:lstStyle/>
            <a:p>
              <a:pPr marL="0" marR="0" lvl="0" indent="0" algn="dist" defTabSz="685800" rtl="0" eaLnBrk="1" fontAlgn="base" latinLnBrk="0" hangingPunct="1">
                <a:lnSpc>
                  <a:spcPct val="15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D22226"/>
                  </a:solidFill>
                  <a:effectLst/>
                  <a:uLnTx/>
                  <a:uFillTx/>
                  <a:cs typeface="+mn-ea"/>
                  <a:sym typeface="+mn-lt"/>
                </a:rPr>
                <a:t>输入标题</a:t>
              </a:r>
            </a:p>
          </p:txBody>
        </p:sp>
        <p:sp>
          <p:nvSpPr>
            <p:cNvPr id="44" name="Freeform 217"/>
            <p:cNvSpPr/>
            <p:nvPr/>
          </p:nvSpPr>
          <p:spPr bwMode="auto">
            <a:xfrm flipH="1" flipV="1">
              <a:off x="1674490" y="2204864"/>
              <a:ext cx="2376264" cy="288033"/>
            </a:xfrm>
            <a:custGeom>
              <a:avLst/>
              <a:gdLst>
                <a:gd name="T0" fmla="*/ 1215 w 1215"/>
                <a:gd name="T1" fmla="*/ 88 h 88"/>
                <a:gd name="T2" fmla="*/ 52 w 1215"/>
                <a:gd name="T3" fmla="*/ 88 h 88"/>
                <a:gd name="T4" fmla="*/ 0 w 1215"/>
                <a:gd name="T5" fmla="*/ 0 h 88"/>
              </a:gdLst>
              <a:ahLst/>
              <a:cxnLst>
                <a:cxn ang="0">
                  <a:pos x="T0" y="T1"/>
                </a:cxn>
                <a:cxn ang="0">
                  <a:pos x="T2" y="T3"/>
                </a:cxn>
                <a:cxn ang="0">
                  <a:pos x="T4" y="T5"/>
                </a:cxn>
              </a:cxnLst>
              <a:rect l="0" t="0" r="r" b="b"/>
              <a:pathLst>
                <a:path w="1215" h="88">
                  <a:moveTo>
                    <a:pt x="1215" y="88"/>
                  </a:moveTo>
                  <a:lnTo>
                    <a:pt x="52" y="88"/>
                  </a:lnTo>
                  <a:lnTo>
                    <a:pt x="0" y="0"/>
                  </a:lnTo>
                </a:path>
              </a:pathLst>
            </a:custGeom>
            <a:noFill/>
            <a:ln w="3175" cap="flat">
              <a:solidFill>
                <a:schemeClr val="tx1">
                  <a:lumMod val="85000"/>
                  <a:lumOff val="1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cs typeface="+mn-ea"/>
                <a:sym typeface="+mn-lt"/>
              </a:endParaRPr>
            </a:p>
          </p:txBody>
        </p:sp>
      </p:grpSp>
      <p:grpSp>
        <p:nvGrpSpPr>
          <p:cNvPr id="19" name="组合 84"/>
          <p:cNvGrpSpPr/>
          <p:nvPr/>
        </p:nvGrpSpPr>
        <p:grpSpPr>
          <a:xfrm>
            <a:off x="1136939" y="4390443"/>
            <a:ext cx="2702091" cy="1537483"/>
            <a:chOff x="1530474" y="4340523"/>
            <a:chExt cx="2448272" cy="1393052"/>
          </a:xfrm>
        </p:grpSpPr>
        <p:sp>
          <p:nvSpPr>
            <p:cNvPr id="46" name="文本框 80"/>
            <p:cNvSpPr txBox="1"/>
            <p:nvPr/>
          </p:nvSpPr>
          <p:spPr>
            <a:xfrm>
              <a:off x="1530474" y="4340523"/>
              <a:ext cx="2367831" cy="959681"/>
            </a:xfrm>
            <a:prstGeom prst="rect">
              <a:avLst/>
            </a:prstGeom>
            <a:noFill/>
          </p:spPr>
          <p:txBody>
            <a:bodyPr wrap="square" lIns="91431" tIns="45715" rIns="91431" bIns="45715" rtlCol="0">
              <a:sp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替换文字内容，添加相关标题，修改文字内容，也可以直接复制你的内容到此替换文字内容</a:t>
              </a:r>
            </a:p>
          </p:txBody>
        </p:sp>
        <p:sp>
          <p:nvSpPr>
            <p:cNvPr id="47" name="TextBox 60"/>
            <p:cNvSpPr txBox="1"/>
            <p:nvPr/>
          </p:nvSpPr>
          <p:spPr>
            <a:xfrm>
              <a:off x="1530474" y="5338699"/>
              <a:ext cx="962074" cy="394876"/>
            </a:xfrm>
            <a:prstGeom prst="rect">
              <a:avLst/>
            </a:prstGeom>
            <a:noFill/>
          </p:spPr>
          <p:txBody>
            <a:bodyPr wrap="none" lIns="68573" tIns="34286" rIns="68573" bIns="34286" rtlCol="0">
              <a:sp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输入标题</a:t>
              </a:r>
            </a:p>
          </p:txBody>
        </p:sp>
        <p:sp>
          <p:nvSpPr>
            <p:cNvPr id="48" name="Freeform 217"/>
            <p:cNvSpPr/>
            <p:nvPr/>
          </p:nvSpPr>
          <p:spPr bwMode="auto">
            <a:xfrm flipH="1">
              <a:off x="1602482" y="5085184"/>
              <a:ext cx="2376264" cy="288033"/>
            </a:xfrm>
            <a:custGeom>
              <a:avLst/>
              <a:gdLst>
                <a:gd name="T0" fmla="*/ 1215 w 1215"/>
                <a:gd name="T1" fmla="*/ 88 h 88"/>
                <a:gd name="T2" fmla="*/ 52 w 1215"/>
                <a:gd name="T3" fmla="*/ 88 h 88"/>
                <a:gd name="T4" fmla="*/ 0 w 1215"/>
                <a:gd name="T5" fmla="*/ 0 h 88"/>
              </a:gdLst>
              <a:ahLst/>
              <a:cxnLst>
                <a:cxn ang="0">
                  <a:pos x="T0" y="T1"/>
                </a:cxn>
                <a:cxn ang="0">
                  <a:pos x="T2" y="T3"/>
                </a:cxn>
                <a:cxn ang="0">
                  <a:pos x="T4" y="T5"/>
                </a:cxn>
              </a:cxnLst>
              <a:rect l="0" t="0" r="r" b="b"/>
              <a:pathLst>
                <a:path w="1215" h="88">
                  <a:moveTo>
                    <a:pt x="1215" y="88"/>
                  </a:moveTo>
                  <a:lnTo>
                    <a:pt x="52" y="88"/>
                  </a:lnTo>
                  <a:lnTo>
                    <a:pt x="0" y="0"/>
                  </a:lnTo>
                </a:path>
              </a:pathLst>
            </a:custGeom>
            <a:noFill/>
            <a:ln w="3175" cap="flat">
              <a:solidFill>
                <a:schemeClr val="tx1">
                  <a:lumMod val="85000"/>
                  <a:lumOff val="1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cs typeface="+mn-ea"/>
                  <a:sym typeface="+mn-lt"/>
                </a:rPr>
                <a:t> </a:t>
              </a:r>
            </a:p>
          </p:txBody>
        </p:sp>
      </p:grpSp>
      <p:grpSp>
        <p:nvGrpSpPr>
          <p:cNvPr id="24" name="组合 48"/>
          <p:cNvGrpSpPr/>
          <p:nvPr/>
        </p:nvGrpSpPr>
        <p:grpSpPr>
          <a:xfrm>
            <a:off x="3846374" y="3827535"/>
            <a:ext cx="2112350" cy="1782102"/>
            <a:chOff x="3118829" y="2872893"/>
            <a:chExt cx="1435446" cy="1211026"/>
          </a:xfrm>
        </p:grpSpPr>
        <p:sp>
          <p:nvSpPr>
            <p:cNvPr id="50" name="TextBox 38"/>
            <p:cNvSpPr txBox="1"/>
            <p:nvPr/>
          </p:nvSpPr>
          <p:spPr>
            <a:xfrm>
              <a:off x="4149597" y="3026416"/>
              <a:ext cx="357338" cy="156862"/>
            </a:xfrm>
            <a:prstGeom prst="rect">
              <a:avLst/>
            </a:prstGeom>
            <a:noFill/>
          </p:spPr>
          <p:txBody>
            <a:bodyPr wrap="square" lIns="0" tIns="0" rIns="0" bIns="0"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lumMod val="75000"/>
                      <a:lumOff val="25000"/>
                    </a:prstClr>
                  </a:solidFill>
                  <a:effectLst/>
                  <a:uLnTx/>
                  <a:uFillTx/>
                  <a:cs typeface="+mn-ea"/>
                  <a:sym typeface="+mn-lt"/>
                </a:rPr>
                <a:t>3</a:t>
              </a:r>
            </a:p>
          </p:txBody>
        </p:sp>
        <p:sp>
          <p:nvSpPr>
            <p:cNvPr id="51" name="Freeform 207"/>
            <p:cNvSpPr>
              <a:spLocks noEditPoints="1"/>
            </p:cNvSpPr>
            <p:nvPr/>
          </p:nvSpPr>
          <p:spPr bwMode="auto">
            <a:xfrm>
              <a:off x="3118829" y="2872893"/>
              <a:ext cx="1435446" cy="1211026"/>
            </a:xfrm>
            <a:custGeom>
              <a:avLst/>
              <a:gdLst>
                <a:gd name="T0" fmla="*/ 663 w 678"/>
                <a:gd name="T1" fmla="*/ 50 h 572"/>
                <a:gd name="T2" fmla="*/ 586 w 678"/>
                <a:gd name="T3" fmla="*/ 5 h 572"/>
                <a:gd name="T4" fmla="*/ 556 w 678"/>
                <a:gd name="T5" fmla="*/ 5 h 572"/>
                <a:gd name="T6" fmla="*/ 478 w 678"/>
                <a:gd name="T7" fmla="*/ 50 h 572"/>
                <a:gd name="T8" fmla="*/ 463 w 678"/>
                <a:gd name="T9" fmla="*/ 76 h 572"/>
                <a:gd name="T10" fmla="*/ 463 w 678"/>
                <a:gd name="T11" fmla="*/ 136 h 572"/>
                <a:gd name="T12" fmla="*/ 448 w 678"/>
                <a:gd name="T13" fmla="*/ 162 h 572"/>
                <a:gd name="T14" fmla="*/ 427 w 678"/>
                <a:gd name="T15" fmla="*/ 173 h 572"/>
                <a:gd name="T16" fmla="*/ 397 w 678"/>
                <a:gd name="T17" fmla="*/ 173 h 572"/>
                <a:gd name="T18" fmla="*/ 244 w 678"/>
                <a:gd name="T19" fmla="*/ 85 h 572"/>
                <a:gd name="T20" fmla="*/ 194 w 678"/>
                <a:gd name="T21" fmla="*/ 85 h 572"/>
                <a:gd name="T22" fmla="*/ 25 w 678"/>
                <a:gd name="T23" fmla="*/ 183 h 572"/>
                <a:gd name="T24" fmla="*/ 0 w 678"/>
                <a:gd name="T25" fmla="*/ 226 h 572"/>
                <a:gd name="T26" fmla="*/ 0 w 678"/>
                <a:gd name="T27" fmla="*/ 422 h 572"/>
                <a:gd name="T28" fmla="*/ 25 w 678"/>
                <a:gd name="T29" fmla="*/ 465 h 572"/>
                <a:gd name="T30" fmla="*/ 194 w 678"/>
                <a:gd name="T31" fmla="*/ 563 h 572"/>
                <a:gd name="T32" fmla="*/ 244 w 678"/>
                <a:gd name="T33" fmla="*/ 563 h 572"/>
                <a:gd name="T34" fmla="*/ 414 w 678"/>
                <a:gd name="T35" fmla="*/ 465 h 572"/>
                <a:gd name="T36" fmla="*/ 439 w 678"/>
                <a:gd name="T37" fmla="*/ 422 h 572"/>
                <a:gd name="T38" fmla="*/ 439 w 678"/>
                <a:gd name="T39" fmla="*/ 245 h 572"/>
                <a:gd name="T40" fmla="*/ 454 w 678"/>
                <a:gd name="T41" fmla="*/ 219 h 572"/>
                <a:gd name="T42" fmla="*/ 474 w 678"/>
                <a:gd name="T43" fmla="*/ 208 h 572"/>
                <a:gd name="T44" fmla="*/ 504 w 678"/>
                <a:gd name="T45" fmla="*/ 208 h 572"/>
                <a:gd name="T46" fmla="*/ 556 w 678"/>
                <a:gd name="T47" fmla="*/ 237 h 572"/>
                <a:gd name="T48" fmla="*/ 586 w 678"/>
                <a:gd name="T49" fmla="*/ 237 h 572"/>
                <a:gd name="T50" fmla="*/ 663 w 678"/>
                <a:gd name="T51" fmla="*/ 192 h 572"/>
                <a:gd name="T52" fmla="*/ 678 w 678"/>
                <a:gd name="T53" fmla="*/ 166 h 572"/>
                <a:gd name="T54" fmla="*/ 678 w 678"/>
                <a:gd name="T55" fmla="*/ 76 h 572"/>
                <a:gd name="T56" fmla="*/ 663 w 678"/>
                <a:gd name="T57" fmla="*/ 50 h 572"/>
                <a:gd name="T58" fmla="*/ 571 w 678"/>
                <a:gd name="T59" fmla="*/ 185 h 572"/>
                <a:gd name="T60" fmla="*/ 506 w 678"/>
                <a:gd name="T61" fmla="*/ 121 h 572"/>
                <a:gd name="T62" fmla="*/ 571 w 678"/>
                <a:gd name="T63" fmla="*/ 57 h 572"/>
                <a:gd name="T64" fmla="*/ 635 w 678"/>
                <a:gd name="T65" fmla="*/ 121 h 572"/>
                <a:gd name="T66" fmla="*/ 571 w 678"/>
                <a:gd name="T67" fmla="*/ 18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2">
                  <a:moveTo>
                    <a:pt x="663" y="50"/>
                  </a:moveTo>
                  <a:cubicBezTo>
                    <a:pt x="586" y="5"/>
                    <a:pt x="586" y="5"/>
                    <a:pt x="586" y="5"/>
                  </a:cubicBezTo>
                  <a:cubicBezTo>
                    <a:pt x="576" y="0"/>
                    <a:pt x="565" y="0"/>
                    <a:pt x="556" y="5"/>
                  </a:cubicBezTo>
                  <a:cubicBezTo>
                    <a:pt x="478" y="50"/>
                    <a:pt x="478" y="50"/>
                    <a:pt x="478" y="50"/>
                  </a:cubicBezTo>
                  <a:cubicBezTo>
                    <a:pt x="468" y="56"/>
                    <a:pt x="463" y="66"/>
                    <a:pt x="463" y="76"/>
                  </a:cubicBezTo>
                  <a:cubicBezTo>
                    <a:pt x="463" y="136"/>
                    <a:pt x="463" y="136"/>
                    <a:pt x="463" y="136"/>
                  </a:cubicBezTo>
                  <a:cubicBezTo>
                    <a:pt x="463" y="146"/>
                    <a:pt x="457" y="156"/>
                    <a:pt x="448" y="162"/>
                  </a:cubicBezTo>
                  <a:cubicBezTo>
                    <a:pt x="427" y="173"/>
                    <a:pt x="427" y="173"/>
                    <a:pt x="427" y="173"/>
                  </a:cubicBezTo>
                  <a:cubicBezTo>
                    <a:pt x="418" y="179"/>
                    <a:pt x="406" y="179"/>
                    <a:pt x="397" y="173"/>
                  </a:cubicBezTo>
                  <a:cubicBezTo>
                    <a:pt x="244" y="85"/>
                    <a:pt x="244" y="85"/>
                    <a:pt x="244" y="85"/>
                  </a:cubicBezTo>
                  <a:cubicBezTo>
                    <a:pt x="229" y="76"/>
                    <a:pt x="210" y="76"/>
                    <a:pt x="194" y="85"/>
                  </a:cubicBezTo>
                  <a:cubicBezTo>
                    <a:pt x="25" y="183"/>
                    <a:pt x="25" y="183"/>
                    <a:pt x="25" y="183"/>
                  </a:cubicBezTo>
                  <a:cubicBezTo>
                    <a:pt x="10" y="192"/>
                    <a:pt x="0" y="208"/>
                    <a:pt x="0" y="226"/>
                  </a:cubicBezTo>
                  <a:cubicBezTo>
                    <a:pt x="0" y="422"/>
                    <a:pt x="0" y="422"/>
                    <a:pt x="0" y="422"/>
                  </a:cubicBezTo>
                  <a:cubicBezTo>
                    <a:pt x="0" y="439"/>
                    <a:pt x="10" y="456"/>
                    <a:pt x="25" y="465"/>
                  </a:cubicBezTo>
                  <a:cubicBezTo>
                    <a:pt x="194" y="563"/>
                    <a:pt x="194" y="563"/>
                    <a:pt x="194" y="563"/>
                  </a:cubicBezTo>
                  <a:cubicBezTo>
                    <a:pt x="210" y="572"/>
                    <a:pt x="229" y="572"/>
                    <a:pt x="244" y="563"/>
                  </a:cubicBezTo>
                  <a:cubicBezTo>
                    <a:pt x="414" y="465"/>
                    <a:pt x="414" y="465"/>
                    <a:pt x="414" y="465"/>
                  </a:cubicBezTo>
                  <a:cubicBezTo>
                    <a:pt x="429" y="456"/>
                    <a:pt x="439" y="439"/>
                    <a:pt x="439" y="422"/>
                  </a:cubicBezTo>
                  <a:cubicBezTo>
                    <a:pt x="439" y="245"/>
                    <a:pt x="439" y="245"/>
                    <a:pt x="439" y="245"/>
                  </a:cubicBezTo>
                  <a:cubicBezTo>
                    <a:pt x="439" y="235"/>
                    <a:pt x="444" y="225"/>
                    <a:pt x="454" y="219"/>
                  </a:cubicBezTo>
                  <a:cubicBezTo>
                    <a:pt x="474" y="208"/>
                    <a:pt x="474" y="208"/>
                    <a:pt x="474" y="208"/>
                  </a:cubicBezTo>
                  <a:cubicBezTo>
                    <a:pt x="483" y="202"/>
                    <a:pt x="495" y="202"/>
                    <a:pt x="504" y="208"/>
                  </a:cubicBezTo>
                  <a:cubicBezTo>
                    <a:pt x="556" y="237"/>
                    <a:pt x="556" y="237"/>
                    <a:pt x="556" y="237"/>
                  </a:cubicBezTo>
                  <a:cubicBezTo>
                    <a:pt x="565" y="243"/>
                    <a:pt x="576" y="243"/>
                    <a:pt x="586" y="237"/>
                  </a:cubicBezTo>
                  <a:cubicBezTo>
                    <a:pt x="663" y="192"/>
                    <a:pt x="663" y="192"/>
                    <a:pt x="663" y="192"/>
                  </a:cubicBezTo>
                  <a:cubicBezTo>
                    <a:pt x="673" y="187"/>
                    <a:pt x="678" y="177"/>
                    <a:pt x="678" y="166"/>
                  </a:cubicBezTo>
                  <a:cubicBezTo>
                    <a:pt x="678" y="76"/>
                    <a:pt x="678" y="76"/>
                    <a:pt x="678" y="76"/>
                  </a:cubicBezTo>
                  <a:cubicBezTo>
                    <a:pt x="678" y="66"/>
                    <a:pt x="673" y="56"/>
                    <a:pt x="663" y="50"/>
                  </a:cubicBezTo>
                  <a:close/>
                  <a:moveTo>
                    <a:pt x="571" y="185"/>
                  </a:moveTo>
                  <a:cubicBezTo>
                    <a:pt x="535" y="185"/>
                    <a:pt x="506" y="157"/>
                    <a:pt x="506" y="121"/>
                  </a:cubicBezTo>
                  <a:cubicBezTo>
                    <a:pt x="506" y="86"/>
                    <a:pt x="535" y="57"/>
                    <a:pt x="571" y="57"/>
                  </a:cubicBezTo>
                  <a:cubicBezTo>
                    <a:pt x="606" y="57"/>
                    <a:pt x="635" y="86"/>
                    <a:pt x="635" y="121"/>
                  </a:cubicBezTo>
                  <a:cubicBezTo>
                    <a:pt x="635" y="157"/>
                    <a:pt x="606" y="185"/>
                    <a:pt x="571" y="18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52" name="Oval 209"/>
            <p:cNvSpPr>
              <a:spLocks noChangeArrowheads="1"/>
            </p:cNvSpPr>
            <p:nvPr/>
          </p:nvSpPr>
          <p:spPr bwMode="auto">
            <a:xfrm>
              <a:off x="3391945" y="3383563"/>
              <a:ext cx="383209" cy="385326"/>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sp>
        <p:nvSpPr>
          <p:cNvPr id="54" name="Freeform 86"/>
          <p:cNvSpPr>
            <a:spLocks noEditPoints="1"/>
          </p:cNvSpPr>
          <p:nvPr/>
        </p:nvSpPr>
        <p:spPr bwMode="auto">
          <a:xfrm>
            <a:off x="4437639" y="4705350"/>
            <a:ext cx="191088" cy="321512"/>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grpSp>
        <p:nvGrpSpPr>
          <p:cNvPr id="45" name="组合 44">
            <a:extLst>
              <a:ext uri="{FF2B5EF4-FFF2-40B4-BE49-F238E27FC236}">
                <a16:creationId xmlns="" xmlns:a16="http://schemas.microsoft.com/office/drawing/2014/main" id="{D50E747E-FCA4-4689-867A-EC7A8D99BBDE}"/>
              </a:ext>
            </a:extLst>
          </p:cNvPr>
          <p:cNvGrpSpPr/>
          <p:nvPr/>
        </p:nvGrpSpPr>
        <p:grpSpPr>
          <a:xfrm>
            <a:off x="274320" y="152400"/>
            <a:ext cx="563880" cy="635000"/>
            <a:chOff x="432" y="240"/>
            <a:chExt cx="888" cy="1000"/>
          </a:xfrm>
        </p:grpSpPr>
        <p:sp>
          <p:nvSpPr>
            <p:cNvPr id="49" name="矩形 1">
              <a:extLst>
                <a:ext uri="{FF2B5EF4-FFF2-40B4-BE49-F238E27FC236}">
                  <a16:creationId xmlns="" xmlns:a16="http://schemas.microsoft.com/office/drawing/2014/main" id="{9C86C58B-9F24-4BC6-AE20-42C5CB19F6C1}"/>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3" name="矩形 3">
              <a:extLst>
                <a:ext uri="{FF2B5EF4-FFF2-40B4-BE49-F238E27FC236}">
                  <a16:creationId xmlns="" xmlns:a16="http://schemas.microsoft.com/office/drawing/2014/main" id="{B9FBDF11-36A4-4216-8EFC-3095E83CFB31}"/>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par>
                                <p:cTn id="17" presetID="5"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par>
                                <p:cTn id="20" presetID="5"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par>
                                <p:cTn id="26" presetID="5" presetClass="entr" presetSubtype="1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5" presetClass="entr" presetSubtype="1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heckerboard(across)">
                                      <p:cBhvr>
                                        <p:cTn id="34" dur="500"/>
                                        <p:tgtEl>
                                          <p:spTgt spid="19"/>
                                        </p:tgtEl>
                                      </p:cBhvr>
                                    </p:animEffect>
                                  </p:childTnLst>
                                </p:cTn>
                              </p:par>
                              <p:par>
                                <p:cTn id="35" presetID="5" presetClass="entr" presetSubtype="1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across)">
                                      <p:cBhvr>
                                        <p:cTn id="37" dur="500"/>
                                        <p:tgtEl>
                                          <p:spTgt spid="24"/>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checkerboard(across)">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54"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1818005" cy="504190"/>
          </a:xfrm>
        </p:spPr>
        <p:txBody>
          <a:bodyPr/>
          <a:lstStyle/>
          <a:p>
            <a:r>
              <a:rPr lang="zh-CN" altLang="en-US" sz="2800" dirty="0">
                <a:latin typeface="+mn-lt"/>
                <a:ea typeface="+mn-ea"/>
                <a:cs typeface="+mn-ea"/>
                <a:sym typeface="+mn-lt"/>
              </a:rPr>
              <a:t>自身缺点</a:t>
            </a:r>
          </a:p>
        </p:txBody>
      </p:sp>
      <p:grpSp>
        <p:nvGrpSpPr>
          <p:cNvPr id="19" name="组合 18"/>
          <p:cNvGrpSpPr/>
          <p:nvPr/>
        </p:nvGrpSpPr>
        <p:grpSpPr>
          <a:xfrm>
            <a:off x="1061720" y="1765935"/>
            <a:ext cx="0" cy="1455420"/>
            <a:chOff x="1246610" y="1440872"/>
            <a:chExt cx="0" cy="955525"/>
          </a:xfrm>
        </p:grpSpPr>
        <p:cxnSp>
          <p:nvCxnSpPr>
            <p:cNvPr id="20" name="直接连接符 19"/>
            <p:cNvCxnSpPr/>
            <p:nvPr/>
          </p:nvCxnSpPr>
          <p:spPr>
            <a:xfrm flipV="1">
              <a:off x="1246610" y="1907384"/>
              <a:ext cx="0" cy="489013"/>
            </a:xfrm>
            <a:prstGeom prst="line">
              <a:avLst/>
            </a:prstGeom>
            <a:ln w="12700">
              <a:solidFill>
                <a:srgbClr val="D2222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1246610" y="1440872"/>
              <a:ext cx="0" cy="489013"/>
            </a:xfrm>
            <a:prstGeom prst="line">
              <a:avLst/>
            </a:prstGeom>
            <a:ln w="44450">
              <a:solidFill>
                <a:srgbClr val="D22226"/>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6267450" y="1765935"/>
            <a:ext cx="0" cy="1455420"/>
            <a:chOff x="4375887" y="1440872"/>
            <a:chExt cx="0" cy="955525"/>
          </a:xfrm>
        </p:grpSpPr>
        <p:cxnSp>
          <p:nvCxnSpPr>
            <p:cNvPr id="24" name="直接连接符 23"/>
            <p:cNvCxnSpPr/>
            <p:nvPr/>
          </p:nvCxnSpPr>
          <p:spPr>
            <a:xfrm flipV="1">
              <a:off x="4375887" y="1907384"/>
              <a:ext cx="0" cy="489013"/>
            </a:xfrm>
            <a:prstGeom prst="line">
              <a:avLst/>
            </a:prstGeom>
            <a:ln w="12700">
              <a:solidFill>
                <a:srgbClr val="D2222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4375887" y="1440872"/>
              <a:ext cx="0" cy="489013"/>
            </a:xfrm>
            <a:prstGeom prst="line">
              <a:avLst/>
            </a:prstGeom>
            <a:ln w="44450">
              <a:solidFill>
                <a:srgbClr val="D22226"/>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3657600" y="4626610"/>
            <a:ext cx="0" cy="1457960"/>
            <a:chOff x="2806749" y="3318922"/>
            <a:chExt cx="0" cy="957026"/>
          </a:xfrm>
        </p:grpSpPr>
        <p:cxnSp>
          <p:nvCxnSpPr>
            <p:cNvPr id="27" name="直接连接符 26"/>
            <p:cNvCxnSpPr/>
            <p:nvPr/>
          </p:nvCxnSpPr>
          <p:spPr>
            <a:xfrm>
              <a:off x="2806749" y="3318922"/>
              <a:ext cx="0" cy="490513"/>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806749" y="3786935"/>
              <a:ext cx="0" cy="489013"/>
            </a:xfrm>
            <a:prstGeom prst="line">
              <a:avLst/>
            </a:prstGeom>
            <a:ln w="444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872220" y="4626610"/>
            <a:ext cx="0" cy="1457960"/>
            <a:chOff x="5942025" y="3318922"/>
            <a:chExt cx="0" cy="957026"/>
          </a:xfrm>
        </p:grpSpPr>
        <p:cxnSp>
          <p:nvCxnSpPr>
            <p:cNvPr id="30" name="直接连接符 29"/>
            <p:cNvCxnSpPr/>
            <p:nvPr/>
          </p:nvCxnSpPr>
          <p:spPr>
            <a:xfrm>
              <a:off x="5942025" y="3318922"/>
              <a:ext cx="0" cy="490513"/>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942025" y="3786935"/>
              <a:ext cx="0" cy="489013"/>
            </a:xfrm>
            <a:prstGeom prst="line">
              <a:avLst/>
            </a:prstGeom>
            <a:ln w="444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1133475" y="1714500"/>
            <a:ext cx="3013710" cy="1245235"/>
          </a:xfrm>
          <a:prstGeom prst="rect">
            <a:avLst/>
          </a:prstGeom>
        </p:spPr>
        <p:txBody>
          <a:bodyPr lIns="86404" tIns="43202" rIns="86404" bIns="43202"/>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endParaRPr kumimoji="0" lang="en-US" altLang="zh-CN" sz="1800" b="0" i="0" u="none" strike="noStrike" kern="1200" cap="none" spc="0" normalizeH="0" baseline="0" noProof="0" dirty="0">
              <a:ln>
                <a:noFill/>
              </a:ln>
              <a:solidFill>
                <a:prstClr val="black">
                  <a:lumMod val="75000"/>
                  <a:lumOff val="25000"/>
                </a:prstClr>
              </a:solidFill>
              <a:effectLst/>
              <a:uLnTx/>
              <a:uFillTx/>
              <a:cs typeface="+mn-ea"/>
              <a:sym typeface="+mn-lt"/>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p:txBody>
      </p:sp>
      <p:sp>
        <p:nvSpPr>
          <p:cNvPr id="33" name="矩形 32"/>
          <p:cNvSpPr/>
          <p:nvPr/>
        </p:nvSpPr>
        <p:spPr>
          <a:xfrm>
            <a:off x="6395085" y="1642745"/>
            <a:ext cx="3013710" cy="1245235"/>
          </a:xfrm>
          <a:prstGeom prst="rect">
            <a:avLst/>
          </a:prstGeom>
        </p:spPr>
        <p:txBody>
          <a:bodyPr lIns="86404" tIns="43202" rIns="86404" bIns="43202"/>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在此处输入您的文本</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p:txBody>
      </p:sp>
      <p:sp>
        <p:nvSpPr>
          <p:cNvPr id="34" name="矩形 33"/>
          <p:cNvSpPr/>
          <p:nvPr/>
        </p:nvSpPr>
        <p:spPr>
          <a:xfrm>
            <a:off x="3762375" y="4985385"/>
            <a:ext cx="3013710" cy="1245235"/>
          </a:xfrm>
          <a:prstGeom prst="rect">
            <a:avLst/>
          </a:prstGeom>
        </p:spPr>
        <p:txBody>
          <a:bodyPr lIns="86404" tIns="43202" rIns="86404" bIns="43202" anchor="t">
            <a:no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p:txBody>
      </p:sp>
      <p:sp>
        <p:nvSpPr>
          <p:cNvPr id="35" name="矩形 34"/>
          <p:cNvSpPr/>
          <p:nvPr/>
        </p:nvSpPr>
        <p:spPr>
          <a:xfrm>
            <a:off x="8917940" y="4985385"/>
            <a:ext cx="3013710" cy="1245235"/>
          </a:xfrm>
          <a:prstGeom prst="rect">
            <a:avLst/>
          </a:prstGeom>
        </p:spPr>
        <p:txBody>
          <a:bodyPr lIns="86404" tIns="43202" rIns="86404" bIns="43202" anchor="t">
            <a:no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p>
        </p:txBody>
      </p:sp>
      <p:sp>
        <p:nvSpPr>
          <p:cNvPr id="36" name="矩形 35"/>
          <p:cNvSpPr/>
          <p:nvPr/>
        </p:nvSpPr>
        <p:spPr>
          <a:xfrm>
            <a:off x="1050290" y="3205480"/>
            <a:ext cx="2237105" cy="1473835"/>
          </a:xfrm>
          <a:prstGeom prst="rect">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添加文字</a:t>
            </a:r>
          </a:p>
        </p:txBody>
      </p:sp>
      <p:sp>
        <p:nvSpPr>
          <p:cNvPr id="37" name="矩形 36"/>
          <p:cNvSpPr/>
          <p:nvPr/>
        </p:nvSpPr>
        <p:spPr>
          <a:xfrm>
            <a:off x="3653155" y="3205480"/>
            <a:ext cx="2237105" cy="14738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添加文字</a:t>
            </a:r>
          </a:p>
        </p:txBody>
      </p:sp>
      <p:sp>
        <p:nvSpPr>
          <p:cNvPr id="38" name="矩形 37"/>
          <p:cNvSpPr/>
          <p:nvPr/>
        </p:nvSpPr>
        <p:spPr>
          <a:xfrm>
            <a:off x="6256020" y="3205480"/>
            <a:ext cx="2237105" cy="1473835"/>
          </a:xfrm>
          <a:prstGeom prst="rect">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添加文字</a:t>
            </a:r>
          </a:p>
        </p:txBody>
      </p:sp>
      <p:sp>
        <p:nvSpPr>
          <p:cNvPr id="39" name="矩形 38"/>
          <p:cNvSpPr/>
          <p:nvPr/>
        </p:nvSpPr>
        <p:spPr>
          <a:xfrm>
            <a:off x="8858250" y="3205480"/>
            <a:ext cx="2237105" cy="14738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添加文字</a:t>
            </a:r>
          </a:p>
        </p:txBody>
      </p:sp>
      <p:grpSp>
        <p:nvGrpSpPr>
          <p:cNvPr id="43" name="组合 42">
            <a:extLst>
              <a:ext uri="{FF2B5EF4-FFF2-40B4-BE49-F238E27FC236}">
                <a16:creationId xmlns="" xmlns:a16="http://schemas.microsoft.com/office/drawing/2014/main" id="{8C85B1A9-572A-4E62-9EAA-87AD21140E9B}"/>
              </a:ext>
            </a:extLst>
          </p:cNvPr>
          <p:cNvGrpSpPr/>
          <p:nvPr/>
        </p:nvGrpSpPr>
        <p:grpSpPr>
          <a:xfrm>
            <a:off x="274320" y="152400"/>
            <a:ext cx="563880" cy="635000"/>
            <a:chOff x="432" y="240"/>
            <a:chExt cx="888" cy="1000"/>
          </a:xfrm>
        </p:grpSpPr>
        <p:sp>
          <p:nvSpPr>
            <p:cNvPr id="44" name="矩形 1">
              <a:extLst>
                <a:ext uri="{FF2B5EF4-FFF2-40B4-BE49-F238E27FC236}">
                  <a16:creationId xmlns="" xmlns:a16="http://schemas.microsoft.com/office/drawing/2014/main" id="{78C421FF-EC21-4B97-877A-C5E13F0E2434}"/>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5" name="矩形 3">
              <a:extLst>
                <a:ext uri="{FF2B5EF4-FFF2-40B4-BE49-F238E27FC236}">
                  <a16:creationId xmlns="" xmlns:a16="http://schemas.microsoft.com/office/drawing/2014/main" id="{3BB3EFA8-1A07-4015-9A8D-25869AA04E49}"/>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linds(horizontal)">
                                      <p:cBhvr>
                                        <p:cTn id="25" dur="500"/>
                                        <p:tgtEl>
                                          <p:spTgt spid="3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500"/>
                                        <p:tgtEl>
                                          <p:spTgt spid="3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linds(horizontal)">
                                      <p:cBhvr>
                                        <p:cTn id="34" dur="500"/>
                                        <p:tgtEl>
                                          <p:spTgt spid="3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linds(horizontal)">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animBg="1"/>
      <p:bldP spid="37" grpId="0" animBg="1"/>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1511985" cy="504190"/>
          </a:xfrm>
        </p:spPr>
        <p:txBody>
          <a:bodyPr/>
          <a:lstStyle/>
          <a:p>
            <a:r>
              <a:rPr lang="zh-CN" altLang="en-US" sz="2800" dirty="0">
                <a:latin typeface="+mn-lt"/>
                <a:ea typeface="+mn-ea"/>
                <a:cs typeface="+mn-ea"/>
                <a:sym typeface="+mn-lt"/>
              </a:rPr>
              <a:t>信条</a:t>
            </a:r>
          </a:p>
        </p:txBody>
      </p:sp>
      <p:grpSp>
        <p:nvGrpSpPr>
          <p:cNvPr id="9" name="组合 8"/>
          <p:cNvGrpSpPr/>
          <p:nvPr/>
        </p:nvGrpSpPr>
        <p:grpSpPr>
          <a:xfrm>
            <a:off x="274320" y="152400"/>
            <a:ext cx="563880" cy="635000"/>
            <a:chOff x="432" y="240"/>
            <a:chExt cx="888" cy="1000"/>
          </a:xfrm>
        </p:grpSpPr>
        <p:sp>
          <p:nvSpPr>
            <p:cNvPr id="2" name="矩形 1"/>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 name="矩形 3"/>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3" name="组合 2"/>
          <p:cNvGrpSpPr/>
          <p:nvPr/>
        </p:nvGrpSpPr>
        <p:grpSpPr>
          <a:xfrm rot="20961457">
            <a:off x="4395992" y="2332922"/>
            <a:ext cx="3259393" cy="3259393"/>
            <a:chOff x="3296992" y="1804833"/>
            <a:chExt cx="2444545" cy="2444545"/>
          </a:xfrm>
          <a:solidFill>
            <a:schemeClr val="tx1">
              <a:lumMod val="75000"/>
              <a:lumOff val="25000"/>
            </a:schemeClr>
          </a:solidFill>
        </p:grpSpPr>
        <p:sp>
          <p:nvSpPr>
            <p:cNvPr id="5" name="空心弧 4"/>
            <p:cNvSpPr/>
            <p:nvPr/>
          </p:nvSpPr>
          <p:spPr>
            <a:xfrm>
              <a:off x="3296992" y="1804833"/>
              <a:ext cx="2444545" cy="2444545"/>
            </a:xfrm>
            <a:prstGeom prst="blockArc">
              <a:avLst>
                <a:gd name="adj1" fmla="val 16184436"/>
                <a:gd name="adj2" fmla="val 14875149"/>
                <a:gd name="adj3" fmla="val 50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cs typeface="+mn-ea"/>
                <a:sym typeface="+mn-lt"/>
              </a:endParaRPr>
            </a:p>
          </p:txBody>
        </p:sp>
        <p:sp>
          <p:nvSpPr>
            <p:cNvPr id="7" name="等腰三角形 6"/>
            <p:cNvSpPr/>
            <p:nvPr/>
          </p:nvSpPr>
          <p:spPr>
            <a:xfrm rot="3925429">
              <a:off x="4013474" y="1865519"/>
              <a:ext cx="235111" cy="13026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grpSp>
      <p:sp>
        <p:nvSpPr>
          <p:cNvPr id="10" name="矩形 9"/>
          <p:cNvSpPr/>
          <p:nvPr/>
        </p:nvSpPr>
        <p:spPr>
          <a:xfrm>
            <a:off x="1043796" y="3024914"/>
            <a:ext cx="2777571" cy="1728470"/>
          </a:xfrm>
          <a:prstGeom prst="rect">
            <a:avLst/>
          </a:prstGeom>
          <a:noFill/>
        </p:spPr>
        <p:txBody>
          <a:bodyPr wrap="square">
            <a:spAutoFit/>
          </a:bodyPr>
          <a:lstStyle/>
          <a:p>
            <a:pPr marL="0" marR="0" lvl="0" indent="0" algn="r" defTabSz="914400" rtl="0" eaLnBrk="1" fontAlgn="base" latinLnBrk="0" hangingPunct="1">
              <a:lnSpc>
                <a:spcPct val="13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18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r" defTabSz="914400" rtl="0" eaLnBrk="1" fontAlgn="base" latinLnBrk="0" hangingPunct="1">
              <a:lnSpc>
                <a:spcPct val="150000"/>
              </a:lnSpc>
              <a:spcBef>
                <a:spcPct val="0"/>
              </a:spcBef>
              <a:spcAft>
                <a:spcPts val="600"/>
              </a:spcAft>
              <a:buClrTx/>
              <a:buSzTx/>
              <a:buFontTx/>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在此录入上述图表的综合描述说明，在此录入上述图表的综合描述说明。</a:t>
            </a: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a:t>
            </a:r>
            <a:endPar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r" defTabSz="914400" rtl="0" eaLnBrk="1" fontAlgn="base" latinLnBrk="0" hangingPunct="1">
              <a:lnSpc>
                <a:spcPct val="150000"/>
              </a:lnSpc>
              <a:spcBef>
                <a:spcPct val="0"/>
              </a:spcBef>
              <a:spcAft>
                <a:spcPts val="600"/>
              </a:spcAft>
              <a:buClrTx/>
              <a:buSzTx/>
              <a:buFontTx/>
              <a:buNone/>
              <a:tabLst/>
              <a:defRPr/>
            </a:pPr>
            <a:endParaRPr kumimoji="0" lang="zh-CN" altLang="en-US" sz="10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1" name="矩形 10"/>
          <p:cNvSpPr/>
          <p:nvPr/>
        </p:nvSpPr>
        <p:spPr>
          <a:xfrm>
            <a:off x="892153" y="4808168"/>
            <a:ext cx="3254891" cy="1097280"/>
          </a:xfrm>
          <a:prstGeom prst="rect">
            <a:avLst/>
          </a:prstGeom>
          <a:noFill/>
        </p:spPr>
        <p:txBody>
          <a:bodyPr wrap="square">
            <a:spAutoFit/>
          </a:bodyPr>
          <a:lstStyle/>
          <a:p>
            <a:pPr marL="0" marR="0" lvl="0" indent="0" algn="r" defTabSz="914400" rtl="0" eaLnBrk="1" fontAlgn="base" latinLnBrk="0" hangingPunct="1">
              <a:lnSpc>
                <a:spcPct val="13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添加标题</a:t>
            </a:r>
            <a:endParaRPr kumimoji="0" lang="zh-CN" altLang="en-US" sz="1400" b="1"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323850" algn="r" defTabSz="914400" rtl="0" eaLnBrk="1" fontAlgn="base" latinLnBrk="0" hangingPunct="1">
              <a:lnSpc>
                <a:spcPct val="150000"/>
              </a:lnSpc>
              <a:spcBef>
                <a:spcPct val="0"/>
              </a:spcBef>
              <a:spcAft>
                <a:spcPts val="600"/>
              </a:spcAft>
              <a:buClrTx/>
              <a:buSzTx/>
              <a:buFontTx/>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在此录入上述图表的综合描述说明，在此录入上述图表的综合描述说明</a:t>
            </a: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a:t>
            </a:r>
            <a:endPar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2" name="矩形 11"/>
          <p:cNvSpPr/>
          <p:nvPr/>
        </p:nvSpPr>
        <p:spPr>
          <a:xfrm>
            <a:off x="8244148" y="3024914"/>
            <a:ext cx="3254891" cy="989330"/>
          </a:xfrm>
          <a:prstGeom prst="rect">
            <a:avLst/>
          </a:prstGeom>
          <a:noFill/>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添加标题</a:t>
            </a:r>
            <a:endParaRPr kumimoji="0" lang="zh-CN" altLang="en-US" sz="1400" b="1" i="0" u="none" strike="noStrike" kern="1200" cap="none" spc="0" normalizeH="0" baseline="0" noProof="0" dirty="0">
              <a:ln>
                <a:noFill/>
              </a:ln>
              <a:solidFill>
                <a:prstClr val="black">
                  <a:lumMod val="65000"/>
                  <a:lumOff val="35000"/>
                </a:prstClr>
              </a:solidFill>
              <a:effectLst/>
              <a:uLnTx/>
              <a:uFillTx/>
              <a:cs typeface="+mn-ea"/>
              <a:sym typeface="+mn-lt"/>
            </a:endParaRPr>
          </a:p>
          <a:p>
            <a:pPr marL="360045" marR="0" lvl="0" indent="-323850" algn="l" defTabSz="914400" rtl="0" eaLnBrk="1" fontAlgn="base" latinLnBrk="0" hangingPunct="1">
              <a:lnSpc>
                <a:spcPct val="125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在此录入上述图表的综合描述说明，在此录入上述图表的综合描述说明。</a:t>
            </a:r>
          </a:p>
        </p:txBody>
      </p:sp>
      <p:sp>
        <p:nvSpPr>
          <p:cNvPr id="13" name="矩形 12"/>
          <p:cNvSpPr/>
          <p:nvPr/>
        </p:nvSpPr>
        <p:spPr>
          <a:xfrm>
            <a:off x="7893601" y="4775682"/>
            <a:ext cx="3254891" cy="989330"/>
          </a:xfrm>
          <a:prstGeom prst="rect">
            <a:avLst/>
          </a:prstGeom>
          <a:noFill/>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添加标题</a:t>
            </a:r>
            <a:endParaRPr kumimoji="0" lang="zh-CN" altLang="en-US" sz="1400" b="1" i="0" u="none" strike="noStrike" kern="1200" cap="none" spc="0" normalizeH="0" baseline="0" noProof="0" dirty="0">
              <a:ln>
                <a:noFill/>
              </a:ln>
              <a:solidFill>
                <a:prstClr val="black">
                  <a:lumMod val="65000"/>
                  <a:lumOff val="35000"/>
                </a:prstClr>
              </a:solidFill>
              <a:effectLst/>
              <a:uLnTx/>
              <a:uFillTx/>
              <a:cs typeface="+mn-ea"/>
              <a:sym typeface="+mn-lt"/>
            </a:endParaRPr>
          </a:p>
          <a:p>
            <a:pPr marL="360045" marR="0" lvl="0" indent="-323850" algn="l" defTabSz="914400" rtl="0" eaLnBrk="1" fontAlgn="base" latinLnBrk="0" hangingPunct="1">
              <a:lnSpc>
                <a:spcPct val="125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在此录入上述图表的综合描述说明，在此录入上述图表的综合描述说明。</a:t>
            </a:r>
          </a:p>
        </p:txBody>
      </p:sp>
      <p:sp>
        <p:nvSpPr>
          <p:cNvPr id="14" name="矩形 13"/>
          <p:cNvSpPr/>
          <p:nvPr/>
        </p:nvSpPr>
        <p:spPr>
          <a:xfrm>
            <a:off x="6669898" y="1380803"/>
            <a:ext cx="3254891" cy="989330"/>
          </a:xfrm>
          <a:prstGeom prst="rect">
            <a:avLst/>
          </a:prstGeom>
          <a:noFill/>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添加标题</a:t>
            </a:r>
            <a:endParaRPr kumimoji="0" lang="zh-CN" altLang="en-US" sz="1400" b="1" i="0" u="none" strike="noStrike" kern="1200" cap="none" spc="0" normalizeH="0" baseline="0" noProof="0" dirty="0">
              <a:ln>
                <a:noFill/>
              </a:ln>
              <a:solidFill>
                <a:prstClr val="black">
                  <a:lumMod val="65000"/>
                  <a:lumOff val="35000"/>
                </a:prstClr>
              </a:solidFill>
              <a:effectLst/>
              <a:uLnTx/>
              <a:uFillTx/>
              <a:cs typeface="+mn-ea"/>
              <a:sym typeface="+mn-lt"/>
            </a:endParaRPr>
          </a:p>
          <a:p>
            <a:pPr marL="360045" marR="0" lvl="0" indent="-323850" algn="l" defTabSz="914400" rtl="0" eaLnBrk="1" fontAlgn="base" latinLnBrk="0" hangingPunct="1">
              <a:lnSpc>
                <a:spcPct val="125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在此录入上述图表的综合描述说明，在此录入上述表的综合描述说明。</a:t>
            </a:r>
          </a:p>
        </p:txBody>
      </p:sp>
      <p:grpSp>
        <p:nvGrpSpPr>
          <p:cNvPr id="15" name="组合 14"/>
          <p:cNvGrpSpPr/>
          <p:nvPr/>
        </p:nvGrpSpPr>
        <p:grpSpPr>
          <a:xfrm>
            <a:off x="5610248" y="2075171"/>
            <a:ext cx="816000" cy="816000"/>
            <a:chOff x="5610248" y="1894695"/>
            <a:chExt cx="816000" cy="816000"/>
          </a:xfrm>
          <a:solidFill>
            <a:schemeClr val="accent1">
              <a:lumMod val="75000"/>
            </a:schemeClr>
          </a:solidFill>
        </p:grpSpPr>
        <p:sp>
          <p:nvSpPr>
            <p:cNvPr id="16" name="椭圆 15"/>
            <p:cNvSpPr/>
            <p:nvPr/>
          </p:nvSpPr>
          <p:spPr>
            <a:xfrm>
              <a:off x="5610248" y="1894695"/>
              <a:ext cx="816000" cy="816000"/>
            </a:xfrm>
            <a:prstGeom prst="ellipse">
              <a:avLst/>
            </a:prstGeom>
            <a:solidFill>
              <a:srgbClr val="D22226"/>
            </a:solid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17" name="Freeform 100"/>
            <p:cNvSpPr>
              <a:spLocks noEditPoints="1"/>
            </p:cNvSpPr>
            <p:nvPr/>
          </p:nvSpPr>
          <p:spPr bwMode="auto">
            <a:xfrm>
              <a:off x="5897598" y="2140770"/>
              <a:ext cx="241300" cy="323850"/>
            </a:xfrm>
            <a:custGeom>
              <a:avLst/>
              <a:gdLst>
                <a:gd name="T0" fmla="*/ 582 w 763"/>
                <a:gd name="T1" fmla="*/ 187 h 1018"/>
                <a:gd name="T2" fmla="*/ 572 w 763"/>
                <a:gd name="T3" fmla="*/ 92 h 1018"/>
                <a:gd name="T4" fmla="*/ 561 w 763"/>
                <a:gd name="T5" fmla="*/ 48 h 1018"/>
                <a:gd name="T6" fmla="*/ 527 w 763"/>
                <a:gd name="T7" fmla="*/ 12 h 1018"/>
                <a:gd name="T8" fmla="*/ 87 w 763"/>
                <a:gd name="T9" fmla="*/ 0 h 1018"/>
                <a:gd name="T10" fmla="*/ 45 w 763"/>
                <a:gd name="T11" fmla="*/ 12 h 1018"/>
                <a:gd name="T12" fmla="*/ 10 w 763"/>
                <a:gd name="T13" fmla="*/ 48 h 1018"/>
                <a:gd name="T14" fmla="*/ 0 w 763"/>
                <a:gd name="T15" fmla="*/ 927 h 1018"/>
                <a:gd name="T16" fmla="*/ 10 w 763"/>
                <a:gd name="T17" fmla="*/ 970 h 1018"/>
                <a:gd name="T18" fmla="*/ 45 w 763"/>
                <a:gd name="T19" fmla="*/ 1007 h 1018"/>
                <a:gd name="T20" fmla="*/ 676 w 763"/>
                <a:gd name="T21" fmla="*/ 1018 h 1018"/>
                <a:gd name="T22" fmla="*/ 716 w 763"/>
                <a:gd name="T23" fmla="*/ 1007 h 1018"/>
                <a:gd name="T24" fmla="*/ 752 w 763"/>
                <a:gd name="T25" fmla="*/ 970 h 1018"/>
                <a:gd name="T26" fmla="*/ 763 w 763"/>
                <a:gd name="T27" fmla="*/ 283 h 1018"/>
                <a:gd name="T28" fmla="*/ 752 w 763"/>
                <a:gd name="T29" fmla="*/ 239 h 1018"/>
                <a:gd name="T30" fmla="*/ 716 w 763"/>
                <a:gd name="T31" fmla="*/ 203 h 1018"/>
                <a:gd name="T32" fmla="*/ 676 w 763"/>
                <a:gd name="T33" fmla="*/ 191 h 1018"/>
                <a:gd name="T34" fmla="*/ 692 w 763"/>
                <a:gd name="T35" fmla="*/ 946 h 1018"/>
                <a:gd name="T36" fmla="*/ 87 w 763"/>
                <a:gd name="T37" fmla="*/ 955 h 1018"/>
                <a:gd name="T38" fmla="*/ 65 w 763"/>
                <a:gd name="T39" fmla="*/ 938 h 1018"/>
                <a:gd name="T40" fmla="*/ 65 w 763"/>
                <a:gd name="T41" fmla="*/ 81 h 1018"/>
                <a:gd name="T42" fmla="*/ 87 w 763"/>
                <a:gd name="T43" fmla="*/ 64 h 1018"/>
                <a:gd name="T44" fmla="*/ 501 w 763"/>
                <a:gd name="T45" fmla="*/ 72 h 1018"/>
                <a:gd name="T46" fmla="*/ 508 w 763"/>
                <a:gd name="T47" fmla="*/ 163 h 1018"/>
                <a:gd name="T48" fmla="*/ 523 w 763"/>
                <a:gd name="T49" fmla="*/ 214 h 1018"/>
                <a:gd name="T50" fmla="*/ 562 w 763"/>
                <a:gd name="T51" fmla="*/ 248 h 1018"/>
                <a:gd name="T52" fmla="*/ 676 w 763"/>
                <a:gd name="T53" fmla="*/ 255 h 1018"/>
                <a:gd name="T54" fmla="*/ 697 w 763"/>
                <a:gd name="T55" fmla="*/ 271 h 1018"/>
                <a:gd name="T56" fmla="*/ 413 w 763"/>
                <a:gd name="T57" fmla="*/ 319 h 1018"/>
                <a:gd name="T58" fmla="*/ 442 w 763"/>
                <a:gd name="T59" fmla="*/ 299 h 1018"/>
                <a:gd name="T60" fmla="*/ 440 w 763"/>
                <a:gd name="T61" fmla="*/ 269 h 1018"/>
                <a:gd name="T62" fmla="*/ 158 w 763"/>
                <a:gd name="T63" fmla="*/ 255 h 1018"/>
                <a:gd name="T64" fmla="*/ 132 w 763"/>
                <a:gd name="T65" fmla="*/ 269 h 1018"/>
                <a:gd name="T66" fmla="*/ 130 w 763"/>
                <a:gd name="T67" fmla="*/ 299 h 1018"/>
                <a:gd name="T68" fmla="*/ 158 w 763"/>
                <a:gd name="T69" fmla="*/ 319 h 1018"/>
                <a:gd name="T70" fmla="*/ 146 w 763"/>
                <a:gd name="T71" fmla="*/ 385 h 1018"/>
                <a:gd name="T72" fmla="*/ 126 w 763"/>
                <a:gd name="T73" fmla="*/ 414 h 1018"/>
                <a:gd name="T74" fmla="*/ 140 w 763"/>
                <a:gd name="T75" fmla="*/ 440 h 1018"/>
                <a:gd name="T76" fmla="*/ 610 w 763"/>
                <a:gd name="T77" fmla="*/ 445 h 1018"/>
                <a:gd name="T78" fmla="*/ 635 w 763"/>
                <a:gd name="T79" fmla="*/ 420 h 1018"/>
                <a:gd name="T80" fmla="*/ 626 w 763"/>
                <a:gd name="T81" fmla="*/ 392 h 1018"/>
                <a:gd name="T82" fmla="*/ 604 w 763"/>
                <a:gd name="T83" fmla="*/ 510 h 1018"/>
                <a:gd name="T84" fmla="*/ 136 w 763"/>
                <a:gd name="T85" fmla="*/ 518 h 1018"/>
                <a:gd name="T86" fmla="*/ 127 w 763"/>
                <a:gd name="T87" fmla="*/ 547 h 1018"/>
                <a:gd name="T88" fmla="*/ 152 w 763"/>
                <a:gd name="T89" fmla="*/ 572 h 1018"/>
                <a:gd name="T90" fmla="*/ 621 w 763"/>
                <a:gd name="T91" fmla="*/ 567 h 1018"/>
                <a:gd name="T92" fmla="*/ 636 w 763"/>
                <a:gd name="T93" fmla="*/ 541 h 1018"/>
                <a:gd name="T94" fmla="*/ 616 w 763"/>
                <a:gd name="T95" fmla="*/ 512 h 1018"/>
                <a:gd name="T96" fmla="*/ 158 w 763"/>
                <a:gd name="T97" fmla="*/ 636 h 1018"/>
                <a:gd name="T98" fmla="*/ 130 w 763"/>
                <a:gd name="T99" fmla="*/ 655 h 1018"/>
                <a:gd name="T100" fmla="*/ 132 w 763"/>
                <a:gd name="T101" fmla="*/ 687 h 1018"/>
                <a:gd name="T102" fmla="*/ 604 w 763"/>
                <a:gd name="T103" fmla="*/ 701 h 1018"/>
                <a:gd name="T104" fmla="*/ 630 w 763"/>
                <a:gd name="T105" fmla="*/ 687 h 1018"/>
                <a:gd name="T106" fmla="*/ 633 w 763"/>
                <a:gd name="T107" fmla="*/ 655 h 1018"/>
                <a:gd name="T108" fmla="*/ 604 w 763"/>
                <a:gd name="T109" fmla="*/ 636 h 1018"/>
                <a:gd name="T110" fmla="*/ 146 w 763"/>
                <a:gd name="T111" fmla="*/ 766 h 1018"/>
                <a:gd name="T112" fmla="*/ 126 w 763"/>
                <a:gd name="T113" fmla="*/ 796 h 1018"/>
                <a:gd name="T114" fmla="*/ 140 w 763"/>
                <a:gd name="T115" fmla="*/ 822 h 1018"/>
                <a:gd name="T116" fmla="*/ 610 w 763"/>
                <a:gd name="T117" fmla="*/ 827 h 1018"/>
                <a:gd name="T118" fmla="*/ 635 w 763"/>
                <a:gd name="T119" fmla="*/ 802 h 1018"/>
                <a:gd name="T120" fmla="*/ 626 w 763"/>
                <a:gd name="T121" fmla="*/ 773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3" h="1018">
                  <a:moveTo>
                    <a:pt x="676" y="191"/>
                  </a:moveTo>
                  <a:lnTo>
                    <a:pt x="595" y="191"/>
                  </a:lnTo>
                  <a:lnTo>
                    <a:pt x="595" y="191"/>
                  </a:lnTo>
                  <a:lnTo>
                    <a:pt x="591" y="191"/>
                  </a:lnTo>
                  <a:lnTo>
                    <a:pt x="587" y="189"/>
                  </a:lnTo>
                  <a:lnTo>
                    <a:pt x="582" y="187"/>
                  </a:lnTo>
                  <a:lnTo>
                    <a:pt x="579" y="183"/>
                  </a:lnTo>
                  <a:lnTo>
                    <a:pt x="576" y="179"/>
                  </a:lnTo>
                  <a:lnTo>
                    <a:pt x="574" y="174"/>
                  </a:lnTo>
                  <a:lnTo>
                    <a:pt x="573" y="169"/>
                  </a:lnTo>
                  <a:lnTo>
                    <a:pt x="572" y="163"/>
                  </a:lnTo>
                  <a:lnTo>
                    <a:pt x="572" y="92"/>
                  </a:lnTo>
                  <a:lnTo>
                    <a:pt x="572" y="92"/>
                  </a:lnTo>
                  <a:lnTo>
                    <a:pt x="572" y="83"/>
                  </a:lnTo>
                  <a:lnTo>
                    <a:pt x="570" y="74"/>
                  </a:lnTo>
                  <a:lnTo>
                    <a:pt x="568" y="64"/>
                  </a:lnTo>
                  <a:lnTo>
                    <a:pt x="565" y="57"/>
                  </a:lnTo>
                  <a:lnTo>
                    <a:pt x="561" y="48"/>
                  </a:lnTo>
                  <a:lnTo>
                    <a:pt x="557" y="41"/>
                  </a:lnTo>
                  <a:lnTo>
                    <a:pt x="552" y="34"/>
                  </a:lnTo>
                  <a:lnTo>
                    <a:pt x="546" y="27"/>
                  </a:lnTo>
                  <a:lnTo>
                    <a:pt x="540" y="21"/>
                  </a:lnTo>
                  <a:lnTo>
                    <a:pt x="533" y="16"/>
                  </a:lnTo>
                  <a:lnTo>
                    <a:pt x="527" y="12"/>
                  </a:lnTo>
                  <a:lnTo>
                    <a:pt x="518" y="7"/>
                  </a:lnTo>
                  <a:lnTo>
                    <a:pt x="510" y="4"/>
                  </a:lnTo>
                  <a:lnTo>
                    <a:pt x="502" y="2"/>
                  </a:lnTo>
                  <a:lnTo>
                    <a:pt x="493" y="1"/>
                  </a:lnTo>
                  <a:lnTo>
                    <a:pt x="485" y="0"/>
                  </a:lnTo>
                  <a:lnTo>
                    <a:pt x="87" y="0"/>
                  </a:lnTo>
                  <a:lnTo>
                    <a:pt x="87" y="0"/>
                  </a:lnTo>
                  <a:lnTo>
                    <a:pt x="78" y="1"/>
                  </a:lnTo>
                  <a:lnTo>
                    <a:pt x="69" y="2"/>
                  </a:lnTo>
                  <a:lnTo>
                    <a:pt x="61" y="4"/>
                  </a:lnTo>
                  <a:lnTo>
                    <a:pt x="52" y="7"/>
                  </a:lnTo>
                  <a:lnTo>
                    <a:pt x="45" y="12"/>
                  </a:lnTo>
                  <a:lnTo>
                    <a:pt x="38" y="16"/>
                  </a:lnTo>
                  <a:lnTo>
                    <a:pt x="31" y="21"/>
                  </a:lnTo>
                  <a:lnTo>
                    <a:pt x="25" y="27"/>
                  </a:lnTo>
                  <a:lnTo>
                    <a:pt x="19" y="34"/>
                  </a:lnTo>
                  <a:lnTo>
                    <a:pt x="15" y="41"/>
                  </a:lnTo>
                  <a:lnTo>
                    <a:pt x="10" y="48"/>
                  </a:lnTo>
                  <a:lnTo>
                    <a:pt x="6" y="57"/>
                  </a:lnTo>
                  <a:lnTo>
                    <a:pt x="3" y="64"/>
                  </a:lnTo>
                  <a:lnTo>
                    <a:pt x="1" y="74"/>
                  </a:lnTo>
                  <a:lnTo>
                    <a:pt x="0" y="83"/>
                  </a:lnTo>
                  <a:lnTo>
                    <a:pt x="0" y="92"/>
                  </a:lnTo>
                  <a:lnTo>
                    <a:pt x="0" y="927"/>
                  </a:lnTo>
                  <a:lnTo>
                    <a:pt x="0" y="927"/>
                  </a:lnTo>
                  <a:lnTo>
                    <a:pt x="0" y="937"/>
                  </a:lnTo>
                  <a:lnTo>
                    <a:pt x="1" y="945"/>
                  </a:lnTo>
                  <a:lnTo>
                    <a:pt x="3" y="954"/>
                  </a:lnTo>
                  <a:lnTo>
                    <a:pt x="6" y="962"/>
                  </a:lnTo>
                  <a:lnTo>
                    <a:pt x="10" y="970"/>
                  </a:lnTo>
                  <a:lnTo>
                    <a:pt x="15" y="977"/>
                  </a:lnTo>
                  <a:lnTo>
                    <a:pt x="19" y="985"/>
                  </a:lnTo>
                  <a:lnTo>
                    <a:pt x="25" y="991"/>
                  </a:lnTo>
                  <a:lnTo>
                    <a:pt x="31" y="998"/>
                  </a:lnTo>
                  <a:lnTo>
                    <a:pt x="38" y="1002"/>
                  </a:lnTo>
                  <a:lnTo>
                    <a:pt x="45" y="1007"/>
                  </a:lnTo>
                  <a:lnTo>
                    <a:pt x="52" y="1011"/>
                  </a:lnTo>
                  <a:lnTo>
                    <a:pt x="61" y="1014"/>
                  </a:lnTo>
                  <a:lnTo>
                    <a:pt x="69" y="1016"/>
                  </a:lnTo>
                  <a:lnTo>
                    <a:pt x="78" y="1018"/>
                  </a:lnTo>
                  <a:lnTo>
                    <a:pt x="87" y="1018"/>
                  </a:lnTo>
                  <a:lnTo>
                    <a:pt x="676" y="1018"/>
                  </a:lnTo>
                  <a:lnTo>
                    <a:pt x="676" y="1018"/>
                  </a:lnTo>
                  <a:lnTo>
                    <a:pt x="684" y="1018"/>
                  </a:lnTo>
                  <a:lnTo>
                    <a:pt x="693" y="1016"/>
                  </a:lnTo>
                  <a:lnTo>
                    <a:pt x="701" y="1014"/>
                  </a:lnTo>
                  <a:lnTo>
                    <a:pt x="709" y="1011"/>
                  </a:lnTo>
                  <a:lnTo>
                    <a:pt x="716" y="1007"/>
                  </a:lnTo>
                  <a:lnTo>
                    <a:pt x="724" y="1002"/>
                  </a:lnTo>
                  <a:lnTo>
                    <a:pt x="730" y="998"/>
                  </a:lnTo>
                  <a:lnTo>
                    <a:pt x="737" y="991"/>
                  </a:lnTo>
                  <a:lnTo>
                    <a:pt x="742" y="985"/>
                  </a:lnTo>
                  <a:lnTo>
                    <a:pt x="748" y="977"/>
                  </a:lnTo>
                  <a:lnTo>
                    <a:pt x="752" y="970"/>
                  </a:lnTo>
                  <a:lnTo>
                    <a:pt x="756" y="962"/>
                  </a:lnTo>
                  <a:lnTo>
                    <a:pt x="758" y="954"/>
                  </a:lnTo>
                  <a:lnTo>
                    <a:pt x="760" y="945"/>
                  </a:lnTo>
                  <a:lnTo>
                    <a:pt x="763" y="937"/>
                  </a:lnTo>
                  <a:lnTo>
                    <a:pt x="763" y="927"/>
                  </a:lnTo>
                  <a:lnTo>
                    <a:pt x="763" y="283"/>
                  </a:lnTo>
                  <a:lnTo>
                    <a:pt x="763" y="283"/>
                  </a:lnTo>
                  <a:lnTo>
                    <a:pt x="763" y="273"/>
                  </a:lnTo>
                  <a:lnTo>
                    <a:pt x="760" y="264"/>
                  </a:lnTo>
                  <a:lnTo>
                    <a:pt x="758" y="255"/>
                  </a:lnTo>
                  <a:lnTo>
                    <a:pt x="756" y="247"/>
                  </a:lnTo>
                  <a:lnTo>
                    <a:pt x="752" y="239"/>
                  </a:lnTo>
                  <a:lnTo>
                    <a:pt x="748" y="232"/>
                  </a:lnTo>
                  <a:lnTo>
                    <a:pt x="742" y="224"/>
                  </a:lnTo>
                  <a:lnTo>
                    <a:pt x="737" y="218"/>
                  </a:lnTo>
                  <a:lnTo>
                    <a:pt x="730" y="212"/>
                  </a:lnTo>
                  <a:lnTo>
                    <a:pt x="724" y="207"/>
                  </a:lnTo>
                  <a:lnTo>
                    <a:pt x="716" y="203"/>
                  </a:lnTo>
                  <a:lnTo>
                    <a:pt x="709" y="198"/>
                  </a:lnTo>
                  <a:lnTo>
                    <a:pt x="701" y="195"/>
                  </a:lnTo>
                  <a:lnTo>
                    <a:pt x="693" y="193"/>
                  </a:lnTo>
                  <a:lnTo>
                    <a:pt x="684" y="192"/>
                  </a:lnTo>
                  <a:lnTo>
                    <a:pt x="676" y="191"/>
                  </a:lnTo>
                  <a:lnTo>
                    <a:pt x="676" y="191"/>
                  </a:lnTo>
                  <a:close/>
                  <a:moveTo>
                    <a:pt x="699" y="927"/>
                  </a:moveTo>
                  <a:lnTo>
                    <a:pt x="699" y="927"/>
                  </a:lnTo>
                  <a:lnTo>
                    <a:pt x="698" y="932"/>
                  </a:lnTo>
                  <a:lnTo>
                    <a:pt x="697" y="938"/>
                  </a:lnTo>
                  <a:lnTo>
                    <a:pt x="695" y="942"/>
                  </a:lnTo>
                  <a:lnTo>
                    <a:pt x="692" y="946"/>
                  </a:lnTo>
                  <a:lnTo>
                    <a:pt x="689" y="949"/>
                  </a:lnTo>
                  <a:lnTo>
                    <a:pt x="684" y="953"/>
                  </a:lnTo>
                  <a:lnTo>
                    <a:pt x="680" y="954"/>
                  </a:lnTo>
                  <a:lnTo>
                    <a:pt x="676" y="955"/>
                  </a:lnTo>
                  <a:lnTo>
                    <a:pt x="87" y="955"/>
                  </a:lnTo>
                  <a:lnTo>
                    <a:pt x="87" y="955"/>
                  </a:lnTo>
                  <a:lnTo>
                    <a:pt x="82" y="954"/>
                  </a:lnTo>
                  <a:lnTo>
                    <a:pt x="78" y="953"/>
                  </a:lnTo>
                  <a:lnTo>
                    <a:pt x="74" y="949"/>
                  </a:lnTo>
                  <a:lnTo>
                    <a:pt x="69" y="946"/>
                  </a:lnTo>
                  <a:lnTo>
                    <a:pt x="67" y="942"/>
                  </a:lnTo>
                  <a:lnTo>
                    <a:pt x="65" y="938"/>
                  </a:lnTo>
                  <a:lnTo>
                    <a:pt x="63" y="932"/>
                  </a:lnTo>
                  <a:lnTo>
                    <a:pt x="63" y="927"/>
                  </a:lnTo>
                  <a:lnTo>
                    <a:pt x="63" y="92"/>
                  </a:lnTo>
                  <a:lnTo>
                    <a:pt x="63" y="92"/>
                  </a:lnTo>
                  <a:lnTo>
                    <a:pt x="63" y="86"/>
                  </a:lnTo>
                  <a:lnTo>
                    <a:pt x="65" y="81"/>
                  </a:lnTo>
                  <a:lnTo>
                    <a:pt x="67" y="76"/>
                  </a:lnTo>
                  <a:lnTo>
                    <a:pt x="69" y="72"/>
                  </a:lnTo>
                  <a:lnTo>
                    <a:pt x="74" y="69"/>
                  </a:lnTo>
                  <a:lnTo>
                    <a:pt x="78" y="66"/>
                  </a:lnTo>
                  <a:lnTo>
                    <a:pt x="82" y="64"/>
                  </a:lnTo>
                  <a:lnTo>
                    <a:pt x="87" y="64"/>
                  </a:lnTo>
                  <a:lnTo>
                    <a:pt x="485" y="64"/>
                  </a:lnTo>
                  <a:lnTo>
                    <a:pt x="485" y="64"/>
                  </a:lnTo>
                  <a:lnTo>
                    <a:pt x="489" y="64"/>
                  </a:lnTo>
                  <a:lnTo>
                    <a:pt x="493" y="66"/>
                  </a:lnTo>
                  <a:lnTo>
                    <a:pt x="498" y="69"/>
                  </a:lnTo>
                  <a:lnTo>
                    <a:pt x="501" y="72"/>
                  </a:lnTo>
                  <a:lnTo>
                    <a:pt x="504" y="76"/>
                  </a:lnTo>
                  <a:lnTo>
                    <a:pt x="506" y="81"/>
                  </a:lnTo>
                  <a:lnTo>
                    <a:pt x="508" y="86"/>
                  </a:lnTo>
                  <a:lnTo>
                    <a:pt x="508" y="92"/>
                  </a:lnTo>
                  <a:lnTo>
                    <a:pt x="508" y="163"/>
                  </a:lnTo>
                  <a:lnTo>
                    <a:pt x="508" y="163"/>
                  </a:lnTo>
                  <a:lnTo>
                    <a:pt x="508" y="173"/>
                  </a:lnTo>
                  <a:lnTo>
                    <a:pt x="510" y="182"/>
                  </a:lnTo>
                  <a:lnTo>
                    <a:pt x="513" y="191"/>
                  </a:lnTo>
                  <a:lnTo>
                    <a:pt x="515" y="199"/>
                  </a:lnTo>
                  <a:lnTo>
                    <a:pt x="519" y="207"/>
                  </a:lnTo>
                  <a:lnTo>
                    <a:pt x="523" y="214"/>
                  </a:lnTo>
                  <a:lnTo>
                    <a:pt x="529" y="222"/>
                  </a:lnTo>
                  <a:lnTo>
                    <a:pt x="534" y="228"/>
                  </a:lnTo>
                  <a:lnTo>
                    <a:pt x="540" y="234"/>
                  </a:lnTo>
                  <a:lnTo>
                    <a:pt x="547" y="239"/>
                  </a:lnTo>
                  <a:lnTo>
                    <a:pt x="554" y="243"/>
                  </a:lnTo>
                  <a:lnTo>
                    <a:pt x="562" y="248"/>
                  </a:lnTo>
                  <a:lnTo>
                    <a:pt x="569" y="251"/>
                  </a:lnTo>
                  <a:lnTo>
                    <a:pt x="578" y="253"/>
                  </a:lnTo>
                  <a:lnTo>
                    <a:pt x="587" y="254"/>
                  </a:lnTo>
                  <a:lnTo>
                    <a:pt x="595" y="255"/>
                  </a:lnTo>
                  <a:lnTo>
                    <a:pt x="676" y="255"/>
                  </a:lnTo>
                  <a:lnTo>
                    <a:pt x="676" y="255"/>
                  </a:lnTo>
                  <a:lnTo>
                    <a:pt x="680" y="255"/>
                  </a:lnTo>
                  <a:lnTo>
                    <a:pt x="684" y="257"/>
                  </a:lnTo>
                  <a:lnTo>
                    <a:pt x="689" y="260"/>
                  </a:lnTo>
                  <a:lnTo>
                    <a:pt x="692" y="263"/>
                  </a:lnTo>
                  <a:lnTo>
                    <a:pt x="695" y="267"/>
                  </a:lnTo>
                  <a:lnTo>
                    <a:pt x="697" y="271"/>
                  </a:lnTo>
                  <a:lnTo>
                    <a:pt x="698" y="277"/>
                  </a:lnTo>
                  <a:lnTo>
                    <a:pt x="699" y="283"/>
                  </a:lnTo>
                  <a:lnTo>
                    <a:pt x="699" y="927"/>
                  </a:lnTo>
                  <a:close/>
                  <a:moveTo>
                    <a:pt x="158" y="319"/>
                  </a:moveTo>
                  <a:lnTo>
                    <a:pt x="413" y="319"/>
                  </a:lnTo>
                  <a:lnTo>
                    <a:pt x="413" y="319"/>
                  </a:lnTo>
                  <a:lnTo>
                    <a:pt x="419" y="317"/>
                  </a:lnTo>
                  <a:lnTo>
                    <a:pt x="426" y="316"/>
                  </a:lnTo>
                  <a:lnTo>
                    <a:pt x="431" y="313"/>
                  </a:lnTo>
                  <a:lnTo>
                    <a:pt x="435" y="309"/>
                  </a:lnTo>
                  <a:lnTo>
                    <a:pt x="440" y="305"/>
                  </a:lnTo>
                  <a:lnTo>
                    <a:pt x="442" y="299"/>
                  </a:lnTo>
                  <a:lnTo>
                    <a:pt x="444" y="293"/>
                  </a:lnTo>
                  <a:lnTo>
                    <a:pt x="445" y="286"/>
                  </a:lnTo>
                  <a:lnTo>
                    <a:pt x="445" y="286"/>
                  </a:lnTo>
                  <a:lnTo>
                    <a:pt x="444" y="280"/>
                  </a:lnTo>
                  <a:lnTo>
                    <a:pt x="442" y="275"/>
                  </a:lnTo>
                  <a:lnTo>
                    <a:pt x="440" y="269"/>
                  </a:lnTo>
                  <a:lnTo>
                    <a:pt x="435" y="264"/>
                  </a:lnTo>
                  <a:lnTo>
                    <a:pt x="431" y="261"/>
                  </a:lnTo>
                  <a:lnTo>
                    <a:pt x="426" y="257"/>
                  </a:lnTo>
                  <a:lnTo>
                    <a:pt x="419" y="255"/>
                  </a:lnTo>
                  <a:lnTo>
                    <a:pt x="413" y="255"/>
                  </a:lnTo>
                  <a:lnTo>
                    <a:pt x="158" y="255"/>
                  </a:lnTo>
                  <a:lnTo>
                    <a:pt x="158" y="255"/>
                  </a:lnTo>
                  <a:lnTo>
                    <a:pt x="152" y="255"/>
                  </a:lnTo>
                  <a:lnTo>
                    <a:pt x="146" y="257"/>
                  </a:lnTo>
                  <a:lnTo>
                    <a:pt x="140" y="261"/>
                  </a:lnTo>
                  <a:lnTo>
                    <a:pt x="136" y="264"/>
                  </a:lnTo>
                  <a:lnTo>
                    <a:pt x="132" y="269"/>
                  </a:lnTo>
                  <a:lnTo>
                    <a:pt x="130" y="275"/>
                  </a:lnTo>
                  <a:lnTo>
                    <a:pt x="127" y="280"/>
                  </a:lnTo>
                  <a:lnTo>
                    <a:pt x="126" y="286"/>
                  </a:lnTo>
                  <a:lnTo>
                    <a:pt x="126" y="286"/>
                  </a:lnTo>
                  <a:lnTo>
                    <a:pt x="127" y="293"/>
                  </a:lnTo>
                  <a:lnTo>
                    <a:pt x="130" y="299"/>
                  </a:lnTo>
                  <a:lnTo>
                    <a:pt x="132" y="305"/>
                  </a:lnTo>
                  <a:lnTo>
                    <a:pt x="136" y="309"/>
                  </a:lnTo>
                  <a:lnTo>
                    <a:pt x="140" y="313"/>
                  </a:lnTo>
                  <a:lnTo>
                    <a:pt x="146" y="316"/>
                  </a:lnTo>
                  <a:lnTo>
                    <a:pt x="152" y="317"/>
                  </a:lnTo>
                  <a:lnTo>
                    <a:pt x="158" y="319"/>
                  </a:lnTo>
                  <a:lnTo>
                    <a:pt x="158" y="319"/>
                  </a:lnTo>
                  <a:close/>
                  <a:moveTo>
                    <a:pt x="604" y="382"/>
                  </a:moveTo>
                  <a:lnTo>
                    <a:pt x="158" y="382"/>
                  </a:lnTo>
                  <a:lnTo>
                    <a:pt x="158" y="382"/>
                  </a:lnTo>
                  <a:lnTo>
                    <a:pt x="152" y="383"/>
                  </a:lnTo>
                  <a:lnTo>
                    <a:pt x="146" y="385"/>
                  </a:lnTo>
                  <a:lnTo>
                    <a:pt x="140" y="387"/>
                  </a:lnTo>
                  <a:lnTo>
                    <a:pt x="136" y="392"/>
                  </a:lnTo>
                  <a:lnTo>
                    <a:pt x="132" y="396"/>
                  </a:lnTo>
                  <a:lnTo>
                    <a:pt x="130" y="401"/>
                  </a:lnTo>
                  <a:lnTo>
                    <a:pt x="127" y="408"/>
                  </a:lnTo>
                  <a:lnTo>
                    <a:pt x="126" y="414"/>
                  </a:lnTo>
                  <a:lnTo>
                    <a:pt x="126" y="414"/>
                  </a:lnTo>
                  <a:lnTo>
                    <a:pt x="127" y="420"/>
                  </a:lnTo>
                  <a:lnTo>
                    <a:pt x="130" y="426"/>
                  </a:lnTo>
                  <a:lnTo>
                    <a:pt x="132" y="431"/>
                  </a:lnTo>
                  <a:lnTo>
                    <a:pt x="136" y="437"/>
                  </a:lnTo>
                  <a:lnTo>
                    <a:pt x="140" y="440"/>
                  </a:lnTo>
                  <a:lnTo>
                    <a:pt x="146" y="443"/>
                  </a:lnTo>
                  <a:lnTo>
                    <a:pt x="152" y="445"/>
                  </a:lnTo>
                  <a:lnTo>
                    <a:pt x="158" y="445"/>
                  </a:lnTo>
                  <a:lnTo>
                    <a:pt x="604" y="445"/>
                  </a:lnTo>
                  <a:lnTo>
                    <a:pt x="604" y="445"/>
                  </a:lnTo>
                  <a:lnTo>
                    <a:pt x="610" y="445"/>
                  </a:lnTo>
                  <a:lnTo>
                    <a:pt x="616" y="443"/>
                  </a:lnTo>
                  <a:lnTo>
                    <a:pt x="621" y="440"/>
                  </a:lnTo>
                  <a:lnTo>
                    <a:pt x="626" y="437"/>
                  </a:lnTo>
                  <a:lnTo>
                    <a:pt x="630" y="431"/>
                  </a:lnTo>
                  <a:lnTo>
                    <a:pt x="633" y="426"/>
                  </a:lnTo>
                  <a:lnTo>
                    <a:pt x="635" y="420"/>
                  </a:lnTo>
                  <a:lnTo>
                    <a:pt x="636" y="414"/>
                  </a:lnTo>
                  <a:lnTo>
                    <a:pt x="636" y="414"/>
                  </a:lnTo>
                  <a:lnTo>
                    <a:pt x="635" y="408"/>
                  </a:lnTo>
                  <a:lnTo>
                    <a:pt x="633" y="401"/>
                  </a:lnTo>
                  <a:lnTo>
                    <a:pt x="630" y="396"/>
                  </a:lnTo>
                  <a:lnTo>
                    <a:pt x="626" y="392"/>
                  </a:lnTo>
                  <a:lnTo>
                    <a:pt x="621" y="387"/>
                  </a:lnTo>
                  <a:lnTo>
                    <a:pt x="616" y="385"/>
                  </a:lnTo>
                  <a:lnTo>
                    <a:pt x="610" y="383"/>
                  </a:lnTo>
                  <a:lnTo>
                    <a:pt x="604" y="382"/>
                  </a:lnTo>
                  <a:lnTo>
                    <a:pt x="604" y="382"/>
                  </a:lnTo>
                  <a:close/>
                  <a:moveTo>
                    <a:pt x="604" y="510"/>
                  </a:moveTo>
                  <a:lnTo>
                    <a:pt x="158" y="510"/>
                  </a:lnTo>
                  <a:lnTo>
                    <a:pt x="158" y="510"/>
                  </a:lnTo>
                  <a:lnTo>
                    <a:pt x="152" y="510"/>
                  </a:lnTo>
                  <a:lnTo>
                    <a:pt x="146" y="512"/>
                  </a:lnTo>
                  <a:lnTo>
                    <a:pt x="140" y="515"/>
                  </a:lnTo>
                  <a:lnTo>
                    <a:pt x="136" y="518"/>
                  </a:lnTo>
                  <a:lnTo>
                    <a:pt x="132" y="523"/>
                  </a:lnTo>
                  <a:lnTo>
                    <a:pt x="130" y="529"/>
                  </a:lnTo>
                  <a:lnTo>
                    <a:pt x="127" y="534"/>
                  </a:lnTo>
                  <a:lnTo>
                    <a:pt x="126" y="541"/>
                  </a:lnTo>
                  <a:lnTo>
                    <a:pt x="126" y="541"/>
                  </a:lnTo>
                  <a:lnTo>
                    <a:pt x="127" y="547"/>
                  </a:lnTo>
                  <a:lnTo>
                    <a:pt x="130" y="554"/>
                  </a:lnTo>
                  <a:lnTo>
                    <a:pt x="132" y="559"/>
                  </a:lnTo>
                  <a:lnTo>
                    <a:pt x="136" y="563"/>
                  </a:lnTo>
                  <a:lnTo>
                    <a:pt x="140" y="567"/>
                  </a:lnTo>
                  <a:lnTo>
                    <a:pt x="146" y="571"/>
                  </a:lnTo>
                  <a:lnTo>
                    <a:pt x="152" y="572"/>
                  </a:lnTo>
                  <a:lnTo>
                    <a:pt x="158" y="573"/>
                  </a:lnTo>
                  <a:lnTo>
                    <a:pt x="604" y="573"/>
                  </a:lnTo>
                  <a:lnTo>
                    <a:pt x="604" y="573"/>
                  </a:lnTo>
                  <a:lnTo>
                    <a:pt x="610" y="572"/>
                  </a:lnTo>
                  <a:lnTo>
                    <a:pt x="616" y="571"/>
                  </a:lnTo>
                  <a:lnTo>
                    <a:pt x="621" y="567"/>
                  </a:lnTo>
                  <a:lnTo>
                    <a:pt x="626" y="563"/>
                  </a:lnTo>
                  <a:lnTo>
                    <a:pt x="630" y="559"/>
                  </a:lnTo>
                  <a:lnTo>
                    <a:pt x="633" y="554"/>
                  </a:lnTo>
                  <a:lnTo>
                    <a:pt x="635" y="547"/>
                  </a:lnTo>
                  <a:lnTo>
                    <a:pt x="636" y="541"/>
                  </a:lnTo>
                  <a:lnTo>
                    <a:pt x="636" y="541"/>
                  </a:lnTo>
                  <a:lnTo>
                    <a:pt x="635" y="534"/>
                  </a:lnTo>
                  <a:lnTo>
                    <a:pt x="633" y="529"/>
                  </a:lnTo>
                  <a:lnTo>
                    <a:pt x="630" y="523"/>
                  </a:lnTo>
                  <a:lnTo>
                    <a:pt x="626" y="518"/>
                  </a:lnTo>
                  <a:lnTo>
                    <a:pt x="621" y="515"/>
                  </a:lnTo>
                  <a:lnTo>
                    <a:pt x="616" y="512"/>
                  </a:lnTo>
                  <a:lnTo>
                    <a:pt x="610" y="510"/>
                  </a:lnTo>
                  <a:lnTo>
                    <a:pt x="604" y="510"/>
                  </a:lnTo>
                  <a:lnTo>
                    <a:pt x="604" y="510"/>
                  </a:lnTo>
                  <a:close/>
                  <a:moveTo>
                    <a:pt x="604" y="636"/>
                  </a:moveTo>
                  <a:lnTo>
                    <a:pt x="158" y="636"/>
                  </a:lnTo>
                  <a:lnTo>
                    <a:pt x="158" y="636"/>
                  </a:lnTo>
                  <a:lnTo>
                    <a:pt x="152" y="637"/>
                  </a:lnTo>
                  <a:lnTo>
                    <a:pt x="146" y="639"/>
                  </a:lnTo>
                  <a:lnTo>
                    <a:pt x="140" y="642"/>
                  </a:lnTo>
                  <a:lnTo>
                    <a:pt x="136" y="646"/>
                  </a:lnTo>
                  <a:lnTo>
                    <a:pt x="132" y="650"/>
                  </a:lnTo>
                  <a:lnTo>
                    <a:pt x="130" y="655"/>
                  </a:lnTo>
                  <a:lnTo>
                    <a:pt x="127" y="662"/>
                  </a:lnTo>
                  <a:lnTo>
                    <a:pt x="126" y="668"/>
                  </a:lnTo>
                  <a:lnTo>
                    <a:pt x="126" y="668"/>
                  </a:lnTo>
                  <a:lnTo>
                    <a:pt x="127" y="675"/>
                  </a:lnTo>
                  <a:lnTo>
                    <a:pt x="130" y="681"/>
                  </a:lnTo>
                  <a:lnTo>
                    <a:pt x="132" y="687"/>
                  </a:lnTo>
                  <a:lnTo>
                    <a:pt x="136" y="691"/>
                  </a:lnTo>
                  <a:lnTo>
                    <a:pt x="140" y="695"/>
                  </a:lnTo>
                  <a:lnTo>
                    <a:pt x="146" y="697"/>
                  </a:lnTo>
                  <a:lnTo>
                    <a:pt x="152" y="699"/>
                  </a:lnTo>
                  <a:lnTo>
                    <a:pt x="158" y="701"/>
                  </a:lnTo>
                  <a:lnTo>
                    <a:pt x="604" y="701"/>
                  </a:lnTo>
                  <a:lnTo>
                    <a:pt x="604" y="701"/>
                  </a:lnTo>
                  <a:lnTo>
                    <a:pt x="610" y="699"/>
                  </a:lnTo>
                  <a:lnTo>
                    <a:pt x="616" y="697"/>
                  </a:lnTo>
                  <a:lnTo>
                    <a:pt x="621" y="695"/>
                  </a:lnTo>
                  <a:lnTo>
                    <a:pt x="626" y="691"/>
                  </a:lnTo>
                  <a:lnTo>
                    <a:pt x="630" y="687"/>
                  </a:lnTo>
                  <a:lnTo>
                    <a:pt x="633" y="681"/>
                  </a:lnTo>
                  <a:lnTo>
                    <a:pt x="635" y="675"/>
                  </a:lnTo>
                  <a:lnTo>
                    <a:pt x="636" y="668"/>
                  </a:lnTo>
                  <a:lnTo>
                    <a:pt x="636" y="668"/>
                  </a:lnTo>
                  <a:lnTo>
                    <a:pt x="635" y="662"/>
                  </a:lnTo>
                  <a:lnTo>
                    <a:pt x="633" y="655"/>
                  </a:lnTo>
                  <a:lnTo>
                    <a:pt x="630" y="650"/>
                  </a:lnTo>
                  <a:lnTo>
                    <a:pt x="626" y="646"/>
                  </a:lnTo>
                  <a:lnTo>
                    <a:pt x="621" y="642"/>
                  </a:lnTo>
                  <a:lnTo>
                    <a:pt x="616" y="639"/>
                  </a:lnTo>
                  <a:lnTo>
                    <a:pt x="610" y="637"/>
                  </a:lnTo>
                  <a:lnTo>
                    <a:pt x="604" y="636"/>
                  </a:lnTo>
                  <a:lnTo>
                    <a:pt x="604" y="636"/>
                  </a:lnTo>
                  <a:close/>
                  <a:moveTo>
                    <a:pt x="604" y="764"/>
                  </a:moveTo>
                  <a:lnTo>
                    <a:pt x="158" y="764"/>
                  </a:lnTo>
                  <a:lnTo>
                    <a:pt x="158" y="764"/>
                  </a:lnTo>
                  <a:lnTo>
                    <a:pt x="152" y="765"/>
                  </a:lnTo>
                  <a:lnTo>
                    <a:pt x="146" y="766"/>
                  </a:lnTo>
                  <a:lnTo>
                    <a:pt x="140" y="769"/>
                  </a:lnTo>
                  <a:lnTo>
                    <a:pt x="136" y="773"/>
                  </a:lnTo>
                  <a:lnTo>
                    <a:pt x="132" y="778"/>
                  </a:lnTo>
                  <a:lnTo>
                    <a:pt x="130" y="783"/>
                  </a:lnTo>
                  <a:lnTo>
                    <a:pt x="127" y="790"/>
                  </a:lnTo>
                  <a:lnTo>
                    <a:pt x="126" y="796"/>
                  </a:lnTo>
                  <a:lnTo>
                    <a:pt x="126" y="796"/>
                  </a:lnTo>
                  <a:lnTo>
                    <a:pt x="127" y="802"/>
                  </a:lnTo>
                  <a:lnTo>
                    <a:pt x="130" y="808"/>
                  </a:lnTo>
                  <a:lnTo>
                    <a:pt x="132" y="813"/>
                  </a:lnTo>
                  <a:lnTo>
                    <a:pt x="136" y="819"/>
                  </a:lnTo>
                  <a:lnTo>
                    <a:pt x="140" y="822"/>
                  </a:lnTo>
                  <a:lnTo>
                    <a:pt x="146" y="825"/>
                  </a:lnTo>
                  <a:lnTo>
                    <a:pt x="152" y="827"/>
                  </a:lnTo>
                  <a:lnTo>
                    <a:pt x="158" y="827"/>
                  </a:lnTo>
                  <a:lnTo>
                    <a:pt x="604" y="827"/>
                  </a:lnTo>
                  <a:lnTo>
                    <a:pt x="604" y="827"/>
                  </a:lnTo>
                  <a:lnTo>
                    <a:pt x="610" y="827"/>
                  </a:lnTo>
                  <a:lnTo>
                    <a:pt x="616" y="825"/>
                  </a:lnTo>
                  <a:lnTo>
                    <a:pt x="621" y="822"/>
                  </a:lnTo>
                  <a:lnTo>
                    <a:pt x="626" y="819"/>
                  </a:lnTo>
                  <a:lnTo>
                    <a:pt x="630" y="813"/>
                  </a:lnTo>
                  <a:lnTo>
                    <a:pt x="633" y="808"/>
                  </a:lnTo>
                  <a:lnTo>
                    <a:pt x="635" y="802"/>
                  </a:lnTo>
                  <a:lnTo>
                    <a:pt x="636" y="796"/>
                  </a:lnTo>
                  <a:lnTo>
                    <a:pt x="636" y="796"/>
                  </a:lnTo>
                  <a:lnTo>
                    <a:pt x="635" y="790"/>
                  </a:lnTo>
                  <a:lnTo>
                    <a:pt x="633" y="783"/>
                  </a:lnTo>
                  <a:lnTo>
                    <a:pt x="630" y="778"/>
                  </a:lnTo>
                  <a:lnTo>
                    <a:pt x="626" y="773"/>
                  </a:lnTo>
                  <a:lnTo>
                    <a:pt x="621" y="769"/>
                  </a:lnTo>
                  <a:lnTo>
                    <a:pt x="616" y="766"/>
                  </a:lnTo>
                  <a:lnTo>
                    <a:pt x="610" y="765"/>
                  </a:lnTo>
                  <a:lnTo>
                    <a:pt x="604" y="764"/>
                  </a:lnTo>
                  <a:lnTo>
                    <a:pt x="604" y="764"/>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18" name="组合 17"/>
          <p:cNvGrpSpPr/>
          <p:nvPr/>
        </p:nvGrpSpPr>
        <p:grpSpPr>
          <a:xfrm>
            <a:off x="7052580" y="3091488"/>
            <a:ext cx="816000" cy="816000"/>
            <a:chOff x="7052580" y="2911012"/>
            <a:chExt cx="816000" cy="816000"/>
          </a:xfrm>
          <a:solidFill>
            <a:schemeClr val="accent1">
              <a:lumMod val="75000"/>
            </a:schemeClr>
          </a:solidFill>
        </p:grpSpPr>
        <p:sp>
          <p:nvSpPr>
            <p:cNvPr id="19" name="椭圆 18"/>
            <p:cNvSpPr/>
            <p:nvPr/>
          </p:nvSpPr>
          <p:spPr>
            <a:xfrm>
              <a:off x="7052580" y="2911012"/>
              <a:ext cx="816000" cy="816000"/>
            </a:xfrm>
            <a:prstGeom prst="ellipse">
              <a:avLst/>
            </a:prstGeom>
            <a:solidFill>
              <a:srgbClr val="D2222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20" name="Freeform 110"/>
            <p:cNvSpPr>
              <a:spLocks noEditPoints="1"/>
            </p:cNvSpPr>
            <p:nvPr/>
          </p:nvSpPr>
          <p:spPr bwMode="auto">
            <a:xfrm>
              <a:off x="7298655" y="3157087"/>
              <a:ext cx="323850" cy="323850"/>
            </a:xfrm>
            <a:custGeom>
              <a:avLst/>
              <a:gdLst>
                <a:gd name="T0" fmla="*/ 279 w 1017"/>
                <a:gd name="T1" fmla="*/ 354 h 1017"/>
                <a:gd name="T2" fmla="*/ 241 w 1017"/>
                <a:gd name="T3" fmla="*/ 577 h 1017"/>
                <a:gd name="T4" fmla="*/ 453 w 1017"/>
                <a:gd name="T5" fmla="*/ 779 h 1017"/>
                <a:gd name="T6" fmla="*/ 703 w 1017"/>
                <a:gd name="T7" fmla="*/ 702 h 1017"/>
                <a:gd name="T8" fmla="*/ 779 w 1017"/>
                <a:gd name="T9" fmla="*/ 452 h 1017"/>
                <a:gd name="T10" fmla="*/ 563 w 1017"/>
                <a:gd name="T11" fmla="*/ 238 h 1017"/>
                <a:gd name="T12" fmla="*/ 322 w 1017"/>
                <a:gd name="T13" fmla="*/ 609 h 1017"/>
                <a:gd name="T14" fmla="*/ 426 w 1017"/>
                <a:gd name="T15" fmla="*/ 312 h 1017"/>
                <a:gd name="T16" fmla="*/ 711 w 1017"/>
                <a:gd name="T17" fmla="*/ 445 h 1017"/>
                <a:gd name="T18" fmla="*/ 550 w 1017"/>
                <a:gd name="T19" fmla="*/ 716 h 1017"/>
                <a:gd name="T20" fmla="*/ 913 w 1017"/>
                <a:gd name="T21" fmla="*/ 533 h 1017"/>
                <a:gd name="T22" fmla="*/ 972 w 1017"/>
                <a:gd name="T23" fmla="*/ 421 h 1017"/>
                <a:gd name="T24" fmla="*/ 985 w 1017"/>
                <a:gd name="T25" fmla="*/ 290 h 1017"/>
                <a:gd name="T26" fmla="*/ 883 w 1017"/>
                <a:gd name="T27" fmla="*/ 246 h 1017"/>
                <a:gd name="T28" fmla="*/ 770 w 1017"/>
                <a:gd name="T29" fmla="*/ 190 h 1017"/>
                <a:gd name="T30" fmla="*/ 788 w 1017"/>
                <a:gd name="T31" fmla="*/ 73 h 1017"/>
                <a:gd name="T32" fmla="*/ 611 w 1017"/>
                <a:gd name="T33" fmla="*/ 5 h 1017"/>
                <a:gd name="T34" fmla="*/ 533 w 1017"/>
                <a:gd name="T35" fmla="*/ 104 h 1017"/>
                <a:gd name="T36" fmla="*/ 422 w 1017"/>
                <a:gd name="T37" fmla="*/ 44 h 1017"/>
                <a:gd name="T38" fmla="*/ 291 w 1017"/>
                <a:gd name="T39" fmla="*/ 32 h 1017"/>
                <a:gd name="T40" fmla="*/ 247 w 1017"/>
                <a:gd name="T41" fmla="*/ 134 h 1017"/>
                <a:gd name="T42" fmla="*/ 190 w 1017"/>
                <a:gd name="T43" fmla="*/ 245 h 1017"/>
                <a:gd name="T44" fmla="*/ 73 w 1017"/>
                <a:gd name="T45" fmla="*/ 227 h 1017"/>
                <a:gd name="T46" fmla="*/ 5 w 1017"/>
                <a:gd name="T47" fmla="*/ 404 h 1017"/>
                <a:gd name="T48" fmla="*/ 104 w 1017"/>
                <a:gd name="T49" fmla="*/ 484 h 1017"/>
                <a:gd name="T50" fmla="*/ 44 w 1017"/>
                <a:gd name="T51" fmla="*/ 594 h 1017"/>
                <a:gd name="T52" fmla="*/ 32 w 1017"/>
                <a:gd name="T53" fmla="*/ 725 h 1017"/>
                <a:gd name="T54" fmla="*/ 134 w 1017"/>
                <a:gd name="T55" fmla="*/ 770 h 1017"/>
                <a:gd name="T56" fmla="*/ 246 w 1017"/>
                <a:gd name="T57" fmla="*/ 826 h 1017"/>
                <a:gd name="T58" fmla="*/ 227 w 1017"/>
                <a:gd name="T59" fmla="*/ 943 h 1017"/>
                <a:gd name="T60" fmla="*/ 400 w 1017"/>
                <a:gd name="T61" fmla="*/ 1014 h 1017"/>
                <a:gd name="T62" fmla="*/ 468 w 1017"/>
                <a:gd name="T63" fmla="*/ 918 h 1017"/>
                <a:gd name="T64" fmla="*/ 588 w 1017"/>
                <a:gd name="T65" fmla="*/ 957 h 1017"/>
                <a:gd name="T66" fmla="*/ 691 w 1017"/>
                <a:gd name="T67" fmla="*/ 999 h 1017"/>
                <a:gd name="T68" fmla="*/ 776 w 1017"/>
                <a:gd name="T69" fmla="*/ 898 h 1017"/>
                <a:gd name="T70" fmla="*/ 811 w 1017"/>
                <a:gd name="T71" fmla="*/ 776 h 1017"/>
                <a:gd name="T72" fmla="*/ 937 w 1017"/>
                <a:gd name="T73" fmla="*/ 790 h 1017"/>
                <a:gd name="T74" fmla="*/ 1014 w 1017"/>
                <a:gd name="T75" fmla="*/ 618 h 1017"/>
                <a:gd name="T76" fmla="*/ 816 w 1017"/>
                <a:gd name="T77" fmla="*/ 707 h 1017"/>
                <a:gd name="T78" fmla="*/ 702 w 1017"/>
                <a:gd name="T79" fmla="*/ 852 h 1017"/>
                <a:gd name="T80" fmla="*/ 596 w 1017"/>
                <a:gd name="T81" fmla="*/ 873 h 1017"/>
                <a:gd name="T82" fmla="*/ 411 w 1017"/>
                <a:gd name="T83" fmla="*/ 881 h 1017"/>
                <a:gd name="T84" fmla="*/ 313 w 1017"/>
                <a:gd name="T85" fmla="*/ 840 h 1017"/>
                <a:gd name="T86" fmla="*/ 161 w 1017"/>
                <a:gd name="T87" fmla="*/ 701 h 1017"/>
                <a:gd name="T88" fmla="*/ 143 w 1017"/>
                <a:gd name="T89" fmla="*/ 596 h 1017"/>
                <a:gd name="T90" fmla="*/ 136 w 1017"/>
                <a:gd name="T91" fmla="*/ 411 h 1017"/>
                <a:gd name="T92" fmla="*/ 176 w 1017"/>
                <a:gd name="T93" fmla="*/ 314 h 1017"/>
                <a:gd name="T94" fmla="*/ 314 w 1017"/>
                <a:gd name="T95" fmla="*/ 165 h 1017"/>
                <a:gd name="T96" fmla="*/ 420 w 1017"/>
                <a:gd name="T97" fmla="*/ 142 h 1017"/>
                <a:gd name="T98" fmla="*/ 605 w 1017"/>
                <a:gd name="T99" fmla="*/ 136 h 1017"/>
                <a:gd name="T100" fmla="*/ 703 w 1017"/>
                <a:gd name="T101" fmla="*/ 176 h 1017"/>
                <a:gd name="T102" fmla="*/ 855 w 1017"/>
                <a:gd name="T103" fmla="*/ 314 h 1017"/>
                <a:gd name="T104" fmla="*/ 873 w 1017"/>
                <a:gd name="T105" fmla="*/ 420 h 1017"/>
                <a:gd name="T106" fmla="*/ 881 w 1017"/>
                <a:gd name="T107" fmla="*/ 605 h 1017"/>
                <a:gd name="T108" fmla="*/ 449 w 1017"/>
                <a:gd name="T109" fmla="*/ 369 h 1017"/>
                <a:gd name="T110" fmla="*/ 375 w 1017"/>
                <a:gd name="T111" fmla="*/ 580 h 1017"/>
                <a:gd name="T112" fmla="*/ 592 w 1017"/>
                <a:gd name="T113" fmla="*/ 633 h 1017"/>
                <a:gd name="T114" fmla="*/ 624 w 1017"/>
                <a:gd name="T115" fmla="*/ 412 h 1017"/>
                <a:gd name="T116" fmla="*/ 454 w 1017"/>
                <a:gd name="T117" fmla="*/ 531 h 1017"/>
                <a:gd name="T118" fmla="*/ 563 w 1017"/>
                <a:gd name="T119" fmla="*/ 4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7" h="1017">
                  <a:moveTo>
                    <a:pt x="508" y="231"/>
                  </a:moveTo>
                  <a:lnTo>
                    <a:pt x="508" y="231"/>
                  </a:lnTo>
                  <a:lnTo>
                    <a:pt x="493" y="232"/>
                  </a:lnTo>
                  <a:lnTo>
                    <a:pt x="479" y="234"/>
                  </a:lnTo>
                  <a:lnTo>
                    <a:pt x="466" y="235"/>
                  </a:lnTo>
                  <a:lnTo>
                    <a:pt x="453" y="238"/>
                  </a:lnTo>
                  <a:lnTo>
                    <a:pt x="439" y="241"/>
                  </a:lnTo>
                  <a:lnTo>
                    <a:pt x="426" y="244"/>
                  </a:lnTo>
                  <a:lnTo>
                    <a:pt x="413" y="249"/>
                  </a:lnTo>
                  <a:lnTo>
                    <a:pt x="401" y="254"/>
                  </a:lnTo>
                  <a:lnTo>
                    <a:pt x="388" y="259"/>
                  </a:lnTo>
                  <a:lnTo>
                    <a:pt x="376" y="266"/>
                  </a:lnTo>
                  <a:lnTo>
                    <a:pt x="365" y="272"/>
                  </a:lnTo>
                  <a:lnTo>
                    <a:pt x="354" y="279"/>
                  </a:lnTo>
                  <a:lnTo>
                    <a:pt x="332" y="295"/>
                  </a:lnTo>
                  <a:lnTo>
                    <a:pt x="313" y="313"/>
                  </a:lnTo>
                  <a:lnTo>
                    <a:pt x="295" y="332"/>
                  </a:lnTo>
                  <a:lnTo>
                    <a:pt x="279" y="354"/>
                  </a:lnTo>
                  <a:lnTo>
                    <a:pt x="272" y="364"/>
                  </a:lnTo>
                  <a:lnTo>
                    <a:pt x="266" y="376"/>
                  </a:lnTo>
                  <a:lnTo>
                    <a:pt x="260" y="388"/>
                  </a:lnTo>
                  <a:lnTo>
                    <a:pt x="254" y="401"/>
                  </a:lnTo>
                  <a:lnTo>
                    <a:pt x="249" y="413"/>
                  </a:lnTo>
                  <a:lnTo>
                    <a:pt x="244" y="426"/>
                  </a:lnTo>
                  <a:lnTo>
                    <a:pt x="241" y="438"/>
                  </a:lnTo>
                  <a:lnTo>
                    <a:pt x="238" y="452"/>
                  </a:lnTo>
                  <a:lnTo>
                    <a:pt x="235" y="466"/>
                  </a:lnTo>
                  <a:lnTo>
                    <a:pt x="234" y="479"/>
                  </a:lnTo>
                  <a:lnTo>
                    <a:pt x="233" y="493"/>
                  </a:lnTo>
                  <a:lnTo>
                    <a:pt x="232" y="508"/>
                  </a:lnTo>
                  <a:lnTo>
                    <a:pt x="232" y="508"/>
                  </a:lnTo>
                  <a:lnTo>
                    <a:pt x="233" y="522"/>
                  </a:lnTo>
                  <a:lnTo>
                    <a:pt x="234" y="536"/>
                  </a:lnTo>
                  <a:lnTo>
                    <a:pt x="235" y="550"/>
                  </a:lnTo>
                  <a:lnTo>
                    <a:pt x="238" y="563"/>
                  </a:lnTo>
                  <a:lnTo>
                    <a:pt x="241" y="577"/>
                  </a:lnTo>
                  <a:lnTo>
                    <a:pt x="244" y="590"/>
                  </a:lnTo>
                  <a:lnTo>
                    <a:pt x="249" y="603"/>
                  </a:lnTo>
                  <a:lnTo>
                    <a:pt x="254" y="616"/>
                  </a:lnTo>
                  <a:lnTo>
                    <a:pt x="260" y="627"/>
                  </a:lnTo>
                  <a:lnTo>
                    <a:pt x="266" y="639"/>
                  </a:lnTo>
                  <a:lnTo>
                    <a:pt x="272" y="651"/>
                  </a:lnTo>
                  <a:lnTo>
                    <a:pt x="279" y="662"/>
                  </a:lnTo>
                  <a:lnTo>
                    <a:pt x="295" y="683"/>
                  </a:lnTo>
                  <a:lnTo>
                    <a:pt x="313" y="702"/>
                  </a:lnTo>
                  <a:lnTo>
                    <a:pt x="332" y="721"/>
                  </a:lnTo>
                  <a:lnTo>
                    <a:pt x="354" y="737"/>
                  </a:lnTo>
                  <a:lnTo>
                    <a:pt x="376" y="751"/>
                  </a:lnTo>
                  <a:lnTo>
                    <a:pt x="388" y="756"/>
                  </a:lnTo>
                  <a:lnTo>
                    <a:pt x="401" y="763"/>
                  </a:lnTo>
                  <a:lnTo>
                    <a:pt x="413" y="767"/>
                  </a:lnTo>
                  <a:lnTo>
                    <a:pt x="426" y="771"/>
                  </a:lnTo>
                  <a:lnTo>
                    <a:pt x="439" y="775"/>
                  </a:lnTo>
                  <a:lnTo>
                    <a:pt x="453" y="779"/>
                  </a:lnTo>
                  <a:lnTo>
                    <a:pt x="466" y="781"/>
                  </a:lnTo>
                  <a:lnTo>
                    <a:pt x="479" y="783"/>
                  </a:lnTo>
                  <a:lnTo>
                    <a:pt x="493" y="784"/>
                  </a:lnTo>
                  <a:lnTo>
                    <a:pt x="508" y="784"/>
                  </a:lnTo>
                  <a:lnTo>
                    <a:pt x="508" y="784"/>
                  </a:lnTo>
                  <a:lnTo>
                    <a:pt x="522" y="784"/>
                  </a:lnTo>
                  <a:lnTo>
                    <a:pt x="536" y="783"/>
                  </a:lnTo>
                  <a:lnTo>
                    <a:pt x="550" y="781"/>
                  </a:lnTo>
                  <a:lnTo>
                    <a:pt x="563" y="779"/>
                  </a:lnTo>
                  <a:lnTo>
                    <a:pt x="577" y="775"/>
                  </a:lnTo>
                  <a:lnTo>
                    <a:pt x="590" y="771"/>
                  </a:lnTo>
                  <a:lnTo>
                    <a:pt x="603" y="767"/>
                  </a:lnTo>
                  <a:lnTo>
                    <a:pt x="616" y="763"/>
                  </a:lnTo>
                  <a:lnTo>
                    <a:pt x="628" y="756"/>
                  </a:lnTo>
                  <a:lnTo>
                    <a:pt x="639" y="751"/>
                  </a:lnTo>
                  <a:lnTo>
                    <a:pt x="662" y="737"/>
                  </a:lnTo>
                  <a:lnTo>
                    <a:pt x="683" y="721"/>
                  </a:lnTo>
                  <a:lnTo>
                    <a:pt x="703" y="702"/>
                  </a:lnTo>
                  <a:lnTo>
                    <a:pt x="721" y="683"/>
                  </a:lnTo>
                  <a:lnTo>
                    <a:pt x="737" y="662"/>
                  </a:lnTo>
                  <a:lnTo>
                    <a:pt x="751" y="639"/>
                  </a:lnTo>
                  <a:lnTo>
                    <a:pt x="756" y="627"/>
                  </a:lnTo>
                  <a:lnTo>
                    <a:pt x="763" y="616"/>
                  </a:lnTo>
                  <a:lnTo>
                    <a:pt x="767" y="603"/>
                  </a:lnTo>
                  <a:lnTo>
                    <a:pt x="771" y="590"/>
                  </a:lnTo>
                  <a:lnTo>
                    <a:pt x="776" y="577"/>
                  </a:lnTo>
                  <a:lnTo>
                    <a:pt x="779" y="563"/>
                  </a:lnTo>
                  <a:lnTo>
                    <a:pt x="781" y="550"/>
                  </a:lnTo>
                  <a:lnTo>
                    <a:pt x="782" y="536"/>
                  </a:lnTo>
                  <a:lnTo>
                    <a:pt x="783" y="522"/>
                  </a:lnTo>
                  <a:lnTo>
                    <a:pt x="784" y="508"/>
                  </a:lnTo>
                  <a:lnTo>
                    <a:pt x="784" y="508"/>
                  </a:lnTo>
                  <a:lnTo>
                    <a:pt x="783" y="493"/>
                  </a:lnTo>
                  <a:lnTo>
                    <a:pt x="782" y="479"/>
                  </a:lnTo>
                  <a:lnTo>
                    <a:pt x="781" y="466"/>
                  </a:lnTo>
                  <a:lnTo>
                    <a:pt x="779" y="452"/>
                  </a:lnTo>
                  <a:lnTo>
                    <a:pt x="776" y="438"/>
                  </a:lnTo>
                  <a:lnTo>
                    <a:pt x="771" y="426"/>
                  </a:lnTo>
                  <a:lnTo>
                    <a:pt x="767" y="413"/>
                  </a:lnTo>
                  <a:lnTo>
                    <a:pt x="763" y="401"/>
                  </a:lnTo>
                  <a:lnTo>
                    <a:pt x="756" y="388"/>
                  </a:lnTo>
                  <a:lnTo>
                    <a:pt x="751" y="376"/>
                  </a:lnTo>
                  <a:lnTo>
                    <a:pt x="737" y="354"/>
                  </a:lnTo>
                  <a:lnTo>
                    <a:pt x="721" y="332"/>
                  </a:lnTo>
                  <a:lnTo>
                    <a:pt x="703" y="313"/>
                  </a:lnTo>
                  <a:lnTo>
                    <a:pt x="683" y="295"/>
                  </a:lnTo>
                  <a:lnTo>
                    <a:pt x="662" y="279"/>
                  </a:lnTo>
                  <a:lnTo>
                    <a:pt x="639" y="266"/>
                  </a:lnTo>
                  <a:lnTo>
                    <a:pt x="628" y="259"/>
                  </a:lnTo>
                  <a:lnTo>
                    <a:pt x="616" y="254"/>
                  </a:lnTo>
                  <a:lnTo>
                    <a:pt x="603" y="249"/>
                  </a:lnTo>
                  <a:lnTo>
                    <a:pt x="590" y="244"/>
                  </a:lnTo>
                  <a:lnTo>
                    <a:pt x="577" y="241"/>
                  </a:lnTo>
                  <a:lnTo>
                    <a:pt x="563" y="238"/>
                  </a:lnTo>
                  <a:lnTo>
                    <a:pt x="550" y="235"/>
                  </a:lnTo>
                  <a:lnTo>
                    <a:pt x="536" y="234"/>
                  </a:lnTo>
                  <a:lnTo>
                    <a:pt x="522" y="232"/>
                  </a:lnTo>
                  <a:lnTo>
                    <a:pt x="508" y="231"/>
                  </a:lnTo>
                  <a:lnTo>
                    <a:pt x="508" y="231"/>
                  </a:lnTo>
                  <a:close/>
                  <a:moveTo>
                    <a:pt x="508" y="721"/>
                  </a:moveTo>
                  <a:lnTo>
                    <a:pt x="508" y="721"/>
                  </a:lnTo>
                  <a:lnTo>
                    <a:pt x="486" y="720"/>
                  </a:lnTo>
                  <a:lnTo>
                    <a:pt x="466" y="716"/>
                  </a:lnTo>
                  <a:lnTo>
                    <a:pt x="445" y="711"/>
                  </a:lnTo>
                  <a:lnTo>
                    <a:pt x="426" y="704"/>
                  </a:lnTo>
                  <a:lnTo>
                    <a:pt x="407" y="695"/>
                  </a:lnTo>
                  <a:lnTo>
                    <a:pt x="389" y="684"/>
                  </a:lnTo>
                  <a:lnTo>
                    <a:pt x="373" y="671"/>
                  </a:lnTo>
                  <a:lnTo>
                    <a:pt x="358" y="658"/>
                  </a:lnTo>
                  <a:lnTo>
                    <a:pt x="344" y="642"/>
                  </a:lnTo>
                  <a:lnTo>
                    <a:pt x="332" y="626"/>
                  </a:lnTo>
                  <a:lnTo>
                    <a:pt x="322" y="609"/>
                  </a:lnTo>
                  <a:lnTo>
                    <a:pt x="312" y="591"/>
                  </a:lnTo>
                  <a:lnTo>
                    <a:pt x="306" y="570"/>
                  </a:lnTo>
                  <a:lnTo>
                    <a:pt x="300" y="550"/>
                  </a:lnTo>
                  <a:lnTo>
                    <a:pt x="297" y="530"/>
                  </a:lnTo>
                  <a:lnTo>
                    <a:pt x="296" y="508"/>
                  </a:lnTo>
                  <a:lnTo>
                    <a:pt x="296" y="508"/>
                  </a:lnTo>
                  <a:lnTo>
                    <a:pt x="297" y="486"/>
                  </a:lnTo>
                  <a:lnTo>
                    <a:pt x="300" y="465"/>
                  </a:lnTo>
                  <a:lnTo>
                    <a:pt x="306" y="445"/>
                  </a:lnTo>
                  <a:lnTo>
                    <a:pt x="312" y="426"/>
                  </a:lnTo>
                  <a:lnTo>
                    <a:pt x="322" y="406"/>
                  </a:lnTo>
                  <a:lnTo>
                    <a:pt x="332" y="389"/>
                  </a:lnTo>
                  <a:lnTo>
                    <a:pt x="344" y="373"/>
                  </a:lnTo>
                  <a:lnTo>
                    <a:pt x="358" y="358"/>
                  </a:lnTo>
                  <a:lnTo>
                    <a:pt x="373" y="344"/>
                  </a:lnTo>
                  <a:lnTo>
                    <a:pt x="389" y="332"/>
                  </a:lnTo>
                  <a:lnTo>
                    <a:pt x="407" y="322"/>
                  </a:lnTo>
                  <a:lnTo>
                    <a:pt x="426" y="312"/>
                  </a:lnTo>
                  <a:lnTo>
                    <a:pt x="445" y="305"/>
                  </a:lnTo>
                  <a:lnTo>
                    <a:pt x="466" y="300"/>
                  </a:lnTo>
                  <a:lnTo>
                    <a:pt x="486" y="297"/>
                  </a:lnTo>
                  <a:lnTo>
                    <a:pt x="508" y="296"/>
                  </a:lnTo>
                  <a:lnTo>
                    <a:pt x="508" y="296"/>
                  </a:lnTo>
                  <a:lnTo>
                    <a:pt x="530" y="297"/>
                  </a:lnTo>
                  <a:lnTo>
                    <a:pt x="550" y="300"/>
                  </a:lnTo>
                  <a:lnTo>
                    <a:pt x="571" y="305"/>
                  </a:lnTo>
                  <a:lnTo>
                    <a:pt x="591" y="312"/>
                  </a:lnTo>
                  <a:lnTo>
                    <a:pt x="609" y="322"/>
                  </a:lnTo>
                  <a:lnTo>
                    <a:pt x="626" y="332"/>
                  </a:lnTo>
                  <a:lnTo>
                    <a:pt x="643" y="344"/>
                  </a:lnTo>
                  <a:lnTo>
                    <a:pt x="658" y="358"/>
                  </a:lnTo>
                  <a:lnTo>
                    <a:pt x="672" y="373"/>
                  </a:lnTo>
                  <a:lnTo>
                    <a:pt x="684" y="389"/>
                  </a:lnTo>
                  <a:lnTo>
                    <a:pt x="695" y="406"/>
                  </a:lnTo>
                  <a:lnTo>
                    <a:pt x="704" y="426"/>
                  </a:lnTo>
                  <a:lnTo>
                    <a:pt x="711" y="445"/>
                  </a:lnTo>
                  <a:lnTo>
                    <a:pt x="717" y="465"/>
                  </a:lnTo>
                  <a:lnTo>
                    <a:pt x="720" y="486"/>
                  </a:lnTo>
                  <a:lnTo>
                    <a:pt x="721" y="508"/>
                  </a:lnTo>
                  <a:lnTo>
                    <a:pt x="721" y="508"/>
                  </a:lnTo>
                  <a:lnTo>
                    <a:pt x="720" y="530"/>
                  </a:lnTo>
                  <a:lnTo>
                    <a:pt x="717" y="550"/>
                  </a:lnTo>
                  <a:lnTo>
                    <a:pt x="711" y="570"/>
                  </a:lnTo>
                  <a:lnTo>
                    <a:pt x="704" y="591"/>
                  </a:lnTo>
                  <a:lnTo>
                    <a:pt x="695" y="609"/>
                  </a:lnTo>
                  <a:lnTo>
                    <a:pt x="684" y="626"/>
                  </a:lnTo>
                  <a:lnTo>
                    <a:pt x="672" y="642"/>
                  </a:lnTo>
                  <a:lnTo>
                    <a:pt x="658" y="658"/>
                  </a:lnTo>
                  <a:lnTo>
                    <a:pt x="643" y="671"/>
                  </a:lnTo>
                  <a:lnTo>
                    <a:pt x="626" y="684"/>
                  </a:lnTo>
                  <a:lnTo>
                    <a:pt x="609" y="695"/>
                  </a:lnTo>
                  <a:lnTo>
                    <a:pt x="591" y="704"/>
                  </a:lnTo>
                  <a:lnTo>
                    <a:pt x="571" y="711"/>
                  </a:lnTo>
                  <a:lnTo>
                    <a:pt x="550" y="716"/>
                  </a:lnTo>
                  <a:lnTo>
                    <a:pt x="530" y="720"/>
                  </a:lnTo>
                  <a:lnTo>
                    <a:pt x="508" y="721"/>
                  </a:lnTo>
                  <a:lnTo>
                    <a:pt x="508" y="721"/>
                  </a:lnTo>
                  <a:close/>
                  <a:moveTo>
                    <a:pt x="989" y="598"/>
                  </a:moveTo>
                  <a:lnTo>
                    <a:pt x="989" y="598"/>
                  </a:lnTo>
                  <a:lnTo>
                    <a:pt x="981" y="596"/>
                  </a:lnTo>
                  <a:lnTo>
                    <a:pt x="972" y="594"/>
                  </a:lnTo>
                  <a:lnTo>
                    <a:pt x="964" y="591"/>
                  </a:lnTo>
                  <a:lnTo>
                    <a:pt x="957" y="588"/>
                  </a:lnTo>
                  <a:lnTo>
                    <a:pt x="950" y="583"/>
                  </a:lnTo>
                  <a:lnTo>
                    <a:pt x="944" y="579"/>
                  </a:lnTo>
                  <a:lnTo>
                    <a:pt x="938" y="574"/>
                  </a:lnTo>
                  <a:lnTo>
                    <a:pt x="932" y="567"/>
                  </a:lnTo>
                  <a:lnTo>
                    <a:pt x="927" y="562"/>
                  </a:lnTo>
                  <a:lnTo>
                    <a:pt x="923" y="554"/>
                  </a:lnTo>
                  <a:lnTo>
                    <a:pt x="918" y="548"/>
                  </a:lnTo>
                  <a:lnTo>
                    <a:pt x="915" y="540"/>
                  </a:lnTo>
                  <a:lnTo>
                    <a:pt x="913" y="533"/>
                  </a:lnTo>
                  <a:lnTo>
                    <a:pt x="911" y="524"/>
                  </a:lnTo>
                  <a:lnTo>
                    <a:pt x="910" y="517"/>
                  </a:lnTo>
                  <a:lnTo>
                    <a:pt x="909" y="508"/>
                  </a:lnTo>
                  <a:lnTo>
                    <a:pt x="909" y="508"/>
                  </a:lnTo>
                  <a:lnTo>
                    <a:pt x="910" y="500"/>
                  </a:lnTo>
                  <a:lnTo>
                    <a:pt x="911" y="491"/>
                  </a:lnTo>
                  <a:lnTo>
                    <a:pt x="913" y="484"/>
                  </a:lnTo>
                  <a:lnTo>
                    <a:pt x="915" y="475"/>
                  </a:lnTo>
                  <a:lnTo>
                    <a:pt x="918" y="469"/>
                  </a:lnTo>
                  <a:lnTo>
                    <a:pt x="923" y="461"/>
                  </a:lnTo>
                  <a:lnTo>
                    <a:pt x="927" y="455"/>
                  </a:lnTo>
                  <a:lnTo>
                    <a:pt x="932" y="448"/>
                  </a:lnTo>
                  <a:lnTo>
                    <a:pt x="938" y="442"/>
                  </a:lnTo>
                  <a:lnTo>
                    <a:pt x="944" y="437"/>
                  </a:lnTo>
                  <a:lnTo>
                    <a:pt x="950" y="432"/>
                  </a:lnTo>
                  <a:lnTo>
                    <a:pt x="957" y="428"/>
                  </a:lnTo>
                  <a:lnTo>
                    <a:pt x="964" y="425"/>
                  </a:lnTo>
                  <a:lnTo>
                    <a:pt x="972" y="421"/>
                  </a:lnTo>
                  <a:lnTo>
                    <a:pt x="981" y="419"/>
                  </a:lnTo>
                  <a:lnTo>
                    <a:pt x="989" y="418"/>
                  </a:lnTo>
                  <a:lnTo>
                    <a:pt x="989" y="418"/>
                  </a:lnTo>
                  <a:lnTo>
                    <a:pt x="996" y="416"/>
                  </a:lnTo>
                  <a:lnTo>
                    <a:pt x="1001" y="414"/>
                  </a:lnTo>
                  <a:lnTo>
                    <a:pt x="1006" y="410"/>
                  </a:lnTo>
                  <a:lnTo>
                    <a:pt x="1011" y="404"/>
                  </a:lnTo>
                  <a:lnTo>
                    <a:pt x="1011" y="404"/>
                  </a:lnTo>
                  <a:lnTo>
                    <a:pt x="1014" y="399"/>
                  </a:lnTo>
                  <a:lnTo>
                    <a:pt x="1016" y="392"/>
                  </a:lnTo>
                  <a:lnTo>
                    <a:pt x="1017" y="385"/>
                  </a:lnTo>
                  <a:lnTo>
                    <a:pt x="1016" y="378"/>
                  </a:lnTo>
                  <a:lnTo>
                    <a:pt x="1016" y="378"/>
                  </a:lnTo>
                  <a:lnTo>
                    <a:pt x="1011" y="360"/>
                  </a:lnTo>
                  <a:lnTo>
                    <a:pt x="1005" y="343"/>
                  </a:lnTo>
                  <a:lnTo>
                    <a:pt x="999" y="325"/>
                  </a:lnTo>
                  <a:lnTo>
                    <a:pt x="992" y="308"/>
                  </a:lnTo>
                  <a:lnTo>
                    <a:pt x="985" y="290"/>
                  </a:lnTo>
                  <a:lnTo>
                    <a:pt x="976" y="273"/>
                  </a:lnTo>
                  <a:lnTo>
                    <a:pt x="968" y="257"/>
                  </a:lnTo>
                  <a:lnTo>
                    <a:pt x="958" y="240"/>
                  </a:lnTo>
                  <a:lnTo>
                    <a:pt x="958" y="240"/>
                  </a:lnTo>
                  <a:lnTo>
                    <a:pt x="955" y="235"/>
                  </a:lnTo>
                  <a:lnTo>
                    <a:pt x="949" y="230"/>
                  </a:lnTo>
                  <a:lnTo>
                    <a:pt x="943" y="227"/>
                  </a:lnTo>
                  <a:lnTo>
                    <a:pt x="937" y="225"/>
                  </a:lnTo>
                  <a:lnTo>
                    <a:pt x="937" y="225"/>
                  </a:lnTo>
                  <a:lnTo>
                    <a:pt x="930" y="225"/>
                  </a:lnTo>
                  <a:lnTo>
                    <a:pt x="924" y="226"/>
                  </a:lnTo>
                  <a:lnTo>
                    <a:pt x="917" y="228"/>
                  </a:lnTo>
                  <a:lnTo>
                    <a:pt x="912" y="231"/>
                  </a:lnTo>
                  <a:lnTo>
                    <a:pt x="912" y="231"/>
                  </a:lnTo>
                  <a:lnTo>
                    <a:pt x="904" y="237"/>
                  </a:lnTo>
                  <a:lnTo>
                    <a:pt x="898" y="240"/>
                  </a:lnTo>
                  <a:lnTo>
                    <a:pt x="890" y="243"/>
                  </a:lnTo>
                  <a:lnTo>
                    <a:pt x="883" y="246"/>
                  </a:lnTo>
                  <a:lnTo>
                    <a:pt x="874" y="249"/>
                  </a:lnTo>
                  <a:lnTo>
                    <a:pt x="867" y="250"/>
                  </a:lnTo>
                  <a:lnTo>
                    <a:pt x="858" y="250"/>
                  </a:lnTo>
                  <a:lnTo>
                    <a:pt x="851" y="250"/>
                  </a:lnTo>
                  <a:lnTo>
                    <a:pt x="842" y="249"/>
                  </a:lnTo>
                  <a:lnTo>
                    <a:pt x="835" y="248"/>
                  </a:lnTo>
                  <a:lnTo>
                    <a:pt x="826" y="245"/>
                  </a:lnTo>
                  <a:lnTo>
                    <a:pt x="819" y="242"/>
                  </a:lnTo>
                  <a:lnTo>
                    <a:pt x="811" y="239"/>
                  </a:lnTo>
                  <a:lnTo>
                    <a:pt x="805" y="235"/>
                  </a:lnTo>
                  <a:lnTo>
                    <a:pt x="798" y="229"/>
                  </a:lnTo>
                  <a:lnTo>
                    <a:pt x="792" y="224"/>
                  </a:lnTo>
                  <a:lnTo>
                    <a:pt x="792" y="224"/>
                  </a:lnTo>
                  <a:lnTo>
                    <a:pt x="786" y="217"/>
                  </a:lnTo>
                  <a:lnTo>
                    <a:pt x="781" y="211"/>
                  </a:lnTo>
                  <a:lnTo>
                    <a:pt x="777" y="205"/>
                  </a:lnTo>
                  <a:lnTo>
                    <a:pt x="773" y="197"/>
                  </a:lnTo>
                  <a:lnTo>
                    <a:pt x="770" y="190"/>
                  </a:lnTo>
                  <a:lnTo>
                    <a:pt x="768" y="182"/>
                  </a:lnTo>
                  <a:lnTo>
                    <a:pt x="766" y="173"/>
                  </a:lnTo>
                  <a:lnTo>
                    <a:pt x="766" y="166"/>
                  </a:lnTo>
                  <a:lnTo>
                    <a:pt x="765" y="157"/>
                  </a:lnTo>
                  <a:lnTo>
                    <a:pt x="766" y="150"/>
                  </a:lnTo>
                  <a:lnTo>
                    <a:pt x="767" y="141"/>
                  </a:lnTo>
                  <a:lnTo>
                    <a:pt x="769" y="134"/>
                  </a:lnTo>
                  <a:lnTo>
                    <a:pt x="772" y="126"/>
                  </a:lnTo>
                  <a:lnTo>
                    <a:pt x="776" y="119"/>
                  </a:lnTo>
                  <a:lnTo>
                    <a:pt x="780" y="111"/>
                  </a:lnTo>
                  <a:lnTo>
                    <a:pt x="784" y="105"/>
                  </a:lnTo>
                  <a:lnTo>
                    <a:pt x="784" y="105"/>
                  </a:lnTo>
                  <a:lnTo>
                    <a:pt x="787" y="98"/>
                  </a:lnTo>
                  <a:lnTo>
                    <a:pt x="791" y="92"/>
                  </a:lnTo>
                  <a:lnTo>
                    <a:pt x="791" y="86"/>
                  </a:lnTo>
                  <a:lnTo>
                    <a:pt x="791" y="79"/>
                  </a:lnTo>
                  <a:lnTo>
                    <a:pt x="791" y="79"/>
                  </a:lnTo>
                  <a:lnTo>
                    <a:pt x="788" y="73"/>
                  </a:lnTo>
                  <a:lnTo>
                    <a:pt x="785" y="66"/>
                  </a:lnTo>
                  <a:lnTo>
                    <a:pt x="781" y="62"/>
                  </a:lnTo>
                  <a:lnTo>
                    <a:pt x="776" y="58"/>
                  </a:lnTo>
                  <a:lnTo>
                    <a:pt x="776" y="58"/>
                  </a:lnTo>
                  <a:lnTo>
                    <a:pt x="760" y="48"/>
                  </a:lnTo>
                  <a:lnTo>
                    <a:pt x="742" y="39"/>
                  </a:lnTo>
                  <a:lnTo>
                    <a:pt x="726" y="32"/>
                  </a:lnTo>
                  <a:lnTo>
                    <a:pt x="709" y="24"/>
                  </a:lnTo>
                  <a:lnTo>
                    <a:pt x="691" y="17"/>
                  </a:lnTo>
                  <a:lnTo>
                    <a:pt x="674" y="10"/>
                  </a:lnTo>
                  <a:lnTo>
                    <a:pt x="655" y="5"/>
                  </a:lnTo>
                  <a:lnTo>
                    <a:pt x="637" y="1"/>
                  </a:lnTo>
                  <a:lnTo>
                    <a:pt x="637" y="1"/>
                  </a:lnTo>
                  <a:lnTo>
                    <a:pt x="631" y="0"/>
                  </a:lnTo>
                  <a:lnTo>
                    <a:pt x="624" y="0"/>
                  </a:lnTo>
                  <a:lnTo>
                    <a:pt x="618" y="2"/>
                  </a:lnTo>
                  <a:lnTo>
                    <a:pt x="611" y="5"/>
                  </a:lnTo>
                  <a:lnTo>
                    <a:pt x="611" y="5"/>
                  </a:lnTo>
                  <a:lnTo>
                    <a:pt x="606" y="9"/>
                  </a:lnTo>
                  <a:lnTo>
                    <a:pt x="603" y="15"/>
                  </a:lnTo>
                  <a:lnTo>
                    <a:pt x="600" y="20"/>
                  </a:lnTo>
                  <a:lnTo>
                    <a:pt x="597" y="28"/>
                  </a:lnTo>
                  <a:lnTo>
                    <a:pt x="597" y="28"/>
                  </a:lnTo>
                  <a:lnTo>
                    <a:pt x="596" y="35"/>
                  </a:lnTo>
                  <a:lnTo>
                    <a:pt x="594" y="44"/>
                  </a:lnTo>
                  <a:lnTo>
                    <a:pt x="591" y="51"/>
                  </a:lnTo>
                  <a:lnTo>
                    <a:pt x="588" y="59"/>
                  </a:lnTo>
                  <a:lnTo>
                    <a:pt x="584" y="66"/>
                  </a:lnTo>
                  <a:lnTo>
                    <a:pt x="579" y="73"/>
                  </a:lnTo>
                  <a:lnTo>
                    <a:pt x="574" y="78"/>
                  </a:lnTo>
                  <a:lnTo>
                    <a:pt x="567" y="84"/>
                  </a:lnTo>
                  <a:lnTo>
                    <a:pt x="562" y="89"/>
                  </a:lnTo>
                  <a:lnTo>
                    <a:pt x="555" y="93"/>
                  </a:lnTo>
                  <a:lnTo>
                    <a:pt x="548" y="97"/>
                  </a:lnTo>
                  <a:lnTo>
                    <a:pt x="541" y="101"/>
                  </a:lnTo>
                  <a:lnTo>
                    <a:pt x="533" y="104"/>
                  </a:lnTo>
                  <a:lnTo>
                    <a:pt x="525" y="105"/>
                  </a:lnTo>
                  <a:lnTo>
                    <a:pt x="516" y="106"/>
                  </a:lnTo>
                  <a:lnTo>
                    <a:pt x="508" y="107"/>
                  </a:lnTo>
                  <a:lnTo>
                    <a:pt x="508" y="107"/>
                  </a:lnTo>
                  <a:lnTo>
                    <a:pt x="500" y="106"/>
                  </a:lnTo>
                  <a:lnTo>
                    <a:pt x="491" y="105"/>
                  </a:lnTo>
                  <a:lnTo>
                    <a:pt x="484" y="104"/>
                  </a:lnTo>
                  <a:lnTo>
                    <a:pt x="475" y="101"/>
                  </a:lnTo>
                  <a:lnTo>
                    <a:pt x="468" y="97"/>
                  </a:lnTo>
                  <a:lnTo>
                    <a:pt x="461" y="93"/>
                  </a:lnTo>
                  <a:lnTo>
                    <a:pt x="455" y="89"/>
                  </a:lnTo>
                  <a:lnTo>
                    <a:pt x="448" y="84"/>
                  </a:lnTo>
                  <a:lnTo>
                    <a:pt x="442" y="78"/>
                  </a:lnTo>
                  <a:lnTo>
                    <a:pt x="438" y="73"/>
                  </a:lnTo>
                  <a:lnTo>
                    <a:pt x="432" y="66"/>
                  </a:lnTo>
                  <a:lnTo>
                    <a:pt x="428" y="59"/>
                  </a:lnTo>
                  <a:lnTo>
                    <a:pt x="425" y="51"/>
                  </a:lnTo>
                  <a:lnTo>
                    <a:pt x="422" y="44"/>
                  </a:lnTo>
                  <a:lnTo>
                    <a:pt x="419" y="35"/>
                  </a:lnTo>
                  <a:lnTo>
                    <a:pt x="418" y="28"/>
                  </a:lnTo>
                  <a:lnTo>
                    <a:pt x="418" y="28"/>
                  </a:lnTo>
                  <a:lnTo>
                    <a:pt x="416" y="20"/>
                  </a:lnTo>
                  <a:lnTo>
                    <a:pt x="414" y="15"/>
                  </a:lnTo>
                  <a:lnTo>
                    <a:pt x="410" y="9"/>
                  </a:lnTo>
                  <a:lnTo>
                    <a:pt x="404" y="5"/>
                  </a:lnTo>
                  <a:lnTo>
                    <a:pt x="404" y="5"/>
                  </a:lnTo>
                  <a:lnTo>
                    <a:pt x="398" y="2"/>
                  </a:lnTo>
                  <a:lnTo>
                    <a:pt x="393" y="0"/>
                  </a:lnTo>
                  <a:lnTo>
                    <a:pt x="385" y="0"/>
                  </a:lnTo>
                  <a:lnTo>
                    <a:pt x="379" y="1"/>
                  </a:lnTo>
                  <a:lnTo>
                    <a:pt x="379" y="1"/>
                  </a:lnTo>
                  <a:lnTo>
                    <a:pt x="360" y="5"/>
                  </a:lnTo>
                  <a:lnTo>
                    <a:pt x="342" y="10"/>
                  </a:lnTo>
                  <a:lnTo>
                    <a:pt x="325" y="17"/>
                  </a:lnTo>
                  <a:lnTo>
                    <a:pt x="308" y="24"/>
                  </a:lnTo>
                  <a:lnTo>
                    <a:pt x="291" y="32"/>
                  </a:lnTo>
                  <a:lnTo>
                    <a:pt x="273" y="39"/>
                  </a:lnTo>
                  <a:lnTo>
                    <a:pt x="257" y="48"/>
                  </a:lnTo>
                  <a:lnTo>
                    <a:pt x="240" y="58"/>
                  </a:lnTo>
                  <a:lnTo>
                    <a:pt x="240" y="58"/>
                  </a:lnTo>
                  <a:lnTo>
                    <a:pt x="235" y="62"/>
                  </a:lnTo>
                  <a:lnTo>
                    <a:pt x="231" y="66"/>
                  </a:lnTo>
                  <a:lnTo>
                    <a:pt x="227" y="73"/>
                  </a:lnTo>
                  <a:lnTo>
                    <a:pt x="225" y="79"/>
                  </a:lnTo>
                  <a:lnTo>
                    <a:pt x="225" y="79"/>
                  </a:lnTo>
                  <a:lnTo>
                    <a:pt x="225" y="86"/>
                  </a:lnTo>
                  <a:lnTo>
                    <a:pt x="226" y="92"/>
                  </a:lnTo>
                  <a:lnTo>
                    <a:pt x="228" y="98"/>
                  </a:lnTo>
                  <a:lnTo>
                    <a:pt x="232" y="105"/>
                  </a:lnTo>
                  <a:lnTo>
                    <a:pt x="232" y="105"/>
                  </a:lnTo>
                  <a:lnTo>
                    <a:pt x="237" y="111"/>
                  </a:lnTo>
                  <a:lnTo>
                    <a:pt x="240" y="119"/>
                  </a:lnTo>
                  <a:lnTo>
                    <a:pt x="244" y="126"/>
                  </a:lnTo>
                  <a:lnTo>
                    <a:pt x="247" y="134"/>
                  </a:lnTo>
                  <a:lnTo>
                    <a:pt x="249" y="141"/>
                  </a:lnTo>
                  <a:lnTo>
                    <a:pt x="250" y="150"/>
                  </a:lnTo>
                  <a:lnTo>
                    <a:pt x="251" y="157"/>
                  </a:lnTo>
                  <a:lnTo>
                    <a:pt x="251" y="166"/>
                  </a:lnTo>
                  <a:lnTo>
                    <a:pt x="250" y="173"/>
                  </a:lnTo>
                  <a:lnTo>
                    <a:pt x="248" y="182"/>
                  </a:lnTo>
                  <a:lnTo>
                    <a:pt x="246" y="190"/>
                  </a:lnTo>
                  <a:lnTo>
                    <a:pt x="243" y="197"/>
                  </a:lnTo>
                  <a:lnTo>
                    <a:pt x="239" y="205"/>
                  </a:lnTo>
                  <a:lnTo>
                    <a:pt x="235" y="211"/>
                  </a:lnTo>
                  <a:lnTo>
                    <a:pt x="231" y="217"/>
                  </a:lnTo>
                  <a:lnTo>
                    <a:pt x="224" y="224"/>
                  </a:lnTo>
                  <a:lnTo>
                    <a:pt x="224" y="224"/>
                  </a:lnTo>
                  <a:lnTo>
                    <a:pt x="219" y="229"/>
                  </a:lnTo>
                  <a:lnTo>
                    <a:pt x="211" y="235"/>
                  </a:lnTo>
                  <a:lnTo>
                    <a:pt x="205" y="239"/>
                  </a:lnTo>
                  <a:lnTo>
                    <a:pt x="197" y="242"/>
                  </a:lnTo>
                  <a:lnTo>
                    <a:pt x="190" y="245"/>
                  </a:lnTo>
                  <a:lnTo>
                    <a:pt x="182" y="248"/>
                  </a:lnTo>
                  <a:lnTo>
                    <a:pt x="174" y="249"/>
                  </a:lnTo>
                  <a:lnTo>
                    <a:pt x="166" y="250"/>
                  </a:lnTo>
                  <a:lnTo>
                    <a:pt x="158" y="250"/>
                  </a:lnTo>
                  <a:lnTo>
                    <a:pt x="150" y="250"/>
                  </a:lnTo>
                  <a:lnTo>
                    <a:pt x="141" y="249"/>
                  </a:lnTo>
                  <a:lnTo>
                    <a:pt x="134" y="246"/>
                  </a:lnTo>
                  <a:lnTo>
                    <a:pt x="125" y="243"/>
                  </a:lnTo>
                  <a:lnTo>
                    <a:pt x="118" y="240"/>
                  </a:lnTo>
                  <a:lnTo>
                    <a:pt x="111" y="237"/>
                  </a:lnTo>
                  <a:lnTo>
                    <a:pt x="104" y="231"/>
                  </a:lnTo>
                  <a:lnTo>
                    <a:pt x="104" y="231"/>
                  </a:lnTo>
                  <a:lnTo>
                    <a:pt x="99" y="228"/>
                  </a:lnTo>
                  <a:lnTo>
                    <a:pt x="92" y="226"/>
                  </a:lnTo>
                  <a:lnTo>
                    <a:pt x="86" y="225"/>
                  </a:lnTo>
                  <a:lnTo>
                    <a:pt x="79" y="225"/>
                  </a:lnTo>
                  <a:lnTo>
                    <a:pt x="79" y="225"/>
                  </a:lnTo>
                  <a:lnTo>
                    <a:pt x="73" y="227"/>
                  </a:lnTo>
                  <a:lnTo>
                    <a:pt x="66" y="230"/>
                  </a:lnTo>
                  <a:lnTo>
                    <a:pt x="62" y="235"/>
                  </a:lnTo>
                  <a:lnTo>
                    <a:pt x="58" y="240"/>
                  </a:lnTo>
                  <a:lnTo>
                    <a:pt x="58" y="240"/>
                  </a:lnTo>
                  <a:lnTo>
                    <a:pt x="48" y="257"/>
                  </a:lnTo>
                  <a:lnTo>
                    <a:pt x="40" y="273"/>
                  </a:lnTo>
                  <a:lnTo>
                    <a:pt x="32" y="290"/>
                  </a:lnTo>
                  <a:lnTo>
                    <a:pt x="25" y="308"/>
                  </a:lnTo>
                  <a:lnTo>
                    <a:pt x="17" y="325"/>
                  </a:lnTo>
                  <a:lnTo>
                    <a:pt x="11" y="343"/>
                  </a:lnTo>
                  <a:lnTo>
                    <a:pt x="5" y="360"/>
                  </a:lnTo>
                  <a:lnTo>
                    <a:pt x="1" y="378"/>
                  </a:lnTo>
                  <a:lnTo>
                    <a:pt x="1" y="378"/>
                  </a:lnTo>
                  <a:lnTo>
                    <a:pt x="0" y="385"/>
                  </a:lnTo>
                  <a:lnTo>
                    <a:pt x="0" y="392"/>
                  </a:lnTo>
                  <a:lnTo>
                    <a:pt x="2" y="399"/>
                  </a:lnTo>
                  <a:lnTo>
                    <a:pt x="5" y="404"/>
                  </a:lnTo>
                  <a:lnTo>
                    <a:pt x="5" y="404"/>
                  </a:lnTo>
                  <a:lnTo>
                    <a:pt x="10" y="410"/>
                  </a:lnTo>
                  <a:lnTo>
                    <a:pt x="15" y="414"/>
                  </a:lnTo>
                  <a:lnTo>
                    <a:pt x="20" y="416"/>
                  </a:lnTo>
                  <a:lnTo>
                    <a:pt x="28" y="418"/>
                  </a:lnTo>
                  <a:lnTo>
                    <a:pt x="28" y="418"/>
                  </a:lnTo>
                  <a:lnTo>
                    <a:pt x="35" y="419"/>
                  </a:lnTo>
                  <a:lnTo>
                    <a:pt x="44" y="421"/>
                  </a:lnTo>
                  <a:lnTo>
                    <a:pt x="51" y="425"/>
                  </a:lnTo>
                  <a:lnTo>
                    <a:pt x="59" y="428"/>
                  </a:lnTo>
                  <a:lnTo>
                    <a:pt x="66" y="432"/>
                  </a:lnTo>
                  <a:lnTo>
                    <a:pt x="73" y="437"/>
                  </a:lnTo>
                  <a:lnTo>
                    <a:pt x="78" y="442"/>
                  </a:lnTo>
                  <a:lnTo>
                    <a:pt x="85" y="448"/>
                  </a:lnTo>
                  <a:lnTo>
                    <a:pt x="89" y="455"/>
                  </a:lnTo>
                  <a:lnTo>
                    <a:pt x="93" y="461"/>
                  </a:lnTo>
                  <a:lnTo>
                    <a:pt x="97" y="469"/>
                  </a:lnTo>
                  <a:lnTo>
                    <a:pt x="101" y="475"/>
                  </a:lnTo>
                  <a:lnTo>
                    <a:pt x="104" y="484"/>
                  </a:lnTo>
                  <a:lnTo>
                    <a:pt x="105" y="491"/>
                  </a:lnTo>
                  <a:lnTo>
                    <a:pt x="106" y="500"/>
                  </a:lnTo>
                  <a:lnTo>
                    <a:pt x="107" y="508"/>
                  </a:lnTo>
                  <a:lnTo>
                    <a:pt x="107" y="508"/>
                  </a:lnTo>
                  <a:lnTo>
                    <a:pt x="106" y="517"/>
                  </a:lnTo>
                  <a:lnTo>
                    <a:pt x="105" y="524"/>
                  </a:lnTo>
                  <a:lnTo>
                    <a:pt x="104" y="533"/>
                  </a:lnTo>
                  <a:lnTo>
                    <a:pt x="101" y="540"/>
                  </a:lnTo>
                  <a:lnTo>
                    <a:pt x="97" y="548"/>
                  </a:lnTo>
                  <a:lnTo>
                    <a:pt x="93" y="554"/>
                  </a:lnTo>
                  <a:lnTo>
                    <a:pt x="89" y="562"/>
                  </a:lnTo>
                  <a:lnTo>
                    <a:pt x="85" y="567"/>
                  </a:lnTo>
                  <a:lnTo>
                    <a:pt x="78" y="574"/>
                  </a:lnTo>
                  <a:lnTo>
                    <a:pt x="73" y="579"/>
                  </a:lnTo>
                  <a:lnTo>
                    <a:pt x="66" y="583"/>
                  </a:lnTo>
                  <a:lnTo>
                    <a:pt x="59" y="588"/>
                  </a:lnTo>
                  <a:lnTo>
                    <a:pt x="51" y="591"/>
                  </a:lnTo>
                  <a:lnTo>
                    <a:pt x="44" y="594"/>
                  </a:lnTo>
                  <a:lnTo>
                    <a:pt x="35" y="596"/>
                  </a:lnTo>
                  <a:lnTo>
                    <a:pt x="28" y="598"/>
                  </a:lnTo>
                  <a:lnTo>
                    <a:pt x="28" y="598"/>
                  </a:lnTo>
                  <a:lnTo>
                    <a:pt x="20" y="599"/>
                  </a:lnTo>
                  <a:lnTo>
                    <a:pt x="15" y="603"/>
                  </a:lnTo>
                  <a:lnTo>
                    <a:pt x="10" y="606"/>
                  </a:lnTo>
                  <a:lnTo>
                    <a:pt x="5" y="611"/>
                  </a:lnTo>
                  <a:lnTo>
                    <a:pt x="5" y="611"/>
                  </a:lnTo>
                  <a:lnTo>
                    <a:pt x="2" y="618"/>
                  </a:lnTo>
                  <a:lnTo>
                    <a:pt x="0" y="624"/>
                  </a:lnTo>
                  <a:lnTo>
                    <a:pt x="0" y="631"/>
                  </a:lnTo>
                  <a:lnTo>
                    <a:pt x="1" y="637"/>
                  </a:lnTo>
                  <a:lnTo>
                    <a:pt x="1" y="637"/>
                  </a:lnTo>
                  <a:lnTo>
                    <a:pt x="5" y="655"/>
                  </a:lnTo>
                  <a:lnTo>
                    <a:pt x="11" y="673"/>
                  </a:lnTo>
                  <a:lnTo>
                    <a:pt x="17" y="691"/>
                  </a:lnTo>
                  <a:lnTo>
                    <a:pt x="25" y="708"/>
                  </a:lnTo>
                  <a:lnTo>
                    <a:pt x="32" y="725"/>
                  </a:lnTo>
                  <a:lnTo>
                    <a:pt x="40" y="742"/>
                  </a:lnTo>
                  <a:lnTo>
                    <a:pt x="48" y="759"/>
                  </a:lnTo>
                  <a:lnTo>
                    <a:pt x="58" y="775"/>
                  </a:lnTo>
                  <a:lnTo>
                    <a:pt x="58" y="775"/>
                  </a:lnTo>
                  <a:lnTo>
                    <a:pt x="62" y="781"/>
                  </a:lnTo>
                  <a:lnTo>
                    <a:pt x="66" y="785"/>
                  </a:lnTo>
                  <a:lnTo>
                    <a:pt x="73" y="788"/>
                  </a:lnTo>
                  <a:lnTo>
                    <a:pt x="79" y="790"/>
                  </a:lnTo>
                  <a:lnTo>
                    <a:pt x="79" y="790"/>
                  </a:lnTo>
                  <a:lnTo>
                    <a:pt x="86" y="790"/>
                  </a:lnTo>
                  <a:lnTo>
                    <a:pt x="92" y="790"/>
                  </a:lnTo>
                  <a:lnTo>
                    <a:pt x="99" y="788"/>
                  </a:lnTo>
                  <a:lnTo>
                    <a:pt x="104" y="784"/>
                  </a:lnTo>
                  <a:lnTo>
                    <a:pt x="104" y="784"/>
                  </a:lnTo>
                  <a:lnTo>
                    <a:pt x="111" y="780"/>
                  </a:lnTo>
                  <a:lnTo>
                    <a:pt x="118" y="775"/>
                  </a:lnTo>
                  <a:lnTo>
                    <a:pt x="125" y="772"/>
                  </a:lnTo>
                  <a:lnTo>
                    <a:pt x="134" y="770"/>
                  </a:lnTo>
                  <a:lnTo>
                    <a:pt x="141" y="768"/>
                  </a:lnTo>
                  <a:lnTo>
                    <a:pt x="150" y="767"/>
                  </a:lnTo>
                  <a:lnTo>
                    <a:pt x="158" y="766"/>
                  </a:lnTo>
                  <a:lnTo>
                    <a:pt x="166" y="766"/>
                  </a:lnTo>
                  <a:lnTo>
                    <a:pt x="174" y="767"/>
                  </a:lnTo>
                  <a:lnTo>
                    <a:pt x="182" y="768"/>
                  </a:lnTo>
                  <a:lnTo>
                    <a:pt x="190" y="770"/>
                  </a:lnTo>
                  <a:lnTo>
                    <a:pt x="197" y="773"/>
                  </a:lnTo>
                  <a:lnTo>
                    <a:pt x="205" y="776"/>
                  </a:lnTo>
                  <a:lnTo>
                    <a:pt x="211" y="781"/>
                  </a:lnTo>
                  <a:lnTo>
                    <a:pt x="219" y="786"/>
                  </a:lnTo>
                  <a:lnTo>
                    <a:pt x="224" y="791"/>
                  </a:lnTo>
                  <a:lnTo>
                    <a:pt x="224" y="791"/>
                  </a:lnTo>
                  <a:lnTo>
                    <a:pt x="231" y="798"/>
                  </a:lnTo>
                  <a:lnTo>
                    <a:pt x="235" y="804"/>
                  </a:lnTo>
                  <a:lnTo>
                    <a:pt x="239" y="812"/>
                  </a:lnTo>
                  <a:lnTo>
                    <a:pt x="243" y="818"/>
                  </a:lnTo>
                  <a:lnTo>
                    <a:pt x="246" y="826"/>
                  </a:lnTo>
                  <a:lnTo>
                    <a:pt x="248" y="834"/>
                  </a:lnTo>
                  <a:lnTo>
                    <a:pt x="250" y="842"/>
                  </a:lnTo>
                  <a:lnTo>
                    <a:pt x="251" y="849"/>
                  </a:lnTo>
                  <a:lnTo>
                    <a:pt x="251" y="858"/>
                  </a:lnTo>
                  <a:lnTo>
                    <a:pt x="250" y="866"/>
                  </a:lnTo>
                  <a:lnTo>
                    <a:pt x="249" y="874"/>
                  </a:lnTo>
                  <a:lnTo>
                    <a:pt x="247" y="882"/>
                  </a:lnTo>
                  <a:lnTo>
                    <a:pt x="244" y="890"/>
                  </a:lnTo>
                  <a:lnTo>
                    <a:pt x="240" y="898"/>
                  </a:lnTo>
                  <a:lnTo>
                    <a:pt x="237" y="904"/>
                  </a:lnTo>
                  <a:lnTo>
                    <a:pt x="232" y="912"/>
                  </a:lnTo>
                  <a:lnTo>
                    <a:pt x="232" y="912"/>
                  </a:lnTo>
                  <a:lnTo>
                    <a:pt x="228" y="917"/>
                  </a:lnTo>
                  <a:lnTo>
                    <a:pt x="226" y="923"/>
                  </a:lnTo>
                  <a:lnTo>
                    <a:pt x="225" y="930"/>
                  </a:lnTo>
                  <a:lnTo>
                    <a:pt x="225" y="936"/>
                  </a:lnTo>
                  <a:lnTo>
                    <a:pt x="225" y="936"/>
                  </a:lnTo>
                  <a:lnTo>
                    <a:pt x="227" y="943"/>
                  </a:lnTo>
                  <a:lnTo>
                    <a:pt x="231" y="949"/>
                  </a:lnTo>
                  <a:lnTo>
                    <a:pt x="235" y="955"/>
                  </a:lnTo>
                  <a:lnTo>
                    <a:pt x="240" y="958"/>
                  </a:lnTo>
                  <a:lnTo>
                    <a:pt x="240" y="958"/>
                  </a:lnTo>
                  <a:lnTo>
                    <a:pt x="257" y="967"/>
                  </a:lnTo>
                  <a:lnTo>
                    <a:pt x="273" y="976"/>
                  </a:lnTo>
                  <a:lnTo>
                    <a:pt x="291" y="985"/>
                  </a:lnTo>
                  <a:lnTo>
                    <a:pt x="308" y="992"/>
                  </a:lnTo>
                  <a:lnTo>
                    <a:pt x="325" y="999"/>
                  </a:lnTo>
                  <a:lnTo>
                    <a:pt x="342" y="1005"/>
                  </a:lnTo>
                  <a:lnTo>
                    <a:pt x="360" y="1010"/>
                  </a:lnTo>
                  <a:lnTo>
                    <a:pt x="379" y="1016"/>
                  </a:lnTo>
                  <a:lnTo>
                    <a:pt x="379" y="1016"/>
                  </a:lnTo>
                  <a:lnTo>
                    <a:pt x="386" y="1017"/>
                  </a:lnTo>
                  <a:lnTo>
                    <a:pt x="386" y="1017"/>
                  </a:lnTo>
                  <a:lnTo>
                    <a:pt x="391" y="1016"/>
                  </a:lnTo>
                  <a:lnTo>
                    <a:pt x="396" y="1015"/>
                  </a:lnTo>
                  <a:lnTo>
                    <a:pt x="400" y="1014"/>
                  </a:lnTo>
                  <a:lnTo>
                    <a:pt x="404" y="1010"/>
                  </a:lnTo>
                  <a:lnTo>
                    <a:pt x="404" y="1010"/>
                  </a:lnTo>
                  <a:lnTo>
                    <a:pt x="410" y="1006"/>
                  </a:lnTo>
                  <a:lnTo>
                    <a:pt x="414" y="1001"/>
                  </a:lnTo>
                  <a:lnTo>
                    <a:pt x="416" y="995"/>
                  </a:lnTo>
                  <a:lnTo>
                    <a:pt x="418" y="989"/>
                  </a:lnTo>
                  <a:lnTo>
                    <a:pt x="418" y="989"/>
                  </a:lnTo>
                  <a:lnTo>
                    <a:pt x="419" y="980"/>
                  </a:lnTo>
                  <a:lnTo>
                    <a:pt x="422" y="972"/>
                  </a:lnTo>
                  <a:lnTo>
                    <a:pt x="425" y="964"/>
                  </a:lnTo>
                  <a:lnTo>
                    <a:pt x="428" y="957"/>
                  </a:lnTo>
                  <a:lnTo>
                    <a:pt x="432" y="950"/>
                  </a:lnTo>
                  <a:lnTo>
                    <a:pt x="438" y="944"/>
                  </a:lnTo>
                  <a:lnTo>
                    <a:pt x="442" y="937"/>
                  </a:lnTo>
                  <a:lnTo>
                    <a:pt x="448" y="932"/>
                  </a:lnTo>
                  <a:lnTo>
                    <a:pt x="455" y="927"/>
                  </a:lnTo>
                  <a:lnTo>
                    <a:pt x="461" y="922"/>
                  </a:lnTo>
                  <a:lnTo>
                    <a:pt x="468" y="918"/>
                  </a:lnTo>
                  <a:lnTo>
                    <a:pt x="475" y="915"/>
                  </a:lnTo>
                  <a:lnTo>
                    <a:pt x="484" y="913"/>
                  </a:lnTo>
                  <a:lnTo>
                    <a:pt x="491" y="911"/>
                  </a:lnTo>
                  <a:lnTo>
                    <a:pt x="500" y="910"/>
                  </a:lnTo>
                  <a:lnTo>
                    <a:pt x="508" y="910"/>
                  </a:lnTo>
                  <a:lnTo>
                    <a:pt x="508" y="910"/>
                  </a:lnTo>
                  <a:lnTo>
                    <a:pt x="516" y="910"/>
                  </a:lnTo>
                  <a:lnTo>
                    <a:pt x="525" y="911"/>
                  </a:lnTo>
                  <a:lnTo>
                    <a:pt x="533" y="913"/>
                  </a:lnTo>
                  <a:lnTo>
                    <a:pt x="541" y="915"/>
                  </a:lnTo>
                  <a:lnTo>
                    <a:pt x="548" y="918"/>
                  </a:lnTo>
                  <a:lnTo>
                    <a:pt x="555" y="922"/>
                  </a:lnTo>
                  <a:lnTo>
                    <a:pt x="562" y="927"/>
                  </a:lnTo>
                  <a:lnTo>
                    <a:pt x="567" y="932"/>
                  </a:lnTo>
                  <a:lnTo>
                    <a:pt x="574" y="937"/>
                  </a:lnTo>
                  <a:lnTo>
                    <a:pt x="579" y="944"/>
                  </a:lnTo>
                  <a:lnTo>
                    <a:pt x="584" y="950"/>
                  </a:lnTo>
                  <a:lnTo>
                    <a:pt x="588" y="957"/>
                  </a:lnTo>
                  <a:lnTo>
                    <a:pt x="591" y="964"/>
                  </a:lnTo>
                  <a:lnTo>
                    <a:pt x="594" y="972"/>
                  </a:lnTo>
                  <a:lnTo>
                    <a:pt x="596" y="980"/>
                  </a:lnTo>
                  <a:lnTo>
                    <a:pt x="597" y="989"/>
                  </a:lnTo>
                  <a:lnTo>
                    <a:pt x="597" y="989"/>
                  </a:lnTo>
                  <a:lnTo>
                    <a:pt x="600" y="995"/>
                  </a:lnTo>
                  <a:lnTo>
                    <a:pt x="603" y="1001"/>
                  </a:lnTo>
                  <a:lnTo>
                    <a:pt x="606" y="1006"/>
                  </a:lnTo>
                  <a:lnTo>
                    <a:pt x="611" y="1010"/>
                  </a:lnTo>
                  <a:lnTo>
                    <a:pt x="611" y="1010"/>
                  </a:lnTo>
                  <a:lnTo>
                    <a:pt x="618" y="1014"/>
                  </a:lnTo>
                  <a:lnTo>
                    <a:pt x="624" y="1016"/>
                  </a:lnTo>
                  <a:lnTo>
                    <a:pt x="631" y="1017"/>
                  </a:lnTo>
                  <a:lnTo>
                    <a:pt x="637" y="1016"/>
                  </a:lnTo>
                  <a:lnTo>
                    <a:pt x="637" y="1016"/>
                  </a:lnTo>
                  <a:lnTo>
                    <a:pt x="655" y="1010"/>
                  </a:lnTo>
                  <a:lnTo>
                    <a:pt x="674" y="1005"/>
                  </a:lnTo>
                  <a:lnTo>
                    <a:pt x="691" y="999"/>
                  </a:lnTo>
                  <a:lnTo>
                    <a:pt x="708" y="992"/>
                  </a:lnTo>
                  <a:lnTo>
                    <a:pt x="725" y="985"/>
                  </a:lnTo>
                  <a:lnTo>
                    <a:pt x="742" y="976"/>
                  </a:lnTo>
                  <a:lnTo>
                    <a:pt x="760" y="967"/>
                  </a:lnTo>
                  <a:lnTo>
                    <a:pt x="776" y="958"/>
                  </a:lnTo>
                  <a:lnTo>
                    <a:pt x="776" y="958"/>
                  </a:lnTo>
                  <a:lnTo>
                    <a:pt x="781" y="955"/>
                  </a:lnTo>
                  <a:lnTo>
                    <a:pt x="785" y="949"/>
                  </a:lnTo>
                  <a:lnTo>
                    <a:pt x="788" y="944"/>
                  </a:lnTo>
                  <a:lnTo>
                    <a:pt x="791" y="936"/>
                  </a:lnTo>
                  <a:lnTo>
                    <a:pt x="791" y="936"/>
                  </a:lnTo>
                  <a:lnTo>
                    <a:pt x="791" y="930"/>
                  </a:lnTo>
                  <a:lnTo>
                    <a:pt x="791" y="923"/>
                  </a:lnTo>
                  <a:lnTo>
                    <a:pt x="787" y="917"/>
                  </a:lnTo>
                  <a:lnTo>
                    <a:pt x="784" y="912"/>
                  </a:lnTo>
                  <a:lnTo>
                    <a:pt x="784" y="912"/>
                  </a:lnTo>
                  <a:lnTo>
                    <a:pt x="780" y="904"/>
                  </a:lnTo>
                  <a:lnTo>
                    <a:pt x="776" y="898"/>
                  </a:lnTo>
                  <a:lnTo>
                    <a:pt x="772" y="890"/>
                  </a:lnTo>
                  <a:lnTo>
                    <a:pt x="769" y="882"/>
                  </a:lnTo>
                  <a:lnTo>
                    <a:pt x="767" y="874"/>
                  </a:lnTo>
                  <a:lnTo>
                    <a:pt x="766" y="866"/>
                  </a:lnTo>
                  <a:lnTo>
                    <a:pt x="765" y="858"/>
                  </a:lnTo>
                  <a:lnTo>
                    <a:pt x="766" y="849"/>
                  </a:lnTo>
                  <a:lnTo>
                    <a:pt x="766" y="842"/>
                  </a:lnTo>
                  <a:lnTo>
                    <a:pt x="768" y="834"/>
                  </a:lnTo>
                  <a:lnTo>
                    <a:pt x="770" y="826"/>
                  </a:lnTo>
                  <a:lnTo>
                    <a:pt x="773" y="818"/>
                  </a:lnTo>
                  <a:lnTo>
                    <a:pt x="777" y="812"/>
                  </a:lnTo>
                  <a:lnTo>
                    <a:pt x="781" y="804"/>
                  </a:lnTo>
                  <a:lnTo>
                    <a:pt x="786" y="798"/>
                  </a:lnTo>
                  <a:lnTo>
                    <a:pt x="792" y="791"/>
                  </a:lnTo>
                  <a:lnTo>
                    <a:pt x="792" y="791"/>
                  </a:lnTo>
                  <a:lnTo>
                    <a:pt x="798" y="786"/>
                  </a:lnTo>
                  <a:lnTo>
                    <a:pt x="805" y="781"/>
                  </a:lnTo>
                  <a:lnTo>
                    <a:pt x="811" y="776"/>
                  </a:lnTo>
                  <a:lnTo>
                    <a:pt x="819" y="773"/>
                  </a:lnTo>
                  <a:lnTo>
                    <a:pt x="826" y="770"/>
                  </a:lnTo>
                  <a:lnTo>
                    <a:pt x="835" y="768"/>
                  </a:lnTo>
                  <a:lnTo>
                    <a:pt x="842" y="767"/>
                  </a:lnTo>
                  <a:lnTo>
                    <a:pt x="851" y="766"/>
                  </a:lnTo>
                  <a:lnTo>
                    <a:pt x="858" y="766"/>
                  </a:lnTo>
                  <a:lnTo>
                    <a:pt x="867" y="767"/>
                  </a:lnTo>
                  <a:lnTo>
                    <a:pt x="874" y="768"/>
                  </a:lnTo>
                  <a:lnTo>
                    <a:pt x="883" y="770"/>
                  </a:lnTo>
                  <a:lnTo>
                    <a:pt x="890" y="772"/>
                  </a:lnTo>
                  <a:lnTo>
                    <a:pt x="898" y="775"/>
                  </a:lnTo>
                  <a:lnTo>
                    <a:pt x="904" y="780"/>
                  </a:lnTo>
                  <a:lnTo>
                    <a:pt x="912" y="784"/>
                  </a:lnTo>
                  <a:lnTo>
                    <a:pt x="912" y="784"/>
                  </a:lnTo>
                  <a:lnTo>
                    <a:pt x="917" y="788"/>
                  </a:lnTo>
                  <a:lnTo>
                    <a:pt x="924" y="790"/>
                  </a:lnTo>
                  <a:lnTo>
                    <a:pt x="930" y="790"/>
                  </a:lnTo>
                  <a:lnTo>
                    <a:pt x="937" y="790"/>
                  </a:lnTo>
                  <a:lnTo>
                    <a:pt x="937" y="790"/>
                  </a:lnTo>
                  <a:lnTo>
                    <a:pt x="943" y="788"/>
                  </a:lnTo>
                  <a:lnTo>
                    <a:pt x="949" y="785"/>
                  </a:lnTo>
                  <a:lnTo>
                    <a:pt x="955" y="781"/>
                  </a:lnTo>
                  <a:lnTo>
                    <a:pt x="958" y="775"/>
                  </a:lnTo>
                  <a:lnTo>
                    <a:pt x="958" y="775"/>
                  </a:lnTo>
                  <a:lnTo>
                    <a:pt x="968" y="759"/>
                  </a:lnTo>
                  <a:lnTo>
                    <a:pt x="976" y="742"/>
                  </a:lnTo>
                  <a:lnTo>
                    <a:pt x="985" y="725"/>
                  </a:lnTo>
                  <a:lnTo>
                    <a:pt x="992" y="708"/>
                  </a:lnTo>
                  <a:lnTo>
                    <a:pt x="999" y="691"/>
                  </a:lnTo>
                  <a:lnTo>
                    <a:pt x="1005" y="673"/>
                  </a:lnTo>
                  <a:lnTo>
                    <a:pt x="1011" y="655"/>
                  </a:lnTo>
                  <a:lnTo>
                    <a:pt x="1016" y="637"/>
                  </a:lnTo>
                  <a:lnTo>
                    <a:pt x="1016" y="637"/>
                  </a:lnTo>
                  <a:lnTo>
                    <a:pt x="1017" y="631"/>
                  </a:lnTo>
                  <a:lnTo>
                    <a:pt x="1016" y="624"/>
                  </a:lnTo>
                  <a:lnTo>
                    <a:pt x="1014" y="618"/>
                  </a:lnTo>
                  <a:lnTo>
                    <a:pt x="1011" y="611"/>
                  </a:lnTo>
                  <a:lnTo>
                    <a:pt x="1011" y="611"/>
                  </a:lnTo>
                  <a:lnTo>
                    <a:pt x="1006" y="606"/>
                  </a:lnTo>
                  <a:lnTo>
                    <a:pt x="1001" y="603"/>
                  </a:lnTo>
                  <a:lnTo>
                    <a:pt x="996" y="599"/>
                  </a:lnTo>
                  <a:lnTo>
                    <a:pt x="989" y="598"/>
                  </a:lnTo>
                  <a:lnTo>
                    <a:pt x="989" y="598"/>
                  </a:lnTo>
                  <a:close/>
                  <a:moveTo>
                    <a:pt x="919" y="715"/>
                  </a:moveTo>
                  <a:lnTo>
                    <a:pt x="919" y="715"/>
                  </a:lnTo>
                  <a:lnTo>
                    <a:pt x="908" y="711"/>
                  </a:lnTo>
                  <a:lnTo>
                    <a:pt x="897" y="707"/>
                  </a:lnTo>
                  <a:lnTo>
                    <a:pt x="885" y="705"/>
                  </a:lnTo>
                  <a:lnTo>
                    <a:pt x="874" y="702"/>
                  </a:lnTo>
                  <a:lnTo>
                    <a:pt x="863" y="702"/>
                  </a:lnTo>
                  <a:lnTo>
                    <a:pt x="851" y="702"/>
                  </a:lnTo>
                  <a:lnTo>
                    <a:pt x="840" y="702"/>
                  </a:lnTo>
                  <a:lnTo>
                    <a:pt x="828" y="705"/>
                  </a:lnTo>
                  <a:lnTo>
                    <a:pt x="816" y="707"/>
                  </a:lnTo>
                  <a:lnTo>
                    <a:pt x="806" y="710"/>
                  </a:lnTo>
                  <a:lnTo>
                    <a:pt x="795" y="714"/>
                  </a:lnTo>
                  <a:lnTo>
                    <a:pt x="784" y="720"/>
                  </a:lnTo>
                  <a:lnTo>
                    <a:pt x="775" y="725"/>
                  </a:lnTo>
                  <a:lnTo>
                    <a:pt x="765" y="731"/>
                  </a:lnTo>
                  <a:lnTo>
                    <a:pt x="755" y="739"/>
                  </a:lnTo>
                  <a:lnTo>
                    <a:pt x="747" y="746"/>
                  </a:lnTo>
                  <a:lnTo>
                    <a:pt x="747" y="746"/>
                  </a:lnTo>
                  <a:lnTo>
                    <a:pt x="738" y="755"/>
                  </a:lnTo>
                  <a:lnTo>
                    <a:pt x="732" y="765"/>
                  </a:lnTo>
                  <a:lnTo>
                    <a:pt x="724" y="774"/>
                  </a:lnTo>
                  <a:lnTo>
                    <a:pt x="719" y="785"/>
                  </a:lnTo>
                  <a:lnTo>
                    <a:pt x="714" y="796"/>
                  </a:lnTo>
                  <a:lnTo>
                    <a:pt x="710" y="807"/>
                  </a:lnTo>
                  <a:lnTo>
                    <a:pt x="707" y="817"/>
                  </a:lnTo>
                  <a:lnTo>
                    <a:pt x="704" y="828"/>
                  </a:lnTo>
                  <a:lnTo>
                    <a:pt x="703" y="840"/>
                  </a:lnTo>
                  <a:lnTo>
                    <a:pt x="702" y="852"/>
                  </a:lnTo>
                  <a:lnTo>
                    <a:pt x="702" y="862"/>
                  </a:lnTo>
                  <a:lnTo>
                    <a:pt x="703" y="874"/>
                  </a:lnTo>
                  <a:lnTo>
                    <a:pt x="705" y="886"/>
                  </a:lnTo>
                  <a:lnTo>
                    <a:pt x="707" y="897"/>
                  </a:lnTo>
                  <a:lnTo>
                    <a:pt x="711" y="907"/>
                  </a:lnTo>
                  <a:lnTo>
                    <a:pt x="716" y="919"/>
                  </a:lnTo>
                  <a:lnTo>
                    <a:pt x="716" y="919"/>
                  </a:lnTo>
                  <a:lnTo>
                    <a:pt x="684" y="933"/>
                  </a:lnTo>
                  <a:lnTo>
                    <a:pt x="652" y="945"/>
                  </a:lnTo>
                  <a:lnTo>
                    <a:pt x="652" y="945"/>
                  </a:lnTo>
                  <a:lnTo>
                    <a:pt x="648" y="934"/>
                  </a:lnTo>
                  <a:lnTo>
                    <a:pt x="643" y="923"/>
                  </a:lnTo>
                  <a:lnTo>
                    <a:pt x="636" y="914"/>
                  </a:lnTo>
                  <a:lnTo>
                    <a:pt x="630" y="904"/>
                  </a:lnTo>
                  <a:lnTo>
                    <a:pt x="622" y="896"/>
                  </a:lnTo>
                  <a:lnTo>
                    <a:pt x="614" y="888"/>
                  </a:lnTo>
                  <a:lnTo>
                    <a:pt x="605" y="881"/>
                  </a:lnTo>
                  <a:lnTo>
                    <a:pt x="596" y="873"/>
                  </a:lnTo>
                  <a:lnTo>
                    <a:pt x="587" y="867"/>
                  </a:lnTo>
                  <a:lnTo>
                    <a:pt x="576" y="861"/>
                  </a:lnTo>
                  <a:lnTo>
                    <a:pt x="565" y="857"/>
                  </a:lnTo>
                  <a:lnTo>
                    <a:pt x="555" y="853"/>
                  </a:lnTo>
                  <a:lnTo>
                    <a:pt x="544" y="849"/>
                  </a:lnTo>
                  <a:lnTo>
                    <a:pt x="532" y="847"/>
                  </a:lnTo>
                  <a:lnTo>
                    <a:pt x="520" y="846"/>
                  </a:lnTo>
                  <a:lnTo>
                    <a:pt x="508" y="845"/>
                  </a:lnTo>
                  <a:lnTo>
                    <a:pt x="508" y="845"/>
                  </a:lnTo>
                  <a:lnTo>
                    <a:pt x="496" y="846"/>
                  </a:lnTo>
                  <a:lnTo>
                    <a:pt x="484" y="847"/>
                  </a:lnTo>
                  <a:lnTo>
                    <a:pt x="473" y="849"/>
                  </a:lnTo>
                  <a:lnTo>
                    <a:pt x="461" y="853"/>
                  </a:lnTo>
                  <a:lnTo>
                    <a:pt x="450" y="857"/>
                  </a:lnTo>
                  <a:lnTo>
                    <a:pt x="440" y="861"/>
                  </a:lnTo>
                  <a:lnTo>
                    <a:pt x="430" y="867"/>
                  </a:lnTo>
                  <a:lnTo>
                    <a:pt x="420" y="873"/>
                  </a:lnTo>
                  <a:lnTo>
                    <a:pt x="411" y="881"/>
                  </a:lnTo>
                  <a:lnTo>
                    <a:pt x="402" y="888"/>
                  </a:lnTo>
                  <a:lnTo>
                    <a:pt x="395" y="896"/>
                  </a:lnTo>
                  <a:lnTo>
                    <a:pt x="387" y="904"/>
                  </a:lnTo>
                  <a:lnTo>
                    <a:pt x="380" y="914"/>
                  </a:lnTo>
                  <a:lnTo>
                    <a:pt x="374" y="923"/>
                  </a:lnTo>
                  <a:lnTo>
                    <a:pt x="369" y="934"/>
                  </a:lnTo>
                  <a:lnTo>
                    <a:pt x="364" y="945"/>
                  </a:lnTo>
                  <a:lnTo>
                    <a:pt x="364" y="945"/>
                  </a:lnTo>
                  <a:lnTo>
                    <a:pt x="331" y="933"/>
                  </a:lnTo>
                  <a:lnTo>
                    <a:pt x="301" y="919"/>
                  </a:lnTo>
                  <a:lnTo>
                    <a:pt x="301" y="919"/>
                  </a:lnTo>
                  <a:lnTo>
                    <a:pt x="306" y="907"/>
                  </a:lnTo>
                  <a:lnTo>
                    <a:pt x="309" y="897"/>
                  </a:lnTo>
                  <a:lnTo>
                    <a:pt x="311" y="886"/>
                  </a:lnTo>
                  <a:lnTo>
                    <a:pt x="313" y="874"/>
                  </a:lnTo>
                  <a:lnTo>
                    <a:pt x="314" y="862"/>
                  </a:lnTo>
                  <a:lnTo>
                    <a:pt x="314" y="852"/>
                  </a:lnTo>
                  <a:lnTo>
                    <a:pt x="313" y="840"/>
                  </a:lnTo>
                  <a:lnTo>
                    <a:pt x="312" y="828"/>
                  </a:lnTo>
                  <a:lnTo>
                    <a:pt x="310" y="817"/>
                  </a:lnTo>
                  <a:lnTo>
                    <a:pt x="307" y="807"/>
                  </a:lnTo>
                  <a:lnTo>
                    <a:pt x="302" y="796"/>
                  </a:lnTo>
                  <a:lnTo>
                    <a:pt x="297" y="785"/>
                  </a:lnTo>
                  <a:lnTo>
                    <a:pt x="292" y="774"/>
                  </a:lnTo>
                  <a:lnTo>
                    <a:pt x="285" y="765"/>
                  </a:lnTo>
                  <a:lnTo>
                    <a:pt x="278" y="755"/>
                  </a:lnTo>
                  <a:lnTo>
                    <a:pt x="269" y="746"/>
                  </a:lnTo>
                  <a:lnTo>
                    <a:pt x="269" y="746"/>
                  </a:lnTo>
                  <a:lnTo>
                    <a:pt x="258" y="737"/>
                  </a:lnTo>
                  <a:lnTo>
                    <a:pt x="246" y="727"/>
                  </a:lnTo>
                  <a:lnTo>
                    <a:pt x="233" y="720"/>
                  </a:lnTo>
                  <a:lnTo>
                    <a:pt x="220" y="713"/>
                  </a:lnTo>
                  <a:lnTo>
                    <a:pt x="206" y="708"/>
                  </a:lnTo>
                  <a:lnTo>
                    <a:pt x="191" y="705"/>
                  </a:lnTo>
                  <a:lnTo>
                    <a:pt x="176" y="702"/>
                  </a:lnTo>
                  <a:lnTo>
                    <a:pt x="161" y="701"/>
                  </a:lnTo>
                  <a:lnTo>
                    <a:pt x="161" y="701"/>
                  </a:lnTo>
                  <a:lnTo>
                    <a:pt x="145" y="702"/>
                  </a:lnTo>
                  <a:lnTo>
                    <a:pt x="128" y="705"/>
                  </a:lnTo>
                  <a:lnTo>
                    <a:pt x="113" y="709"/>
                  </a:lnTo>
                  <a:lnTo>
                    <a:pt x="97" y="715"/>
                  </a:lnTo>
                  <a:lnTo>
                    <a:pt x="97" y="715"/>
                  </a:lnTo>
                  <a:lnTo>
                    <a:pt x="90" y="699"/>
                  </a:lnTo>
                  <a:lnTo>
                    <a:pt x="82" y="684"/>
                  </a:lnTo>
                  <a:lnTo>
                    <a:pt x="71" y="652"/>
                  </a:lnTo>
                  <a:lnTo>
                    <a:pt x="71" y="652"/>
                  </a:lnTo>
                  <a:lnTo>
                    <a:pt x="81" y="648"/>
                  </a:lnTo>
                  <a:lnTo>
                    <a:pt x="92" y="642"/>
                  </a:lnTo>
                  <a:lnTo>
                    <a:pt x="102" y="636"/>
                  </a:lnTo>
                  <a:lnTo>
                    <a:pt x="111" y="629"/>
                  </a:lnTo>
                  <a:lnTo>
                    <a:pt x="120" y="622"/>
                  </a:lnTo>
                  <a:lnTo>
                    <a:pt x="129" y="613"/>
                  </a:lnTo>
                  <a:lnTo>
                    <a:pt x="136" y="605"/>
                  </a:lnTo>
                  <a:lnTo>
                    <a:pt x="143" y="596"/>
                  </a:lnTo>
                  <a:lnTo>
                    <a:pt x="149" y="587"/>
                  </a:lnTo>
                  <a:lnTo>
                    <a:pt x="154" y="576"/>
                  </a:lnTo>
                  <a:lnTo>
                    <a:pt x="160" y="565"/>
                  </a:lnTo>
                  <a:lnTo>
                    <a:pt x="163" y="554"/>
                  </a:lnTo>
                  <a:lnTo>
                    <a:pt x="166" y="544"/>
                  </a:lnTo>
                  <a:lnTo>
                    <a:pt x="168" y="532"/>
                  </a:lnTo>
                  <a:lnTo>
                    <a:pt x="170" y="520"/>
                  </a:lnTo>
                  <a:lnTo>
                    <a:pt x="170" y="508"/>
                  </a:lnTo>
                  <a:lnTo>
                    <a:pt x="170" y="508"/>
                  </a:lnTo>
                  <a:lnTo>
                    <a:pt x="170" y="495"/>
                  </a:lnTo>
                  <a:lnTo>
                    <a:pt x="168" y="484"/>
                  </a:lnTo>
                  <a:lnTo>
                    <a:pt x="166" y="473"/>
                  </a:lnTo>
                  <a:lnTo>
                    <a:pt x="163" y="461"/>
                  </a:lnTo>
                  <a:lnTo>
                    <a:pt x="160" y="450"/>
                  </a:lnTo>
                  <a:lnTo>
                    <a:pt x="154" y="440"/>
                  </a:lnTo>
                  <a:lnTo>
                    <a:pt x="149" y="430"/>
                  </a:lnTo>
                  <a:lnTo>
                    <a:pt x="143" y="420"/>
                  </a:lnTo>
                  <a:lnTo>
                    <a:pt x="136" y="411"/>
                  </a:lnTo>
                  <a:lnTo>
                    <a:pt x="129" y="402"/>
                  </a:lnTo>
                  <a:lnTo>
                    <a:pt x="120" y="395"/>
                  </a:lnTo>
                  <a:lnTo>
                    <a:pt x="111" y="387"/>
                  </a:lnTo>
                  <a:lnTo>
                    <a:pt x="102" y="379"/>
                  </a:lnTo>
                  <a:lnTo>
                    <a:pt x="92" y="374"/>
                  </a:lnTo>
                  <a:lnTo>
                    <a:pt x="81" y="369"/>
                  </a:lnTo>
                  <a:lnTo>
                    <a:pt x="71" y="363"/>
                  </a:lnTo>
                  <a:lnTo>
                    <a:pt x="71" y="363"/>
                  </a:lnTo>
                  <a:lnTo>
                    <a:pt x="82" y="332"/>
                  </a:lnTo>
                  <a:lnTo>
                    <a:pt x="90" y="316"/>
                  </a:lnTo>
                  <a:lnTo>
                    <a:pt x="97" y="301"/>
                  </a:lnTo>
                  <a:lnTo>
                    <a:pt x="97" y="301"/>
                  </a:lnTo>
                  <a:lnTo>
                    <a:pt x="113" y="307"/>
                  </a:lnTo>
                  <a:lnTo>
                    <a:pt x="129" y="311"/>
                  </a:lnTo>
                  <a:lnTo>
                    <a:pt x="145" y="313"/>
                  </a:lnTo>
                  <a:lnTo>
                    <a:pt x="161" y="314"/>
                  </a:lnTo>
                  <a:lnTo>
                    <a:pt x="161" y="314"/>
                  </a:lnTo>
                  <a:lnTo>
                    <a:pt x="176" y="314"/>
                  </a:lnTo>
                  <a:lnTo>
                    <a:pt x="191" y="311"/>
                  </a:lnTo>
                  <a:lnTo>
                    <a:pt x="206" y="308"/>
                  </a:lnTo>
                  <a:lnTo>
                    <a:pt x="220" y="302"/>
                  </a:lnTo>
                  <a:lnTo>
                    <a:pt x="233" y="296"/>
                  </a:lnTo>
                  <a:lnTo>
                    <a:pt x="246" y="288"/>
                  </a:lnTo>
                  <a:lnTo>
                    <a:pt x="258" y="280"/>
                  </a:lnTo>
                  <a:lnTo>
                    <a:pt x="269" y="269"/>
                  </a:lnTo>
                  <a:lnTo>
                    <a:pt x="269" y="269"/>
                  </a:lnTo>
                  <a:lnTo>
                    <a:pt x="278" y="260"/>
                  </a:lnTo>
                  <a:lnTo>
                    <a:pt x="285" y="251"/>
                  </a:lnTo>
                  <a:lnTo>
                    <a:pt x="292" y="241"/>
                  </a:lnTo>
                  <a:lnTo>
                    <a:pt x="297" y="231"/>
                  </a:lnTo>
                  <a:lnTo>
                    <a:pt x="302" y="221"/>
                  </a:lnTo>
                  <a:lnTo>
                    <a:pt x="307" y="210"/>
                  </a:lnTo>
                  <a:lnTo>
                    <a:pt x="310" y="198"/>
                  </a:lnTo>
                  <a:lnTo>
                    <a:pt x="312" y="187"/>
                  </a:lnTo>
                  <a:lnTo>
                    <a:pt x="313" y="176"/>
                  </a:lnTo>
                  <a:lnTo>
                    <a:pt x="314" y="165"/>
                  </a:lnTo>
                  <a:lnTo>
                    <a:pt x="314" y="153"/>
                  </a:lnTo>
                  <a:lnTo>
                    <a:pt x="313" y="141"/>
                  </a:lnTo>
                  <a:lnTo>
                    <a:pt x="311" y="131"/>
                  </a:lnTo>
                  <a:lnTo>
                    <a:pt x="309" y="119"/>
                  </a:lnTo>
                  <a:lnTo>
                    <a:pt x="306" y="108"/>
                  </a:lnTo>
                  <a:lnTo>
                    <a:pt x="301" y="97"/>
                  </a:lnTo>
                  <a:lnTo>
                    <a:pt x="301" y="97"/>
                  </a:lnTo>
                  <a:lnTo>
                    <a:pt x="331" y="82"/>
                  </a:lnTo>
                  <a:lnTo>
                    <a:pt x="364" y="70"/>
                  </a:lnTo>
                  <a:lnTo>
                    <a:pt x="364" y="70"/>
                  </a:lnTo>
                  <a:lnTo>
                    <a:pt x="369" y="81"/>
                  </a:lnTo>
                  <a:lnTo>
                    <a:pt x="374" y="92"/>
                  </a:lnTo>
                  <a:lnTo>
                    <a:pt x="380" y="102"/>
                  </a:lnTo>
                  <a:lnTo>
                    <a:pt x="387" y="111"/>
                  </a:lnTo>
                  <a:lnTo>
                    <a:pt x="395" y="120"/>
                  </a:lnTo>
                  <a:lnTo>
                    <a:pt x="402" y="128"/>
                  </a:lnTo>
                  <a:lnTo>
                    <a:pt x="411" y="136"/>
                  </a:lnTo>
                  <a:lnTo>
                    <a:pt x="420" y="142"/>
                  </a:lnTo>
                  <a:lnTo>
                    <a:pt x="430" y="149"/>
                  </a:lnTo>
                  <a:lnTo>
                    <a:pt x="440" y="154"/>
                  </a:lnTo>
                  <a:lnTo>
                    <a:pt x="450" y="160"/>
                  </a:lnTo>
                  <a:lnTo>
                    <a:pt x="461" y="163"/>
                  </a:lnTo>
                  <a:lnTo>
                    <a:pt x="473" y="166"/>
                  </a:lnTo>
                  <a:lnTo>
                    <a:pt x="484" y="168"/>
                  </a:lnTo>
                  <a:lnTo>
                    <a:pt x="496" y="170"/>
                  </a:lnTo>
                  <a:lnTo>
                    <a:pt x="508" y="170"/>
                  </a:lnTo>
                  <a:lnTo>
                    <a:pt x="508" y="170"/>
                  </a:lnTo>
                  <a:lnTo>
                    <a:pt x="520" y="170"/>
                  </a:lnTo>
                  <a:lnTo>
                    <a:pt x="532" y="168"/>
                  </a:lnTo>
                  <a:lnTo>
                    <a:pt x="544" y="166"/>
                  </a:lnTo>
                  <a:lnTo>
                    <a:pt x="555" y="163"/>
                  </a:lnTo>
                  <a:lnTo>
                    <a:pt x="565" y="160"/>
                  </a:lnTo>
                  <a:lnTo>
                    <a:pt x="576" y="154"/>
                  </a:lnTo>
                  <a:lnTo>
                    <a:pt x="587" y="149"/>
                  </a:lnTo>
                  <a:lnTo>
                    <a:pt x="596" y="142"/>
                  </a:lnTo>
                  <a:lnTo>
                    <a:pt x="605" y="136"/>
                  </a:lnTo>
                  <a:lnTo>
                    <a:pt x="614" y="128"/>
                  </a:lnTo>
                  <a:lnTo>
                    <a:pt x="622" y="120"/>
                  </a:lnTo>
                  <a:lnTo>
                    <a:pt x="630" y="111"/>
                  </a:lnTo>
                  <a:lnTo>
                    <a:pt x="636" y="102"/>
                  </a:lnTo>
                  <a:lnTo>
                    <a:pt x="643" y="92"/>
                  </a:lnTo>
                  <a:lnTo>
                    <a:pt x="648" y="81"/>
                  </a:lnTo>
                  <a:lnTo>
                    <a:pt x="652" y="70"/>
                  </a:lnTo>
                  <a:lnTo>
                    <a:pt x="652" y="70"/>
                  </a:lnTo>
                  <a:lnTo>
                    <a:pt x="684" y="82"/>
                  </a:lnTo>
                  <a:lnTo>
                    <a:pt x="716" y="97"/>
                  </a:lnTo>
                  <a:lnTo>
                    <a:pt x="716" y="97"/>
                  </a:lnTo>
                  <a:lnTo>
                    <a:pt x="711" y="108"/>
                  </a:lnTo>
                  <a:lnTo>
                    <a:pt x="707" y="119"/>
                  </a:lnTo>
                  <a:lnTo>
                    <a:pt x="705" y="131"/>
                  </a:lnTo>
                  <a:lnTo>
                    <a:pt x="703" y="141"/>
                  </a:lnTo>
                  <a:lnTo>
                    <a:pt x="702" y="153"/>
                  </a:lnTo>
                  <a:lnTo>
                    <a:pt x="702" y="165"/>
                  </a:lnTo>
                  <a:lnTo>
                    <a:pt x="703" y="176"/>
                  </a:lnTo>
                  <a:lnTo>
                    <a:pt x="704" y="187"/>
                  </a:lnTo>
                  <a:lnTo>
                    <a:pt x="707" y="198"/>
                  </a:lnTo>
                  <a:lnTo>
                    <a:pt x="710" y="210"/>
                  </a:lnTo>
                  <a:lnTo>
                    <a:pt x="713" y="221"/>
                  </a:lnTo>
                  <a:lnTo>
                    <a:pt x="719" y="231"/>
                  </a:lnTo>
                  <a:lnTo>
                    <a:pt x="724" y="241"/>
                  </a:lnTo>
                  <a:lnTo>
                    <a:pt x="732" y="251"/>
                  </a:lnTo>
                  <a:lnTo>
                    <a:pt x="738" y="260"/>
                  </a:lnTo>
                  <a:lnTo>
                    <a:pt x="747" y="269"/>
                  </a:lnTo>
                  <a:lnTo>
                    <a:pt x="747" y="269"/>
                  </a:lnTo>
                  <a:lnTo>
                    <a:pt x="758" y="280"/>
                  </a:lnTo>
                  <a:lnTo>
                    <a:pt x="770" y="288"/>
                  </a:lnTo>
                  <a:lnTo>
                    <a:pt x="783" y="296"/>
                  </a:lnTo>
                  <a:lnTo>
                    <a:pt x="797" y="302"/>
                  </a:lnTo>
                  <a:lnTo>
                    <a:pt x="811" y="308"/>
                  </a:lnTo>
                  <a:lnTo>
                    <a:pt x="825" y="311"/>
                  </a:lnTo>
                  <a:lnTo>
                    <a:pt x="840" y="314"/>
                  </a:lnTo>
                  <a:lnTo>
                    <a:pt x="855" y="314"/>
                  </a:lnTo>
                  <a:lnTo>
                    <a:pt x="855" y="314"/>
                  </a:lnTo>
                  <a:lnTo>
                    <a:pt x="872" y="313"/>
                  </a:lnTo>
                  <a:lnTo>
                    <a:pt x="888" y="311"/>
                  </a:lnTo>
                  <a:lnTo>
                    <a:pt x="903" y="307"/>
                  </a:lnTo>
                  <a:lnTo>
                    <a:pt x="919" y="301"/>
                  </a:lnTo>
                  <a:lnTo>
                    <a:pt x="919" y="301"/>
                  </a:lnTo>
                  <a:lnTo>
                    <a:pt x="933" y="332"/>
                  </a:lnTo>
                  <a:lnTo>
                    <a:pt x="940" y="347"/>
                  </a:lnTo>
                  <a:lnTo>
                    <a:pt x="945" y="363"/>
                  </a:lnTo>
                  <a:lnTo>
                    <a:pt x="945" y="363"/>
                  </a:lnTo>
                  <a:lnTo>
                    <a:pt x="934" y="369"/>
                  </a:lnTo>
                  <a:lnTo>
                    <a:pt x="924" y="374"/>
                  </a:lnTo>
                  <a:lnTo>
                    <a:pt x="914" y="379"/>
                  </a:lnTo>
                  <a:lnTo>
                    <a:pt x="904" y="387"/>
                  </a:lnTo>
                  <a:lnTo>
                    <a:pt x="896" y="395"/>
                  </a:lnTo>
                  <a:lnTo>
                    <a:pt x="888" y="402"/>
                  </a:lnTo>
                  <a:lnTo>
                    <a:pt x="881" y="411"/>
                  </a:lnTo>
                  <a:lnTo>
                    <a:pt x="873" y="420"/>
                  </a:lnTo>
                  <a:lnTo>
                    <a:pt x="867" y="430"/>
                  </a:lnTo>
                  <a:lnTo>
                    <a:pt x="861" y="440"/>
                  </a:lnTo>
                  <a:lnTo>
                    <a:pt x="857" y="450"/>
                  </a:lnTo>
                  <a:lnTo>
                    <a:pt x="853" y="461"/>
                  </a:lnTo>
                  <a:lnTo>
                    <a:pt x="850" y="473"/>
                  </a:lnTo>
                  <a:lnTo>
                    <a:pt x="847" y="484"/>
                  </a:lnTo>
                  <a:lnTo>
                    <a:pt x="846" y="495"/>
                  </a:lnTo>
                  <a:lnTo>
                    <a:pt x="845" y="508"/>
                  </a:lnTo>
                  <a:lnTo>
                    <a:pt x="845" y="508"/>
                  </a:lnTo>
                  <a:lnTo>
                    <a:pt x="846" y="520"/>
                  </a:lnTo>
                  <a:lnTo>
                    <a:pt x="847" y="532"/>
                  </a:lnTo>
                  <a:lnTo>
                    <a:pt x="850" y="544"/>
                  </a:lnTo>
                  <a:lnTo>
                    <a:pt x="853" y="554"/>
                  </a:lnTo>
                  <a:lnTo>
                    <a:pt x="857" y="565"/>
                  </a:lnTo>
                  <a:lnTo>
                    <a:pt x="861" y="576"/>
                  </a:lnTo>
                  <a:lnTo>
                    <a:pt x="867" y="587"/>
                  </a:lnTo>
                  <a:lnTo>
                    <a:pt x="873" y="596"/>
                  </a:lnTo>
                  <a:lnTo>
                    <a:pt x="881" y="605"/>
                  </a:lnTo>
                  <a:lnTo>
                    <a:pt x="888" y="613"/>
                  </a:lnTo>
                  <a:lnTo>
                    <a:pt x="896" y="622"/>
                  </a:lnTo>
                  <a:lnTo>
                    <a:pt x="904" y="629"/>
                  </a:lnTo>
                  <a:lnTo>
                    <a:pt x="914" y="636"/>
                  </a:lnTo>
                  <a:lnTo>
                    <a:pt x="924" y="642"/>
                  </a:lnTo>
                  <a:lnTo>
                    <a:pt x="934" y="648"/>
                  </a:lnTo>
                  <a:lnTo>
                    <a:pt x="945" y="652"/>
                  </a:lnTo>
                  <a:lnTo>
                    <a:pt x="945" y="652"/>
                  </a:lnTo>
                  <a:lnTo>
                    <a:pt x="933" y="684"/>
                  </a:lnTo>
                  <a:lnTo>
                    <a:pt x="927" y="699"/>
                  </a:lnTo>
                  <a:lnTo>
                    <a:pt x="919" y="715"/>
                  </a:lnTo>
                  <a:lnTo>
                    <a:pt x="919" y="715"/>
                  </a:lnTo>
                  <a:close/>
                  <a:moveTo>
                    <a:pt x="508" y="357"/>
                  </a:moveTo>
                  <a:lnTo>
                    <a:pt x="508" y="357"/>
                  </a:lnTo>
                  <a:lnTo>
                    <a:pt x="492" y="358"/>
                  </a:lnTo>
                  <a:lnTo>
                    <a:pt x="477" y="360"/>
                  </a:lnTo>
                  <a:lnTo>
                    <a:pt x="463" y="363"/>
                  </a:lnTo>
                  <a:lnTo>
                    <a:pt x="449" y="369"/>
                  </a:lnTo>
                  <a:lnTo>
                    <a:pt x="437" y="375"/>
                  </a:lnTo>
                  <a:lnTo>
                    <a:pt x="424" y="383"/>
                  </a:lnTo>
                  <a:lnTo>
                    <a:pt x="412" y="391"/>
                  </a:lnTo>
                  <a:lnTo>
                    <a:pt x="401" y="401"/>
                  </a:lnTo>
                  <a:lnTo>
                    <a:pt x="391" y="412"/>
                  </a:lnTo>
                  <a:lnTo>
                    <a:pt x="383" y="423"/>
                  </a:lnTo>
                  <a:lnTo>
                    <a:pt x="375" y="436"/>
                  </a:lnTo>
                  <a:lnTo>
                    <a:pt x="369" y="449"/>
                  </a:lnTo>
                  <a:lnTo>
                    <a:pt x="364" y="463"/>
                  </a:lnTo>
                  <a:lnTo>
                    <a:pt x="360" y="477"/>
                  </a:lnTo>
                  <a:lnTo>
                    <a:pt x="358" y="492"/>
                  </a:lnTo>
                  <a:lnTo>
                    <a:pt x="357" y="508"/>
                  </a:lnTo>
                  <a:lnTo>
                    <a:pt x="357" y="508"/>
                  </a:lnTo>
                  <a:lnTo>
                    <a:pt x="358" y="523"/>
                  </a:lnTo>
                  <a:lnTo>
                    <a:pt x="360" y="538"/>
                  </a:lnTo>
                  <a:lnTo>
                    <a:pt x="364" y="552"/>
                  </a:lnTo>
                  <a:lnTo>
                    <a:pt x="369" y="566"/>
                  </a:lnTo>
                  <a:lnTo>
                    <a:pt x="375" y="580"/>
                  </a:lnTo>
                  <a:lnTo>
                    <a:pt x="383" y="592"/>
                  </a:lnTo>
                  <a:lnTo>
                    <a:pt x="391" y="604"/>
                  </a:lnTo>
                  <a:lnTo>
                    <a:pt x="401" y="614"/>
                  </a:lnTo>
                  <a:lnTo>
                    <a:pt x="412" y="624"/>
                  </a:lnTo>
                  <a:lnTo>
                    <a:pt x="424" y="633"/>
                  </a:lnTo>
                  <a:lnTo>
                    <a:pt x="437" y="640"/>
                  </a:lnTo>
                  <a:lnTo>
                    <a:pt x="449" y="647"/>
                  </a:lnTo>
                  <a:lnTo>
                    <a:pt x="463" y="652"/>
                  </a:lnTo>
                  <a:lnTo>
                    <a:pt x="477" y="655"/>
                  </a:lnTo>
                  <a:lnTo>
                    <a:pt x="492" y="657"/>
                  </a:lnTo>
                  <a:lnTo>
                    <a:pt x="508" y="658"/>
                  </a:lnTo>
                  <a:lnTo>
                    <a:pt x="508" y="658"/>
                  </a:lnTo>
                  <a:lnTo>
                    <a:pt x="523" y="657"/>
                  </a:lnTo>
                  <a:lnTo>
                    <a:pt x="538" y="655"/>
                  </a:lnTo>
                  <a:lnTo>
                    <a:pt x="552" y="652"/>
                  </a:lnTo>
                  <a:lnTo>
                    <a:pt x="566" y="647"/>
                  </a:lnTo>
                  <a:lnTo>
                    <a:pt x="580" y="640"/>
                  </a:lnTo>
                  <a:lnTo>
                    <a:pt x="592" y="633"/>
                  </a:lnTo>
                  <a:lnTo>
                    <a:pt x="604" y="624"/>
                  </a:lnTo>
                  <a:lnTo>
                    <a:pt x="615" y="614"/>
                  </a:lnTo>
                  <a:lnTo>
                    <a:pt x="624" y="604"/>
                  </a:lnTo>
                  <a:lnTo>
                    <a:pt x="633" y="592"/>
                  </a:lnTo>
                  <a:lnTo>
                    <a:pt x="640" y="580"/>
                  </a:lnTo>
                  <a:lnTo>
                    <a:pt x="647" y="566"/>
                  </a:lnTo>
                  <a:lnTo>
                    <a:pt x="652" y="552"/>
                  </a:lnTo>
                  <a:lnTo>
                    <a:pt x="655" y="538"/>
                  </a:lnTo>
                  <a:lnTo>
                    <a:pt x="658" y="523"/>
                  </a:lnTo>
                  <a:lnTo>
                    <a:pt x="659" y="508"/>
                  </a:lnTo>
                  <a:lnTo>
                    <a:pt x="659" y="508"/>
                  </a:lnTo>
                  <a:lnTo>
                    <a:pt x="658" y="492"/>
                  </a:lnTo>
                  <a:lnTo>
                    <a:pt x="655" y="477"/>
                  </a:lnTo>
                  <a:lnTo>
                    <a:pt x="652" y="463"/>
                  </a:lnTo>
                  <a:lnTo>
                    <a:pt x="647" y="449"/>
                  </a:lnTo>
                  <a:lnTo>
                    <a:pt x="640" y="436"/>
                  </a:lnTo>
                  <a:lnTo>
                    <a:pt x="633" y="423"/>
                  </a:lnTo>
                  <a:lnTo>
                    <a:pt x="624" y="412"/>
                  </a:lnTo>
                  <a:lnTo>
                    <a:pt x="615" y="401"/>
                  </a:lnTo>
                  <a:lnTo>
                    <a:pt x="604" y="391"/>
                  </a:lnTo>
                  <a:lnTo>
                    <a:pt x="592" y="383"/>
                  </a:lnTo>
                  <a:lnTo>
                    <a:pt x="580" y="375"/>
                  </a:lnTo>
                  <a:lnTo>
                    <a:pt x="566" y="369"/>
                  </a:lnTo>
                  <a:lnTo>
                    <a:pt x="552" y="363"/>
                  </a:lnTo>
                  <a:lnTo>
                    <a:pt x="538" y="360"/>
                  </a:lnTo>
                  <a:lnTo>
                    <a:pt x="523" y="358"/>
                  </a:lnTo>
                  <a:lnTo>
                    <a:pt x="508" y="357"/>
                  </a:lnTo>
                  <a:lnTo>
                    <a:pt x="508" y="357"/>
                  </a:lnTo>
                  <a:close/>
                  <a:moveTo>
                    <a:pt x="508" y="567"/>
                  </a:moveTo>
                  <a:lnTo>
                    <a:pt x="508" y="567"/>
                  </a:lnTo>
                  <a:lnTo>
                    <a:pt x="496" y="566"/>
                  </a:lnTo>
                  <a:lnTo>
                    <a:pt x="485" y="563"/>
                  </a:lnTo>
                  <a:lnTo>
                    <a:pt x="475" y="558"/>
                  </a:lnTo>
                  <a:lnTo>
                    <a:pt x="466" y="550"/>
                  </a:lnTo>
                  <a:lnTo>
                    <a:pt x="459" y="541"/>
                  </a:lnTo>
                  <a:lnTo>
                    <a:pt x="454" y="531"/>
                  </a:lnTo>
                  <a:lnTo>
                    <a:pt x="449" y="520"/>
                  </a:lnTo>
                  <a:lnTo>
                    <a:pt x="448" y="508"/>
                  </a:lnTo>
                  <a:lnTo>
                    <a:pt x="448" y="508"/>
                  </a:lnTo>
                  <a:lnTo>
                    <a:pt x="449" y="495"/>
                  </a:lnTo>
                  <a:lnTo>
                    <a:pt x="454" y="485"/>
                  </a:lnTo>
                  <a:lnTo>
                    <a:pt x="459" y="475"/>
                  </a:lnTo>
                  <a:lnTo>
                    <a:pt x="466" y="465"/>
                  </a:lnTo>
                  <a:lnTo>
                    <a:pt x="475" y="459"/>
                  </a:lnTo>
                  <a:lnTo>
                    <a:pt x="485" y="454"/>
                  </a:lnTo>
                  <a:lnTo>
                    <a:pt x="496" y="449"/>
                  </a:lnTo>
                  <a:lnTo>
                    <a:pt x="508" y="448"/>
                  </a:lnTo>
                  <a:lnTo>
                    <a:pt x="508" y="448"/>
                  </a:lnTo>
                  <a:lnTo>
                    <a:pt x="520" y="449"/>
                  </a:lnTo>
                  <a:lnTo>
                    <a:pt x="531" y="454"/>
                  </a:lnTo>
                  <a:lnTo>
                    <a:pt x="542" y="459"/>
                  </a:lnTo>
                  <a:lnTo>
                    <a:pt x="550" y="465"/>
                  </a:lnTo>
                  <a:lnTo>
                    <a:pt x="558" y="475"/>
                  </a:lnTo>
                  <a:lnTo>
                    <a:pt x="563" y="485"/>
                  </a:lnTo>
                  <a:lnTo>
                    <a:pt x="566" y="495"/>
                  </a:lnTo>
                  <a:lnTo>
                    <a:pt x="567" y="508"/>
                  </a:lnTo>
                  <a:lnTo>
                    <a:pt x="567" y="508"/>
                  </a:lnTo>
                  <a:lnTo>
                    <a:pt x="566" y="520"/>
                  </a:lnTo>
                  <a:lnTo>
                    <a:pt x="563" y="531"/>
                  </a:lnTo>
                  <a:lnTo>
                    <a:pt x="558" y="541"/>
                  </a:lnTo>
                  <a:lnTo>
                    <a:pt x="550" y="550"/>
                  </a:lnTo>
                  <a:lnTo>
                    <a:pt x="542" y="558"/>
                  </a:lnTo>
                  <a:lnTo>
                    <a:pt x="531" y="563"/>
                  </a:lnTo>
                  <a:lnTo>
                    <a:pt x="520" y="566"/>
                  </a:lnTo>
                  <a:lnTo>
                    <a:pt x="508" y="567"/>
                  </a:lnTo>
                  <a:lnTo>
                    <a:pt x="508" y="56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21" name="组合 20"/>
          <p:cNvGrpSpPr/>
          <p:nvPr/>
        </p:nvGrpSpPr>
        <p:grpSpPr>
          <a:xfrm>
            <a:off x="6479051" y="4805875"/>
            <a:ext cx="816000" cy="816000"/>
            <a:chOff x="6479051" y="4625399"/>
            <a:chExt cx="816000" cy="816000"/>
          </a:xfrm>
          <a:solidFill>
            <a:schemeClr val="accent1">
              <a:lumMod val="75000"/>
            </a:schemeClr>
          </a:solidFill>
        </p:grpSpPr>
        <p:sp>
          <p:nvSpPr>
            <p:cNvPr id="6" name="椭圆 5"/>
            <p:cNvSpPr/>
            <p:nvPr/>
          </p:nvSpPr>
          <p:spPr>
            <a:xfrm>
              <a:off x="6479051" y="4625399"/>
              <a:ext cx="816000" cy="816000"/>
            </a:xfrm>
            <a:prstGeom prst="ellipse">
              <a:avLst/>
            </a:prstGeom>
            <a:solidFill>
              <a:srgbClr val="D22226"/>
            </a:solid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23" name="Freeform 72"/>
            <p:cNvSpPr>
              <a:spLocks noEditPoints="1"/>
            </p:cNvSpPr>
            <p:nvPr/>
          </p:nvSpPr>
          <p:spPr bwMode="auto">
            <a:xfrm>
              <a:off x="6725126" y="4871474"/>
              <a:ext cx="323850" cy="323850"/>
            </a:xfrm>
            <a:custGeom>
              <a:avLst/>
              <a:gdLst>
                <a:gd name="T0" fmla="*/ 934 w 1018"/>
                <a:gd name="T1" fmla="*/ 31 h 1017"/>
                <a:gd name="T2" fmla="*/ 868 w 1018"/>
                <a:gd name="T3" fmla="*/ 3 h 1017"/>
                <a:gd name="T4" fmla="*/ 812 w 1018"/>
                <a:gd name="T5" fmla="*/ 0 h 1017"/>
                <a:gd name="T6" fmla="*/ 743 w 1018"/>
                <a:gd name="T7" fmla="*/ 22 h 1017"/>
                <a:gd name="T8" fmla="*/ 137 w 1018"/>
                <a:gd name="T9" fmla="*/ 613 h 1017"/>
                <a:gd name="T10" fmla="*/ 2 w 1018"/>
                <a:gd name="T11" fmla="*/ 974 h 1017"/>
                <a:gd name="T12" fmla="*/ 4 w 1018"/>
                <a:gd name="T13" fmla="*/ 1000 h 1017"/>
                <a:gd name="T14" fmla="*/ 19 w 1018"/>
                <a:gd name="T15" fmla="*/ 1015 h 1017"/>
                <a:gd name="T16" fmla="*/ 36 w 1018"/>
                <a:gd name="T17" fmla="*/ 1017 h 1017"/>
                <a:gd name="T18" fmla="*/ 365 w 1018"/>
                <a:gd name="T19" fmla="*/ 915 h 1017"/>
                <a:gd name="T20" fmla="*/ 975 w 1018"/>
                <a:gd name="T21" fmla="*/ 305 h 1017"/>
                <a:gd name="T22" fmla="*/ 1009 w 1018"/>
                <a:gd name="T23" fmla="*/ 242 h 1017"/>
                <a:gd name="T24" fmla="*/ 1018 w 1018"/>
                <a:gd name="T25" fmla="*/ 187 h 1017"/>
                <a:gd name="T26" fmla="*/ 1004 w 1018"/>
                <a:gd name="T27" fmla="*/ 115 h 1017"/>
                <a:gd name="T28" fmla="*/ 963 w 1018"/>
                <a:gd name="T29" fmla="*/ 55 h 1017"/>
                <a:gd name="T30" fmla="*/ 203 w 1018"/>
                <a:gd name="T31" fmla="*/ 900 h 1017"/>
                <a:gd name="T32" fmla="*/ 170 w 1018"/>
                <a:gd name="T33" fmla="*/ 847 h 1017"/>
                <a:gd name="T34" fmla="*/ 139 w 1018"/>
                <a:gd name="T35" fmla="*/ 823 h 1017"/>
                <a:gd name="T36" fmla="*/ 254 w 1018"/>
                <a:gd name="T37" fmla="*/ 731 h 1017"/>
                <a:gd name="T38" fmla="*/ 261 w 1018"/>
                <a:gd name="T39" fmla="*/ 749 h 1017"/>
                <a:gd name="T40" fmla="*/ 280 w 1018"/>
                <a:gd name="T41" fmla="*/ 762 h 1017"/>
                <a:gd name="T42" fmla="*/ 789 w 1018"/>
                <a:gd name="T43" fmla="*/ 403 h 1017"/>
                <a:gd name="T44" fmla="*/ 414 w 1018"/>
                <a:gd name="T45" fmla="*/ 731 h 1017"/>
                <a:gd name="T46" fmla="*/ 406 w 1018"/>
                <a:gd name="T47" fmla="*/ 712 h 1017"/>
                <a:gd name="T48" fmla="*/ 382 w 1018"/>
                <a:gd name="T49" fmla="*/ 700 h 1017"/>
                <a:gd name="T50" fmla="*/ 317 w 1018"/>
                <a:gd name="T51" fmla="*/ 629 h 1017"/>
                <a:gd name="T52" fmla="*/ 305 w 1018"/>
                <a:gd name="T53" fmla="*/ 610 h 1017"/>
                <a:gd name="T54" fmla="*/ 236 w 1018"/>
                <a:gd name="T55" fmla="*/ 604 h 1017"/>
                <a:gd name="T56" fmla="*/ 624 w 1018"/>
                <a:gd name="T57" fmla="*/ 220 h 1017"/>
                <a:gd name="T58" fmla="*/ 666 w 1018"/>
                <a:gd name="T59" fmla="*/ 198 h 1017"/>
                <a:gd name="T60" fmla="*/ 703 w 1018"/>
                <a:gd name="T61" fmla="*/ 192 h 1017"/>
                <a:gd name="T62" fmla="*/ 750 w 1018"/>
                <a:gd name="T63" fmla="*/ 202 h 1017"/>
                <a:gd name="T64" fmla="*/ 789 w 1018"/>
                <a:gd name="T65" fmla="*/ 229 h 1017"/>
                <a:gd name="T66" fmla="*/ 811 w 1018"/>
                <a:gd name="T67" fmla="*/ 258 h 1017"/>
                <a:gd name="T68" fmla="*/ 825 w 1018"/>
                <a:gd name="T69" fmla="*/ 304 h 1017"/>
                <a:gd name="T70" fmla="*/ 823 w 1018"/>
                <a:gd name="T71" fmla="*/ 340 h 1017"/>
                <a:gd name="T72" fmla="*/ 804 w 1018"/>
                <a:gd name="T73" fmla="*/ 384 h 1017"/>
                <a:gd name="T74" fmla="*/ 918 w 1018"/>
                <a:gd name="T75" fmla="*/ 274 h 1017"/>
                <a:gd name="T76" fmla="*/ 884 w 1018"/>
                <a:gd name="T77" fmla="*/ 271 h 1017"/>
                <a:gd name="T78" fmla="*/ 856 w 1018"/>
                <a:gd name="T79" fmla="*/ 209 h 1017"/>
                <a:gd name="T80" fmla="*/ 822 w 1018"/>
                <a:gd name="T81" fmla="*/ 172 h 1017"/>
                <a:gd name="T82" fmla="*/ 764 w 1018"/>
                <a:gd name="T83" fmla="*/ 139 h 1017"/>
                <a:gd name="T84" fmla="*/ 743 w 1018"/>
                <a:gd name="T85" fmla="*/ 100 h 1017"/>
                <a:gd name="T86" fmla="*/ 763 w 1018"/>
                <a:gd name="T87" fmla="*/ 84 h 1017"/>
                <a:gd name="T88" fmla="*/ 807 w 1018"/>
                <a:gd name="T89" fmla="*/ 66 h 1017"/>
                <a:gd name="T90" fmla="*/ 843 w 1018"/>
                <a:gd name="T91" fmla="*/ 64 h 1017"/>
                <a:gd name="T92" fmla="*/ 889 w 1018"/>
                <a:gd name="T93" fmla="*/ 78 h 1017"/>
                <a:gd name="T94" fmla="*/ 918 w 1018"/>
                <a:gd name="T95" fmla="*/ 100 h 1017"/>
                <a:gd name="T96" fmla="*/ 945 w 1018"/>
                <a:gd name="T97" fmla="*/ 140 h 1017"/>
                <a:gd name="T98" fmla="*/ 955 w 1018"/>
                <a:gd name="T99" fmla="*/ 187 h 1017"/>
                <a:gd name="T100" fmla="*/ 949 w 1018"/>
                <a:gd name="T101" fmla="*/ 222 h 1017"/>
                <a:gd name="T102" fmla="*/ 927 w 1018"/>
                <a:gd name="T103" fmla="*/ 265 h 1017"/>
                <a:gd name="T104" fmla="*/ 391 w 1018"/>
                <a:gd name="T105" fmla="*/ 582 h 1017"/>
                <a:gd name="T106" fmla="*/ 383 w 1018"/>
                <a:gd name="T107" fmla="*/ 598 h 1017"/>
                <a:gd name="T108" fmla="*/ 387 w 1018"/>
                <a:gd name="T109" fmla="*/ 621 h 1017"/>
                <a:gd name="T110" fmla="*/ 402 w 1018"/>
                <a:gd name="T111" fmla="*/ 633 h 1017"/>
                <a:gd name="T112" fmla="*/ 419 w 1018"/>
                <a:gd name="T113" fmla="*/ 635 h 1017"/>
                <a:gd name="T114" fmla="*/ 754 w 1018"/>
                <a:gd name="T115" fmla="*/ 308 h 1017"/>
                <a:gd name="T116" fmla="*/ 763 w 1018"/>
                <a:gd name="T117" fmla="*/ 292 h 1017"/>
                <a:gd name="T118" fmla="*/ 758 w 1018"/>
                <a:gd name="T119" fmla="*/ 269 h 1017"/>
                <a:gd name="T120" fmla="*/ 743 w 1018"/>
                <a:gd name="T121" fmla="*/ 257 h 1017"/>
                <a:gd name="T122" fmla="*/ 720 w 1018"/>
                <a:gd name="T123" fmla="*/ 25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8" h="1017">
                  <a:moveTo>
                    <a:pt x="963" y="55"/>
                  </a:moveTo>
                  <a:lnTo>
                    <a:pt x="963" y="55"/>
                  </a:lnTo>
                  <a:lnTo>
                    <a:pt x="949" y="42"/>
                  </a:lnTo>
                  <a:lnTo>
                    <a:pt x="934" y="31"/>
                  </a:lnTo>
                  <a:lnTo>
                    <a:pt x="919" y="22"/>
                  </a:lnTo>
                  <a:lnTo>
                    <a:pt x="902" y="14"/>
                  </a:lnTo>
                  <a:lnTo>
                    <a:pt x="885" y="8"/>
                  </a:lnTo>
                  <a:lnTo>
                    <a:pt x="868" y="3"/>
                  </a:lnTo>
                  <a:lnTo>
                    <a:pt x="850" y="0"/>
                  </a:lnTo>
                  <a:lnTo>
                    <a:pt x="831" y="0"/>
                  </a:lnTo>
                  <a:lnTo>
                    <a:pt x="831" y="0"/>
                  </a:lnTo>
                  <a:lnTo>
                    <a:pt x="812" y="0"/>
                  </a:lnTo>
                  <a:lnTo>
                    <a:pt x="794" y="3"/>
                  </a:lnTo>
                  <a:lnTo>
                    <a:pt x="777" y="8"/>
                  </a:lnTo>
                  <a:lnTo>
                    <a:pt x="759" y="14"/>
                  </a:lnTo>
                  <a:lnTo>
                    <a:pt x="743" y="22"/>
                  </a:lnTo>
                  <a:lnTo>
                    <a:pt x="727" y="31"/>
                  </a:lnTo>
                  <a:lnTo>
                    <a:pt x="712" y="42"/>
                  </a:lnTo>
                  <a:lnTo>
                    <a:pt x="699" y="55"/>
                  </a:lnTo>
                  <a:lnTo>
                    <a:pt x="137" y="613"/>
                  </a:lnTo>
                  <a:lnTo>
                    <a:pt x="137" y="613"/>
                  </a:lnTo>
                  <a:lnTo>
                    <a:pt x="133" y="618"/>
                  </a:lnTo>
                  <a:lnTo>
                    <a:pt x="130" y="625"/>
                  </a:lnTo>
                  <a:lnTo>
                    <a:pt x="2" y="974"/>
                  </a:lnTo>
                  <a:lnTo>
                    <a:pt x="2" y="974"/>
                  </a:lnTo>
                  <a:lnTo>
                    <a:pt x="0" y="983"/>
                  </a:lnTo>
                  <a:lnTo>
                    <a:pt x="1" y="993"/>
                  </a:lnTo>
                  <a:lnTo>
                    <a:pt x="4" y="1000"/>
                  </a:lnTo>
                  <a:lnTo>
                    <a:pt x="9" y="1008"/>
                  </a:lnTo>
                  <a:lnTo>
                    <a:pt x="9" y="1008"/>
                  </a:lnTo>
                  <a:lnTo>
                    <a:pt x="14" y="1012"/>
                  </a:lnTo>
                  <a:lnTo>
                    <a:pt x="19" y="1015"/>
                  </a:lnTo>
                  <a:lnTo>
                    <a:pt x="26" y="1017"/>
                  </a:lnTo>
                  <a:lnTo>
                    <a:pt x="32" y="1017"/>
                  </a:lnTo>
                  <a:lnTo>
                    <a:pt x="32" y="1017"/>
                  </a:lnTo>
                  <a:lnTo>
                    <a:pt x="36" y="1017"/>
                  </a:lnTo>
                  <a:lnTo>
                    <a:pt x="42" y="1016"/>
                  </a:lnTo>
                  <a:lnTo>
                    <a:pt x="358" y="919"/>
                  </a:lnTo>
                  <a:lnTo>
                    <a:pt x="358" y="919"/>
                  </a:lnTo>
                  <a:lnTo>
                    <a:pt x="365" y="915"/>
                  </a:lnTo>
                  <a:lnTo>
                    <a:pt x="371" y="911"/>
                  </a:lnTo>
                  <a:lnTo>
                    <a:pt x="963" y="319"/>
                  </a:lnTo>
                  <a:lnTo>
                    <a:pt x="963" y="319"/>
                  </a:lnTo>
                  <a:lnTo>
                    <a:pt x="975" y="305"/>
                  </a:lnTo>
                  <a:lnTo>
                    <a:pt x="987" y="290"/>
                  </a:lnTo>
                  <a:lnTo>
                    <a:pt x="995" y="275"/>
                  </a:lnTo>
                  <a:lnTo>
                    <a:pt x="1004" y="259"/>
                  </a:lnTo>
                  <a:lnTo>
                    <a:pt x="1009" y="242"/>
                  </a:lnTo>
                  <a:lnTo>
                    <a:pt x="1015" y="223"/>
                  </a:lnTo>
                  <a:lnTo>
                    <a:pt x="1017" y="205"/>
                  </a:lnTo>
                  <a:lnTo>
                    <a:pt x="1018" y="187"/>
                  </a:lnTo>
                  <a:lnTo>
                    <a:pt x="1018" y="187"/>
                  </a:lnTo>
                  <a:lnTo>
                    <a:pt x="1017" y="169"/>
                  </a:lnTo>
                  <a:lnTo>
                    <a:pt x="1015" y="150"/>
                  </a:lnTo>
                  <a:lnTo>
                    <a:pt x="1009" y="132"/>
                  </a:lnTo>
                  <a:lnTo>
                    <a:pt x="1004" y="115"/>
                  </a:lnTo>
                  <a:lnTo>
                    <a:pt x="995" y="99"/>
                  </a:lnTo>
                  <a:lnTo>
                    <a:pt x="987" y="83"/>
                  </a:lnTo>
                  <a:lnTo>
                    <a:pt x="975" y="68"/>
                  </a:lnTo>
                  <a:lnTo>
                    <a:pt x="963" y="55"/>
                  </a:lnTo>
                  <a:lnTo>
                    <a:pt x="963" y="55"/>
                  </a:lnTo>
                  <a:close/>
                  <a:moveTo>
                    <a:pt x="322" y="864"/>
                  </a:moveTo>
                  <a:lnTo>
                    <a:pt x="203" y="900"/>
                  </a:lnTo>
                  <a:lnTo>
                    <a:pt x="203" y="900"/>
                  </a:lnTo>
                  <a:lnTo>
                    <a:pt x="197" y="885"/>
                  </a:lnTo>
                  <a:lnTo>
                    <a:pt x="190" y="871"/>
                  </a:lnTo>
                  <a:lnTo>
                    <a:pt x="181" y="859"/>
                  </a:lnTo>
                  <a:lnTo>
                    <a:pt x="170" y="847"/>
                  </a:lnTo>
                  <a:lnTo>
                    <a:pt x="170" y="847"/>
                  </a:lnTo>
                  <a:lnTo>
                    <a:pt x="161" y="838"/>
                  </a:lnTo>
                  <a:lnTo>
                    <a:pt x="150" y="831"/>
                  </a:lnTo>
                  <a:lnTo>
                    <a:pt x="139" y="823"/>
                  </a:lnTo>
                  <a:lnTo>
                    <a:pt x="127" y="817"/>
                  </a:lnTo>
                  <a:lnTo>
                    <a:pt x="181" y="668"/>
                  </a:lnTo>
                  <a:lnTo>
                    <a:pt x="254" y="668"/>
                  </a:lnTo>
                  <a:lnTo>
                    <a:pt x="254" y="731"/>
                  </a:lnTo>
                  <a:lnTo>
                    <a:pt x="254" y="731"/>
                  </a:lnTo>
                  <a:lnTo>
                    <a:pt x="255" y="737"/>
                  </a:lnTo>
                  <a:lnTo>
                    <a:pt x="257" y="744"/>
                  </a:lnTo>
                  <a:lnTo>
                    <a:pt x="261" y="749"/>
                  </a:lnTo>
                  <a:lnTo>
                    <a:pt x="264" y="753"/>
                  </a:lnTo>
                  <a:lnTo>
                    <a:pt x="269" y="758"/>
                  </a:lnTo>
                  <a:lnTo>
                    <a:pt x="274" y="761"/>
                  </a:lnTo>
                  <a:lnTo>
                    <a:pt x="280" y="762"/>
                  </a:lnTo>
                  <a:lnTo>
                    <a:pt x="286" y="763"/>
                  </a:lnTo>
                  <a:lnTo>
                    <a:pt x="342" y="763"/>
                  </a:lnTo>
                  <a:lnTo>
                    <a:pt x="322" y="864"/>
                  </a:lnTo>
                  <a:close/>
                  <a:moveTo>
                    <a:pt x="789" y="403"/>
                  </a:moveTo>
                  <a:lnTo>
                    <a:pt x="402" y="790"/>
                  </a:lnTo>
                  <a:lnTo>
                    <a:pt x="413" y="738"/>
                  </a:lnTo>
                  <a:lnTo>
                    <a:pt x="413" y="738"/>
                  </a:lnTo>
                  <a:lnTo>
                    <a:pt x="414" y="731"/>
                  </a:lnTo>
                  <a:lnTo>
                    <a:pt x="413" y="723"/>
                  </a:lnTo>
                  <a:lnTo>
                    <a:pt x="411" y="717"/>
                  </a:lnTo>
                  <a:lnTo>
                    <a:pt x="406" y="712"/>
                  </a:lnTo>
                  <a:lnTo>
                    <a:pt x="406" y="712"/>
                  </a:lnTo>
                  <a:lnTo>
                    <a:pt x="401" y="706"/>
                  </a:lnTo>
                  <a:lnTo>
                    <a:pt x="396" y="703"/>
                  </a:lnTo>
                  <a:lnTo>
                    <a:pt x="389" y="700"/>
                  </a:lnTo>
                  <a:lnTo>
                    <a:pt x="382" y="700"/>
                  </a:lnTo>
                  <a:lnTo>
                    <a:pt x="318" y="700"/>
                  </a:lnTo>
                  <a:lnTo>
                    <a:pt x="318" y="635"/>
                  </a:lnTo>
                  <a:lnTo>
                    <a:pt x="318" y="635"/>
                  </a:lnTo>
                  <a:lnTo>
                    <a:pt x="317" y="629"/>
                  </a:lnTo>
                  <a:lnTo>
                    <a:pt x="315" y="624"/>
                  </a:lnTo>
                  <a:lnTo>
                    <a:pt x="313" y="618"/>
                  </a:lnTo>
                  <a:lnTo>
                    <a:pt x="309" y="614"/>
                  </a:lnTo>
                  <a:lnTo>
                    <a:pt x="305" y="610"/>
                  </a:lnTo>
                  <a:lnTo>
                    <a:pt x="299" y="606"/>
                  </a:lnTo>
                  <a:lnTo>
                    <a:pt x="293" y="604"/>
                  </a:lnTo>
                  <a:lnTo>
                    <a:pt x="286" y="604"/>
                  </a:lnTo>
                  <a:lnTo>
                    <a:pt x="236" y="604"/>
                  </a:lnTo>
                  <a:lnTo>
                    <a:pt x="615" y="228"/>
                  </a:lnTo>
                  <a:lnTo>
                    <a:pt x="615" y="229"/>
                  </a:lnTo>
                  <a:lnTo>
                    <a:pt x="615" y="229"/>
                  </a:lnTo>
                  <a:lnTo>
                    <a:pt x="624" y="220"/>
                  </a:lnTo>
                  <a:lnTo>
                    <a:pt x="634" y="213"/>
                  </a:lnTo>
                  <a:lnTo>
                    <a:pt x="644" y="206"/>
                  </a:lnTo>
                  <a:lnTo>
                    <a:pt x="655" y="202"/>
                  </a:lnTo>
                  <a:lnTo>
                    <a:pt x="666" y="198"/>
                  </a:lnTo>
                  <a:lnTo>
                    <a:pt x="678" y="194"/>
                  </a:lnTo>
                  <a:lnTo>
                    <a:pt x="690" y="193"/>
                  </a:lnTo>
                  <a:lnTo>
                    <a:pt x="703" y="192"/>
                  </a:lnTo>
                  <a:lnTo>
                    <a:pt x="703" y="192"/>
                  </a:lnTo>
                  <a:lnTo>
                    <a:pt x="714" y="193"/>
                  </a:lnTo>
                  <a:lnTo>
                    <a:pt x="726" y="194"/>
                  </a:lnTo>
                  <a:lnTo>
                    <a:pt x="738" y="198"/>
                  </a:lnTo>
                  <a:lnTo>
                    <a:pt x="750" y="202"/>
                  </a:lnTo>
                  <a:lnTo>
                    <a:pt x="761" y="206"/>
                  </a:lnTo>
                  <a:lnTo>
                    <a:pt x="770" y="213"/>
                  </a:lnTo>
                  <a:lnTo>
                    <a:pt x="780" y="220"/>
                  </a:lnTo>
                  <a:lnTo>
                    <a:pt x="789" y="229"/>
                  </a:lnTo>
                  <a:lnTo>
                    <a:pt x="789" y="229"/>
                  </a:lnTo>
                  <a:lnTo>
                    <a:pt x="798" y="237"/>
                  </a:lnTo>
                  <a:lnTo>
                    <a:pt x="804" y="247"/>
                  </a:lnTo>
                  <a:lnTo>
                    <a:pt x="811" y="258"/>
                  </a:lnTo>
                  <a:lnTo>
                    <a:pt x="816" y="269"/>
                  </a:lnTo>
                  <a:lnTo>
                    <a:pt x="821" y="279"/>
                  </a:lnTo>
                  <a:lnTo>
                    <a:pt x="823" y="291"/>
                  </a:lnTo>
                  <a:lnTo>
                    <a:pt x="825" y="304"/>
                  </a:lnTo>
                  <a:lnTo>
                    <a:pt x="826" y="316"/>
                  </a:lnTo>
                  <a:lnTo>
                    <a:pt x="826" y="316"/>
                  </a:lnTo>
                  <a:lnTo>
                    <a:pt x="825" y="328"/>
                  </a:lnTo>
                  <a:lnTo>
                    <a:pt x="823" y="340"/>
                  </a:lnTo>
                  <a:lnTo>
                    <a:pt x="821" y="351"/>
                  </a:lnTo>
                  <a:lnTo>
                    <a:pt x="816" y="363"/>
                  </a:lnTo>
                  <a:lnTo>
                    <a:pt x="811" y="374"/>
                  </a:lnTo>
                  <a:lnTo>
                    <a:pt x="804" y="384"/>
                  </a:lnTo>
                  <a:lnTo>
                    <a:pt x="798" y="394"/>
                  </a:lnTo>
                  <a:lnTo>
                    <a:pt x="789" y="403"/>
                  </a:lnTo>
                  <a:lnTo>
                    <a:pt x="789" y="403"/>
                  </a:lnTo>
                  <a:close/>
                  <a:moveTo>
                    <a:pt x="918" y="274"/>
                  </a:moveTo>
                  <a:lnTo>
                    <a:pt x="888" y="304"/>
                  </a:lnTo>
                  <a:lnTo>
                    <a:pt x="888" y="304"/>
                  </a:lnTo>
                  <a:lnTo>
                    <a:pt x="887" y="287"/>
                  </a:lnTo>
                  <a:lnTo>
                    <a:pt x="884" y="271"/>
                  </a:lnTo>
                  <a:lnTo>
                    <a:pt x="879" y="255"/>
                  </a:lnTo>
                  <a:lnTo>
                    <a:pt x="872" y="238"/>
                  </a:lnTo>
                  <a:lnTo>
                    <a:pt x="865" y="223"/>
                  </a:lnTo>
                  <a:lnTo>
                    <a:pt x="856" y="209"/>
                  </a:lnTo>
                  <a:lnTo>
                    <a:pt x="846" y="196"/>
                  </a:lnTo>
                  <a:lnTo>
                    <a:pt x="835" y="184"/>
                  </a:lnTo>
                  <a:lnTo>
                    <a:pt x="835" y="184"/>
                  </a:lnTo>
                  <a:lnTo>
                    <a:pt x="822" y="172"/>
                  </a:lnTo>
                  <a:lnTo>
                    <a:pt x="808" y="161"/>
                  </a:lnTo>
                  <a:lnTo>
                    <a:pt x="794" y="153"/>
                  </a:lnTo>
                  <a:lnTo>
                    <a:pt x="779" y="145"/>
                  </a:lnTo>
                  <a:lnTo>
                    <a:pt x="764" y="139"/>
                  </a:lnTo>
                  <a:lnTo>
                    <a:pt x="748" y="134"/>
                  </a:lnTo>
                  <a:lnTo>
                    <a:pt x="730" y="131"/>
                  </a:lnTo>
                  <a:lnTo>
                    <a:pt x="714" y="129"/>
                  </a:lnTo>
                  <a:lnTo>
                    <a:pt x="743" y="100"/>
                  </a:lnTo>
                  <a:lnTo>
                    <a:pt x="743" y="100"/>
                  </a:lnTo>
                  <a:lnTo>
                    <a:pt x="743" y="100"/>
                  </a:lnTo>
                  <a:lnTo>
                    <a:pt x="753" y="91"/>
                  </a:lnTo>
                  <a:lnTo>
                    <a:pt x="763" y="84"/>
                  </a:lnTo>
                  <a:lnTo>
                    <a:pt x="773" y="78"/>
                  </a:lnTo>
                  <a:lnTo>
                    <a:pt x="784" y="73"/>
                  </a:lnTo>
                  <a:lnTo>
                    <a:pt x="795" y="69"/>
                  </a:lnTo>
                  <a:lnTo>
                    <a:pt x="807" y="66"/>
                  </a:lnTo>
                  <a:lnTo>
                    <a:pt x="818" y="64"/>
                  </a:lnTo>
                  <a:lnTo>
                    <a:pt x="831" y="64"/>
                  </a:lnTo>
                  <a:lnTo>
                    <a:pt x="831" y="64"/>
                  </a:lnTo>
                  <a:lnTo>
                    <a:pt x="843" y="64"/>
                  </a:lnTo>
                  <a:lnTo>
                    <a:pt x="855" y="66"/>
                  </a:lnTo>
                  <a:lnTo>
                    <a:pt x="867" y="69"/>
                  </a:lnTo>
                  <a:lnTo>
                    <a:pt x="879" y="73"/>
                  </a:lnTo>
                  <a:lnTo>
                    <a:pt x="889" y="78"/>
                  </a:lnTo>
                  <a:lnTo>
                    <a:pt x="899" y="84"/>
                  </a:lnTo>
                  <a:lnTo>
                    <a:pt x="909" y="91"/>
                  </a:lnTo>
                  <a:lnTo>
                    <a:pt x="918" y="100"/>
                  </a:lnTo>
                  <a:lnTo>
                    <a:pt x="918" y="100"/>
                  </a:lnTo>
                  <a:lnTo>
                    <a:pt x="927" y="109"/>
                  </a:lnTo>
                  <a:lnTo>
                    <a:pt x="933" y="118"/>
                  </a:lnTo>
                  <a:lnTo>
                    <a:pt x="940" y="129"/>
                  </a:lnTo>
                  <a:lnTo>
                    <a:pt x="945" y="140"/>
                  </a:lnTo>
                  <a:lnTo>
                    <a:pt x="949" y="150"/>
                  </a:lnTo>
                  <a:lnTo>
                    <a:pt x="951" y="162"/>
                  </a:lnTo>
                  <a:lnTo>
                    <a:pt x="954" y="174"/>
                  </a:lnTo>
                  <a:lnTo>
                    <a:pt x="955" y="187"/>
                  </a:lnTo>
                  <a:lnTo>
                    <a:pt x="955" y="187"/>
                  </a:lnTo>
                  <a:lnTo>
                    <a:pt x="954" y="199"/>
                  </a:lnTo>
                  <a:lnTo>
                    <a:pt x="951" y="211"/>
                  </a:lnTo>
                  <a:lnTo>
                    <a:pt x="949" y="222"/>
                  </a:lnTo>
                  <a:lnTo>
                    <a:pt x="945" y="234"/>
                  </a:lnTo>
                  <a:lnTo>
                    <a:pt x="940" y="245"/>
                  </a:lnTo>
                  <a:lnTo>
                    <a:pt x="933" y="256"/>
                  </a:lnTo>
                  <a:lnTo>
                    <a:pt x="927" y="265"/>
                  </a:lnTo>
                  <a:lnTo>
                    <a:pt x="918" y="274"/>
                  </a:lnTo>
                  <a:lnTo>
                    <a:pt x="918" y="274"/>
                  </a:lnTo>
                  <a:close/>
                  <a:moveTo>
                    <a:pt x="709" y="263"/>
                  </a:moveTo>
                  <a:lnTo>
                    <a:pt x="391" y="582"/>
                  </a:lnTo>
                  <a:lnTo>
                    <a:pt x="391" y="582"/>
                  </a:lnTo>
                  <a:lnTo>
                    <a:pt x="387" y="587"/>
                  </a:lnTo>
                  <a:lnTo>
                    <a:pt x="384" y="593"/>
                  </a:lnTo>
                  <a:lnTo>
                    <a:pt x="383" y="598"/>
                  </a:lnTo>
                  <a:lnTo>
                    <a:pt x="382" y="604"/>
                  </a:lnTo>
                  <a:lnTo>
                    <a:pt x="383" y="610"/>
                  </a:lnTo>
                  <a:lnTo>
                    <a:pt x="384" y="616"/>
                  </a:lnTo>
                  <a:lnTo>
                    <a:pt x="387" y="621"/>
                  </a:lnTo>
                  <a:lnTo>
                    <a:pt x="391" y="627"/>
                  </a:lnTo>
                  <a:lnTo>
                    <a:pt x="391" y="627"/>
                  </a:lnTo>
                  <a:lnTo>
                    <a:pt x="396" y="631"/>
                  </a:lnTo>
                  <a:lnTo>
                    <a:pt x="402" y="633"/>
                  </a:lnTo>
                  <a:lnTo>
                    <a:pt x="408" y="635"/>
                  </a:lnTo>
                  <a:lnTo>
                    <a:pt x="414" y="635"/>
                  </a:lnTo>
                  <a:lnTo>
                    <a:pt x="414" y="635"/>
                  </a:lnTo>
                  <a:lnTo>
                    <a:pt x="419" y="635"/>
                  </a:lnTo>
                  <a:lnTo>
                    <a:pt x="426" y="633"/>
                  </a:lnTo>
                  <a:lnTo>
                    <a:pt x="431" y="631"/>
                  </a:lnTo>
                  <a:lnTo>
                    <a:pt x="436" y="627"/>
                  </a:lnTo>
                  <a:lnTo>
                    <a:pt x="754" y="308"/>
                  </a:lnTo>
                  <a:lnTo>
                    <a:pt x="754" y="308"/>
                  </a:lnTo>
                  <a:lnTo>
                    <a:pt x="758" y="304"/>
                  </a:lnTo>
                  <a:lnTo>
                    <a:pt x="762" y="299"/>
                  </a:lnTo>
                  <a:lnTo>
                    <a:pt x="763" y="292"/>
                  </a:lnTo>
                  <a:lnTo>
                    <a:pt x="764" y="286"/>
                  </a:lnTo>
                  <a:lnTo>
                    <a:pt x="763" y="280"/>
                  </a:lnTo>
                  <a:lnTo>
                    <a:pt x="762" y="274"/>
                  </a:lnTo>
                  <a:lnTo>
                    <a:pt x="758" y="269"/>
                  </a:lnTo>
                  <a:lnTo>
                    <a:pt x="754" y="263"/>
                  </a:lnTo>
                  <a:lnTo>
                    <a:pt x="754" y="263"/>
                  </a:lnTo>
                  <a:lnTo>
                    <a:pt x="749" y="260"/>
                  </a:lnTo>
                  <a:lnTo>
                    <a:pt x="743" y="257"/>
                  </a:lnTo>
                  <a:lnTo>
                    <a:pt x="738" y="255"/>
                  </a:lnTo>
                  <a:lnTo>
                    <a:pt x="732" y="255"/>
                  </a:lnTo>
                  <a:lnTo>
                    <a:pt x="725" y="255"/>
                  </a:lnTo>
                  <a:lnTo>
                    <a:pt x="720" y="257"/>
                  </a:lnTo>
                  <a:lnTo>
                    <a:pt x="714" y="260"/>
                  </a:lnTo>
                  <a:lnTo>
                    <a:pt x="709" y="263"/>
                  </a:lnTo>
                  <a:lnTo>
                    <a:pt x="709" y="263"/>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24" name="组合 23"/>
          <p:cNvGrpSpPr/>
          <p:nvPr/>
        </p:nvGrpSpPr>
        <p:grpSpPr>
          <a:xfrm>
            <a:off x="4744876" y="4805875"/>
            <a:ext cx="816000" cy="816000"/>
            <a:chOff x="4744876" y="4625399"/>
            <a:chExt cx="816000" cy="816000"/>
          </a:xfrm>
          <a:solidFill>
            <a:schemeClr val="accent1">
              <a:lumMod val="75000"/>
            </a:schemeClr>
          </a:solidFill>
        </p:grpSpPr>
        <p:sp>
          <p:nvSpPr>
            <p:cNvPr id="25" name="椭圆 24"/>
            <p:cNvSpPr/>
            <p:nvPr/>
          </p:nvSpPr>
          <p:spPr>
            <a:xfrm>
              <a:off x="4744876" y="4625399"/>
              <a:ext cx="816000" cy="816000"/>
            </a:xfrm>
            <a:prstGeom prst="ellipse">
              <a:avLst/>
            </a:prstGeom>
            <a:solidFill>
              <a:srgbClr val="D22226"/>
            </a:solid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26" name="Freeform 89"/>
            <p:cNvSpPr>
              <a:spLocks noEditPoints="1"/>
            </p:cNvSpPr>
            <p:nvPr/>
          </p:nvSpPr>
          <p:spPr bwMode="auto">
            <a:xfrm>
              <a:off x="4991745" y="4871474"/>
              <a:ext cx="322263" cy="323850"/>
            </a:xfrm>
            <a:custGeom>
              <a:avLst/>
              <a:gdLst>
                <a:gd name="T0" fmla="*/ 820 w 1018"/>
                <a:gd name="T1" fmla="*/ 562 h 1018"/>
                <a:gd name="T2" fmla="*/ 766 w 1018"/>
                <a:gd name="T3" fmla="*/ 643 h 1018"/>
                <a:gd name="T4" fmla="*/ 754 w 1018"/>
                <a:gd name="T5" fmla="*/ 754 h 1018"/>
                <a:gd name="T6" fmla="*/ 273 w 1018"/>
                <a:gd name="T7" fmla="*/ 761 h 1018"/>
                <a:gd name="T8" fmla="*/ 254 w 1018"/>
                <a:gd name="T9" fmla="*/ 668 h 1018"/>
                <a:gd name="T10" fmla="*/ 217 w 1018"/>
                <a:gd name="T11" fmla="*/ 578 h 1018"/>
                <a:gd name="T12" fmla="*/ 127 w 1018"/>
                <a:gd name="T13" fmla="*/ 541 h 1018"/>
                <a:gd name="T14" fmla="*/ 46 w 1018"/>
                <a:gd name="T15" fmla="*/ 570 h 1018"/>
                <a:gd name="T16" fmla="*/ 1 w 1018"/>
                <a:gd name="T17" fmla="*/ 656 h 1018"/>
                <a:gd name="T18" fmla="*/ 12 w 1018"/>
                <a:gd name="T19" fmla="*/ 968 h 1018"/>
                <a:gd name="T20" fmla="*/ 66 w 1018"/>
                <a:gd name="T21" fmla="*/ 1014 h 1018"/>
                <a:gd name="T22" fmla="*/ 950 w 1018"/>
                <a:gd name="T23" fmla="*/ 1014 h 1018"/>
                <a:gd name="T24" fmla="*/ 1006 w 1018"/>
                <a:gd name="T25" fmla="*/ 968 h 1018"/>
                <a:gd name="T26" fmla="*/ 1017 w 1018"/>
                <a:gd name="T27" fmla="*/ 656 h 1018"/>
                <a:gd name="T28" fmla="*/ 971 w 1018"/>
                <a:gd name="T29" fmla="*/ 570 h 1018"/>
                <a:gd name="T30" fmla="*/ 890 w 1018"/>
                <a:gd name="T31" fmla="*/ 541 h 1018"/>
                <a:gd name="T32" fmla="*/ 934 w 1018"/>
                <a:gd name="T33" fmla="*/ 952 h 1018"/>
                <a:gd name="T34" fmla="*/ 73 w 1018"/>
                <a:gd name="T35" fmla="*/ 945 h 1018"/>
                <a:gd name="T36" fmla="*/ 64 w 1018"/>
                <a:gd name="T37" fmla="*/ 656 h 1018"/>
                <a:gd name="T38" fmla="*/ 127 w 1018"/>
                <a:gd name="T39" fmla="*/ 604 h 1018"/>
                <a:gd name="T40" fmla="*/ 185 w 1018"/>
                <a:gd name="T41" fmla="*/ 644 h 1018"/>
                <a:gd name="T42" fmla="*/ 195 w 1018"/>
                <a:gd name="T43" fmla="*/ 760 h 1018"/>
                <a:gd name="T44" fmla="*/ 240 w 1018"/>
                <a:gd name="T45" fmla="*/ 815 h 1018"/>
                <a:gd name="T46" fmla="*/ 741 w 1018"/>
                <a:gd name="T47" fmla="*/ 826 h 1018"/>
                <a:gd name="T48" fmla="*/ 805 w 1018"/>
                <a:gd name="T49" fmla="*/ 792 h 1018"/>
                <a:gd name="T50" fmla="*/ 827 w 1018"/>
                <a:gd name="T51" fmla="*/ 668 h 1018"/>
                <a:gd name="T52" fmla="*/ 866 w 1018"/>
                <a:gd name="T53" fmla="*/ 609 h 1018"/>
                <a:gd name="T54" fmla="*/ 926 w 1018"/>
                <a:gd name="T55" fmla="*/ 615 h 1018"/>
                <a:gd name="T56" fmla="*/ 428 w 1018"/>
                <a:gd name="T57" fmla="*/ 665 h 1018"/>
                <a:gd name="T58" fmla="*/ 499 w 1018"/>
                <a:gd name="T59" fmla="*/ 700 h 1018"/>
                <a:gd name="T60" fmla="*/ 575 w 1018"/>
                <a:gd name="T61" fmla="*/ 680 h 1018"/>
                <a:gd name="T62" fmla="*/ 843 w 1018"/>
                <a:gd name="T63" fmla="*/ 402 h 1018"/>
                <a:gd name="T64" fmla="*/ 857 w 1018"/>
                <a:gd name="T65" fmla="*/ 332 h 1018"/>
                <a:gd name="T66" fmla="*/ 825 w 1018"/>
                <a:gd name="T67" fmla="*/ 276 h 1018"/>
                <a:gd name="T68" fmla="*/ 764 w 1018"/>
                <a:gd name="T69" fmla="*/ 254 h 1018"/>
                <a:gd name="T70" fmla="*/ 697 w 1018"/>
                <a:gd name="T71" fmla="*/ 282 h 1018"/>
                <a:gd name="T72" fmla="*/ 597 w 1018"/>
                <a:gd name="T73" fmla="*/ 58 h 1018"/>
                <a:gd name="T74" fmla="*/ 547 w 1018"/>
                <a:gd name="T75" fmla="*/ 8 h 1018"/>
                <a:gd name="T76" fmla="*/ 482 w 1018"/>
                <a:gd name="T77" fmla="*/ 4 h 1018"/>
                <a:gd name="T78" fmla="*/ 426 w 1018"/>
                <a:gd name="T79" fmla="*/ 50 h 1018"/>
                <a:gd name="T80" fmla="*/ 323 w 1018"/>
                <a:gd name="T81" fmla="*/ 282 h 1018"/>
                <a:gd name="T82" fmla="*/ 265 w 1018"/>
                <a:gd name="T83" fmla="*/ 255 h 1018"/>
                <a:gd name="T84" fmla="*/ 203 w 1018"/>
                <a:gd name="T85" fmla="*/ 270 h 1018"/>
                <a:gd name="T86" fmla="*/ 164 w 1018"/>
                <a:gd name="T87" fmla="*/ 322 h 1018"/>
                <a:gd name="T88" fmla="*/ 167 w 1018"/>
                <a:gd name="T89" fmla="*/ 386 h 1018"/>
                <a:gd name="T90" fmla="*/ 238 w 1018"/>
                <a:gd name="T91" fmla="*/ 324 h 1018"/>
                <a:gd name="T92" fmla="*/ 278 w 1018"/>
                <a:gd name="T93" fmla="*/ 328 h 1018"/>
                <a:gd name="T94" fmla="*/ 427 w 1018"/>
                <a:gd name="T95" fmla="*/ 433 h 1018"/>
                <a:gd name="T96" fmla="*/ 478 w 1018"/>
                <a:gd name="T97" fmla="*/ 371 h 1018"/>
                <a:gd name="T98" fmla="*/ 492 w 1018"/>
                <a:gd name="T99" fmla="*/ 70 h 1018"/>
                <a:gd name="T100" fmla="*/ 512 w 1018"/>
                <a:gd name="T101" fmla="*/ 64 h 1018"/>
                <a:gd name="T102" fmla="*/ 541 w 1018"/>
                <a:gd name="T103" fmla="*/ 95 h 1018"/>
                <a:gd name="T104" fmla="*/ 570 w 1018"/>
                <a:gd name="T105" fmla="*/ 424 h 1018"/>
                <a:gd name="T106" fmla="*/ 649 w 1018"/>
                <a:gd name="T107" fmla="*/ 416 h 1018"/>
                <a:gd name="T108" fmla="*/ 770 w 1018"/>
                <a:gd name="T109" fmla="*/ 319 h 1018"/>
                <a:gd name="T110" fmla="*/ 796 w 1018"/>
                <a:gd name="T111" fmla="*/ 350 h 1018"/>
                <a:gd name="T112" fmla="*/ 544 w 1018"/>
                <a:gd name="T113" fmla="*/ 623 h 1018"/>
                <a:gd name="T114" fmla="*/ 480 w 1018"/>
                <a:gd name="T115" fmla="*/ 628 h 1018"/>
                <a:gd name="T116" fmla="*/ 224 w 1018"/>
                <a:gd name="T117" fmla="*/ 3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8" h="1018">
                  <a:moveTo>
                    <a:pt x="890" y="541"/>
                  </a:moveTo>
                  <a:lnTo>
                    <a:pt x="890" y="541"/>
                  </a:lnTo>
                  <a:lnTo>
                    <a:pt x="877" y="542"/>
                  </a:lnTo>
                  <a:lnTo>
                    <a:pt x="865" y="543"/>
                  </a:lnTo>
                  <a:lnTo>
                    <a:pt x="853" y="546"/>
                  </a:lnTo>
                  <a:lnTo>
                    <a:pt x="841" y="550"/>
                  </a:lnTo>
                  <a:lnTo>
                    <a:pt x="829" y="556"/>
                  </a:lnTo>
                  <a:lnTo>
                    <a:pt x="820" y="562"/>
                  </a:lnTo>
                  <a:lnTo>
                    <a:pt x="810" y="570"/>
                  </a:lnTo>
                  <a:lnTo>
                    <a:pt x="800" y="578"/>
                  </a:lnTo>
                  <a:lnTo>
                    <a:pt x="792" y="587"/>
                  </a:lnTo>
                  <a:lnTo>
                    <a:pt x="785" y="597"/>
                  </a:lnTo>
                  <a:lnTo>
                    <a:pt x="779" y="607"/>
                  </a:lnTo>
                  <a:lnTo>
                    <a:pt x="773" y="619"/>
                  </a:lnTo>
                  <a:lnTo>
                    <a:pt x="769" y="630"/>
                  </a:lnTo>
                  <a:lnTo>
                    <a:pt x="766" y="643"/>
                  </a:lnTo>
                  <a:lnTo>
                    <a:pt x="764" y="656"/>
                  </a:lnTo>
                  <a:lnTo>
                    <a:pt x="763" y="668"/>
                  </a:lnTo>
                  <a:lnTo>
                    <a:pt x="763" y="732"/>
                  </a:lnTo>
                  <a:lnTo>
                    <a:pt x="763" y="732"/>
                  </a:lnTo>
                  <a:lnTo>
                    <a:pt x="763" y="738"/>
                  </a:lnTo>
                  <a:lnTo>
                    <a:pt x="761" y="744"/>
                  </a:lnTo>
                  <a:lnTo>
                    <a:pt x="757" y="749"/>
                  </a:lnTo>
                  <a:lnTo>
                    <a:pt x="754" y="754"/>
                  </a:lnTo>
                  <a:lnTo>
                    <a:pt x="749" y="757"/>
                  </a:lnTo>
                  <a:lnTo>
                    <a:pt x="743" y="761"/>
                  </a:lnTo>
                  <a:lnTo>
                    <a:pt x="738" y="763"/>
                  </a:lnTo>
                  <a:lnTo>
                    <a:pt x="732" y="764"/>
                  </a:lnTo>
                  <a:lnTo>
                    <a:pt x="286" y="764"/>
                  </a:lnTo>
                  <a:lnTo>
                    <a:pt x="286" y="764"/>
                  </a:lnTo>
                  <a:lnTo>
                    <a:pt x="280" y="763"/>
                  </a:lnTo>
                  <a:lnTo>
                    <a:pt x="273" y="761"/>
                  </a:lnTo>
                  <a:lnTo>
                    <a:pt x="268" y="757"/>
                  </a:lnTo>
                  <a:lnTo>
                    <a:pt x="264" y="754"/>
                  </a:lnTo>
                  <a:lnTo>
                    <a:pt x="259" y="749"/>
                  </a:lnTo>
                  <a:lnTo>
                    <a:pt x="256" y="744"/>
                  </a:lnTo>
                  <a:lnTo>
                    <a:pt x="255" y="738"/>
                  </a:lnTo>
                  <a:lnTo>
                    <a:pt x="254" y="732"/>
                  </a:lnTo>
                  <a:lnTo>
                    <a:pt x="254" y="668"/>
                  </a:lnTo>
                  <a:lnTo>
                    <a:pt x="254" y="668"/>
                  </a:lnTo>
                  <a:lnTo>
                    <a:pt x="253" y="656"/>
                  </a:lnTo>
                  <a:lnTo>
                    <a:pt x="252" y="643"/>
                  </a:lnTo>
                  <a:lnTo>
                    <a:pt x="249" y="630"/>
                  </a:lnTo>
                  <a:lnTo>
                    <a:pt x="244" y="619"/>
                  </a:lnTo>
                  <a:lnTo>
                    <a:pt x="239" y="607"/>
                  </a:lnTo>
                  <a:lnTo>
                    <a:pt x="233" y="597"/>
                  </a:lnTo>
                  <a:lnTo>
                    <a:pt x="225" y="587"/>
                  </a:lnTo>
                  <a:lnTo>
                    <a:pt x="217" y="578"/>
                  </a:lnTo>
                  <a:lnTo>
                    <a:pt x="208" y="570"/>
                  </a:lnTo>
                  <a:lnTo>
                    <a:pt x="198" y="562"/>
                  </a:lnTo>
                  <a:lnTo>
                    <a:pt x="188" y="556"/>
                  </a:lnTo>
                  <a:lnTo>
                    <a:pt x="177" y="550"/>
                  </a:lnTo>
                  <a:lnTo>
                    <a:pt x="165" y="546"/>
                  </a:lnTo>
                  <a:lnTo>
                    <a:pt x="152" y="543"/>
                  </a:lnTo>
                  <a:lnTo>
                    <a:pt x="140" y="542"/>
                  </a:lnTo>
                  <a:lnTo>
                    <a:pt x="127" y="541"/>
                  </a:lnTo>
                  <a:lnTo>
                    <a:pt x="127" y="541"/>
                  </a:lnTo>
                  <a:lnTo>
                    <a:pt x="114" y="542"/>
                  </a:lnTo>
                  <a:lnTo>
                    <a:pt x="102" y="543"/>
                  </a:lnTo>
                  <a:lnTo>
                    <a:pt x="89" y="546"/>
                  </a:lnTo>
                  <a:lnTo>
                    <a:pt x="77" y="550"/>
                  </a:lnTo>
                  <a:lnTo>
                    <a:pt x="66" y="556"/>
                  </a:lnTo>
                  <a:lnTo>
                    <a:pt x="56" y="562"/>
                  </a:lnTo>
                  <a:lnTo>
                    <a:pt x="46" y="570"/>
                  </a:lnTo>
                  <a:lnTo>
                    <a:pt x="37" y="578"/>
                  </a:lnTo>
                  <a:lnTo>
                    <a:pt x="29" y="587"/>
                  </a:lnTo>
                  <a:lnTo>
                    <a:pt x="21" y="597"/>
                  </a:lnTo>
                  <a:lnTo>
                    <a:pt x="15" y="607"/>
                  </a:lnTo>
                  <a:lnTo>
                    <a:pt x="9" y="619"/>
                  </a:lnTo>
                  <a:lnTo>
                    <a:pt x="5" y="630"/>
                  </a:lnTo>
                  <a:lnTo>
                    <a:pt x="2" y="643"/>
                  </a:lnTo>
                  <a:lnTo>
                    <a:pt x="1" y="656"/>
                  </a:lnTo>
                  <a:lnTo>
                    <a:pt x="0" y="668"/>
                  </a:lnTo>
                  <a:lnTo>
                    <a:pt x="0" y="923"/>
                  </a:lnTo>
                  <a:lnTo>
                    <a:pt x="0" y="923"/>
                  </a:lnTo>
                  <a:lnTo>
                    <a:pt x="0" y="932"/>
                  </a:lnTo>
                  <a:lnTo>
                    <a:pt x="2" y="942"/>
                  </a:lnTo>
                  <a:lnTo>
                    <a:pt x="4" y="951"/>
                  </a:lnTo>
                  <a:lnTo>
                    <a:pt x="7" y="959"/>
                  </a:lnTo>
                  <a:lnTo>
                    <a:pt x="12" y="968"/>
                  </a:lnTo>
                  <a:lnTo>
                    <a:pt x="16" y="975"/>
                  </a:lnTo>
                  <a:lnTo>
                    <a:pt x="21" y="983"/>
                  </a:lnTo>
                  <a:lnTo>
                    <a:pt x="28" y="990"/>
                  </a:lnTo>
                  <a:lnTo>
                    <a:pt x="34" y="996"/>
                  </a:lnTo>
                  <a:lnTo>
                    <a:pt x="42" y="1001"/>
                  </a:lnTo>
                  <a:lnTo>
                    <a:pt x="50" y="1006"/>
                  </a:lnTo>
                  <a:lnTo>
                    <a:pt x="58" y="1011"/>
                  </a:lnTo>
                  <a:lnTo>
                    <a:pt x="66" y="1014"/>
                  </a:lnTo>
                  <a:lnTo>
                    <a:pt x="76" y="1016"/>
                  </a:lnTo>
                  <a:lnTo>
                    <a:pt x="86" y="1017"/>
                  </a:lnTo>
                  <a:lnTo>
                    <a:pt x="95" y="1018"/>
                  </a:lnTo>
                  <a:lnTo>
                    <a:pt x="923" y="1018"/>
                  </a:lnTo>
                  <a:lnTo>
                    <a:pt x="923" y="1018"/>
                  </a:lnTo>
                  <a:lnTo>
                    <a:pt x="932" y="1017"/>
                  </a:lnTo>
                  <a:lnTo>
                    <a:pt x="941" y="1016"/>
                  </a:lnTo>
                  <a:lnTo>
                    <a:pt x="950" y="1014"/>
                  </a:lnTo>
                  <a:lnTo>
                    <a:pt x="959" y="1011"/>
                  </a:lnTo>
                  <a:lnTo>
                    <a:pt x="968" y="1006"/>
                  </a:lnTo>
                  <a:lnTo>
                    <a:pt x="975" y="1001"/>
                  </a:lnTo>
                  <a:lnTo>
                    <a:pt x="983" y="996"/>
                  </a:lnTo>
                  <a:lnTo>
                    <a:pt x="989" y="990"/>
                  </a:lnTo>
                  <a:lnTo>
                    <a:pt x="996" y="983"/>
                  </a:lnTo>
                  <a:lnTo>
                    <a:pt x="1001" y="975"/>
                  </a:lnTo>
                  <a:lnTo>
                    <a:pt x="1006" y="968"/>
                  </a:lnTo>
                  <a:lnTo>
                    <a:pt x="1011" y="959"/>
                  </a:lnTo>
                  <a:lnTo>
                    <a:pt x="1013" y="951"/>
                  </a:lnTo>
                  <a:lnTo>
                    <a:pt x="1016" y="942"/>
                  </a:lnTo>
                  <a:lnTo>
                    <a:pt x="1017" y="932"/>
                  </a:lnTo>
                  <a:lnTo>
                    <a:pt x="1018" y="923"/>
                  </a:lnTo>
                  <a:lnTo>
                    <a:pt x="1018" y="668"/>
                  </a:lnTo>
                  <a:lnTo>
                    <a:pt x="1018" y="668"/>
                  </a:lnTo>
                  <a:lnTo>
                    <a:pt x="1017" y="656"/>
                  </a:lnTo>
                  <a:lnTo>
                    <a:pt x="1015" y="643"/>
                  </a:lnTo>
                  <a:lnTo>
                    <a:pt x="1012" y="630"/>
                  </a:lnTo>
                  <a:lnTo>
                    <a:pt x="1007" y="619"/>
                  </a:lnTo>
                  <a:lnTo>
                    <a:pt x="1002" y="607"/>
                  </a:lnTo>
                  <a:lnTo>
                    <a:pt x="996" y="597"/>
                  </a:lnTo>
                  <a:lnTo>
                    <a:pt x="988" y="587"/>
                  </a:lnTo>
                  <a:lnTo>
                    <a:pt x="980" y="578"/>
                  </a:lnTo>
                  <a:lnTo>
                    <a:pt x="971" y="570"/>
                  </a:lnTo>
                  <a:lnTo>
                    <a:pt x="961" y="562"/>
                  </a:lnTo>
                  <a:lnTo>
                    <a:pt x="950" y="556"/>
                  </a:lnTo>
                  <a:lnTo>
                    <a:pt x="940" y="550"/>
                  </a:lnTo>
                  <a:lnTo>
                    <a:pt x="928" y="546"/>
                  </a:lnTo>
                  <a:lnTo>
                    <a:pt x="916" y="543"/>
                  </a:lnTo>
                  <a:lnTo>
                    <a:pt x="903" y="542"/>
                  </a:lnTo>
                  <a:lnTo>
                    <a:pt x="890" y="541"/>
                  </a:lnTo>
                  <a:lnTo>
                    <a:pt x="890" y="541"/>
                  </a:lnTo>
                  <a:close/>
                  <a:moveTo>
                    <a:pt x="954" y="923"/>
                  </a:moveTo>
                  <a:lnTo>
                    <a:pt x="954" y="923"/>
                  </a:lnTo>
                  <a:lnTo>
                    <a:pt x="954" y="929"/>
                  </a:lnTo>
                  <a:lnTo>
                    <a:pt x="952" y="935"/>
                  </a:lnTo>
                  <a:lnTo>
                    <a:pt x="948" y="940"/>
                  </a:lnTo>
                  <a:lnTo>
                    <a:pt x="945" y="945"/>
                  </a:lnTo>
                  <a:lnTo>
                    <a:pt x="940" y="948"/>
                  </a:lnTo>
                  <a:lnTo>
                    <a:pt x="934" y="952"/>
                  </a:lnTo>
                  <a:lnTo>
                    <a:pt x="929" y="954"/>
                  </a:lnTo>
                  <a:lnTo>
                    <a:pt x="923" y="954"/>
                  </a:lnTo>
                  <a:lnTo>
                    <a:pt x="95" y="954"/>
                  </a:lnTo>
                  <a:lnTo>
                    <a:pt x="95" y="954"/>
                  </a:lnTo>
                  <a:lnTo>
                    <a:pt x="89" y="954"/>
                  </a:lnTo>
                  <a:lnTo>
                    <a:pt x="82" y="952"/>
                  </a:lnTo>
                  <a:lnTo>
                    <a:pt x="77" y="948"/>
                  </a:lnTo>
                  <a:lnTo>
                    <a:pt x="73" y="945"/>
                  </a:lnTo>
                  <a:lnTo>
                    <a:pt x="68" y="940"/>
                  </a:lnTo>
                  <a:lnTo>
                    <a:pt x="66" y="935"/>
                  </a:lnTo>
                  <a:lnTo>
                    <a:pt x="64" y="929"/>
                  </a:lnTo>
                  <a:lnTo>
                    <a:pt x="63" y="923"/>
                  </a:lnTo>
                  <a:lnTo>
                    <a:pt x="63" y="668"/>
                  </a:lnTo>
                  <a:lnTo>
                    <a:pt x="63" y="668"/>
                  </a:lnTo>
                  <a:lnTo>
                    <a:pt x="64" y="662"/>
                  </a:lnTo>
                  <a:lnTo>
                    <a:pt x="64" y="656"/>
                  </a:lnTo>
                  <a:lnTo>
                    <a:pt x="68" y="644"/>
                  </a:lnTo>
                  <a:lnTo>
                    <a:pt x="74" y="632"/>
                  </a:lnTo>
                  <a:lnTo>
                    <a:pt x="82" y="623"/>
                  </a:lnTo>
                  <a:lnTo>
                    <a:pt x="91" y="615"/>
                  </a:lnTo>
                  <a:lnTo>
                    <a:pt x="102" y="609"/>
                  </a:lnTo>
                  <a:lnTo>
                    <a:pt x="115" y="606"/>
                  </a:lnTo>
                  <a:lnTo>
                    <a:pt x="120" y="605"/>
                  </a:lnTo>
                  <a:lnTo>
                    <a:pt x="127" y="604"/>
                  </a:lnTo>
                  <a:lnTo>
                    <a:pt x="127" y="604"/>
                  </a:lnTo>
                  <a:lnTo>
                    <a:pt x="134" y="605"/>
                  </a:lnTo>
                  <a:lnTo>
                    <a:pt x="139" y="606"/>
                  </a:lnTo>
                  <a:lnTo>
                    <a:pt x="152" y="609"/>
                  </a:lnTo>
                  <a:lnTo>
                    <a:pt x="163" y="615"/>
                  </a:lnTo>
                  <a:lnTo>
                    <a:pt x="171" y="623"/>
                  </a:lnTo>
                  <a:lnTo>
                    <a:pt x="180" y="632"/>
                  </a:lnTo>
                  <a:lnTo>
                    <a:pt x="185" y="644"/>
                  </a:lnTo>
                  <a:lnTo>
                    <a:pt x="190" y="656"/>
                  </a:lnTo>
                  <a:lnTo>
                    <a:pt x="190" y="662"/>
                  </a:lnTo>
                  <a:lnTo>
                    <a:pt x="191" y="668"/>
                  </a:lnTo>
                  <a:lnTo>
                    <a:pt x="191" y="732"/>
                  </a:lnTo>
                  <a:lnTo>
                    <a:pt x="191" y="732"/>
                  </a:lnTo>
                  <a:lnTo>
                    <a:pt x="191" y="741"/>
                  </a:lnTo>
                  <a:lnTo>
                    <a:pt x="193" y="751"/>
                  </a:lnTo>
                  <a:lnTo>
                    <a:pt x="195" y="760"/>
                  </a:lnTo>
                  <a:lnTo>
                    <a:pt x="198" y="768"/>
                  </a:lnTo>
                  <a:lnTo>
                    <a:pt x="203" y="777"/>
                  </a:lnTo>
                  <a:lnTo>
                    <a:pt x="207" y="785"/>
                  </a:lnTo>
                  <a:lnTo>
                    <a:pt x="212" y="792"/>
                  </a:lnTo>
                  <a:lnTo>
                    <a:pt x="219" y="799"/>
                  </a:lnTo>
                  <a:lnTo>
                    <a:pt x="225" y="806"/>
                  </a:lnTo>
                  <a:lnTo>
                    <a:pt x="233" y="811"/>
                  </a:lnTo>
                  <a:lnTo>
                    <a:pt x="240" y="815"/>
                  </a:lnTo>
                  <a:lnTo>
                    <a:pt x="249" y="820"/>
                  </a:lnTo>
                  <a:lnTo>
                    <a:pt x="257" y="823"/>
                  </a:lnTo>
                  <a:lnTo>
                    <a:pt x="267" y="825"/>
                  </a:lnTo>
                  <a:lnTo>
                    <a:pt x="277" y="826"/>
                  </a:lnTo>
                  <a:lnTo>
                    <a:pt x="286" y="827"/>
                  </a:lnTo>
                  <a:lnTo>
                    <a:pt x="732" y="827"/>
                  </a:lnTo>
                  <a:lnTo>
                    <a:pt x="732" y="827"/>
                  </a:lnTo>
                  <a:lnTo>
                    <a:pt x="741" y="826"/>
                  </a:lnTo>
                  <a:lnTo>
                    <a:pt x="751" y="825"/>
                  </a:lnTo>
                  <a:lnTo>
                    <a:pt x="759" y="823"/>
                  </a:lnTo>
                  <a:lnTo>
                    <a:pt x="768" y="820"/>
                  </a:lnTo>
                  <a:lnTo>
                    <a:pt x="777" y="815"/>
                  </a:lnTo>
                  <a:lnTo>
                    <a:pt x="784" y="811"/>
                  </a:lnTo>
                  <a:lnTo>
                    <a:pt x="792" y="806"/>
                  </a:lnTo>
                  <a:lnTo>
                    <a:pt x="799" y="799"/>
                  </a:lnTo>
                  <a:lnTo>
                    <a:pt x="805" y="792"/>
                  </a:lnTo>
                  <a:lnTo>
                    <a:pt x="810" y="785"/>
                  </a:lnTo>
                  <a:lnTo>
                    <a:pt x="815" y="777"/>
                  </a:lnTo>
                  <a:lnTo>
                    <a:pt x="820" y="768"/>
                  </a:lnTo>
                  <a:lnTo>
                    <a:pt x="823" y="760"/>
                  </a:lnTo>
                  <a:lnTo>
                    <a:pt x="825" y="751"/>
                  </a:lnTo>
                  <a:lnTo>
                    <a:pt x="826" y="741"/>
                  </a:lnTo>
                  <a:lnTo>
                    <a:pt x="827" y="732"/>
                  </a:lnTo>
                  <a:lnTo>
                    <a:pt x="827" y="668"/>
                  </a:lnTo>
                  <a:lnTo>
                    <a:pt x="827" y="668"/>
                  </a:lnTo>
                  <a:lnTo>
                    <a:pt x="827" y="662"/>
                  </a:lnTo>
                  <a:lnTo>
                    <a:pt x="828" y="656"/>
                  </a:lnTo>
                  <a:lnTo>
                    <a:pt x="831" y="644"/>
                  </a:lnTo>
                  <a:lnTo>
                    <a:pt x="838" y="632"/>
                  </a:lnTo>
                  <a:lnTo>
                    <a:pt x="845" y="623"/>
                  </a:lnTo>
                  <a:lnTo>
                    <a:pt x="855" y="615"/>
                  </a:lnTo>
                  <a:lnTo>
                    <a:pt x="866" y="609"/>
                  </a:lnTo>
                  <a:lnTo>
                    <a:pt x="877" y="606"/>
                  </a:lnTo>
                  <a:lnTo>
                    <a:pt x="884" y="605"/>
                  </a:lnTo>
                  <a:lnTo>
                    <a:pt x="890" y="604"/>
                  </a:lnTo>
                  <a:lnTo>
                    <a:pt x="890" y="604"/>
                  </a:lnTo>
                  <a:lnTo>
                    <a:pt x="897" y="605"/>
                  </a:lnTo>
                  <a:lnTo>
                    <a:pt x="903" y="606"/>
                  </a:lnTo>
                  <a:lnTo>
                    <a:pt x="915" y="609"/>
                  </a:lnTo>
                  <a:lnTo>
                    <a:pt x="926" y="615"/>
                  </a:lnTo>
                  <a:lnTo>
                    <a:pt x="935" y="623"/>
                  </a:lnTo>
                  <a:lnTo>
                    <a:pt x="943" y="632"/>
                  </a:lnTo>
                  <a:lnTo>
                    <a:pt x="949" y="644"/>
                  </a:lnTo>
                  <a:lnTo>
                    <a:pt x="953" y="656"/>
                  </a:lnTo>
                  <a:lnTo>
                    <a:pt x="954" y="662"/>
                  </a:lnTo>
                  <a:lnTo>
                    <a:pt x="954" y="668"/>
                  </a:lnTo>
                  <a:lnTo>
                    <a:pt x="954" y="923"/>
                  </a:lnTo>
                  <a:close/>
                  <a:moveTo>
                    <a:pt x="428" y="665"/>
                  </a:moveTo>
                  <a:lnTo>
                    <a:pt x="428" y="665"/>
                  </a:lnTo>
                  <a:lnTo>
                    <a:pt x="437" y="674"/>
                  </a:lnTo>
                  <a:lnTo>
                    <a:pt x="445" y="680"/>
                  </a:lnTo>
                  <a:lnTo>
                    <a:pt x="455" y="687"/>
                  </a:lnTo>
                  <a:lnTo>
                    <a:pt x="465" y="691"/>
                  </a:lnTo>
                  <a:lnTo>
                    <a:pt x="476" y="695"/>
                  </a:lnTo>
                  <a:lnTo>
                    <a:pt x="487" y="697"/>
                  </a:lnTo>
                  <a:lnTo>
                    <a:pt x="499" y="700"/>
                  </a:lnTo>
                  <a:lnTo>
                    <a:pt x="509" y="700"/>
                  </a:lnTo>
                  <a:lnTo>
                    <a:pt x="509" y="700"/>
                  </a:lnTo>
                  <a:lnTo>
                    <a:pt x="521" y="700"/>
                  </a:lnTo>
                  <a:lnTo>
                    <a:pt x="533" y="697"/>
                  </a:lnTo>
                  <a:lnTo>
                    <a:pt x="544" y="695"/>
                  </a:lnTo>
                  <a:lnTo>
                    <a:pt x="555" y="691"/>
                  </a:lnTo>
                  <a:lnTo>
                    <a:pt x="565" y="687"/>
                  </a:lnTo>
                  <a:lnTo>
                    <a:pt x="575" y="680"/>
                  </a:lnTo>
                  <a:lnTo>
                    <a:pt x="583" y="674"/>
                  </a:lnTo>
                  <a:lnTo>
                    <a:pt x="592" y="665"/>
                  </a:lnTo>
                  <a:lnTo>
                    <a:pt x="592" y="665"/>
                  </a:lnTo>
                  <a:lnTo>
                    <a:pt x="596" y="661"/>
                  </a:lnTo>
                  <a:lnTo>
                    <a:pt x="831" y="417"/>
                  </a:lnTo>
                  <a:lnTo>
                    <a:pt x="831" y="417"/>
                  </a:lnTo>
                  <a:lnTo>
                    <a:pt x="838" y="411"/>
                  </a:lnTo>
                  <a:lnTo>
                    <a:pt x="843" y="402"/>
                  </a:lnTo>
                  <a:lnTo>
                    <a:pt x="847" y="395"/>
                  </a:lnTo>
                  <a:lnTo>
                    <a:pt x="852" y="386"/>
                  </a:lnTo>
                  <a:lnTo>
                    <a:pt x="855" y="378"/>
                  </a:lnTo>
                  <a:lnTo>
                    <a:pt x="857" y="368"/>
                  </a:lnTo>
                  <a:lnTo>
                    <a:pt x="858" y="359"/>
                  </a:lnTo>
                  <a:lnTo>
                    <a:pt x="858" y="350"/>
                  </a:lnTo>
                  <a:lnTo>
                    <a:pt x="858" y="341"/>
                  </a:lnTo>
                  <a:lnTo>
                    <a:pt x="857" y="332"/>
                  </a:lnTo>
                  <a:lnTo>
                    <a:pt x="855" y="323"/>
                  </a:lnTo>
                  <a:lnTo>
                    <a:pt x="852" y="313"/>
                  </a:lnTo>
                  <a:lnTo>
                    <a:pt x="847" y="306"/>
                  </a:lnTo>
                  <a:lnTo>
                    <a:pt x="843" y="297"/>
                  </a:lnTo>
                  <a:lnTo>
                    <a:pt x="838" y="290"/>
                  </a:lnTo>
                  <a:lnTo>
                    <a:pt x="831" y="282"/>
                  </a:lnTo>
                  <a:lnTo>
                    <a:pt x="831" y="282"/>
                  </a:lnTo>
                  <a:lnTo>
                    <a:pt x="825" y="276"/>
                  </a:lnTo>
                  <a:lnTo>
                    <a:pt x="817" y="270"/>
                  </a:lnTo>
                  <a:lnTo>
                    <a:pt x="809" y="266"/>
                  </a:lnTo>
                  <a:lnTo>
                    <a:pt x="800" y="262"/>
                  </a:lnTo>
                  <a:lnTo>
                    <a:pt x="792" y="259"/>
                  </a:lnTo>
                  <a:lnTo>
                    <a:pt x="783" y="256"/>
                  </a:lnTo>
                  <a:lnTo>
                    <a:pt x="773" y="255"/>
                  </a:lnTo>
                  <a:lnTo>
                    <a:pt x="764" y="254"/>
                  </a:lnTo>
                  <a:lnTo>
                    <a:pt x="764" y="254"/>
                  </a:lnTo>
                  <a:lnTo>
                    <a:pt x="754" y="255"/>
                  </a:lnTo>
                  <a:lnTo>
                    <a:pt x="746" y="256"/>
                  </a:lnTo>
                  <a:lnTo>
                    <a:pt x="736" y="259"/>
                  </a:lnTo>
                  <a:lnTo>
                    <a:pt x="727" y="262"/>
                  </a:lnTo>
                  <a:lnTo>
                    <a:pt x="720" y="266"/>
                  </a:lnTo>
                  <a:lnTo>
                    <a:pt x="711" y="270"/>
                  </a:lnTo>
                  <a:lnTo>
                    <a:pt x="704" y="276"/>
                  </a:lnTo>
                  <a:lnTo>
                    <a:pt x="697" y="282"/>
                  </a:lnTo>
                  <a:lnTo>
                    <a:pt x="605" y="371"/>
                  </a:lnTo>
                  <a:lnTo>
                    <a:pt x="605" y="95"/>
                  </a:lnTo>
                  <a:lnTo>
                    <a:pt x="605" y="95"/>
                  </a:lnTo>
                  <a:lnTo>
                    <a:pt x="605" y="95"/>
                  </a:lnTo>
                  <a:lnTo>
                    <a:pt x="605" y="86"/>
                  </a:lnTo>
                  <a:lnTo>
                    <a:pt x="603" y="76"/>
                  </a:lnTo>
                  <a:lnTo>
                    <a:pt x="601" y="68"/>
                  </a:lnTo>
                  <a:lnTo>
                    <a:pt x="597" y="58"/>
                  </a:lnTo>
                  <a:lnTo>
                    <a:pt x="593" y="50"/>
                  </a:lnTo>
                  <a:lnTo>
                    <a:pt x="589" y="42"/>
                  </a:lnTo>
                  <a:lnTo>
                    <a:pt x="583" y="35"/>
                  </a:lnTo>
                  <a:lnTo>
                    <a:pt x="577" y="28"/>
                  </a:lnTo>
                  <a:lnTo>
                    <a:pt x="571" y="21"/>
                  </a:lnTo>
                  <a:lnTo>
                    <a:pt x="563" y="16"/>
                  </a:lnTo>
                  <a:lnTo>
                    <a:pt x="555" y="12"/>
                  </a:lnTo>
                  <a:lnTo>
                    <a:pt x="547" y="8"/>
                  </a:lnTo>
                  <a:lnTo>
                    <a:pt x="538" y="4"/>
                  </a:lnTo>
                  <a:lnTo>
                    <a:pt x="529" y="2"/>
                  </a:lnTo>
                  <a:lnTo>
                    <a:pt x="519" y="1"/>
                  </a:lnTo>
                  <a:lnTo>
                    <a:pt x="509" y="0"/>
                  </a:lnTo>
                  <a:lnTo>
                    <a:pt x="509" y="0"/>
                  </a:lnTo>
                  <a:lnTo>
                    <a:pt x="500" y="1"/>
                  </a:lnTo>
                  <a:lnTo>
                    <a:pt x="490" y="2"/>
                  </a:lnTo>
                  <a:lnTo>
                    <a:pt x="482" y="4"/>
                  </a:lnTo>
                  <a:lnTo>
                    <a:pt x="473" y="8"/>
                  </a:lnTo>
                  <a:lnTo>
                    <a:pt x="464" y="12"/>
                  </a:lnTo>
                  <a:lnTo>
                    <a:pt x="456" y="16"/>
                  </a:lnTo>
                  <a:lnTo>
                    <a:pt x="449" y="21"/>
                  </a:lnTo>
                  <a:lnTo>
                    <a:pt x="442" y="28"/>
                  </a:lnTo>
                  <a:lnTo>
                    <a:pt x="435" y="35"/>
                  </a:lnTo>
                  <a:lnTo>
                    <a:pt x="430" y="42"/>
                  </a:lnTo>
                  <a:lnTo>
                    <a:pt x="426" y="50"/>
                  </a:lnTo>
                  <a:lnTo>
                    <a:pt x="421" y="58"/>
                  </a:lnTo>
                  <a:lnTo>
                    <a:pt x="418" y="68"/>
                  </a:lnTo>
                  <a:lnTo>
                    <a:pt x="416" y="76"/>
                  </a:lnTo>
                  <a:lnTo>
                    <a:pt x="415" y="86"/>
                  </a:lnTo>
                  <a:lnTo>
                    <a:pt x="414" y="95"/>
                  </a:lnTo>
                  <a:lnTo>
                    <a:pt x="415" y="95"/>
                  </a:lnTo>
                  <a:lnTo>
                    <a:pt x="414" y="371"/>
                  </a:lnTo>
                  <a:lnTo>
                    <a:pt x="323" y="282"/>
                  </a:lnTo>
                  <a:lnTo>
                    <a:pt x="323" y="282"/>
                  </a:lnTo>
                  <a:lnTo>
                    <a:pt x="315" y="276"/>
                  </a:lnTo>
                  <a:lnTo>
                    <a:pt x="308" y="270"/>
                  </a:lnTo>
                  <a:lnTo>
                    <a:pt x="300" y="266"/>
                  </a:lnTo>
                  <a:lnTo>
                    <a:pt x="292" y="262"/>
                  </a:lnTo>
                  <a:lnTo>
                    <a:pt x="283" y="259"/>
                  </a:lnTo>
                  <a:lnTo>
                    <a:pt x="273" y="256"/>
                  </a:lnTo>
                  <a:lnTo>
                    <a:pt x="265" y="255"/>
                  </a:lnTo>
                  <a:lnTo>
                    <a:pt x="255" y="254"/>
                  </a:lnTo>
                  <a:lnTo>
                    <a:pt x="255" y="254"/>
                  </a:lnTo>
                  <a:lnTo>
                    <a:pt x="246" y="255"/>
                  </a:lnTo>
                  <a:lnTo>
                    <a:pt x="236" y="256"/>
                  </a:lnTo>
                  <a:lnTo>
                    <a:pt x="227" y="259"/>
                  </a:lnTo>
                  <a:lnTo>
                    <a:pt x="219" y="262"/>
                  </a:lnTo>
                  <a:lnTo>
                    <a:pt x="210" y="266"/>
                  </a:lnTo>
                  <a:lnTo>
                    <a:pt x="203" y="270"/>
                  </a:lnTo>
                  <a:lnTo>
                    <a:pt x="195" y="276"/>
                  </a:lnTo>
                  <a:lnTo>
                    <a:pt x="188" y="282"/>
                  </a:lnTo>
                  <a:lnTo>
                    <a:pt x="188" y="282"/>
                  </a:lnTo>
                  <a:lnTo>
                    <a:pt x="181" y="290"/>
                  </a:lnTo>
                  <a:lnTo>
                    <a:pt x="176" y="297"/>
                  </a:lnTo>
                  <a:lnTo>
                    <a:pt x="170" y="305"/>
                  </a:lnTo>
                  <a:lnTo>
                    <a:pt x="167" y="313"/>
                  </a:lnTo>
                  <a:lnTo>
                    <a:pt x="164" y="322"/>
                  </a:lnTo>
                  <a:lnTo>
                    <a:pt x="162" y="332"/>
                  </a:lnTo>
                  <a:lnTo>
                    <a:pt x="160" y="340"/>
                  </a:lnTo>
                  <a:lnTo>
                    <a:pt x="160" y="350"/>
                  </a:lnTo>
                  <a:lnTo>
                    <a:pt x="160" y="350"/>
                  </a:lnTo>
                  <a:lnTo>
                    <a:pt x="160" y="359"/>
                  </a:lnTo>
                  <a:lnTo>
                    <a:pt x="162" y="369"/>
                  </a:lnTo>
                  <a:lnTo>
                    <a:pt x="164" y="378"/>
                  </a:lnTo>
                  <a:lnTo>
                    <a:pt x="167" y="386"/>
                  </a:lnTo>
                  <a:lnTo>
                    <a:pt x="170" y="395"/>
                  </a:lnTo>
                  <a:lnTo>
                    <a:pt x="176" y="402"/>
                  </a:lnTo>
                  <a:lnTo>
                    <a:pt x="181" y="410"/>
                  </a:lnTo>
                  <a:lnTo>
                    <a:pt x="188" y="417"/>
                  </a:lnTo>
                  <a:lnTo>
                    <a:pt x="428" y="665"/>
                  </a:lnTo>
                  <a:close/>
                  <a:moveTo>
                    <a:pt x="233" y="327"/>
                  </a:moveTo>
                  <a:lnTo>
                    <a:pt x="233" y="327"/>
                  </a:lnTo>
                  <a:lnTo>
                    <a:pt x="238" y="324"/>
                  </a:lnTo>
                  <a:lnTo>
                    <a:pt x="243" y="321"/>
                  </a:lnTo>
                  <a:lnTo>
                    <a:pt x="249" y="319"/>
                  </a:lnTo>
                  <a:lnTo>
                    <a:pt x="255" y="319"/>
                  </a:lnTo>
                  <a:lnTo>
                    <a:pt x="255" y="319"/>
                  </a:lnTo>
                  <a:lnTo>
                    <a:pt x="262" y="319"/>
                  </a:lnTo>
                  <a:lnTo>
                    <a:pt x="267" y="321"/>
                  </a:lnTo>
                  <a:lnTo>
                    <a:pt x="272" y="324"/>
                  </a:lnTo>
                  <a:lnTo>
                    <a:pt x="278" y="328"/>
                  </a:lnTo>
                  <a:lnTo>
                    <a:pt x="370" y="416"/>
                  </a:lnTo>
                  <a:lnTo>
                    <a:pt x="370" y="416"/>
                  </a:lnTo>
                  <a:lnTo>
                    <a:pt x="380" y="424"/>
                  </a:lnTo>
                  <a:lnTo>
                    <a:pt x="390" y="430"/>
                  </a:lnTo>
                  <a:lnTo>
                    <a:pt x="402" y="433"/>
                  </a:lnTo>
                  <a:lnTo>
                    <a:pt x="415" y="435"/>
                  </a:lnTo>
                  <a:lnTo>
                    <a:pt x="415" y="435"/>
                  </a:lnTo>
                  <a:lnTo>
                    <a:pt x="427" y="433"/>
                  </a:lnTo>
                  <a:lnTo>
                    <a:pt x="439" y="430"/>
                  </a:lnTo>
                  <a:lnTo>
                    <a:pt x="449" y="424"/>
                  </a:lnTo>
                  <a:lnTo>
                    <a:pt x="459" y="416"/>
                  </a:lnTo>
                  <a:lnTo>
                    <a:pt x="459" y="416"/>
                  </a:lnTo>
                  <a:lnTo>
                    <a:pt x="468" y="407"/>
                  </a:lnTo>
                  <a:lnTo>
                    <a:pt x="473" y="396"/>
                  </a:lnTo>
                  <a:lnTo>
                    <a:pt x="477" y="384"/>
                  </a:lnTo>
                  <a:lnTo>
                    <a:pt x="478" y="371"/>
                  </a:lnTo>
                  <a:lnTo>
                    <a:pt x="478" y="95"/>
                  </a:lnTo>
                  <a:lnTo>
                    <a:pt x="478" y="95"/>
                  </a:lnTo>
                  <a:lnTo>
                    <a:pt x="478" y="90"/>
                  </a:lnTo>
                  <a:lnTo>
                    <a:pt x="480" y="85"/>
                  </a:lnTo>
                  <a:lnTo>
                    <a:pt x="483" y="80"/>
                  </a:lnTo>
                  <a:lnTo>
                    <a:pt x="485" y="76"/>
                  </a:lnTo>
                  <a:lnTo>
                    <a:pt x="488" y="73"/>
                  </a:lnTo>
                  <a:lnTo>
                    <a:pt x="492" y="70"/>
                  </a:lnTo>
                  <a:lnTo>
                    <a:pt x="498" y="67"/>
                  </a:lnTo>
                  <a:lnTo>
                    <a:pt x="502" y="65"/>
                  </a:lnTo>
                  <a:lnTo>
                    <a:pt x="502" y="65"/>
                  </a:lnTo>
                  <a:lnTo>
                    <a:pt x="506" y="64"/>
                  </a:lnTo>
                  <a:lnTo>
                    <a:pt x="509" y="63"/>
                  </a:lnTo>
                  <a:lnTo>
                    <a:pt x="509" y="63"/>
                  </a:lnTo>
                  <a:lnTo>
                    <a:pt x="512" y="64"/>
                  </a:lnTo>
                  <a:lnTo>
                    <a:pt x="512" y="64"/>
                  </a:lnTo>
                  <a:lnTo>
                    <a:pt x="518" y="65"/>
                  </a:lnTo>
                  <a:lnTo>
                    <a:pt x="523" y="68"/>
                  </a:lnTo>
                  <a:lnTo>
                    <a:pt x="529" y="71"/>
                  </a:lnTo>
                  <a:lnTo>
                    <a:pt x="533" y="74"/>
                  </a:lnTo>
                  <a:lnTo>
                    <a:pt x="536" y="78"/>
                  </a:lnTo>
                  <a:lnTo>
                    <a:pt x="538" y="84"/>
                  </a:lnTo>
                  <a:lnTo>
                    <a:pt x="541" y="89"/>
                  </a:lnTo>
                  <a:lnTo>
                    <a:pt x="541" y="95"/>
                  </a:lnTo>
                  <a:lnTo>
                    <a:pt x="541" y="371"/>
                  </a:lnTo>
                  <a:lnTo>
                    <a:pt x="541" y="371"/>
                  </a:lnTo>
                  <a:lnTo>
                    <a:pt x="543" y="384"/>
                  </a:lnTo>
                  <a:lnTo>
                    <a:pt x="546" y="396"/>
                  </a:lnTo>
                  <a:lnTo>
                    <a:pt x="551" y="407"/>
                  </a:lnTo>
                  <a:lnTo>
                    <a:pt x="560" y="416"/>
                  </a:lnTo>
                  <a:lnTo>
                    <a:pt x="560" y="416"/>
                  </a:lnTo>
                  <a:lnTo>
                    <a:pt x="570" y="424"/>
                  </a:lnTo>
                  <a:lnTo>
                    <a:pt x="580" y="430"/>
                  </a:lnTo>
                  <a:lnTo>
                    <a:pt x="592" y="433"/>
                  </a:lnTo>
                  <a:lnTo>
                    <a:pt x="605" y="435"/>
                  </a:lnTo>
                  <a:lnTo>
                    <a:pt x="605" y="435"/>
                  </a:lnTo>
                  <a:lnTo>
                    <a:pt x="617" y="433"/>
                  </a:lnTo>
                  <a:lnTo>
                    <a:pt x="629" y="430"/>
                  </a:lnTo>
                  <a:lnTo>
                    <a:pt x="639" y="425"/>
                  </a:lnTo>
                  <a:lnTo>
                    <a:pt x="649" y="416"/>
                  </a:lnTo>
                  <a:lnTo>
                    <a:pt x="741" y="327"/>
                  </a:lnTo>
                  <a:lnTo>
                    <a:pt x="741" y="327"/>
                  </a:lnTo>
                  <a:lnTo>
                    <a:pt x="747" y="324"/>
                  </a:lnTo>
                  <a:lnTo>
                    <a:pt x="752" y="321"/>
                  </a:lnTo>
                  <a:lnTo>
                    <a:pt x="757" y="319"/>
                  </a:lnTo>
                  <a:lnTo>
                    <a:pt x="764" y="319"/>
                  </a:lnTo>
                  <a:lnTo>
                    <a:pt x="764" y="319"/>
                  </a:lnTo>
                  <a:lnTo>
                    <a:pt x="770" y="319"/>
                  </a:lnTo>
                  <a:lnTo>
                    <a:pt x="777" y="321"/>
                  </a:lnTo>
                  <a:lnTo>
                    <a:pt x="782" y="324"/>
                  </a:lnTo>
                  <a:lnTo>
                    <a:pt x="786" y="327"/>
                  </a:lnTo>
                  <a:lnTo>
                    <a:pt x="786" y="327"/>
                  </a:lnTo>
                  <a:lnTo>
                    <a:pt x="791" y="333"/>
                  </a:lnTo>
                  <a:lnTo>
                    <a:pt x="794" y="338"/>
                  </a:lnTo>
                  <a:lnTo>
                    <a:pt x="795" y="343"/>
                  </a:lnTo>
                  <a:lnTo>
                    <a:pt x="796" y="350"/>
                  </a:lnTo>
                  <a:lnTo>
                    <a:pt x="795" y="356"/>
                  </a:lnTo>
                  <a:lnTo>
                    <a:pt x="793" y="363"/>
                  </a:lnTo>
                  <a:lnTo>
                    <a:pt x="791" y="368"/>
                  </a:lnTo>
                  <a:lnTo>
                    <a:pt x="786" y="373"/>
                  </a:lnTo>
                  <a:lnTo>
                    <a:pt x="546" y="621"/>
                  </a:lnTo>
                  <a:lnTo>
                    <a:pt x="546" y="621"/>
                  </a:lnTo>
                  <a:lnTo>
                    <a:pt x="544" y="623"/>
                  </a:lnTo>
                  <a:lnTo>
                    <a:pt x="544" y="623"/>
                  </a:lnTo>
                  <a:lnTo>
                    <a:pt x="536" y="629"/>
                  </a:lnTo>
                  <a:lnTo>
                    <a:pt x="528" y="633"/>
                  </a:lnTo>
                  <a:lnTo>
                    <a:pt x="519" y="635"/>
                  </a:lnTo>
                  <a:lnTo>
                    <a:pt x="509" y="636"/>
                  </a:lnTo>
                  <a:lnTo>
                    <a:pt x="509" y="636"/>
                  </a:lnTo>
                  <a:lnTo>
                    <a:pt x="500" y="635"/>
                  </a:lnTo>
                  <a:lnTo>
                    <a:pt x="490" y="632"/>
                  </a:lnTo>
                  <a:lnTo>
                    <a:pt x="480" y="628"/>
                  </a:lnTo>
                  <a:lnTo>
                    <a:pt x="473" y="621"/>
                  </a:lnTo>
                  <a:lnTo>
                    <a:pt x="233" y="372"/>
                  </a:lnTo>
                  <a:lnTo>
                    <a:pt x="233" y="372"/>
                  </a:lnTo>
                  <a:lnTo>
                    <a:pt x="228" y="368"/>
                  </a:lnTo>
                  <a:lnTo>
                    <a:pt x="226" y="363"/>
                  </a:lnTo>
                  <a:lnTo>
                    <a:pt x="224" y="356"/>
                  </a:lnTo>
                  <a:lnTo>
                    <a:pt x="224" y="350"/>
                  </a:lnTo>
                  <a:lnTo>
                    <a:pt x="224" y="344"/>
                  </a:lnTo>
                  <a:lnTo>
                    <a:pt x="226" y="338"/>
                  </a:lnTo>
                  <a:lnTo>
                    <a:pt x="228" y="333"/>
                  </a:lnTo>
                  <a:lnTo>
                    <a:pt x="233" y="327"/>
                  </a:lnTo>
                  <a:lnTo>
                    <a:pt x="233" y="32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27" name="组合 26"/>
          <p:cNvGrpSpPr/>
          <p:nvPr/>
        </p:nvGrpSpPr>
        <p:grpSpPr>
          <a:xfrm>
            <a:off x="4176441" y="3091488"/>
            <a:ext cx="816000" cy="816000"/>
            <a:chOff x="4176441" y="2911012"/>
            <a:chExt cx="816000" cy="816000"/>
          </a:xfrm>
          <a:solidFill>
            <a:schemeClr val="accent1">
              <a:lumMod val="75000"/>
            </a:schemeClr>
          </a:solidFill>
        </p:grpSpPr>
        <p:sp>
          <p:nvSpPr>
            <p:cNvPr id="28" name="椭圆 27"/>
            <p:cNvSpPr/>
            <p:nvPr/>
          </p:nvSpPr>
          <p:spPr>
            <a:xfrm>
              <a:off x="4176441" y="2911012"/>
              <a:ext cx="816000" cy="816000"/>
            </a:xfrm>
            <a:prstGeom prst="ellipse">
              <a:avLst/>
            </a:prstGeom>
            <a:solidFill>
              <a:srgbClr val="D22226"/>
            </a:solid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29" name="Freeform 115"/>
            <p:cNvSpPr>
              <a:spLocks noEditPoints="1"/>
            </p:cNvSpPr>
            <p:nvPr/>
          </p:nvSpPr>
          <p:spPr bwMode="auto">
            <a:xfrm>
              <a:off x="4422516" y="3157881"/>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sp>
        <p:nvSpPr>
          <p:cNvPr id="45" name="六边形 44"/>
          <p:cNvSpPr>
            <a:spLocks noChangeAspect="1"/>
          </p:cNvSpPr>
          <p:nvPr/>
        </p:nvSpPr>
        <p:spPr>
          <a:xfrm rot="10800000" flipH="1">
            <a:off x="5443718" y="3467098"/>
            <a:ext cx="1149510" cy="990600"/>
          </a:xfrm>
          <a:prstGeom prst="hexagon">
            <a:avLst>
              <a:gd name="adj" fmla="val 28557"/>
              <a:gd name="vf" fmla="val 115470"/>
            </a:avLst>
          </a:prstGeom>
          <a:solidFill>
            <a:srgbClr val="D222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750"/>
                                        <p:tgtEl>
                                          <p:spTgt spid="3"/>
                                        </p:tgtEl>
                                      </p:cBhvr>
                                    </p:animEffect>
                                  </p:childTnLst>
                                </p:cTn>
                              </p:par>
                              <p:par>
                                <p:cTn id="8" presetID="53" presetClass="entr" presetSubtype="16" fill="hold" nodeType="withEffect">
                                  <p:stCondLst>
                                    <p:cond delay="25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53" presetClass="entr" presetSubtype="16"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nodeType="withEffect">
                                  <p:stCondLst>
                                    <p:cond delay="75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par>
                                <p:cTn id="23" presetID="53" presetClass="entr" presetSubtype="16" fill="hold" nodeType="withEffect">
                                  <p:stCondLst>
                                    <p:cond delay="100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par>
                                <p:cTn id="28" presetID="53" presetClass="entr" presetSubtype="16" fill="hold" nodeType="withEffect">
                                  <p:stCondLst>
                                    <p:cond delay="125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childTnLst>
                          </p:cTn>
                        </p:par>
                        <p:par>
                          <p:cTn id="33" fill="hold">
                            <p:stCondLst>
                              <p:cond delay="175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par>
                          <p:cTn id="49" fill="hold">
                            <p:stCondLst>
                              <p:cond delay="3250"/>
                            </p:stCondLst>
                            <p:childTnLst>
                              <p:par>
                                <p:cTn id="50" presetID="3" presetClass="entr" presetSubtype="10"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linds(horizontal)">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4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10" y="2239010"/>
            <a:ext cx="12231370" cy="2379980"/>
          </a:xfrm>
          <a:prstGeom prst="rect">
            <a:avLst/>
          </a:prstGeom>
          <a:solidFill>
            <a:srgbClr val="3131DB"/>
          </a:solidFill>
          <a:ln w="9525">
            <a:noFill/>
            <a:miter lim="800000"/>
            <a:headEnd/>
            <a:tailEnd/>
          </a:ln>
          <a:effectLst/>
        </p:spPr>
      </p:pic>
      <p:sp>
        <p:nvSpPr>
          <p:cNvPr id="6" name="平行四边形 5"/>
          <p:cNvSpPr/>
          <p:nvPr/>
        </p:nvSpPr>
        <p:spPr>
          <a:xfrm>
            <a:off x="911424" y="1700808"/>
            <a:ext cx="4032448" cy="3456384"/>
          </a:xfrm>
          <a:prstGeom prst="parallelogram">
            <a:avLst>
              <a:gd name="adj" fmla="val 2952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p:cNvSpPr txBox="1"/>
          <p:nvPr/>
        </p:nvSpPr>
        <p:spPr>
          <a:xfrm>
            <a:off x="2018745" y="2544142"/>
            <a:ext cx="1817805" cy="1769715"/>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500" b="1" i="0" u="none" strike="noStrike" kern="1200" cap="none" spc="0" normalizeH="0" baseline="0" noProof="0" dirty="0">
                <a:ln>
                  <a:noFill/>
                </a:ln>
                <a:solidFill>
                  <a:prstClr val="white"/>
                </a:solidFill>
                <a:effectLst/>
                <a:uLnTx/>
                <a:uFillTx/>
                <a:cs typeface="+mn-ea"/>
                <a:sym typeface="+mn-lt"/>
              </a:rPr>
              <a:t>03</a:t>
            </a:r>
            <a:endParaRPr kumimoji="0" lang="zh-CN" altLang="en-US" sz="11500" b="1" i="0" u="none" strike="noStrike" kern="1200" cap="none" spc="0" normalizeH="0" baseline="0" noProof="0" dirty="0">
              <a:ln>
                <a:noFill/>
              </a:ln>
              <a:solidFill>
                <a:prstClr val="white"/>
              </a:solidFill>
              <a:effectLst/>
              <a:uLnTx/>
              <a:uFillTx/>
              <a:cs typeface="+mn-ea"/>
              <a:sym typeface="+mn-lt"/>
            </a:endParaRPr>
          </a:p>
        </p:txBody>
      </p:sp>
      <p:sp>
        <p:nvSpPr>
          <p:cNvPr id="10" name="文本框 25"/>
          <p:cNvSpPr txBox="1"/>
          <p:nvPr/>
        </p:nvSpPr>
        <p:spPr>
          <a:xfrm>
            <a:off x="4655840" y="2708920"/>
            <a:ext cx="3888432"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800" b="0" i="0" u="none" strike="noStrike" kern="1200" cap="none" spc="0" normalizeH="0" baseline="0" noProof="0" dirty="0">
                <a:ln>
                  <a:noFill/>
                </a:ln>
                <a:solidFill>
                  <a:prstClr val="white"/>
                </a:solidFill>
                <a:effectLst/>
                <a:uLnTx/>
                <a:uFillTx/>
                <a:cs typeface="+mn-ea"/>
                <a:sym typeface="+mn-lt"/>
              </a:rPr>
              <a:t>工作体会</a:t>
            </a:r>
          </a:p>
        </p:txBody>
      </p:sp>
      <p:sp>
        <p:nvSpPr>
          <p:cNvPr id="13" name="文本框 12"/>
          <p:cNvSpPr txBox="1"/>
          <p:nvPr/>
        </p:nvSpPr>
        <p:spPr>
          <a:xfrm>
            <a:off x="5370403" y="3631482"/>
            <a:ext cx="5261056" cy="276999"/>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cs typeface="+mn-ea"/>
                <a:sym typeface="+mn-lt"/>
              </a:rPr>
              <a:t>工作心得   对企业文化的理解   对部门的建议与意见</a:t>
            </a:r>
          </a:p>
        </p:txBody>
      </p:sp>
    </p:spTree>
    <p:extLst>
      <p:ext uri="{BB962C8B-B14F-4D97-AF65-F5344CB8AC3E}">
        <p14:creationId xmlns:p14="http://schemas.microsoft.com/office/powerpoint/2010/main" val="905827680"/>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p:tgtEl>
                                          <p:spTgt spid="13"/>
                                        </p:tgtEl>
                                        <p:attrNameLst>
                                          <p:attrName>ppt_y</p:attrName>
                                        </p:attrNameLst>
                                      </p:cBhvr>
                                      <p:tavLst>
                                        <p:tav tm="0">
                                          <p:val>
                                            <p:strVal val="#ppt_y+#ppt_h*1.125000"/>
                                          </p:val>
                                        </p:tav>
                                        <p:tav tm="100000">
                                          <p:val>
                                            <p:strVal val="#ppt_y"/>
                                          </p:val>
                                        </p:tav>
                                      </p:tavLst>
                                    </p:anim>
                                    <p:animEffect transition="in" filter="wipe(up)">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1818005" cy="504190"/>
          </a:xfrm>
        </p:spPr>
        <p:txBody>
          <a:bodyPr/>
          <a:lstStyle/>
          <a:p>
            <a:r>
              <a:rPr lang="zh-CN" altLang="en-US" sz="2800" dirty="0">
                <a:latin typeface="+mn-lt"/>
                <a:ea typeface="+mn-ea"/>
                <a:cs typeface="+mn-ea"/>
                <a:sym typeface="+mn-lt"/>
              </a:rPr>
              <a:t>工作心得</a:t>
            </a:r>
          </a:p>
        </p:txBody>
      </p:sp>
      <p:grpSp>
        <p:nvGrpSpPr>
          <p:cNvPr id="42" name="组合 41">
            <a:extLst>
              <a:ext uri="{FF2B5EF4-FFF2-40B4-BE49-F238E27FC236}">
                <a16:creationId xmlns="" xmlns:a16="http://schemas.microsoft.com/office/drawing/2014/main" id="{2C67D75A-2A1B-4870-A525-7B9B5E0E413A}"/>
              </a:ext>
            </a:extLst>
          </p:cNvPr>
          <p:cNvGrpSpPr/>
          <p:nvPr/>
        </p:nvGrpSpPr>
        <p:grpSpPr>
          <a:xfrm>
            <a:off x="1706687" y="2061912"/>
            <a:ext cx="4217953" cy="3743352"/>
            <a:chOff x="1706687" y="2061912"/>
            <a:chExt cx="4217953" cy="3743352"/>
          </a:xfrm>
        </p:grpSpPr>
        <p:sp>
          <p:nvSpPr>
            <p:cNvPr id="43" name="矩形 42">
              <a:extLst>
                <a:ext uri="{FF2B5EF4-FFF2-40B4-BE49-F238E27FC236}">
                  <a16:creationId xmlns="" xmlns:a16="http://schemas.microsoft.com/office/drawing/2014/main" id="{83E53A04-A6B4-4FB3-8131-752920A9FCC2}"/>
                </a:ext>
              </a:extLst>
            </p:cNvPr>
            <p:cNvSpPr/>
            <p:nvPr/>
          </p:nvSpPr>
          <p:spPr bwMode="auto">
            <a:xfrm>
              <a:off x="1706687" y="2190078"/>
              <a:ext cx="4217953" cy="3615186"/>
            </a:xfrm>
            <a:prstGeom prst="rect">
              <a:avLst/>
            </a:prstGeom>
            <a:solidFill>
              <a:srgbClr val="FFFFFF">
                <a:lumMod val="95000"/>
              </a:srgbClr>
            </a:solidFill>
            <a:ln>
              <a:solidFill>
                <a:srgbClr val="FFFFFF">
                  <a:lumMod val="85000"/>
                </a:srgbClr>
              </a:solid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44" name="Freeform 6">
              <a:extLst>
                <a:ext uri="{FF2B5EF4-FFF2-40B4-BE49-F238E27FC236}">
                  <a16:creationId xmlns="" xmlns:a16="http://schemas.microsoft.com/office/drawing/2014/main" id="{80CD80B7-A059-4906-BF63-EB4714970EFA}"/>
                </a:ext>
              </a:extLst>
            </p:cNvPr>
            <p:cNvSpPr/>
            <p:nvPr/>
          </p:nvSpPr>
          <p:spPr bwMode="auto">
            <a:xfrm>
              <a:off x="1965587"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FFFFFF"/>
                </a:solidFill>
                <a:effectLst/>
                <a:uLnTx/>
                <a:uFillTx/>
                <a:cs typeface="+mn-ea"/>
                <a:sym typeface="+mn-lt"/>
              </a:endParaRPr>
            </a:p>
          </p:txBody>
        </p:sp>
        <p:sp>
          <p:nvSpPr>
            <p:cNvPr id="45" name="Freeform 7">
              <a:extLst>
                <a:ext uri="{FF2B5EF4-FFF2-40B4-BE49-F238E27FC236}">
                  <a16:creationId xmlns="" xmlns:a16="http://schemas.microsoft.com/office/drawing/2014/main" id="{47558333-A37F-4A7C-B2BD-5DD7052C6438}"/>
                </a:ext>
              </a:extLst>
            </p:cNvPr>
            <p:cNvSpPr/>
            <p:nvPr/>
          </p:nvSpPr>
          <p:spPr bwMode="auto">
            <a:xfrm>
              <a:off x="2203505"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54A0D8"/>
                </a:solidFill>
                <a:effectLst/>
                <a:uLnTx/>
                <a:uFillTx/>
                <a:cs typeface="+mn-ea"/>
                <a:sym typeface="+mn-lt"/>
              </a:endParaRPr>
            </a:p>
          </p:txBody>
        </p:sp>
        <p:sp>
          <p:nvSpPr>
            <p:cNvPr id="46" name="矩形 45">
              <a:extLst>
                <a:ext uri="{FF2B5EF4-FFF2-40B4-BE49-F238E27FC236}">
                  <a16:creationId xmlns="" xmlns:a16="http://schemas.microsoft.com/office/drawing/2014/main" id="{E6BD127A-1E98-43BD-B3C2-A87ABC3C5851}"/>
                </a:ext>
              </a:extLst>
            </p:cNvPr>
            <p:cNvSpPr/>
            <p:nvPr/>
          </p:nvSpPr>
          <p:spPr>
            <a:xfrm>
              <a:off x="2929019" y="2219842"/>
              <a:ext cx="1608133" cy="369332"/>
            </a:xfrm>
            <a:prstGeom prst="rect">
              <a:avLst/>
            </a:prstGeom>
          </p:spPr>
          <p:txBody>
            <a:bodyPr wrap="non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zh-CN" altLang="en-US" b="1" kern="0" dirty="0">
                  <a:solidFill>
                    <a:srgbClr val="FFFFFF"/>
                  </a:solidFill>
                  <a:cs typeface="+mn-ea"/>
                  <a:sym typeface="+mn-lt"/>
                </a:rPr>
                <a:t>添加标题文本</a:t>
              </a:r>
              <a:endParaRPr kumimoji="0" lang="zh-CN" altLang="en-US" b="1" i="0" u="none" strike="noStrike" kern="0" cap="none" spc="0" normalizeH="0" baseline="0" noProof="0" dirty="0">
                <a:ln>
                  <a:noFill/>
                </a:ln>
                <a:solidFill>
                  <a:srgbClr val="FFFFFF"/>
                </a:solidFill>
                <a:effectLst/>
                <a:uLnTx/>
                <a:uFillTx/>
                <a:cs typeface="+mn-ea"/>
                <a:sym typeface="+mn-lt"/>
              </a:endParaRPr>
            </a:p>
          </p:txBody>
        </p:sp>
        <p:sp>
          <p:nvSpPr>
            <p:cNvPr id="47" name="TextBox 10">
              <a:extLst>
                <a:ext uri="{FF2B5EF4-FFF2-40B4-BE49-F238E27FC236}">
                  <a16:creationId xmlns="" xmlns:a16="http://schemas.microsoft.com/office/drawing/2014/main" id="{2A2D9208-DD0F-423A-B45F-9B334B6A63F4}"/>
                </a:ext>
              </a:extLst>
            </p:cNvPr>
            <p:cNvSpPr txBox="1"/>
            <p:nvPr/>
          </p:nvSpPr>
          <p:spPr>
            <a:xfrm>
              <a:off x="1994846" y="2970046"/>
              <a:ext cx="3691991" cy="2308324"/>
            </a:xfrm>
            <a:prstGeom prst="rect">
              <a:avLst/>
            </a:prstGeom>
            <a:noFill/>
          </p:spPr>
          <p:txBody>
            <a:bodyPr wrap="square" rtlCol="0">
              <a:spAutoFit/>
            </a:bodyPr>
            <a:lstStyle/>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1200" b="1" i="0" u="none" strike="noStrike" kern="0" cap="none" spc="0" normalizeH="0" baseline="0" noProof="0" dirty="0">
                  <a:ln>
                    <a:noFill/>
                  </a:ln>
                  <a:solidFill>
                    <a:srgbClr val="4D4D4D"/>
                  </a:solidFill>
                  <a:effectLst/>
                  <a:uLnTx/>
                  <a:uFillTx/>
                  <a:cs typeface="+mn-ea"/>
                  <a:sym typeface="+mn-lt"/>
                </a:rPr>
                <a:t>成绩一</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1200" b="1" i="0" u="none" strike="noStrike" kern="0" cap="none" spc="0" normalizeH="0" baseline="0" noProof="0" dirty="0">
                  <a:ln>
                    <a:noFill/>
                  </a:ln>
                  <a:solidFill>
                    <a:srgbClr val="4D4D4D"/>
                  </a:solidFill>
                  <a:effectLst/>
                  <a:uLnTx/>
                  <a:uFillTx/>
                  <a:cs typeface="+mn-ea"/>
                  <a:sym typeface="+mn-lt"/>
                </a:rPr>
                <a:t>成绩二</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1200" b="1" i="0" u="none" strike="noStrike" kern="0" cap="none" spc="0" normalizeH="0" baseline="0" noProof="0" dirty="0">
                  <a:ln>
                    <a:noFill/>
                  </a:ln>
                  <a:solidFill>
                    <a:srgbClr val="4D4D4D"/>
                  </a:solidFill>
                  <a:effectLst/>
                  <a:uLnTx/>
                  <a:uFillTx/>
                  <a:cs typeface="+mn-ea"/>
                  <a:sym typeface="+mn-lt"/>
                </a:rPr>
                <a:t>成绩三</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p>
          </p:txBody>
        </p:sp>
      </p:grpSp>
      <p:grpSp>
        <p:nvGrpSpPr>
          <p:cNvPr id="48" name="组合 47">
            <a:extLst>
              <a:ext uri="{FF2B5EF4-FFF2-40B4-BE49-F238E27FC236}">
                <a16:creationId xmlns="" xmlns:a16="http://schemas.microsoft.com/office/drawing/2014/main" id="{5C50EA66-F9AA-42B2-80D2-2FE53B3E374B}"/>
              </a:ext>
            </a:extLst>
          </p:cNvPr>
          <p:cNvGrpSpPr/>
          <p:nvPr/>
        </p:nvGrpSpPr>
        <p:grpSpPr>
          <a:xfrm>
            <a:off x="6216660" y="2061912"/>
            <a:ext cx="4217953" cy="3743352"/>
            <a:chOff x="6216660" y="2061912"/>
            <a:chExt cx="4217953" cy="3743352"/>
          </a:xfrm>
        </p:grpSpPr>
        <p:sp>
          <p:nvSpPr>
            <p:cNvPr id="49" name="矩形 48">
              <a:extLst>
                <a:ext uri="{FF2B5EF4-FFF2-40B4-BE49-F238E27FC236}">
                  <a16:creationId xmlns="" xmlns:a16="http://schemas.microsoft.com/office/drawing/2014/main" id="{D2E8B52D-A8B5-4556-B978-6250BEA1434A}"/>
                </a:ext>
              </a:extLst>
            </p:cNvPr>
            <p:cNvSpPr/>
            <p:nvPr/>
          </p:nvSpPr>
          <p:spPr bwMode="auto">
            <a:xfrm>
              <a:off x="6216660" y="2190078"/>
              <a:ext cx="4217953" cy="3615186"/>
            </a:xfrm>
            <a:prstGeom prst="rect">
              <a:avLst/>
            </a:prstGeom>
            <a:solidFill>
              <a:srgbClr val="FFFFFF">
                <a:lumMod val="95000"/>
              </a:srgbClr>
            </a:solidFill>
            <a:ln>
              <a:solidFill>
                <a:srgbClr val="FFFFFF">
                  <a:lumMod val="85000"/>
                </a:srgbClr>
              </a:solid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50" name="Freeform 6">
              <a:extLst>
                <a:ext uri="{FF2B5EF4-FFF2-40B4-BE49-F238E27FC236}">
                  <a16:creationId xmlns="" xmlns:a16="http://schemas.microsoft.com/office/drawing/2014/main" id="{09F21A1B-CE17-4862-87C9-85E1D75CF403}"/>
                </a:ext>
              </a:extLst>
            </p:cNvPr>
            <p:cNvSpPr/>
            <p:nvPr/>
          </p:nvSpPr>
          <p:spPr bwMode="auto">
            <a:xfrm>
              <a:off x="6546985"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FFFFFF"/>
                </a:solidFill>
                <a:effectLst/>
                <a:uLnTx/>
                <a:uFillTx/>
                <a:cs typeface="+mn-ea"/>
                <a:sym typeface="+mn-lt"/>
              </a:endParaRPr>
            </a:p>
          </p:txBody>
        </p:sp>
        <p:sp>
          <p:nvSpPr>
            <p:cNvPr id="51" name="Freeform 7">
              <a:extLst>
                <a:ext uri="{FF2B5EF4-FFF2-40B4-BE49-F238E27FC236}">
                  <a16:creationId xmlns="" xmlns:a16="http://schemas.microsoft.com/office/drawing/2014/main" id="{65234264-F916-467F-90FA-6723620E67C5}"/>
                </a:ext>
              </a:extLst>
            </p:cNvPr>
            <p:cNvSpPr/>
            <p:nvPr/>
          </p:nvSpPr>
          <p:spPr bwMode="auto">
            <a:xfrm>
              <a:off x="6784903"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a:ln>
                  <a:noFill/>
                </a:ln>
                <a:solidFill>
                  <a:srgbClr val="54A0D8"/>
                </a:solidFill>
                <a:effectLst/>
                <a:uLnTx/>
                <a:uFillTx/>
                <a:cs typeface="+mn-ea"/>
                <a:sym typeface="+mn-lt"/>
              </a:endParaRPr>
            </a:p>
          </p:txBody>
        </p:sp>
        <p:sp>
          <p:nvSpPr>
            <p:cNvPr id="52" name="矩形 51">
              <a:extLst>
                <a:ext uri="{FF2B5EF4-FFF2-40B4-BE49-F238E27FC236}">
                  <a16:creationId xmlns="" xmlns:a16="http://schemas.microsoft.com/office/drawing/2014/main" id="{ED127926-ECB8-4090-9261-C537A7B13A88}"/>
                </a:ext>
              </a:extLst>
            </p:cNvPr>
            <p:cNvSpPr/>
            <p:nvPr/>
          </p:nvSpPr>
          <p:spPr>
            <a:xfrm>
              <a:off x="7321027" y="2215327"/>
              <a:ext cx="2092844" cy="369332"/>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zh-CN" altLang="en-US" b="1" kern="0" dirty="0">
                  <a:solidFill>
                    <a:srgbClr val="FFFFFF"/>
                  </a:solidFill>
                  <a:cs typeface="+mn-ea"/>
                  <a:sym typeface="+mn-lt"/>
                </a:rPr>
                <a:t>添加标题文本</a:t>
              </a:r>
              <a:endParaRPr kumimoji="0" lang="zh-CN" altLang="en-US" b="1" i="0" u="none" strike="noStrike" kern="0" cap="none" spc="0" normalizeH="0" baseline="0" noProof="0" dirty="0">
                <a:ln>
                  <a:noFill/>
                </a:ln>
                <a:solidFill>
                  <a:srgbClr val="FFFFFF"/>
                </a:solidFill>
                <a:effectLst/>
                <a:uLnTx/>
                <a:uFillTx/>
                <a:cs typeface="+mn-ea"/>
                <a:sym typeface="+mn-lt"/>
              </a:endParaRPr>
            </a:p>
          </p:txBody>
        </p:sp>
        <p:sp>
          <p:nvSpPr>
            <p:cNvPr id="53" name="TextBox 15">
              <a:extLst>
                <a:ext uri="{FF2B5EF4-FFF2-40B4-BE49-F238E27FC236}">
                  <a16:creationId xmlns="" xmlns:a16="http://schemas.microsoft.com/office/drawing/2014/main" id="{E2E0438C-9BB0-42EB-A1C5-7FDF3614A38D}"/>
                </a:ext>
              </a:extLst>
            </p:cNvPr>
            <p:cNvSpPr txBox="1"/>
            <p:nvPr/>
          </p:nvSpPr>
          <p:spPr>
            <a:xfrm>
              <a:off x="6546985" y="2970046"/>
              <a:ext cx="3650169" cy="2308324"/>
            </a:xfrm>
            <a:prstGeom prst="rect">
              <a:avLst/>
            </a:prstGeom>
            <a:noFill/>
          </p:spPr>
          <p:txBody>
            <a:bodyPr wrap="square" rtlCol="0">
              <a:spAutoFit/>
            </a:bodyPr>
            <a:lstStyle/>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1200" b="1" i="0" u="none" strike="noStrike" kern="0" cap="none" spc="0" normalizeH="0" baseline="0" noProof="0" dirty="0">
                  <a:ln>
                    <a:noFill/>
                  </a:ln>
                  <a:solidFill>
                    <a:srgbClr val="4D4D4D"/>
                  </a:solidFill>
                  <a:effectLst/>
                  <a:uLnTx/>
                  <a:uFillTx/>
                  <a:cs typeface="+mn-ea"/>
                  <a:sym typeface="+mn-lt"/>
                </a:rPr>
                <a:t>不足一</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zh-CN" altLang="en-US"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1200" b="1" i="0" u="none" strike="noStrike" kern="0" cap="none" spc="0" normalizeH="0" baseline="0" noProof="0" dirty="0">
                  <a:ln>
                    <a:noFill/>
                  </a:ln>
                  <a:solidFill>
                    <a:srgbClr val="4D4D4D"/>
                  </a:solidFill>
                  <a:effectLst/>
                  <a:uLnTx/>
                  <a:uFillTx/>
                  <a:cs typeface="+mn-ea"/>
                  <a:sym typeface="+mn-lt"/>
                </a:rPr>
                <a:t>不足二</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1200" b="1" i="0" u="none" strike="noStrike" kern="0" cap="none" spc="0" normalizeH="0" baseline="0" noProof="0" dirty="0">
                  <a:ln>
                    <a:noFill/>
                  </a:ln>
                  <a:solidFill>
                    <a:srgbClr val="4D4D4D"/>
                  </a:solidFill>
                  <a:effectLst/>
                  <a:uLnTx/>
                  <a:uFillTx/>
                  <a:cs typeface="+mn-ea"/>
                  <a:sym typeface="+mn-lt"/>
                </a:rPr>
                <a:t>不足三</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p>
          </p:txBody>
        </p:sp>
      </p:grpSp>
      <p:grpSp>
        <p:nvGrpSpPr>
          <p:cNvPr id="54" name="组合 53">
            <a:extLst>
              <a:ext uri="{FF2B5EF4-FFF2-40B4-BE49-F238E27FC236}">
                <a16:creationId xmlns="" xmlns:a16="http://schemas.microsoft.com/office/drawing/2014/main" id="{0A10B8D6-DCB7-4513-964E-376A1C5D7E61}"/>
              </a:ext>
            </a:extLst>
          </p:cNvPr>
          <p:cNvGrpSpPr/>
          <p:nvPr/>
        </p:nvGrpSpPr>
        <p:grpSpPr>
          <a:xfrm>
            <a:off x="274320" y="152400"/>
            <a:ext cx="563880" cy="635000"/>
            <a:chOff x="432" y="240"/>
            <a:chExt cx="888" cy="1000"/>
          </a:xfrm>
        </p:grpSpPr>
        <p:sp>
          <p:nvSpPr>
            <p:cNvPr id="55" name="矩形 1">
              <a:extLst>
                <a:ext uri="{FF2B5EF4-FFF2-40B4-BE49-F238E27FC236}">
                  <a16:creationId xmlns="" xmlns:a16="http://schemas.microsoft.com/office/drawing/2014/main" id="{AFFF2BD5-B2C7-4C90-BFD1-84C0E67A5800}"/>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6" name="矩形 3">
              <a:extLst>
                <a:ext uri="{FF2B5EF4-FFF2-40B4-BE49-F238E27FC236}">
                  <a16:creationId xmlns="" xmlns:a16="http://schemas.microsoft.com/office/drawing/2014/main" id="{5F86C8C6-6628-447E-83E1-C33C6553A82C}"/>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ppt_x"/>
                                          </p:val>
                                        </p:tav>
                                        <p:tav tm="100000">
                                          <p:val>
                                            <p:strVal val="#ppt_x"/>
                                          </p:val>
                                        </p:tav>
                                      </p:tavLst>
                                    </p:anim>
                                    <p:anim calcmode="lin" valueType="num">
                                      <p:cBhvr additive="base">
                                        <p:cTn id="1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3148438" cy="504190"/>
          </a:xfrm>
        </p:spPr>
        <p:txBody>
          <a:bodyPr/>
          <a:lstStyle/>
          <a:p>
            <a:r>
              <a:rPr lang="zh-CN" altLang="en-US" sz="2800" dirty="0">
                <a:latin typeface="+mn-lt"/>
                <a:ea typeface="+mn-ea"/>
                <a:cs typeface="+mn-ea"/>
                <a:sym typeface="+mn-lt"/>
              </a:rPr>
              <a:t>对企业文化的理解</a:t>
            </a:r>
          </a:p>
        </p:txBody>
      </p:sp>
      <p:cxnSp>
        <p:nvCxnSpPr>
          <p:cNvPr id="17" name="Straight Connector 23">
            <a:extLst>
              <a:ext uri="{FF2B5EF4-FFF2-40B4-BE49-F238E27FC236}">
                <a16:creationId xmlns="" xmlns:a16="http://schemas.microsoft.com/office/drawing/2014/main" id="{F6A723FC-7AE6-4353-ABB4-9F6810389B21}"/>
              </a:ext>
            </a:extLst>
          </p:cNvPr>
          <p:cNvCxnSpPr/>
          <p:nvPr/>
        </p:nvCxnSpPr>
        <p:spPr bwMode="auto">
          <a:xfrm>
            <a:off x="4334311" y="1677893"/>
            <a:ext cx="0" cy="3996691"/>
          </a:xfrm>
          <a:prstGeom prst="line">
            <a:avLst/>
          </a:prstGeom>
          <a:noFill/>
          <a:ln w="12700" cap="flat" cmpd="sng" algn="ctr">
            <a:solidFill>
              <a:schemeClr val="tx1"/>
            </a:solidFill>
            <a:prstDash val="solid"/>
            <a:miter lim="800000"/>
          </a:ln>
          <a:effectLst/>
        </p:spPr>
      </p:cxnSp>
      <p:cxnSp>
        <p:nvCxnSpPr>
          <p:cNvPr id="18" name="Straight Connector 24">
            <a:extLst>
              <a:ext uri="{FF2B5EF4-FFF2-40B4-BE49-F238E27FC236}">
                <a16:creationId xmlns="" xmlns:a16="http://schemas.microsoft.com/office/drawing/2014/main" id="{045635BB-FA49-4495-AB65-AD26ACFA7FF3}"/>
              </a:ext>
            </a:extLst>
          </p:cNvPr>
          <p:cNvCxnSpPr/>
          <p:nvPr/>
        </p:nvCxnSpPr>
        <p:spPr bwMode="auto">
          <a:xfrm>
            <a:off x="7885153" y="1677893"/>
            <a:ext cx="0" cy="3996691"/>
          </a:xfrm>
          <a:prstGeom prst="line">
            <a:avLst/>
          </a:prstGeom>
          <a:noFill/>
          <a:ln w="12700" cap="flat" cmpd="sng" algn="ctr">
            <a:solidFill>
              <a:schemeClr val="tx1"/>
            </a:solidFill>
            <a:prstDash val="solid"/>
            <a:miter lim="800000"/>
          </a:ln>
          <a:effectLst/>
        </p:spPr>
      </p:cxnSp>
      <p:grpSp>
        <p:nvGrpSpPr>
          <p:cNvPr id="20" name="组合 19">
            <a:extLst>
              <a:ext uri="{FF2B5EF4-FFF2-40B4-BE49-F238E27FC236}">
                <a16:creationId xmlns="" xmlns:a16="http://schemas.microsoft.com/office/drawing/2014/main" id="{2DCF06BB-88D6-4BD4-9281-C68A8751CD6D}"/>
              </a:ext>
            </a:extLst>
          </p:cNvPr>
          <p:cNvGrpSpPr/>
          <p:nvPr/>
        </p:nvGrpSpPr>
        <p:grpSpPr>
          <a:xfrm>
            <a:off x="1943868" y="2123981"/>
            <a:ext cx="1369704" cy="1356360"/>
            <a:chOff x="1943868" y="2123981"/>
            <a:chExt cx="1369704" cy="1356360"/>
          </a:xfrm>
        </p:grpSpPr>
        <p:sp>
          <p:nvSpPr>
            <p:cNvPr id="21" name="Oval 25">
              <a:extLst>
                <a:ext uri="{FF2B5EF4-FFF2-40B4-BE49-F238E27FC236}">
                  <a16:creationId xmlns="" xmlns:a16="http://schemas.microsoft.com/office/drawing/2014/main" id="{096DD582-C89D-492C-8A87-F6DBF5E2ACE0}"/>
                </a:ext>
              </a:extLst>
            </p:cNvPr>
            <p:cNvSpPr/>
            <p:nvPr/>
          </p:nvSpPr>
          <p:spPr bwMode="auto">
            <a:xfrm>
              <a:off x="1943868" y="2123981"/>
              <a:ext cx="1369704" cy="1356360"/>
            </a:xfrm>
            <a:prstGeom prst="ellipse">
              <a:avLst/>
            </a:prstGeom>
            <a:solidFill>
              <a:schemeClr val="tx1">
                <a:lumMod val="75000"/>
                <a:lumOff val="25000"/>
              </a:schemeClr>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4" name="Shape 2605">
              <a:extLst>
                <a:ext uri="{FF2B5EF4-FFF2-40B4-BE49-F238E27FC236}">
                  <a16:creationId xmlns="" xmlns:a16="http://schemas.microsoft.com/office/drawing/2014/main" id="{8B1C8C64-F9EE-4D19-A583-83D2C3F593A7}"/>
                </a:ext>
              </a:extLst>
            </p:cNvPr>
            <p:cNvSpPr/>
            <p:nvPr/>
          </p:nvSpPr>
          <p:spPr>
            <a:xfrm>
              <a:off x="2338212" y="2487086"/>
              <a:ext cx="652149" cy="652134"/>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25" name="组合 24">
            <a:extLst>
              <a:ext uri="{FF2B5EF4-FFF2-40B4-BE49-F238E27FC236}">
                <a16:creationId xmlns="" xmlns:a16="http://schemas.microsoft.com/office/drawing/2014/main" id="{CF254F55-BD97-4639-A86A-0228EC2513FC}"/>
              </a:ext>
            </a:extLst>
          </p:cNvPr>
          <p:cNvGrpSpPr/>
          <p:nvPr/>
        </p:nvGrpSpPr>
        <p:grpSpPr>
          <a:xfrm>
            <a:off x="5462967" y="2123030"/>
            <a:ext cx="1369704" cy="1358265"/>
            <a:chOff x="5462967" y="2123030"/>
            <a:chExt cx="1369704" cy="1358265"/>
          </a:xfrm>
        </p:grpSpPr>
        <p:sp>
          <p:nvSpPr>
            <p:cNvPr id="26" name="Oval 26">
              <a:extLst>
                <a:ext uri="{FF2B5EF4-FFF2-40B4-BE49-F238E27FC236}">
                  <a16:creationId xmlns="" xmlns:a16="http://schemas.microsoft.com/office/drawing/2014/main" id="{7323C115-2277-4B7C-81F3-C022A8A3F4CB}"/>
                </a:ext>
              </a:extLst>
            </p:cNvPr>
            <p:cNvSpPr/>
            <p:nvPr/>
          </p:nvSpPr>
          <p:spPr bwMode="auto">
            <a:xfrm>
              <a:off x="5462967" y="2123030"/>
              <a:ext cx="1369704" cy="1358265"/>
            </a:xfrm>
            <a:prstGeom prst="ellipse">
              <a:avLst/>
            </a:prstGeom>
            <a:solidFill>
              <a:schemeClr val="accent1"/>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7" name="Shape 2551">
              <a:extLst>
                <a:ext uri="{FF2B5EF4-FFF2-40B4-BE49-F238E27FC236}">
                  <a16:creationId xmlns="" xmlns:a16="http://schemas.microsoft.com/office/drawing/2014/main" id="{C8917D15-6151-4947-B985-E50928E365C8}"/>
                </a:ext>
              </a:extLst>
            </p:cNvPr>
            <p:cNvSpPr/>
            <p:nvPr/>
          </p:nvSpPr>
          <p:spPr>
            <a:xfrm>
              <a:off x="5821898"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28" name="组合 27">
            <a:extLst>
              <a:ext uri="{FF2B5EF4-FFF2-40B4-BE49-F238E27FC236}">
                <a16:creationId xmlns="" xmlns:a16="http://schemas.microsoft.com/office/drawing/2014/main" id="{5A244ED0-5672-4081-A05B-C179C6F42801}"/>
              </a:ext>
            </a:extLst>
          </p:cNvPr>
          <p:cNvGrpSpPr/>
          <p:nvPr/>
        </p:nvGrpSpPr>
        <p:grpSpPr>
          <a:xfrm>
            <a:off x="9015925" y="2123030"/>
            <a:ext cx="1369704" cy="1358265"/>
            <a:chOff x="9015925" y="2123030"/>
            <a:chExt cx="1369704" cy="1358265"/>
          </a:xfrm>
        </p:grpSpPr>
        <p:sp>
          <p:nvSpPr>
            <p:cNvPr id="29" name="Oval 36">
              <a:extLst>
                <a:ext uri="{FF2B5EF4-FFF2-40B4-BE49-F238E27FC236}">
                  <a16:creationId xmlns="" xmlns:a16="http://schemas.microsoft.com/office/drawing/2014/main" id="{729835AF-2786-4EBC-BF6B-E1B5477F75C1}"/>
                </a:ext>
              </a:extLst>
            </p:cNvPr>
            <p:cNvSpPr/>
            <p:nvPr/>
          </p:nvSpPr>
          <p:spPr bwMode="auto">
            <a:xfrm>
              <a:off x="9015925" y="2123030"/>
              <a:ext cx="1369704" cy="1358265"/>
            </a:xfrm>
            <a:prstGeom prst="ellipse">
              <a:avLst/>
            </a:prstGeom>
            <a:solidFill>
              <a:schemeClr val="tx1">
                <a:lumMod val="75000"/>
                <a:lumOff val="25000"/>
              </a:schemeClr>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30" name="Shape 2562">
              <a:extLst>
                <a:ext uri="{FF2B5EF4-FFF2-40B4-BE49-F238E27FC236}">
                  <a16:creationId xmlns="" xmlns:a16="http://schemas.microsoft.com/office/drawing/2014/main" id="{F941DA65-E567-4DAD-95F3-3FDA385899C5}"/>
                </a:ext>
              </a:extLst>
            </p:cNvPr>
            <p:cNvSpPr/>
            <p:nvPr/>
          </p:nvSpPr>
          <p:spPr>
            <a:xfrm>
              <a:off x="9380786"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sp>
        <p:nvSpPr>
          <p:cNvPr id="31" name="Text Placeholder 8">
            <a:extLst>
              <a:ext uri="{FF2B5EF4-FFF2-40B4-BE49-F238E27FC236}">
                <a16:creationId xmlns="" xmlns:a16="http://schemas.microsoft.com/office/drawing/2014/main" id="{3B2C477D-A2A6-46D0-9163-E832371D889D}"/>
              </a:ext>
            </a:extLst>
          </p:cNvPr>
          <p:cNvSpPr txBox="1"/>
          <p:nvPr/>
        </p:nvSpPr>
        <p:spPr>
          <a:xfrm>
            <a:off x="1678036" y="3840112"/>
            <a:ext cx="2009593" cy="336342"/>
          </a:xfrm>
          <a:prstGeom prst="rect">
            <a:avLst/>
          </a:prstGeom>
          <a:solidFill>
            <a:schemeClr val="tx1">
              <a:lumMod val="75000"/>
              <a:lumOff val="2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a:solidFill>
                  <a:schemeClr val="bg1"/>
                </a:solidFill>
                <a:cs typeface="+mn-ea"/>
                <a:sym typeface="+mn-lt"/>
              </a:rPr>
              <a:t>标题文字添加</a:t>
            </a:r>
          </a:p>
        </p:txBody>
      </p:sp>
      <p:sp>
        <p:nvSpPr>
          <p:cNvPr id="32" name="Text Placeholder 9">
            <a:extLst>
              <a:ext uri="{FF2B5EF4-FFF2-40B4-BE49-F238E27FC236}">
                <a16:creationId xmlns="" xmlns:a16="http://schemas.microsoft.com/office/drawing/2014/main" id="{27051274-0AD4-4894-8A68-D834C2747B0C}"/>
              </a:ext>
            </a:extLst>
          </p:cNvPr>
          <p:cNvSpPr txBox="1"/>
          <p:nvPr/>
        </p:nvSpPr>
        <p:spPr>
          <a:xfrm>
            <a:off x="142276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请在此粘贴或者输入你的文字内容请在此粘贴或者输入你的文字内容请在此粘贴或者输入你的文字内容请在此粘贴或者输入你的文字内容</a:t>
            </a:r>
            <a:endParaRPr lang="en-AU" altLang="zh-CN" sz="1200" dirty="0">
              <a:solidFill>
                <a:schemeClr val="tx1">
                  <a:lumMod val="65000"/>
                  <a:lumOff val="35000"/>
                </a:schemeClr>
              </a:solidFill>
              <a:cs typeface="+mn-ea"/>
              <a:sym typeface="+mn-lt"/>
            </a:endParaRPr>
          </a:p>
          <a:p>
            <a:endParaRPr lang="en-AU" altLang="zh-CN" sz="1200" dirty="0">
              <a:solidFill>
                <a:schemeClr val="tx1">
                  <a:lumMod val="65000"/>
                  <a:lumOff val="35000"/>
                </a:schemeClr>
              </a:solidFill>
              <a:cs typeface="+mn-ea"/>
              <a:sym typeface="+mn-lt"/>
            </a:endParaRPr>
          </a:p>
        </p:txBody>
      </p:sp>
      <p:sp>
        <p:nvSpPr>
          <p:cNvPr id="33" name="Text Placeholder 8">
            <a:extLst>
              <a:ext uri="{FF2B5EF4-FFF2-40B4-BE49-F238E27FC236}">
                <a16:creationId xmlns="" xmlns:a16="http://schemas.microsoft.com/office/drawing/2014/main" id="{F9E9CF21-6DFF-476F-82E3-33DB2E6769D4}"/>
              </a:ext>
            </a:extLst>
          </p:cNvPr>
          <p:cNvSpPr txBox="1"/>
          <p:nvPr/>
        </p:nvSpPr>
        <p:spPr>
          <a:xfrm>
            <a:off x="5347701"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a:solidFill>
                  <a:schemeClr val="bg1"/>
                </a:solidFill>
                <a:cs typeface="+mn-ea"/>
                <a:sym typeface="+mn-lt"/>
              </a:rPr>
              <a:t>标题文字添加</a:t>
            </a:r>
          </a:p>
        </p:txBody>
      </p:sp>
      <p:sp>
        <p:nvSpPr>
          <p:cNvPr id="34" name="Text Placeholder 9">
            <a:extLst>
              <a:ext uri="{FF2B5EF4-FFF2-40B4-BE49-F238E27FC236}">
                <a16:creationId xmlns="" xmlns:a16="http://schemas.microsoft.com/office/drawing/2014/main" id="{FD28850E-368C-4702-96D9-E2EB967257C6}"/>
              </a:ext>
            </a:extLst>
          </p:cNvPr>
          <p:cNvSpPr txBox="1"/>
          <p:nvPr/>
        </p:nvSpPr>
        <p:spPr>
          <a:xfrm>
            <a:off x="498511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请在此粘贴或者输入你的文字内容请在此粘贴或者输入你的文字内容请在此粘贴或者输入你的文字内容请在此粘贴或者输入你的文字内容</a:t>
            </a:r>
            <a:endParaRPr lang="en-AU" altLang="zh-CN" sz="1200" dirty="0">
              <a:solidFill>
                <a:schemeClr val="tx1">
                  <a:lumMod val="65000"/>
                  <a:lumOff val="35000"/>
                </a:schemeClr>
              </a:solidFill>
              <a:cs typeface="+mn-ea"/>
              <a:sym typeface="+mn-lt"/>
            </a:endParaRPr>
          </a:p>
          <a:p>
            <a:endParaRPr lang="en-AU" altLang="zh-CN" sz="1200" dirty="0">
              <a:solidFill>
                <a:schemeClr val="tx1">
                  <a:lumMod val="65000"/>
                  <a:lumOff val="35000"/>
                </a:schemeClr>
              </a:solidFill>
              <a:cs typeface="+mn-ea"/>
              <a:sym typeface="+mn-lt"/>
            </a:endParaRPr>
          </a:p>
        </p:txBody>
      </p:sp>
      <p:sp>
        <p:nvSpPr>
          <p:cNvPr id="35" name="Text Placeholder 8">
            <a:extLst>
              <a:ext uri="{FF2B5EF4-FFF2-40B4-BE49-F238E27FC236}">
                <a16:creationId xmlns="" xmlns:a16="http://schemas.microsoft.com/office/drawing/2014/main" id="{597B4E7D-0D5C-4FA4-8169-E55D45F0CE6C}"/>
              </a:ext>
            </a:extLst>
          </p:cNvPr>
          <p:cNvSpPr txBox="1"/>
          <p:nvPr/>
        </p:nvSpPr>
        <p:spPr>
          <a:xfrm>
            <a:off x="8802736" y="3840112"/>
            <a:ext cx="2009593" cy="336342"/>
          </a:xfrm>
          <a:prstGeom prst="rect">
            <a:avLst/>
          </a:prstGeom>
          <a:solidFill>
            <a:schemeClr val="tx1">
              <a:lumMod val="75000"/>
              <a:lumOff val="2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dirty="0">
                <a:solidFill>
                  <a:schemeClr val="bg1"/>
                </a:solidFill>
                <a:cs typeface="+mn-ea"/>
                <a:sym typeface="+mn-lt"/>
              </a:rPr>
              <a:t>标题文字添加</a:t>
            </a:r>
          </a:p>
        </p:txBody>
      </p:sp>
      <p:sp>
        <p:nvSpPr>
          <p:cNvPr id="36" name="Text Placeholder 9">
            <a:extLst>
              <a:ext uri="{FF2B5EF4-FFF2-40B4-BE49-F238E27FC236}">
                <a16:creationId xmlns="" xmlns:a16="http://schemas.microsoft.com/office/drawing/2014/main" id="{534343DF-BE36-4FF7-8A11-1299FF87F333}"/>
              </a:ext>
            </a:extLst>
          </p:cNvPr>
          <p:cNvSpPr txBox="1"/>
          <p:nvPr/>
        </p:nvSpPr>
        <p:spPr>
          <a:xfrm>
            <a:off x="854746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请在此粘贴或者输入你的文字内容请在此粘贴或者输入你的文字内容请在此粘贴或者输入你的文字内容请在此粘贴或者输入你的文字内容</a:t>
            </a:r>
            <a:endParaRPr lang="en-AU" altLang="zh-CN" sz="1200" dirty="0">
              <a:solidFill>
                <a:schemeClr val="tx1">
                  <a:lumMod val="65000"/>
                  <a:lumOff val="35000"/>
                </a:schemeClr>
              </a:solidFill>
              <a:cs typeface="+mn-ea"/>
              <a:sym typeface="+mn-lt"/>
            </a:endParaRPr>
          </a:p>
          <a:p>
            <a:endParaRPr lang="en-AU" altLang="zh-CN" sz="1200" dirty="0">
              <a:solidFill>
                <a:schemeClr val="tx1">
                  <a:lumMod val="65000"/>
                  <a:lumOff val="35000"/>
                </a:schemeClr>
              </a:solidFill>
              <a:cs typeface="+mn-ea"/>
              <a:sym typeface="+mn-lt"/>
            </a:endParaRPr>
          </a:p>
        </p:txBody>
      </p:sp>
      <p:grpSp>
        <p:nvGrpSpPr>
          <p:cNvPr id="37" name="组合 36">
            <a:extLst>
              <a:ext uri="{FF2B5EF4-FFF2-40B4-BE49-F238E27FC236}">
                <a16:creationId xmlns="" xmlns:a16="http://schemas.microsoft.com/office/drawing/2014/main" id="{B2A30652-CDE6-4AB5-8C24-E2849FA031D6}"/>
              </a:ext>
            </a:extLst>
          </p:cNvPr>
          <p:cNvGrpSpPr/>
          <p:nvPr/>
        </p:nvGrpSpPr>
        <p:grpSpPr>
          <a:xfrm>
            <a:off x="274320" y="152400"/>
            <a:ext cx="563880" cy="635000"/>
            <a:chOff x="432" y="240"/>
            <a:chExt cx="888" cy="1000"/>
          </a:xfrm>
        </p:grpSpPr>
        <p:sp>
          <p:nvSpPr>
            <p:cNvPr id="38" name="矩形 1">
              <a:extLst>
                <a:ext uri="{FF2B5EF4-FFF2-40B4-BE49-F238E27FC236}">
                  <a16:creationId xmlns="" xmlns:a16="http://schemas.microsoft.com/office/drawing/2014/main" id="{35878E1D-677A-4B82-ADF3-643A41E6F3BA}"/>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9" name="矩形 3">
              <a:extLst>
                <a:ext uri="{FF2B5EF4-FFF2-40B4-BE49-F238E27FC236}">
                  <a16:creationId xmlns="" xmlns:a16="http://schemas.microsoft.com/office/drawing/2014/main" id="{0DE1A19B-3C14-4D95-9DB8-F537A0A642A9}"/>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40" name="TextBox 39"/>
          <p:cNvSpPr txBox="1"/>
          <p:nvPr/>
        </p:nvSpPr>
        <p:spPr>
          <a:xfrm>
            <a:off x="719732" y="661958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http://www.ypppt.com/xiazai/</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1">
                                            <p:txEl>
                                              <p:pRg st="0" end="0"/>
                                            </p:txEl>
                                          </p:spTgt>
                                        </p:tgtEl>
                                        <p:attrNameLst>
                                          <p:attrName>style.visibility</p:attrName>
                                        </p:attrNameLst>
                                      </p:cBhvr>
                                      <p:to>
                                        <p:strVal val="visible"/>
                                      </p:to>
                                    </p:set>
                                    <p:anim calcmode="lin" valueType="num">
                                      <p:cBhvr>
                                        <p:cTn id="33"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31">
                                            <p:txEl>
                                              <p:pRg st="0" end="0"/>
                                            </p:txEl>
                                          </p:spTgt>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32">
                                            <p:txEl>
                                              <p:pRg st="0" end="0"/>
                                            </p:txEl>
                                          </p:spTgt>
                                        </p:tgtEl>
                                        <p:attrNameLst>
                                          <p:attrName>style.visibility</p:attrName>
                                        </p:attrNameLst>
                                      </p:cBhvr>
                                      <p:to>
                                        <p:strVal val="visible"/>
                                      </p:to>
                                    </p:set>
                                    <p:animEffect transition="in" filter="wipe(down)">
                                      <p:cBhvr>
                                        <p:cTn id="39" dur="500"/>
                                        <p:tgtEl>
                                          <p:spTgt spid="32">
                                            <p:txEl>
                                              <p:pRg st="0" end="0"/>
                                            </p:txEl>
                                          </p:spTgt>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p:cTn id="43"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3">
                                            <p:txEl>
                                              <p:pRg st="0" end="0"/>
                                            </p:txEl>
                                          </p:spTgt>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35">
                                            <p:txEl>
                                              <p:pRg st="0" end="0"/>
                                            </p:txEl>
                                          </p:spTgt>
                                        </p:tgtEl>
                                        <p:attrNameLst>
                                          <p:attrName>style.visibility</p:attrName>
                                        </p:attrNameLst>
                                      </p:cBhvr>
                                      <p:to>
                                        <p:strVal val="visible"/>
                                      </p:to>
                                    </p:set>
                                    <p:anim calcmode="lin" valueType="num">
                                      <p:cBhvr>
                                        <p:cTn id="53"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35">
                                            <p:txEl>
                                              <p:pRg st="0" end="0"/>
                                            </p:txEl>
                                          </p:spTgt>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36">
                                            <p:txEl>
                                              <p:pRg st="0" end="0"/>
                                            </p:txEl>
                                          </p:spTgt>
                                        </p:tgtEl>
                                        <p:attrNameLst>
                                          <p:attrName>style.visibility</p:attrName>
                                        </p:attrNameLst>
                                      </p:cBhvr>
                                      <p:to>
                                        <p:strVal val="visible"/>
                                      </p:to>
                                    </p:set>
                                    <p:animEffect transition="in" filter="wipe(down)">
                                      <p:cBhvr>
                                        <p:cTn id="59"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32" grpId="0" build="p"/>
      <p:bldP spid="33" grpId="0" build="p"/>
      <p:bldP spid="34" grpId="0" build="p"/>
      <p:bldP spid="35" grpId="0" build="p"/>
      <p:bldP spid="3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3528209" cy="504190"/>
          </a:xfrm>
        </p:spPr>
        <p:txBody>
          <a:bodyPr/>
          <a:lstStyle/>
          <a:p>
            <a:r>
              <a:rPr lang="zh-CN" altLang="en-US" sz="2800" dirty="0">
                <a:latin typeface="+mn-lt"/>
                <a:ea typeface="+mn-ea"/>
                <a:cs typeface="+mn-ea"/>
                <a:sym typeface="+mn-lt"/>
              </a:rPr>
              <a:t>对部门的建议与意见</a:t>
            </a:r>
          </a:p>
        </p:txBody>
      </p:sp>
      <p:sp>
        <p:nvSpPr>
          <p:cNvPr id="47" name="Freeform 13">
            <a:extLst>
              <a:ext uri="{FF2B5EF4-FFF2-40B4-BE49-F238E27FC236}">
                <a16:creationId xmlns="" xmlns:a16="http://schemas.microsoft.com/office/drawing/2014/main" id="{7BC3F620-9730-463D-8D15-7A506DAEA233}"/>
              </a:ext>
            </a:extLst>
          </p:cNvPr>
          <p:cNvSpPr>
            <a:spLocks noEditPoints="1"/>
          </p:cNvSpPr>
          <p:nvPr/>
        </p:nvSpPr>
        <p:spPr bwMode="auto">
          <a:xfrm>
            <a:off x="1242102" y="1360686"/>
            <a:ext cx="2923181" cy="3455962"/>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chemeClr val="accent1"/>
          </a:solidFill>
          <a:ln>
            <a:noFill/>
          </a:ln>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cs typeface="+mn-ea"/>
              <a:sym typeface="+mn-lt"/>
            </a:endParaRPr>
          </a:p>
        </p:txBody>
      </p:sp>
      <p:sp>
        <p:nvSpPr>
          <p:cNvPr id="48" name="Freeform 16">
            <a:extLst>
              <a:ext uri="{FF2B5EF4-FFF2-40B4-BE49-F238E27FC236}">
                <a16:creationId xmlns="" xmlns:a16="http://schemas.microsoft.com/office/drawing/2014/main" id="{5C40C3EA-CE79-4940-A46D-42F9FD306656}"/>
              </a:ext>
            </a:extLst>
          </p:cNvPr>
          <p:cNvSpPr>
            <a:spLocks noEditPoints="1"/>
          </p:cNvSpPr>
          <p:nvPr/>
        </p:nvSpPr>
        <p:spPr bwMode="auto">
          <a:xfrm>
            <a:off x="1955837" y="5047605"/>
            <a:ext cx="1494000" cy="1198362"/>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chemeClr val="accent1"/>
          </a:solidFill>
          <a:ln>
            <a:noFill/>
          </a:ln>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cs typeface="+mn-ea"/>
              <a:sym typeface="+mn-lt"/>
            </a:endParaRPr>
          </a:p>
        </p:txBody>
      </p:sp>
      <p:grpSp>
        <p:nvGrpSpPr>
          <p:cNvPr id="49" name="Group 12">
            <a:extLst>
              <a:ext uri="{FF2B5EF4-FFF2-40B4-BE49-F238E27FC236}">
                <a16:creationId xmlns="" xmlns:a16="http://schemas.microsoft.com/office/drawing/2014/main" id="{5D1B94A3-452C-490D-9E6E-04BFFFDDFFA2}"/>
              </a:ext>
            </a:extLst>
          </p:cNvPr>
          <p:cNvGrpSpPr/>
          <p:nvPr/>
        </p:nvGrpSpPr>
        <p:grpSpPr>
          <a:xfrm>
            <a:off x="1551195" y="1762719"/>
            <a:ext cx="2300613" cy="2059155"/>
            <a:chOff x="8169276" y="952501"/>
            <a:chExt cx="3781424" cy="3384550"/>
          </a:xfrm>
          <a:solidFill>
            <a:schemeClr val="tx1">
              <a:lumMod val="75000"/>
              <a:lumOff val="25000"/>
            </a:schemeClr>
          </a:solidFill>
        </p:grpSpPr>
        <p:sp>
          <p:nvSpPr>
            <p:cNvPr id="50" name="Freeform 10">
              <a:extLst>
                <a:ext uri="{FF2B5EF4-FFF2-40B4-BE49-F238E27FC236}">
                  <a16:creationId xmlns="" xmlns:a16="http://schemas.microsoft.com/office/drawing/2014/main" id="{77367EC9-89E9-4C3A-A3A3-B4DF7A946CA3}"/>
                </a:ext>
              </a:extLst>
            </p:cNvPr>
            <p:cNvSpPr>
              <a:spLocks/>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cs typeface="+mn-ea"/>
                <a:sym typeface="+mn-lt"/>
              </a:endParaRPr>
            </a:p>
          </p:txBody>
        </p:sp>
        <p:sp>
          <p:nvSpPr>
            <p:cNvPr id="51" name="Freeform 11">
              <a:extLst>
                <a:ext uri="{FF2B5EF4-FFF2-40B4-BE49-F238E27FC236}">
                  <a16:creationId xmlns="" xmlns:a16="http://schemas.microsoft.com/office/drawing/2014/main" id="{EBE1F7E0-62A3-4DED-981E-CD730B587EC5}"/>
                </a:ext>
              </a:extLst>
            </p:cNvPr>
            <p:cNvSpPr>
              <a:spLocks/>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cs typeface="+mn-ea"/>
                <a:sym typeface="+mn-lt"/>
              </a:endParaRPr>
            </a:p>
          </p:txBody>
        </p:sp>
      </p:grpSp>
      <p:grpSp>
        <p:nvGrpSpPr>
          <p:cNvPr id="52" name="组合 51">
            <a:extLst>
              <a:ext uri="{FF2B5EF4-FFF2-40B4-BE49-F238E27FC236}">
                <a16:creationId xmlns="" xmlns:a16="http://schemas.microsoft.com/office/drawing/2014/main" id="{3A80C7AB-3488-4B4B-8C12-9B31F94E49A1}"/>
              </a:ext>
            </a:extLst>
          </p:cNvPr>
          <p:cNvGrpSpPr/>
          <p:nvPr/>
        </p:nvGrpSpPr>
        <p:grpSpPr>
          <a:xfrm>
            <a:off x="5749504" y="1562664"/>
            <a:ext cx="5037249" cy="1123497"/>
            <a:chOff x="5971177" y="1605306"/>
            <a:chExt cx="5037249" cy="1123497"/>
          </a:xfrm>
        </p:grpSpPr>
        <p:sp>
          <p:nvSpPr>
            <p:cNvPr id="53" name="Oval 4">
              <a:extLst>
                <a:ext uri="{FF2B5EF4-FFF2-40B4-BE49-F238E27FC236}">
                  <a16:creationId xmlns="" xmlns:a16="http://schemas.microsoft.com/office/drawing/2014/main" id="{99210B36-4A3F-4036-878D-6AF911186283}"/>
                </a:ext>
              </a:extLst>
            </p:cNvPr>
            <p:cNvSpPr/>
            <p:nvPr/>
          </p:nvSpPr>
          <p:spPr>
            <a:xfrm>
              <a:off x="5971177" y="1812130"/>
              <a:ext cx="629655" cy="629655"/>
            </a:xfrm>
            <a:prstGeom prst="ellipse">
              <a:avLst/>
            </a:prstGeom>
            <a:solidFill>
              <a:schemeClr val="tx1">
                <a:lumMod val="75000"/>
                <a:lumOff val="2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pPr>
              <a:r>
                <a:rPr lang="en-US" sz="1327" dirty="0">
                  <a:solidFill>
                    <a:prstClr val="white"/>
                  </a:solidFill>
                  <a:cs typeface="+mn-ea"/>
                  <a:sym typeface="+mn-lt"/>
                </a:rPr>
                <a:t>01</a:t>
              </a:r>
            </a:p>
          </p:txBody>
        </p:sp>
        <p:sp>
          <p:nvSpPr>
            <p:cNvPr id="54" name="文本框 53">
              <a:extLst>
                <a:ext uri="{FF2B5EF4-FFF2-40B4-BE49-F238E27FC236}">
                  <a16:creationId xmlns="" xmlns:a16="http://schemas.microsoft.com/office/drawing/2014/main" id="{EBE68318-7D50-4800-B78B-209415C796DD}"/>
                </a:ext>
              </a:extLst>
            </p:cNvPr>
            <p:cNvSpPr txBox="1"/>
            <p:nvPr/>
          </p:nvSpPr>
          <p:spPr>
            <a:xfrm>
              <a:off x="6600832" y="1949359"/>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cs typeface="+mn-ea"/>
                  <a:sym typeface="+mn-lt"/>
                </a:rPr>
                <a:t>单击此处添加标题内容，内容要与标题相符</a:t>
              </a:r>
              <a:r>
                <a:rPr lang="zh-CN" altLang="en-US" sz="1300" dirty="0">
                  <a:solidFill>
                    <a:srgbClr val="222A35"/>
                  </a:solidFill>
                  <a:cs typeface="+mn-ea"/>
                  <a:sym typeface="+mn-lt"/>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222A35"/>
                </a:solidFill>
                <a:effectLst/>
                <a:uLnTx/>
                <a:uFillTx/>
                <a:cs typeface="+mn-ea"/>
                <a:sym typeface="+mn-lt"/>
              </a:endParaRPr>
            </a:p>
          </p:txBody>
        </p:sp>
        <p:sp>
          <p:nvSpPr>
            <p:cNvPr id="55" name="文本框 54">
              <a:extLst>
                <a:ext uri="{FF2B5EF4-FFF2-40B4-BE49-F238E27FC236}">
                  <a16:creationId xmlns="" xmlns:a16="http://schemas.microsoft.com/office/drawing/2014/main" id="{B5D2E151-99A9-4284-8088-CD715FFEBE9D}"/>
                </a:ext>
              </a:extLst>
            </p:cNvPr>
            <p:cNvSpPr txBox="1"/>
            <p:nvPr/>
          </p:nvSpPr>
          <p:spPr>
            <a:xfrm>
              <a:off x="6626554" y="1605306"/>
              <a:ext cx="18287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400" normalizeH="0" baseline="0" noProof="0" dirty="0">
                  <a:ln>
                    <a:noFill/>
                  </a:ln>
                  <a:solidFill>
                    <a:schemeClr val="tx1">
                      <a:lumMod val="75000"/>
                      <a:lumOff val="25000"/>
                    </a:schemeClr>
                  </a:solidFill>
                  <a:effectLst/>
                  <a:uLnTx/>
                  <a:uFillTx/>
                  <a:cs typeface="+mn-ea"/>
                  <a:sym typeface="+mn-lt"/>
                </a:rPr>
                <a:t>添加标题</a:t>
              </a:r>
            </a:p>
          </p:txBody>
        </p:sp>
      </p:grpSp>
      <p:grpSp>
        <p:nvGrpSpPr>
          <p:cNvPr id="56" name="组合 55">
            <a:extLst>
              <a:ext uri="{FF2B5EF4-FFF2-40B4-BE49-F238E27FC236}">
                <a16:creationId xmlns="" xmlns:a16="http://schemas.microsoft.com/office/drawing/2014/main" id="{2F498559-409B-4E8D-86CC-396080A05395}"/>
              </a:ext>
            </a:extLst>
          </p:cNvPr>
          <p:cNvGrpSpPr/>
          <p:nvPr/>
        </p:nvGrpSpPr>
        <p:grpSpPr>
          <a:xfrm>
            <a:off x="5749504" y="2686161"/>
            <a:ext cx="5037249" cy="1123497"/>
            <a:chOff x="5971177" y="2728803"/>
            <a:chExt cx="5037249" cy="1123497"/>
          </a:xfrm>
        </p:grpSpPr>
        <p:sp>
          <p:nvSpPr>
            <p:cNvPr id="57" name="Oval 19">
              <a:extLst>
                <a:ext uri="{FF2B5EF4-FFF2-40B4-BE49-F238E27FC236}">
                  <a16:creationId xmlns="" xmlns:a16="http://schemas.microsoft.com/office/drawing/2014/main" id="{9EC1A178-452E-470F-AE34-10C5D5F8FD9D}"/>
                </a:ext>
              </a:extLst>
            </p:cNvPr>
            <p:cNvSpPr/>
            <p:nvPr/>
          </p:nvSpPr>
          <p:spPr>
            <a:xfrm>
              <a:off x="5971177" y="2880809"/>
              <a:ext cx="629655" cy="629655"/>
            </a:xfrm>
            <a:prstGeom prst="ellipse">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pPr>
              <a:r>
                <a:rPr lang="en-US" sz="1327" dirty="0">
                  <a:solidFill>
                    <a:prstClr val="white"/>
                  </a:solidFill>
                  <a:cs typeface="+mn-ea"/>
                  <a:sym typeface="+mn-lt"/>
                </a:rPr>
                <a:t>02</a:t>
              </a:r>
            </a:p>
          </p:txBody>
        </p:sp>
        <p:sp>
          <p:nvSpPr>
            <p:cNvPr id="58" name="文本框 57">
              <a:extLst>
                <a:ext uri="{FF2B5EF4-FFF2-40B4-BE49-F238E27FC236}">
                  <a16:creationId xmlns="" xmlns:a16="http://schemas.microsoft.com/office/drawing/2014/main" id="{226698F9-F064-4B1E-BA1D-114802E6E6B5}"/>
                </a:ext>
              </a:extLst>
            </p:cNvPr>
            <p:cNvSpPr txBox="1"/>
            <p:nvPr/>
          </p:nvSpPr>
          <p:spPr>
            <a:xfrm>
              <a:off x="6600832" y="3072856"/>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cs typeface="+mn-ea"/>
                  <a:sym typeface="+mn-lt"/>
                </a:rPr>
                <a:t>单击此处添加标题内容，内容要与标题相符</a:t>
              </a:r>
              <a:r>
                <a:rPr lang="zh-CN" altLang="en-US" sz="1300" dirty="0">
                  <a:solidFill>
                    <a:srgbClr val="222A35"/>
                  </a:solidFill>
                  <a:cs typeface="+mn-ea"/>
                  <a:sym typeface="+mn-lt"/>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222A35"/>
                </a:solidFill>
                <a:effectLst/>
                <a:uLnTx/>
                <a:uFillTx/>
                <a:cs typeface="+mn-ea"/>
                <a:sym typeface="+mn-lt"/>
              </a:endParaRPr>
            </a:p>
          </p:txBody>
        </p:sp>
        <p:sp>
          <p:nvSpPr>
            <p:cNvPr id="59" name="文本框 58">
              <a:extLst>
                <a:ext uri="{FF2B5EF4-FFF2-40B4-BE49-F238E27FC236}">
                  <a16:creationId xmlns="" xmlns:a16="http://schemas.microsoft.com/office/drawing/2014/main" id="{604DA697-81BE-42B8-9CC2-72AD8A92FA86}"/>
                </a:ext>
              </a:extLst>
            </p:cNvPr>
            <p:cNvSpPr txBox="1"/>
            <p:nvPr/>
          </p:nvSpPr>
          <p:spPr>
            <a:xfrm>
              <a:off x="6626554" y="2728803"/>
              <a:ext cx="1828799" cy="369332"/>
            </a:xfrm>
            <a:prstGeom prst="rect">
              <a:avLst/>
            </a:prstGeom>
            <a:noFill/>
          </p:spPr>
          <p:txBody>
            <a:bodyPr wrap="square" rtlCol="0">
              <a:spAutoFit/>
            </a:bodyPr>
            <a:lstStyle/>
            <a:p>
              <a:pPr>
                <a:defRPr/>
              </a:pPr>
              <a:r>
                <a:rPr lang="zh-CN" altLang="en-US" b="1" spc="400" dirty="0">
                  <a:solidFill>
                    <a:schemeClr val="tx1">
                      <a:lumMod val="75000"/>
                      <a:lumOff val="25000"/>
                    </a:schemeClr>
                  </a:solidFill>
                  <a:cs typeface="+mn-ea"/>
                  <a:sym typeface="+mn-lt"/>
                </a:rPr>
                <a:t>添加标题</a:t>
              </a:r>
            </a:p>
          </p:txBody>
        </p:sp>
      </p:grpSp>
      <p:grpSp>
        <p:nvGrpSpPr>
          <p:cNvPr id="60" name="组合 59">
            <a:extLst>
              <a:ext uri="{FF2B5EF4-FFF2-40B4-BE49-F238E27FC236}">
                <a16:creationId xmlns="" xmlns:a16="http://schemas.microsoft.com/office/drawing/2014/main" id="{C6848D1C-3058-42E2-8AF2-599AC14CEB46}"/>
              </a:ext>
            </a:extLst>
          </p:cNvPr>
          <p:cNvGrpSpPr/>
          <p:nvPr/>
        </p:nvGrpSpPr>
        <p:grpSpPr>
          <a:xfrm>
            <a:off x="5749504" y="3842099"/>
            <a:ext cx="5037249" cy="1123497"/>
            <a:chOff x="5971177" y="3884741"/>
            <a:chExt cx="5037249" cy="1123497"/>
          </a:xfrm>
        </p:grpSpPr>
        <p:sp>
          <p:nvSpPr>
            <p:cNvPr id="61" name="Oval 25">
              <a:extLst>
                <a:ext uri="{FF2B5EF4-FFF2-40B4-BE49-F238E27FC236}">
                  <a16:creationId xmlns="" xmlns:a16="http://schemas.microsoft.com/office/drawing/2014/main" id="{246EA291-4C58-4D17-98D7-D89C6FDECE78}"/>
                </a:ext>
              </a:extLst>
            </p:cNvPr>
            <p:cNvSpPr/>
            <p:nvPr/>
          </p:nvSpPr>
          <p:spPr>
            <a:xfrm>
              <a:off x="5971177" y="4054466"/>
              <a:ext cx="629655" cy="629655"/>
            </a:xfrm>
            <a:prstGeom prst="ellipse">
              <a:avLst/>
            </a:prstGeom>
            <a:solidFill>
              <a:schemeClr val="tx1">
                <a:lumMod val="75000"/>
                <a:lumOff val="2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pPr>
              <a:r>
                <a:rPr lang="en-US" sz="1327" dirty="0">
                  <a:solidFill>
                    <a:prstClr val="white"/>
                  </a:solidFill>
                  <a:cs typeface="+mn-ea"/>
                  <a:sym typeface="+mn-lt"/>
                </a:rPr>
                <a:t>03</a:t>
              </a:r>
            </a:p>
          </p:txBody>
        </p:sp>
        <p:sp>
          <p:nvSpPr>
            <p:cNvPr id="62" name="文本框 61">
              <a:extLst>
                <a:ext uri="{FF2B5EF4-FFF2-40B4-BE49-F238E27FC236}">
                  <a16:creationId xmlns="" xmlns:a16="http://schemas.microsoft.com/office/drawing/2014/main" id="{1C0B63A5-DD00-4478-9E7E-E6DCFC33BEA8}"/>
                </a:ext>
              </a:extLst>
            </p:cNvPr>
            <p:cNvSpPr txBox="1"/>
            <p:nvPr/>
          </p:nvSpPr>
          <p:spPr>
            <a:xfrm>
              <a:off x="6600832" y="4228794"/>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cs typeface="+mn-ea"/>
                  <a:sym typeface="+mn-lt"/>
                </a:rPr>
                <a:t>单击此处添加标题内容，内容要与标题相符</a:t>
              </a:r>
              <a:r>
                <a:rPr lang="zh-CN" altLang="en-US" sz="1300" dirty="0">
                  <a:solidFill>
                    <a:srgbClr val="222A35"/>
                  </a:solidFill>
                  <a:cs typeface="+mn-ea"/>
                  <a:sym typeface="+mn-lt"/>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222A35"/>
                </a:solidFill>
                <a:effectLst/>
                <a:uLnTx/>
                <a:uFillTx/>
                <a:cs typeface="+mn-ea"/>
                <a:sym typeface="+mn-lt"/>
              </a:endParaRPr>
            </a:p>
          </p:txBody>
        </p:sp>
        <p:sp>
          <p:nvSpPr>
            <p:cNvPr id="63" name="文本框 62">
              <a:extLst>
                <a:ext uri="{FF2B5EF4-FFF2-40B4-BE49-F238E27FC236}">
                  <a16:creationId xmlns="" xmlns:a16="http://schemas.microsoft.com/office/drawing/2014/main" id="{3D80DBAC-EE4D-42E8-AF78-B2DA8725B4BF}"/>
                </a:ext>
              </a:extLst>
            </p:cNvPr>
            <p:cNvSpPr txBox="1"/>
            <p:nvPr/>
          </p:nvSpPr>
          <p:spPr>
            <a:xfrm>
              <a:off x="6626554" y="3884741"/>
              <a:ext cx="1828799" cy="369332"/>
            </a:xfrm>
            <a:prstGeom prst="rect">
              <a:avLst/>
            </a:prstGeom>
            <a:noFill/>
          </p:spPr>
          <p:txBody>
            <a:bodyPr wrap="square" rtlCol="0">
              <a:spAutoFit/>
            </a:bodyPr>
            <a:lstStyle/>
            <a:p>
              <a:pPr>
                <a:defRPr/>
              </a:pPr>
              <a:r>
                <a:rPr lang="zh-CN" altLang="en-US" b="1" spc="400" dirty="0">
                  <a:solidFill>
                    <a:schemeClr val="tx1">
                      <a:lumMod val="75000"/>
                      <a:lumOff val="25000"/>
                    </a:schemeClr>
                  </a:solidFill>
                  <a:cs typeface="+mn-ea"/>
                  <a:sym typeface="+mn-lt"/>
                </a:rPr>
                <a:t>添加标题</a:t>
              </a:r>
            </a:p>
          </p:txBody>
        </p:sp>
      </p:grpSp>
      <p:grpSp>
        <p:nvGrpSpPr>
          <p:cNvPr id="64" name="组合 63">
            <a:extLst>
              <a:ext uri="{FF2B5EF4-FFF2-40B4-BE49-F238E27FC236}">
                <a16:creationId xmlns="" xmlns:a16="http://schemas.microsoft.com/office/drawing/2014/main" id="{9D23D0B3-9584-49FC-BE12-555270CEC88C}"/>
              </a:ext>
            </a:extLst>
          </p:cNvPr>
          <p:cNvGrpSpPr/>
          <p:nvPr/>
        </p:nvGrpSpPr>
        <p:grpSpPr>
          <a:xfrm>
            <a:off x="5749504" y="4963357"/>
            <a:ext cx="5037249" cy="1123497"/>
            <a:chOff x="5971177" y="5005999"/>
            <a:chExt cx="5037249" cy="1123497"/>
          </a:xfrm>
        </p:grpSpPr>
        <p:sp>
          <p:nvSpPr>
            <p:cNvPr id="65" name="Oval 27">
              <a:extLst>
                <a:ext uri="{FF2B5EF4-FFF2-40B4-BE49-F238E27FC236}">
                  <a16:creationId xmlns="" xmlns:a16="http://schemas.microsoft.com/office/drawing/2014/main" id="{B2B33D54-BEFC-42A7-B3F9-6CB65B160342}"/>
                </a:ext>
              </a:extLst>
            </p:cNvPr>
            <p:cNvSpPr/>
            <p:nvPr/>
          </p:nvSpPr>
          <p:spPr>
            <a:xfrm>
              <a:off x="5971177" y="5120619"/>
              <a:ext cx="629655" cy="629655"/>
            </a:xfrm>
            <a:prstGeom prst="ellipse">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pPr>
              <a:r>
                <a:rPr lang="en-US" sz="1327" dirty="0">
                  <a:solidFill>
                    <a:prstClr val="white"/>
                  </a:solidFill>
                  <a:cs typeface="+mn-ea"/>
                  <a:sym typeface="+mn-lt"/>
                </a:rPr>
                <a:t>04</a:t>
              </a:r>
            </a:p>
          </p:txBody>
        </p:sp>
        <p:sp>
          <p:nvSpPr>
            <p:cNvPr id="66" name="文本框 65">
              <a:extLst>
                <a:ext uri="{FF2B5EF4-FFF2-40B4-BE49-F238E27FC236}">
                  <a16:creationId xmlns="" xmlns:a16="http://schemas.microsoft.com/office/drawing/2014/main" id="{2DA31BEF-ED70-4111-9DF0-E0F014C5EEC4}"/>
                </a:ext>
              </a:extLst>
            </p:cNvPr>
            <p:cNvSpPr txBox="1"/>
            <p:nvPr/>
          </p:nvSpPr>
          <p:spPr>
            <a:xfrm>
              <a:off x="6600832" y="5350052"/>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cs typeface="+mn-ea"/>
                  <a:sym typeface="+mn-lt"/>
                </a:rPr>
                <a:t>单击此处添加标题内容，内容要与标题相符</a:t>
              </a:r>
              <a:r>
                <a:rPr lang="zh-CN" altLang="en-US" sz="1300" dirty="0">
                  <a:solidFill>
                    <a:srgbClr val="222A35"/>
                  </a:solidFill>
                  <a:cs typeface="+mn-ea"/>
                  <a:sym typeface="+mn-lt"/>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222A35"/>
                </a:solidFill>
                <a:effectLst/>
                <a:uLnTx/>
                <a:uFillTx/>
                <a:cs typeface="+mn-ea"/>
                <a:sym typeface="+mn-lt"/>
              </a:endParaRPr>
            </a:p>
          </p:txBody>
        </p:sp>
        <p:sp>
          <p:nvSpPr>
            <p:cNvPr id="67" name="文本框 66">
              <a:extLst>
                <a:ext uri="{FF2B5EF4-FFF2-40B4-BE49-F238E27FC236}">
                  <a16:creationId xmlns="" xmlns:a16="http://schemas.microsoft.com/office/drawing/2014/main" id="{15A4BA04-4261-4106-8F9B-30A05416DB62}"/>
                </a:ext>
              </a:extLst>
            </p:cNvPr>
            <p:cNvSpPr txBox="1"/>
            <p:nvPr/>
          </p:nvSpPr>
          <p:spPr>
            <a:xfrm>
              <a:off x="6626554" y="5005999"/>
              <a:ext cx="1828799" cy="369332"/>
            </a:xfrm>
            <a:prstGeom prst="rect">
              <a:avLst/>
            </a:prstGeom>
            <a:noFill/>
          </p:spPr>
          <p:txBody>
            <a:bodyPr wrap="square" rtlCol="0">
              <a:spAutoFit/>
            </a:bodyPr>
            <a:lstStyle/>
            <a:p>
              <a:pPr>
                <a:defRPr/>
              </a:pPr>
              <a:r>
                <a:rPr lang="zh-CN" altLang="en-US" b="1" spc="400" dirty="0">
                  <a:solidFill>
                    <a:schemeClr val="tx1">
                      <a:lumMod val="75000"/>
                      <a:lumOff val="25000"/>
                    </a:schemeClr>
                  </a:solidFill>
                  <a:cs typeface="+mn-ea"/>
                  <a:sym typeface="+mn-lt"/>
                </a:rPr>
                <a:t>添加标题</a:t>
              </a:r>
            </a:p>
          </p:txBody>
        </p:sp>
      </p:grpSp>
      <p:grpSp>
        <p:nvGrpSpPr>
          <p:cNvPr id="68" name="组合 67">
            <a:extLst>
              <a:ext uri="{FF2B5EF4-FFF2-40B4-BE49-F238E27FC236}">
                <a16:creationId xmlns="" xmlns:a16="http://schemas.microsoft.com/office/drawing/2014/main" id="{326D5CEF-EE45-48A1-A3EF-BA2575F35C08}"/>
              </a:ext>
            </a:extLst>
          </p:cNvPr>
          <p:cNvGrpSpPr/>
          <p:nvPr/>
        </p:nvGrpSpPr>
        <p:grpSpPr>
          <a:xfrm>
            <a:off x="274320" y="152400"/>
            <a:ext cx="563880" cy="635000"/>
            <a:chOff x="432" y="240"/>
            <a:chExt cx="888" cy="1000"/>
          </a:xfrm>
        </p:grpSpPr>
        <p:sp>
          <p:nvSpPr>
            <p:cNvPr id="69" name="矩形 1">
              <a:extLst>
                <a:ext uri="{FF2B5EF4-FFF2-40B4-BE49-F238E27FC236}">
                  <a16:creationId xmlns="" xmlns:a16="http://schemas.microsoft.com/office/drawing/2014/main" id="{39834893-A3FF-45D2-B2C9-251EF331958A}"/>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70" name="矩形 3">
              <a:extLst>
                <a:ext uri="{FF2B5EF4-FFF2-40B4-BE49-F238E27FC236}">
                  <a16:creationId xmlns="" xmlns:a16="http://schemas.microsoft.com/office/drawing/2014/main" id="{08F958AD-D015-429C-B861-DF53AF64189F}"/>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500" fill="hold"/>
                                            <p:tgtEl>
                                              <p:spTgt spid="49"/>
                                            </p:tgtEl>
                                            <p:attrNameLst>
                                              <p:attrName>ppt_w</p:attrName>
                                            </p:attrNameLst>
                                          </p:cBhvr>
                                          <p:tavLst>
                                            <p:tav tm="0">
                                              <p:val>
                                                <p:fltVal val="0"/>
                                              </p:val>
                                            </p:tav>
                                            <p:tav tm="100000">
                                              <p:val>
                                                <p:strVal val="#ppt_w"/>
                                              </p:val>
                                            </p:tav>
                                          </p:tavLst>
                                        </p:anim>
                                        <p:anim calcmode="lin" valueType="num">
                                          <p:cBhvr>
                                            <p:cTn id="16" dur="500" fill="hold"/>
                                            <p:tgtEl>
                                              <p:spTgt spid="49"/>
                                            </p:tgtEl>
                                            <p:attrNameLst>
                                              <p:attrName>ppt_h</p:attrName>
                                            </p:attrNameLst>
                                          </p:cBhvr>
                                          <p:tavLst>
                                            <p:tav tm="0">
                                              <p:val>
                                                <p:fltVal val="0"/>
                                              </p:val>
                                            </p:tav>
                                            <p:tav tm="100000">
                                              <p:val>
                                                <p:strVal val="#ppt_h"/>
                                              </p:val>
                                            </p:tav>
                                          </p:tavLst>
                                        </p:anim>
                                        <p:animEffect transition="in" filter="fade">
                                          <p:cBhvr>
                                            <p:cTn id="17" dur="500"/>
                                            <p:tgtEl>
                                              <p:spTgt spid="49"/>
                                            </p:tgtEl>
                                          </p:cBhvr>
                                        </p:animEffect>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14:bounceEnd="40000">
                                          <p:cBhvr additive="base">
                                            <p:cTn id="21" dur="500" fill="hold"/>
                                            <p:tgtEl>
                                              <p:spTgt spid="52"/>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5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14:presetBounceEnd="40000">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14:bounceEnd="40000">
                                          <p:cBhvr additive="base">
                                            <p:cTn id="26" dur="500" fill="hold"/>
                                            <p:tgtEl>
                                              <p:spTgt spid="56"/>
                                            </p:tgtEl>
                                            <p:attrNameLst>
                                              <p:attrName>ppt_x</p:attrName>
                                            </p:attrNameLst>
                                          </p:cBhvr>
                                          <p:tavLst>
                                            <p:tav tm="0">
                                              <p:val>
                                                <p:strVal val="1+#ppt_w/2"/>
                                              </p:val>
                                            </p:tav>
                                            <p:tav tm="100000">
                                              <p:val>
                                                <p:strVal val="#ppt_x"/>
                                              </p:val>
                                            </p:tav>
                                          </p:tavLst>
                                        </p:anim>
                                        <p:anim calcmode="lin" valueType="num" p14:bounceEnd="40000">
                                          <p:cBhvr additive="base">
                                            <p:cTn id="27" dur="500" fill="hold"/>
                                            <p:tgtEl>
                                              <p:spTgt spid="5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14:presetBounceEnd="40000">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14:bounceEnd="40000">
                                          <p:cBhvr additive="base">
                                            <p:cTn id="31" dur="500" fill="hold"/>
                                            <p:tgtEl>
                                              <p:spTgt spid="60"/>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6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14:presetBounceEnd="40000">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14:bounceEnd="40000">
                                          <p:cBhvr additive="base">
                                            <p:cTn id="36" dur="500" fill="hold"/>
                                            <p:tgtEl>
                                              <p:spTgt spid="64"/>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500" fill="hold"/>
                                            <p:tgtEl>
                                              <p:spTgt spid="49"/>
                                            </p:tgtEl>
                                            <p:attrNameLst>
                                              <p:attrName>ppt_w</p:attrName>
                                            </p:attrNameLst>
                                          </p:cBhvr>
                                          <p:tavLst>
                                            <p:tav tm="0">
                                              <p:val>
                                                <p:fltVal val="0"/>
                                              </p:val>
                                            </p:tav>
                                            <p:tav tm="100000">
                                              <p:val>
                                                <p:strVal val="#ppt_w"/>
                                              </p:val>
                                            </p:tav>
                                          </p:tavLst>
                                        </p:anim>
                                        <p:anim calcmode="lin" valueType="num">
                                          <p:cBhvr>
                                            <p:cTn id="16" dur="500" fill="hold"/>
                                            <p:tgtEl>
                                              <p:spTgt spid="49"/>
                                            </p:tgtEl>
                                            <p:attrNameLst>
                                              <p:attrName>ppt_h</p:attrName>
                                            </p:attrNameLst>
                                          </p:cBhvr>
                                          <p:tavLst>
                                            <p:tav tm="0">
                                              <p:val>
                                                <p:fltVal val="0"/>
                                              </p:val>
                                            </p:tav>
                                            <p:tav tm="100000">
                                              <p:val>
                                                <p:strVal val="#ppt_h"/>
                                              </p:val>
                                            </p:tav>
                                          </p:tavLst>
                                        </p:anim>
                                        <p:animEffect transition="in" filter="fade">
                                          <p:cBhvr>
                                            <p:cTn id="17" dur="500"/>
                                            <p:tgtEl>
                                              <p:spTgt spid="49"/>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1+#ppt_w/2"/>
                                              </p:val>
                                            </p:tav>
                                            <p:tav tm="100000">
                                              <p:val>
                                                <p:strVal val="#ppt_x"/>
                                              </p:val>
                                            </p:tav>
                                          </p:tavLst>
                                        </p:anim>
                                        <p:anim calcmode="lin" valueType="num">
                                          <p:cBhvr additive="base">
                                            <p:cTn id="22" dur="500" fill="hold"/>
                                            <p:tgtEl>
                                              <p:spTgt spid="5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1+#ppt_w/2"/>
                                              </p:val>
                                            </p:tav>
                                            <p:tav tm="100000">
                                              <p:val>
                                                <p:strVal val="#ppt_x"/>
                                              </p:val>
                                            </p:tav>
                                          </p:tavLst>
                                        </p:anim>
                                        <p:anim calcmode="lin" valueType="num">
                                          <p:cBhvr additive="base">
                                            <p:cTn id="27" dur="500" fill="hold"/>
                                            <p:tgtEl>
                                              <p:spTgt spid="5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1+#ppt_w/2"/>
                                              </p:val>
                                            </p:tav>
                                            <p:tav tm="100000">
                                              <p:val>
                                                <p:strVal val="#ppt_x"/>
                                              </p:val>
                                            </p:tav>
                                          </p:tavLst>
                                        </p:anim>
                                        <p:anim calcmode="lin" valueType="num">
                                          <p:cBhvr additive="base">
                                            <p:cTn id="32" dur="500" fill="hold"/>
                                            <p:tgtEl>
                                              <p:spTgt spid="6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additive="base">
                                            <p:cTn id="36" dur="500" fill="hold"/>
                                            <p:tgtEl>
                                              <p:spTgt spid="64"/>
                                            </p:tgtEl>
                                            <p:attrNameLst>
                                              <p:attrName>ppt_x</p:attrName>
                                            </p:attrNameLst>
                                          </p:cBhvr>
                                          <p:tavLst>
                                            <p:tav tm="0">
                                              <p:val>
                                                <p:strVal val="1+#ppt_w/2"/>
                                              </p:val>
                                            </p:tav>
                                            <p:tav tm="100000">
                                              <p:val>
                                                <p:strVal val="#ppt_x"/>
                                              </p:val>
                                            </p:tav>
                                          </p:tavLst>
                                        </p:anim>
                                        <p:anim calcmode="lin" valueType="num">
                                          <p:cBhvr additive="base">
                                            <p:cTn id="37"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10" y="2239010"/>
            <a:ext cx="12231370" cy="2379980"/>
          </a:xfrm>
          <a:prstGeom prst="rect">
            <a:avLst/>
          </a:prstGeom>
          <a:solidFill>
            <a:srgbClr val="3131DB"/>
          </a:solidFill>
          <a:ln w="9525">
            <a:noFill/>
            <a:miter lim="800000"/>
            <a:headEnd/>
            <a:tailEnd/>
          </a:ln>
          <a:effectLst/>
        </p:spPr>
      </p:pic>
      <p:sp>
        <p:nvSpPr>
          <p:cNvPr id="6" name="流程图: 接点 5"/>
          <p:cNvSpPr/>
          <p:nvPr/>
        </p:nvSpPr>
        <p:spPr>
          <a:xfrm>
            <a:off x="1047497" y="1712238"/>
            <a:ext cx="3600000" cy="360000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p:cNvSpPr txBox="1"/>
          <p:nvPr/>
        </p:nvSpPr>
        <p:spPr>
          <a:xfrm>
            <a:off x="2018745" y="2544142"/>
            <a:ext cx="1817805" cy="1769715"/>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500" b="1" i="0" u="none" strike="noStrike" kern="1200" cap="none" spc="0" normalizeH="0" baseline="0" noProof="0" dirty="0">
                <a:ln>
                  <a:noFill/>
                </a:ln>
                <a:solidFill>
                  <a:prstClr val="white"/>
                </a:solidFill>
                <a:effectLst/>
                <a:uLnTx/>
                <a:uFillTx/>
                <a:cs typeface="+mn-ea"/>
                <a:sym typeface="+mn-lt"/>
              </a:rPr>
              <a:t>04</a:t>
            </a:r>
            <a:endParaRPr kumimoji="0" lang="zh-CN" altLang="en-US" sz="11500" b="1" i="0" u="none" strike="noStrike" kern="1200" cap="none" spc="0" normalizeH="0" baseline="0" noProof="0" dirty="0">
              <a:ln>
                <a:noFill/>
              </a:ln>
              <a:solidFill>
                <a:prstClr val="white"/>
              </a:solidFill>
              <a:effectLst/>
              <a:uLnTx/>
              <a:uFillTx/>
              <a:cs typeface="+mn-ea"/>
              <a:sym typeface="+mn-lt"/>
            </a:endParaRPr>
          </a:p>
        </p:txBody>
      </p:sp>
      <p:sp>
        <p:nvSpPr>
          <p:cNvPr id="10" name="文本框 25"/>
          <p:cNvSpPr txBox="1"/>
          <p:nvPr/>
        </p:nvSpPr>
        <p:spPr>
          <a:xfrm>
            <a:off x="4727848" y="2852936"/>
            <a:ext cx="5544388"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5400" b="0" i="0" u="none" strike="noStrike" kern="1200" cap="none" spc="0" normalizeH="0" baseline="0" noProof="0" dirty="0">
                <a:ln>
                  <a:noFill/>
                </a:ln>
                <a:solidFill>
                  <a:prstClr val="white"/>
                </a:solidFill>
                <a:effectLst/>
                <a:uLnTx/>
                <a:uFillTx/>
                <a:cs typeface="+mn-ea"/>
                <a:sym typeface="+mn-lt"/>
              </a:rPr>
              <a:t>工作规划与展望</a:t>
            </a:r>
          </a:p>
        </p:txBody>
      </p:sp>
    </p:spTree>
    <p:extLst>
      <p:ext uri="{BB962C8B-B14F-4D97-AF65-F5344CB8AC3E}">
        <p14:creationId xmlns:p14="http://schemas.microsoft.com/office/powerpoint/2010/main" val="153112745"/>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p:cNvSpPr txBox="1">
            <a:spLocks/>
          </p:cNvSpPr>
          <p:nvPr/>
        </p:nvSpPr>
        <p:spPr bwMode="auto">
          <a:xfrm>
            <a:off x="983615" y="332740"/>
            <a:ext cx="2910075" cy="50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cs typeface="+mn-ea"/>
                <a:sym typeface="+mn-lt"/>
              </a:rPr>
              <a:t>工作规划与展望</a:t>
            </a:r>
          </a:p>
        </p:txBody>
      </p:sp>
      <p:cxnSp>
        <p:nvCxnSpPr>
          <p:cNvPr id="31" name="直接连接符 30">
            <a:extLst>
              <a:ext uri="{FF2B5EF4-FFF2-40B4-BE49-F238E27FC236}">
                <a16:creationId xmlns="" xmlns:a16="http://schemas.microsoft.com/office/drawing/2014/main" id="{18C68CE0-811C-4560-AF22-B300CC62FF43}"/>
              </a:ext>
            </a:extLst>
          </p:cNvPr>
          <p:cNvCxnSpPr/>
          <p:nvPr/>
        </p:nvCxnSpPr>
        <p:spPr>
          <a:xfrm>
            <a:off x="247975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C7A7ADD7-95AB-4897-B8A5-C6BDA47BE53A}"/>
              </a:ext>
            </a:extLst>
          </p:cNvPr>
          <p:cNvCxnSpPr/>
          <p:nvPr/>
        </p:nvCxnSpPr>
        <p:spPr>
          <a:xfrm>
            <a:off x="705848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F8A3F8C6-19C5-4C76-B7F9-77C3927F6434}"/>
              </a:ext>
            </a:extLst>
          </p:cNvPr>
          <p:cNvCxnSpPr/>
          <p:nvPr/>
        </p:nvCxnSpPr>
        <p:spPr>
          <a:xfrm>
            <a:off x="4769121" y="2722391"/>
            <a:ext cx="0" cy="902029"/>
          </a:xfrm>
          <a:prstGeom prst="line">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862DDEC3-232D-489F-8190-04E7957DE89A}"/>
              </a:ext>
            </a:extLst>
          </p:cNvPr>
          <p:cNvCxnSpPr/>
          <p:nvPr/>
        </p:nvCxnSpPr>
        <p:spPr>
          <a:xfrm>
            <a:off x="9347851" y="2722391"/>
            <a:ext cx="0" cy="902029"/>
          </a:xfrm>
          <a:prstGeom prst="line">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 xmlns:a16="http://schemas.microsoft.com/office/drawing/2014/main" id="{8AC5474D-0256-4F2B-A351-3C8D80DCB9AB}"/>
              </a:ext>
            </a:extLst>
          </p:cNvPr>
          <p:cNvCxnSpPr/>
          <p:nvPr/>
        </p:nvCxnSpPr>
        <p:spPr>
          <a:xfrm>
            <a:off x="1011555" y="3700145"/>
            <a:ext cx="10033635"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3" name="椭圆 52">
            <a:extLst>
              <a:ext uri="{FF2B5EF4-FFF2-40B4-BE49-F238E27FC236}">
                <a16:creationId xmlns="" xmlns:a16="http://schemas.microsoft.com/office/drawing/2014/main" id="{6305CBF6-F590-4167-AC5E-47F1669DA14B}"/>
              </a:ext>
            </a:extLst>
          </p:cNvPr>
          <p:cNvSpPr/>
          <p:nvPr/>
        </p:nvSpPr>
        <p:spPr>
          <a:xfrm>
            <a:off x="2284498" y="3498844"/>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1</a:t>
            </a:r>
          </a:p>
        </p:txBody>
      </p:sp>
      <p:sp>
        <p:nvSpPr>
          <p:cNvPr id="54" name="椭圆 53">
            <a:extLst>
              <a:ext uri="{FF2B5EF4-FFF2-40B4-BE49-F238E27FC236}">
                <a16:creationId xmlns="" xmlns:a16="http://schemas.microsoft.com/office/drawing/2014/main" id="{3BD81888-D6B9-4DEF-9ECB-9E972A7CC6CE}"/>
              </a:ext>
            </a:extLst>
          </p:cNvPr>
          <p:cNvSpPr/>
          <p:nvPr/>
        </p:nvSpPr>
        <p:spPr>
          <a:xfrm>
            <a:off x="4573863" y="3498843"/>
            <a:ext cx="390517" cy="390517"/>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2</a:t>
            </a:r>
          </a:p>
        </p:txBody>
      </p:sp>
      <p:sp>
        <p:nvSpPr>
          <p:cNvPr id="55" name="椭圆 54">
            <a:extLst>
              <a:ext uri="{FF2B5EF4-FFF2-40B4-BE49-F238E27FC236}">
                <a16:creationId xmlns="" xmlns:a16="http://schemas.microsoft.com/office/drawing/2014/main" id="{6F614768-A08B-424B-B9C2-4AA1D803DBBA}"/>
              </a:ext>
            </a:extLst>
          </p:cNvPr>
          <p:cNvSpPr/>
          <p:nvPr/>
        </p:nvSpPr>
        <p:spPr>
          <a:xfrm>
            <a:off x="6863228" y="3498843"/>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3</a:t>
            </a:r>
          </a:p>
        </p:txBody>
      </p:sp>
      <p:sp>
        <p:nvSpPr>
          <p:cNvPr id="56" name="椭圆 55">
            <a:extLst>
              <a:ext uri="{FF2B5EF4-FFF2-40B4-BE49-F238E27FC236}">
                <a16:creationId xmlns="" xmlns:a16="http://schemas.microsoft.com/office/drawing/2014/main" id="{9FE9D396-1D82-46F6-8A30-9670A7002650}"/>
              </a:ext>
            </a:extLst>
          </p:cNvPr>
          <p:cNvSpPr/>
          <p:nvPr/>
        </p:nvSpPr>
        <p:spPr>
          <a:xfrm>
            <a:off x="9152593" y="3529875"/>
            <a:ext cx="390517" cy="390517"/>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4</a:t>
            </a:r>
          </a:p>
        </p:txBody>
      </p:sp>
      <p:sp>
        <p:nvSpPr>
          <p:cNvPr id="57" name="椭圆 56">
            <a:extLst>
              <a:ext uri="{FF2B5EF4-FFF2-40B4-BE49-F238E27FC236}">
                <a16:creationId xmlns="" xmlns:a16="http://schemas.microsoft.com/office/drawing/2014/main" id="{A87F73D2-E2A9-4C5E-BE5F-390BB134047F}"/>
              </a:ext>
            </a:extLst>
          </p:cNvPr>
          <p:cNvSpPr/>
          <p:nvPr/>
        </p:nvSpPr>
        <p:spPr>
          <a:xfrm>
            <a:off x="2110105"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58" name="椭圆 57">
            <a:extLst>
              <a:ext uri="{FF2B5EF4-FFF2-40B4-BE49-F238E27FC236}">
                <a16:creationId xmlns="" xmlns:a16="http://schemas.microsoft.com/office/drawing/2014/main" id="{DE56910F-0E76-40F6-A468-C992591298F2}"/>
              </a:ext>
            </a:extLst>
          </p:cNvPr>
          <p:cNvSpPr/>
          <p:nvPr/>
        </p:nvSpPr>
        <p:spPr>
          <a:xfrm>
            <a:off x="4399280" y="1806575"/>
            <a:ext cx="738505" cy="738505"/>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59" name="椭圆 58">
            <a:extLst>
              <a:ext uri="{FF2B5EF4-FFF2-40B4-BE49-F238E27FC236}">
                <a16:creationId xmlns="" xmlns:a16="http://schemas.microsoft.com/office/drawing/2014/main" id="{BB95A515-409C-47C0-A0B4-4B120B7DA33B}"/>
              </a:ext>
            </a:extLst>
          </p:cNvPr>
          <p:cNvSpPr/>
          <p:nvPr/>
        </p:nvSpPr>
        <p:spPr>
          <a:xfrm>
            <a:off x="8978265" y="1807210"/>
            <a:ext cx="738505" cy="738505"/>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olidFill>
                <a:schemeClr val="tx1">
                  <a:lumMod val="65000"/>
                  <a:lumOff val="35000"/>
                </a:schemeClr>
              </a:solidFill>
              <a:cs typeface="+mn-ea"/>
              <a:sym typeface="+mn-lt"/>
            </a:endParaRPr>
          </a:p>
        </p:txBody>
      </p:sp>
      <p:sp>
        <p:nvSpPr>
          <p:cNvPr id="60" name="椭圆 59">
            <a:extLst>
              <a:ext uri="{FF2B5EF4-FFF2-40B4-BE49-F238E27FC236}">
                <a16:creationId xmlns="" xmlns:a16="http://schemas.microsoft.com/office/drawing/2014/main" id="{9280A944-B349-4F19-9F59-FDA00AFA60C5}"/>
              </a:ext>
            </a:extLst>
          </p:cNvPr>
          <p:cNvSpPr/>
          <p:nvPr/>
        </p:nvSpPr>
        <p:spPr>
          <a:xfrm>
            <a:off x="6717030"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nvGrpSpPr>
          <p:cNvPr id="61" name="组合 60">
            <a:extLst>
              <a:ext uri="{FF2B5EF4-FFF2-40B4-BE49-F238E27FC236}">
                <a16:creationId xmlns="" xmlns:a16="http://schemas.microsoft.com/office/drawing/2014/main" id="{57403CC3-B0E6-4125-830A-E8DECD453391}"/>
              </a:ext>
            </a:extLst>
          </p:cNvPr>
          <p:cNvGrpSpPr/>
          <p:nvPr/>
        </p:nvGrpSpPr>
        <p:grpSpPr>
          <a:xfrm>
            <a:off x="2270125" y="5028568"/>
            <a:ext cx="368300" cy="336598"/>
            <a:chOff x="8415" y="6739"/>
            <a:chExt cx="560" cy="493"/>
          </a:xfrm>
          <a:solidFill>
            <a:srgbClr val="669C78"/>
          </a:solidFill>
        </p:grpSpPr>
        <p:sp>
          <p:nvSpPr>
            <p:cNvPr id="62" name="Freeform14">
              <a:extLst>
                <a:ext uri="{FF2B5EF4-FFF2-40B4-BE49-F238E27FC236}">
                  <a16:creationId xmlns="" xmlns:a16="http://schemas.microsoft.com/office/drawing/2014/main" id="{EDB3B91F-74BB-4778-8AD0-DC82F718EE65}"/>
                </a:ext>
              </a:extLst>
            </p:cNvPr>
            <p:cNvSpPr/>
            <p:nvPr/>
          </p:nvSpPr>
          <p:spPr bwMode="auto">
            <a:xfrm>
              <a:off x="8466" y="6761"/>
              <a:ext cx="209" cy="450"/>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3" name="Freeform15">
              <a:extLst>
                <a:ext uri="{FF2B5EF4-FFF2-40B4-BE49-F238E27FC236}">
                  <a16:creationId xmlns="" xmlns:a16="http://schemas.microsoft.com/office/drawing/2014/main" id="{77EB7D5A-E1CE-4384-BE9B-F6A86A90E0F4}"/>
                </a:ext>
              </a:extLst>
            </p:cNvPr>
            <p:cNvSpPr/>
            <p:nvPr/>
          </p:nvSpPr>
          <p:spPr bwMode="auto">
            <a:xfrm>
              <a:off x="8415" y="6908"/>
              <a:ext cx="29" cy="158"/>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4" name="Freeform16">
              <a:extLst>
                <a:ext uri="{FF2B5EF4-FFF2-40B4-BE49-F238E27FC236}">
                  <a16:creationId xmlns="" xmlns:a16="http://schemas.microsoft.com/office/drawing/2014/main" id="{6F089777-3B78-4ACE-A5B5-DA234328C638}"/>
                </a:ext>
              </a:extLst>
            </p:cNvPr>
            <p:cNvSpPr/>
            <p:nvPr/>
          </p:nvSpPr>
          <p:spPr bwMode="auto">
            <a:xfrm>
              <a:off x="8726" y="6862"/>
              <a:ext cx="83" cy="246"/>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5" name="Freeform17">
              <a:extLst>
                <a:ext uri="{FF2B5EF4-FFF2-40B4-BE49-F238E27FC236}">
                  <a16:creationId xmlns="" xmlns:a16="http://schemas.microsoft.com/office/drawing/2014/main" id="{DCB19AA5-9704-4C5B-A316-A145EFCEB48D}"/>
                </a:ext>
              </a:extLst>
            </p:cNvPr>
            <p:cNvSpPr/>
            <p:nvPr/>
          </p:nvSpPr>
          <p:spPr bwMode="auto">
            <a:xfrm flipV="1">
              <a:off x="8777" y="6801"/>
              <a:ext cx="110" cy="367"/>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6" name="Freeform18">
              <a:extLst>
                <a:ext uri="{FF2B5EF4-FFF2-40B4-BE49-F238E27FC236}">
                  <a16:creationId xmlns="" xmlns:a16="http://schemas.microsoft.com/office/drawing/2014/main" id="{511467C5-FBFF-4281-8352-6B61A18183F7}"/>
                </a:ext>
              </a:extLst>
            </p:cNvPr>
            <p:cNvSpPr/>
            <p:nvPr/>
          </p:nvSpPr>
          <p:spPr bwMode="auto">
            <a:xfrm>
              <a:off x="8841" y="6739"/>
              <a:ext cx="134" cy="493"/>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sp>
        <p:nvSpPr>
          <p:cNvPr id="67" name="Freeform 250">
            <a:extLst>
              <a:ext uri="{FF2B5EF4-FFF2-40B4-BE49-F238E27FC236}">
                <a16:creationId xmlns="" xmlns:a16="http://schemas.microsoft.com/office/drawing/2014/main" id="{FCA7CD42-9A61-47E6-A570-F6CCB4AA99D9}"/>
              </a:ext>
            </a:extLst>
          </p:cNvPr>
          <p:cNvSpPr>
            <a:spLocks noEditPoints="1"/>
          </p:cNvSpPr>
          <p:nvPr/>
        </p:nvSpPr>
        <p:spPr bwMode="auto">
          <a:xfrm>
            <a:off x="4573929" y="1981200"/>
            <a:ext cx="403225" cy="388938"/>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tx1">
              <a:lumMod val="75000"/>
              <a:lumOff val="25000"/>
            </a:schemeClr>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8" name="Freeform 267">
            <a:extLst>
              <a:ext uri="{FF2B5EF4-FFF2-40B4-BE49-F238E27FC236}">
                <a16:creationId xmlns="" xmlns:a16="http://schemas.microsoft.com/office/drawing/2014/main" id="{5A70AC44-54E7-4E2F-9E42-068B616B4E06}"/>
              </a:ext>
            </a:extLst>
          </p:cNvPr>
          <p:cNvSpPr>
            <a:spLocks noEditPoints="1"/>
          </p:cNvSpPr>
          <p:nvPr/>
        </p:nvSpPr>
        <p:spPr bwMode="auto">
          <a:xfrm>
            <a:off x="6861199" y="4967923"/>
            <a:ext cx="449263" cy="458787"/>
          </a:xfrm>
          <a:custGeom>
            <a:avLst/>
            <a:gdLst>
              <a:gd name="T0" fmla="*/ 107 w 213"/>
              <a:gd name="T1" fmla="*/ 0 h 213"/>
              <a:gd name="T2" fmla="*/ 213 w 213"/>
              <a:gd name="T3" fmla="*/ 107 h 213"/>
              <a:gd name="T4" fmla="*/ 107 w 213"/>
              <a:gd name="T5" fmla="*/ 213 h 213"/>
              <a:gd name="T6" fmla="*/ 0 w 213"/>
              <a:gd name="T7" fmla="*/ 107 h 213"/>
              <a:gd name="T8" fmla="*/ 107 w 213"/>
              <a:gd name="T9" fmla="*/ 0 h 213"/>
              <a:gd name="T10" fmla="*/ 89 w 213"/>
              <a:gd name="T11" fmla="*/ 75 h 213"/>
              <a:gd name="T12" fmla="*/ 100 w 213"/>
              <a:gd name="T13" fmla="*/ 70 h 213"/>
              <a:gd name="T14" fmla="*/ 87 w 213"/>
              <a:gd name="T15" fmla="*/ 18 h 213"/>
              <a:gd name="T16" fmla="*/ 63 w 213"/>
              <a:gd name="T17" fmla="*/ 26 h 213"/>
              <a:gd name="T18" fmla="*/ 89 w 213"/>
              <a:gd name="T19" fmla="*/ 75 h 213"/>
              <a:gd name="T20" fmla="*/ 107 w 213"/>
              <a:gd name="T21" fmla="*/ 82 h 213"/>
              <a:gd name="T22" fmla="*/ 82 w 213"/>
              <a:gd name="T23" fmla="*/ 107 h 213"/>
              <a:gd name="T24" fmla="*/ 107 w 213"/>
              <a:gd name="T25" fmla="*/ 131 h 213"/>
              <a:gd name="T26" fmla="*/ 131 w 213"/>
              <a:gd name="T27" fmla="*/ 107 h 213"/>
              <a:gd name="T28" fmla="*/ 107 w 213"/>
              <a:gd name="T29" fmla="*/ 82 h 213"/>
              <a:gd name="T30" fmla="*/ 132 w 213"/>
              <a:gd name="T31" fmla="*/ 133 h 213"/>
              <a:gd name="T32" fmla="*/ 122 w 213"/>
              <a:gd name="T33" fmla="*/ 140 h 213"/>
              <a:gd name="T34" fmla="*/ 149 w 213"/>
              <a:gd name="T35" fmla="*/ 187 h 213"/>
              <a:gd name="T36" fmla="*/ 169 w 213"/>
              <a:gd name="T37" fmla="*/ 173 h 213"/>
              <a:gd name="T38" fmla="*/ 132 w 213"/>
              <a:gd name="T39" fmla="*/ 133 h 213"/>
              <a:gd name="T40" fmla="*/ 197 w 213"/>
              <a:gd name="T41" fmla="*/ 126 h 213"/>
              <a:gd name="T42" fmla="*/ 144 w 213"/>
              <a:gd name="T43" fmla="*/ 112 h 213"/>
              <a:gd name="T44" fmla="*/ 138 w 213"/>
              <a:gd name="T45" fmla="*/ 126 h 213"/>
              <a:gd name="T46" fmla="*/ 181 w 213"/>
              <a:gd name="T47" fmla="*/ 160 h 213"/>
              <a:gd name="T48" fmla="*/ 197 w 213"/>
              <a:gd name="T49" fmla="*/ 126 h 213"/>
              <a:gd name="T50" fmla="*/ 25 w 213"/>
              <a:gd name="T51" fmla="*/ 65 h 213"/>
              <a:gd name="T52" fmla="*/ 72 w 213"/>
              <a:gd name="T53" fmla="*/ 92 h 213"/>
              <a:gd name="T54" fmla="*/ 82 w 213"/>
              <a:gd name="T55" fmla="*/ 80 h 213"/>
              <a:gd name="T56" fmla="*/ 49 w 213"/>
              <a:gd name="T57" fmla="*/ 36 h 213"/>
              <a:gd name="T58" fmla="*/ 25 w 213"/>
              <a:gd name="T59" fmla="*/ 6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213">
                <a:moveTo>
                  <a:pt x="107" y="0"/>
                </a:moveTo>
                <a:cubicBezTo>
                  <a:pt x="166" y="0"/>
                  <a:pt x="213" y="48"/>
                  <a:pt x="213" y="107"/>
                </a:cubicBezTo>
                <a:cubicBezTo>
                  <a:pt x="213" y="165"/>
                  <a:pt x="166" y="213"/>
                  <a:pt x="107" y="213"/>
                </a:cubicBezTo>
                <a:cubicBezTo>
                  <a:pt x="48" y="213"/>
                  <a:pt x="0" y="165"/>
                  <a:pt x="0" y="107"/>
                </a:cubicBezTo>
                <a:cubicBezTo>
                  <a:pt x="0" y="48"/>
                  <a:pt x="48" y="0"/>
                  <a:pt x="107" y="0"/>
                </a:cubicBezTo>
                <a:close/>
                <a:moveTo>
                  <a:pt x="89" y="75"/>
                </a:moveTo>
                <a:cubicBezTo>
                  <a:pt x="93" y="73"/>
                  <a:pt x="96" y="71"/>
                  <a:pt x="100" y="70"/>
                </a:cubicBezTo>
                <a:cubicBezTo>
                  <a:pt x="87" y="18"/>
                  <a:pt x="87" y="18"/>
                  <a:pt x="87" y="18"/>
                </a:cubicBezTo>
                <a:cubicBezTo>
                  <a:pt x="79" y="20"/>
                  <a:pt x="71" y="23"/>
                  <a:pt x="63" y="26"/>
                </a:cubicBezTo>
                <a:cubicBezTo>
                  <a:pt x="89" y="75"/>
                  <a:pt x="89" y="75"/>
                  <a:pt x="89" y="75"/>
                </a:cubicBezTo>
                <a:close/>
                <a:moveTo>
                  <a:pt x="107" y="82"/>
                </a:moveTo>
                <a:cubicBezTo>
                  <a:pt x="93" y="82"/>
                  <a:pt x="82" y="93"/>
                  <a:pt x="82" y="107"/>
                </a:cubicBezTo>
                <a:cubicBezTo>
                  <a:pt x="82" y="120"/>
                  <a:pt x="93" y="131"/>
                  <a:pt x="107" y="131"/>
                </a:cubicBezTo>
                <a:cubicBezTo>
                  <a:pt x="120" y="131"/>
                  <a:pt x="131" y="120"/>
                  <a:pt x="131" y="107"/>
                </a:cubicBezTo>
                <a:cubicBezTo>
                  <a:pt x="131" y="93"/>
                  <a:pt x="120" y="82"/>
                  <a:pt x="107" y="82"/>
                </a:cubicBezTo>
                <a:close/>
                <a:moveTo>
                  <a:pt x="132" y="133"/>
                </a:moveTo>
                <a:cubicBezTo>
                  <a:pt x="129" y="135"/>
                  <a:pt x="126" y="138"/>
                  <a:pt x="122" y="140"/>
                </a:cubicBezTo>
                <a:cubicBezTo>
                  <a:pt x="149" y="187"/>
                  <a:pt x="149" y="187"/>
                  <a:pt x="149" y="187"/>
                </a:cubicBezTo>
                <a:cubicBezTo>
                  <a:pt x="156" y="183"/>
                  <a:pt x="163" y="178"/>
                  <a:pt x="169" y="173"/>
                </a:cubicBezTo>
                <a:cubicBezTo>
                  <a:pt x="132" y="133"/>
                  <a:pt x="132" y="133"/>
                  <a:pt x="132" y="133"/>
                </a:cubicBezTo>
                <a:close/>
                <a:moveTo>
                  <a:pt x="197" y="126"/>
                </a:moveTo>
                <a:cubicBezTo>
                  <a:pt x="144" y="112"/>
                  <a:pt x="144" y="112"/>
                  <a:pt x="144" y="112"/>
                </a:cubicBezTo>
                <a:cubicBezTo>
                  <a:pt x="143" y="117"/>
                  <a:pt x="141" y="121"/>
                  <a:pt x="138" y="126"/>
                </a:cubicBezTo>
                <a:cubicBezTo>
                  <a:pt x="181" y="160"/>
                  <a:pt x="181" y="160"/>
                  <a:pt x="181" y="160"/>
                </a:cubicBezTo>
                <a:cubicBezTo>
                  <a:pt x="188" y="149"/>
                  <a:pt x="194" y="138"/>
                  <a:pt x="197" y="126"/>
                </a:cubicBezTo>
                <a:close/>
                <a:moveTo>
                  <a:pt x="25" y="65"/>
                </a:moveTo>
                <a:cubicBezTo>
                  <a:pt x="72" y="92"/>
                  <a:pt x="72" y="92"/>
                  <a:pt x="72" y="92"/>
                </a:cubicBezTo>
                <a:cubicBezTo>
                  <a:pt x="75" y="87"/>
                  <a:pt x="78" y="83"/>
                  <a:pt x="82" y="80"/>
                </a:cubicBezTo>
                <a:cubicBezTo>
                  <a:pt x="49" y="36"/>
                  <a:pt x="49" y="36"/>
                  <a:pt x="49" y="36"/>
                </a:cubicBezTo>
                <a:cubicBezTo>
                  <a:pt x="39" y="44"/>
                  <a:pt x="31" y="54"/>
                  <a:pt x="25" y="65"/>
                </a:cubicBezTo>
                <a:close/>
              </a:path>
            </a:pathLst>
          </a:custGeom>
          <a:solidFill>
            <a:schemeClr val="accent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9" name="Freeform 39">
            <a:extLst>
              <a:ext uri="{FF2B5EF4-FFF2-40B4-BE49-F238E27FC236}">
                <a16:creationId xmlns="" xmlns:a16="http://schemas.microsoft.com/office/drawing/2014/main" id="{B6431B0D-C6EF-4393-84A7-1E95058BC4DA}"/>
              </a:ext>
            </a:extLst>
          </p:cNvPr>
          <p:cNvSpPr>
            <a:spLocks noEditPoints="1"/>
          </p:cNvSpPr>
          <p:nvPr/>
        </p:nvSpPr>
        <p:spPr bwMode="auto">
          <a:xfrm>
            <a:off x="9152890" y="1981200"/>
            <a:ext cx="478790" cy="391160"/>
          </a:xfrm>
          <a:custGeom>
            <a:avLst/>
            <a:gdLst>
              <a:gd name="T0" fmla="*/ 116 w 155"/>
              <a:gd name="T1" fmla="*/ 12 h 131"/>
              <a:gd name="T2" fmla="*/ 116 w 155"/>
              <a:gd name="T3" fmla="*/ 101 h 131"/>
              <a:gd name="T4" fmla="*/ 155 w 155"/>
              <a:gd name="T5" fmla="*/ 34 h 131"/>
              <a:gd name="T6" fmla="*/ 116 w 155"/>
              <a:gd name="T7" fmla="*/ 12 h 131"/>
              <a:gd name="T8" fmla="*/ 9 w 155"/>
              <a:gd name="T9" fmla="*/ 8 h 131"/>
              <a:gd name="T10" fmla="*/ 0 w 155"/>
              <a:gd name="T11" fmla="*/ 8 h 131"/>
              <a:gd name="T12" fmla="*/ 0 w 155"/>
              <a:gd name="T13" fmla="*/ 16 h 131"/>
              <a:gd name="T14" fmla="*/ 17 w 155"/>
              <a:gd name="T15" fmla="*/ 16 h 131"/>
              <a:gd name="T16" fmla="*/ 17 w 155"/>
              <a:gd name="T17" fmla="*/ 8 h 131"/>
              <a:gd name="T18" fmla="*/ 23 w 155"/>
              <a:gd name="T19" fmla="*/ 14 h 131"/>
              <a:gd name="T20" fmla="*/ 17 w 155"/>
              <a:gd name="T21" fmla="*/ 20 h 131"/>
              <a:gd name="T22" fmla="*/ 9 w 155"/>
              <a:gd name="T23" fmla="*/ 20 h 131"/>
              <a:gd name="T24" fmla="*/ 9 w 155"/>
              <a:gd name="T25" fmla="*/ 28 h 131"/>
              <a:gd name="T26" fmla="*/ 0 w 155"/>
              <a:gd name="T27" fmla="*/ 28 h 131"/>
              <a:gd name="T28" fmla="*/ 0 w 155"/>
              <a:gd name="T29" fmla="*/ 37 h 131"/>
              <a:gd name="T30" fmla="*/ 17 w 155"/>
              <a:gd name="T31" fmla="*/ 37 h 131"/>
              <a:gd name="T32" fmla="*/ 17 w 155"/>
              <a:gd name="T33" fmla="*/ 28 h 131"/>
              <a:gd name="T34" fmla="*/ 23 w 155"/>
              <a:gd name="T35" fmla="*/ 35 h 131"/>
              <a:gd name="T36" fmla="*/ 17 w 155"/>
              <a:gd name="T37" fmla="*/ 41 h 131"/>
              <a:gd name="T38" fmla="*/ 9 w 155"/>
              <a:gd name="T39" fmla="*/ 41 h 131"/>
              <a:gd name="T40" fmla="*/ 9 w 155"/>
              <a:gd name="T41" fmla="*/ 49 h 131"/>
              <a:gd name="T42" fmla="*/ 0 w 155"/>
              <a:gd name="T43" fmla="*/ 49 h 131"/>
              <a:gd name="T44" fmla="*/ 0 w 155"/>
              <a:gd name="T45" fmla="*/ 57 h 131"/>
              <a:gd name="T46" fmla="*/ 17 w 155"/>
              <a:gd name="T47" fmla="*/ 57 h 131"/>
              <a:gd name="T48" fmla="*/ 17 w 155"/>
              <a:gd name="T49" fmla="*/ 49 h 131"/>
              <a:gd name="T50" fmla="*/ 23 w 155"/>
              <a:gd name="T51" fmla="*/ 55 h 131"/>
              <a:gd name="T52" fmla="*/ 17 w 155"/>
              <a:gd name="T53" fmla="*/ 61 h 131"/>
              <a:gd name="T54" fmla="*/ 9 w 155"/>
              <a:gd name="T55" fmla="*/ 61 h 131"/>
              <a:gd name="T56" fmla="*/ 9 w 155"/>
              <a:gd name="T57" fmla="*/ 70 h 131"/>
              <a:gd name="T58" fmla="*/ 0 w 155"/>
              <a:gd name="T59" fmla="*/ 70 h 131"/>
              <a:gd name="T60" fmla="*/ 0 w 155"/>
              <a:gd name="T61" fmla="*/ 78 h 131"/>
              <a:gd name="T62" fmla="*/ 17 w 155"/>
              <a:gd name="T63" fmla="*/ 78 h 131"/>
              <a:gd name="T64" fmla="*/ 17 w 155"/>
              <a:gd name="T65" fmla="*/ 70 h 131"/>
              <a:gd name="T66" fmla="*/ 23 w 155"/>
              <a:gd name="T67" fmla="*/ 76 h 131"/>
              <a:gd name="T68" fmla="*/ 17 w 155"/>
              <a:gd name="T69" fmla="*/ 82 h 131"/>
              <a:gd name="T70" fmla="*/ 9 w 155"/>
              <a:gd name="T71" fmla="*/ 82 h 131"/>
              <a:gd name="T72" fmla="*/ 9 w 155"/>
              <a:gd name="T73" fmla="*/ 90 h 131"/>
              <a:gd name="T74" fmla="*/ 0 w 155"/>
              <a:gd name="T75" fmla="*/ 90 h 131"/>
              <a:gd name="T76" fmla="*/ 0 w 155"/>
              <a:gd name="T77" fmla="*/ 98 h 131"/>
              <a:gd name="T78" fmla="*/ 17 w 155"/>
              <a:gd name="T79" fmla="*/ 98 h 131"/>
              <a:gd name="T80" fmla="*/ 17 w 155"/>
              <a:gd name="T81" fmla="*/ 90 h 131"/>
              <a:gd name="T82" fmla="*/ 23 w 155"/>
              <a:gd name="T83" fmla="*/ 96 h 131"/>
              <a:gd name="T84" fmla="*/ 17 w 155"/>
              <a:gd name="T85" fmla="*/ 102 h 131"/>
              <a:gd name="T86" fmla="*/ 9 w 155"/>
              <a:gd name="T87" fmla="*/ 102 h 131"/>
              <a:gd name="T88" fmla="*/ 9 w 155"/>
              <a:gd name="T89" fmla="*/ 111 h 131"/>
              <a:gd name="T90" fmla="*/ 0 w 155"/>
              <a:gd name="T91" fmla="*/ 111 h 131"/>
              <a:gd name="T92" fmla="*/ 0 w 155"/>
              <a:gd name="T93" fmla="*/ 119 h 131"/>
              <a:gd name="T94" fmla="*/ 17 w 155"/>
              <a:gd name="T95" fmla="*/ 119 h 131"/>
              <a:gd name="T96" fmla="*/ 17 w 155"/>
              <a:gd name="T97" fmla="*/ 111 h 131"/>
              <a:gd name="T98" fmla="*/ 23 w 155"/>
              <a:gd name="T99" fmla="*/ 117 h 131"/>
              <a:gd name="T100" fmla="*/ 17 w 155"/>
              <a:gd name="T101" fmla="*/ 123 h 131"/>
              <a:gd name="T102" fmla="*/ 9 w 155"/>
              <a:gd name="T103" fmla="*/ 123 h 131"/>
              <a:gd name="T104" fmla="*/ 9 w 155"/>
              <a:gd name="T105" fmla="*/ 131 h 131"/>
              <a:gd name="T106" fmla="*/ 107 w 155"/>
              <a:gd name="T107" fmla="*/ 131 h 131"/>
              <a:gd name="T108" fmla="*/ 107 w 155"/>
              <a:gd name="T109" fmla="*/ 0 h 131"/>
              <a:gd name="T110" fmla="*/ 9 w 155"/>
              <a:gd name="T111" fmla="*/ 0 h 131"/>
              <a:gd name="T112" fmla="*/ 9 w 155"/>
              <a:gd name="T113" fmla="*/ 8 h 131"/>
              <a:gd name="T114" fmla="*/ 33 w 155"/>
              <a:gd name="T115" fmla="*/ 20 h 131"/>
              <a:gd name="T116" fmla="*/ 83 w 155"/>
              <a:gd name="T117" fmla="*/ 20 h 131"/>
              <a:gd name="T118" fmla="*/ 83 w 155"/>
              <a:gd name="T119" fmla="*/ 45 h 131"/>
              <a:gd name="T120" fmla="*/ 33 w 155"/>
              <a:gd name="T121" fmla="*/ 45 h 131"/>
              <a:gd name="T122" fmla="*/ 33 w 155"/>
              <a:gd name="T123"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31">
                <a:moveTo>
                  <a:pt x="116" y="12"/>
                </a:moveTo>
                <a:cubicBezTo>
                  <a:pt x="116" y="101"/>
                  <a:pt x="116" y="101"/>
                  <a:pt x="116" y="101"/>
                </a:cubicBezTo>
                <a:cubicBezTo>
                  <a:pt x="155" y="34"/>
                  <a:pt x="155" y="34"/>
                  <a:pt x="155" y="34"/>
                </a:cubicBezTo>
                <a:lnTo>
                  <a:pt x="116" y="12"/>
                </a:lnTo>
                <a:close/>
                <a:moveTo>
                  <a:pt x="9" y="8"/>
                </a:moveTo>
                <a:cubicBezTo>
                  <a:pt x="0" y="8"/>
                  <a:pt x="0" y="8"/>
                  <a:pt x="0" y="8"/>
                </a:cubicBezTo>
                <a:cubicBezTo>
                  <a:pt x="0" y="16"/>
                  <a:pt x="0" y="16"/>
                  <a:pt x="0" y="16"/>
                </a:cubicBezTo>
                <a:cubicBezTo>
                  <a:pt x="17" y="16"/>
                  <a:pt x="17" y="16"/>
                  <a:pt x="17" y="16"/>
                </a:cubicBezTo>
                <a:cubicBezTo>
                  <a:pt x="17" y="8"/>
                  <a:pt x="17" y="8"/>
                  <a:pt x="17" y="8"/>
                </a:cubicBezTo>
                <a:cubicBezTo>
                  <a:pt x="20" y="8"/>
                  <a:pt x="23" y="11"/>
                  <a:pt x="23" y="14"/>
                </a:cubicBezTo>
                <a:cubicBezTo>
                  <a:pt x="23" y="17"/>
                  <a:pt x="20" y="20"/>
                  <a:pt x="17" y="20"/>
                </a:cubicBezTo>
                <a:cubicBezTo>
                  <a:pt x="9" y="20"/>
                  <a:pt x="9" y="20"/>
                  <a:pt x="9" y="20"/>
                </a:cubicBezTo>
                <a:cubicBezTo>
                  <a:pt x="9" y="28"/>
                  <a:pt x="9" y="28"/>
                  <a:pt x="9" y="28"/>
                </a:cubicBezTo>
                <a:cubicBezTo>
                  <a:pt x="0" y="28"/>
                  <a:pt x="0" y="28"/>
                  <a:pt x="0" y="28"/>
                </a:cubicBezTo>
                <a:cubicBezTo>
                  <a:pt x="0" y="37"/>
                  <a:pt x="0" y="37"/>
                  <a:pt x="0" y="37"/>
                </a:cubicBezTo>
                <a:cubicBezTo>
                  <a:pt x="17" y="37"/>
                  <a:pt x="17" y="37"/>
                  <a:pt x="17" y="37"/>
                </a:cubicBezTo>
                <a:cubicBezTo>
                  <a:pt x="17" y="28"/>
                  <a:pt x="17" y="28"/>
                  <a:pt x="17" y="28"/>
                </a:cubicBezTo>
                <a:cubicBezTo>
                  <a:pt x="20" y="28"/>
                  <a:pt x="23" y="31"/>
                  <a:pt x="23" y="35"/>
                </a:cubicBezTo>
                <a:cubicBezTo>
                  <a:pt x="23" y="38"/>
                  <a:pt x="20" y="41"/>
                  <a:pt x="17" y="41"/>
                </a:cubicBezTo>
                <a:cubicBezTo>
                  <a:pt x="9" y="41"/>
                  <a:pt x="9" y="41"/>
                  <a:pt x="9" y="41"/>
                </a:cubicBezTo>
                <a:cubicBezTo>
                  <a:pt x="9" y="49"/>
                  <a:pt x="9" y="49"/>
                  <a:pt x="9" y="49"/>
                </a:cubicBezTo>
                <a:cubicBezTo>
                  <a:pt x="0" y="49"/>
                  <a:pt x="0" y="49"/>
                  <a:pt x="0" y="49"/>
                </a:cubicBezTo>
                <a:cubicBezTo>
                  <a:pt x="0" y="57"/>
                  <a:pt x="0" y="57"/>
                  <a:pt x="0" y="57"/>
                </a:cubicBezTo>
                <a:cubicBezTo>
                  <a:pt x="17" y="57"/>
                  <a:pt x="17" y="57"/>
                  <a:pt x="17" y="57"/>
                </a:cubicBezTo>
                <a:cubicBezTo>
                  <a:pt x="17" y="49"/>
                  <a:pt x="17" y="49"/>
                  <a:pt x="17" y="49"/>
                </a:cubicBezTo>
                <a:cubicBezTo>
                  <a:pt x="20" y="49"/>
                  <a:pt x="23" y="52"/>
                  <a:pt x="23" y="55"/>
                </a:cubicBezTo>
                <a:cubicBezTo>
                  <a:pt x="23" y="59"/>
                  <a:pt x="20" y="61"/>
                  <a:pt x="17" y="61"/>
                </a:cubicBezTo>
                <a:cubicBezTo>
                  <a:pt x="9" y="61"/>
                  <a:pt x="9" y="61"/>
                  <a:pt x="9" y="61"/>
                </a:cubicBezTo>
                <a:cubicBezTo>
                  <a:pt x="9" y="70"/>
                  <a:pt x="9" y="70"/>
                  <a:pt x="9" y="70"/>
                </a:cubicBezTo>
                <a:cubicBezTo>
                  <a:pt x="0" y="70"/>
                  <a:pt x="0" y="70"/>
                  <a:pt x="0" y="70"/>
                </a:cubicBezTo>
                <a:cubicBezTo>
                  <a:pt x="0" y="78"/>
                  <a:pt x="0" y="78"/>
                  <a:pt x="0" y="78"/>
                </a:cubicBezTo>
                <a:cubicBezTo>
                  <a:pt x="17" y="78"/>
                  <a:pt x="17" y="78"/>
                  <a:pt x="17" y="78"/>
                </a:cubicBezTo>
                <a:cubicBezTo>
                  <a:pt x="17" y="70"/>
                  <a:pt x="17" y="70"/>
                  <a:pt x="17" y="70"/>
                </a:cubicBezTo>
                <a:cubicBezTo>
                  <a:pt x="20" y="70"/>
                  <a:pt x="23" y="72"/>
                  <a:pt x="23" y="76"/>
                </a:cubicBezTo>
                <a:cubicBezTo>
                  <a:pt x="23" y="79"/>
                  <a:pt x="20" y="82"/>
                  <a:pt x="17" y="82"/>
                </a:cubicBezTo>
                <a:cubicBezTo>
                  <a:pt x="9" y="82"/>
                  <a:pt x="9" y="82"/>
                  <a:pt x="9" y="82"/>
                </a:cubicBezTo>
                <a:cubicBezTo>
                  <a:pt x="9" y="90"/>
                  <a:pt x="9" y="90"/>
                  <a:pt x="9" y="90"/>
                </a:cubicBezTo>
                <a:cubicBezTo>
                  <a:pt x="0" y="90"/>
                  <a:pt x="0" y="90"/>
                  <a:pt x="0" y="90"/>
                </a:cubicBezTo>
                <a:cubicBezTo>
                  <a:pt x="0" y="98"/>
                  <a:pt x="0" y="98"/>
                  <a:pt x="0" y="98"/>
                </a:cubicBezTo>
                <a:cubicBezTo>
                  <a:pt x="17" y="98"/>
                  <a:pt x="17" y="98"/>
                  <a:pt x="17" y="98"/>
                </a:cubicBezTo>
                <a:cubicBezTo>
                  <a:pt x="17" y="90"/>
                  <a:pt x="17" y="90"/>
                  <a:pt x="17" y="90"/>
                </a:cubicBezTo>
                <a:cubicBezTo>
                  <a:pt x="20" y="90"/>
                  <a:pt x="23" y="93"/>
                  <a:pt x="23" y="96"/>
                </a:cubicBezTo>
                <a:cubicBezTo>
                  <a:pt x="23" y="100"/>
                  <a:pt x="20" y="102"/>
                  <a:pt x="17" y="102"/>
                </a:cubicBezTo>
                <a:cubicBezTo>
                  <a:pt x="9" y="102"/>
                  <a:pt x="9" y="102"/>
                  <a:pt x="9" y="102"/>
                </a:cubicBezTo>
                <a:cubicBezTo>
                  <a:pt x="9" y="111"/>
                  <a:pt x="9" y="111"/>
                  <a:pt x="9" y="111"/>
                </a:cubicBezTo>
                <a:cubicBezTo>
                  <a:pt x="0" y="111"/>
                  <a:pt x="0" y="111"/>
                  <a:pt x="0" y="111"/>
                </a:cubicBezTo>
                <a:cubicBezTo>
                  <a:pt x="0" y="119"/>
                  <a:pt x="0" y="119"/>
                  <a:pt x="0" y="119"/>
                </a:cubicBezTo>
                <a:cubicBezTo>
                  <a:pt x="17" y="119"/>
                  <a:pt x="17" y="119"/>
                  <a:pt x="17" y="119"/>
                </a:cubicBezTo>
                <a:cubicBezTo>
                  <a:pt x="17" y="111"/>
                  <a:pt x="17" y="111"/>
                  <a:pt x="17" y="111"/>
                </a:cubicBezTo>
                <a:cubicBezTo>
                  <a:pt x="20" y="111"/>
                  <a:pt x="23" y="113"/>
                  <a:pt x="23" y="117"/>
                </a:cubicBezTo>
                <a:cubicBezTo>
                  <a:pt x="23" y="120"/>
                  <a:pt x="20" y="123"/>
                  <a:pt x="17" y="123"/>
                </a:cubicBezTo>
                <a:cubicBezTo>
                  <a:pt x="9" y="123"/>
                  <a:pt x="9" y="123"/>
                  <a:pt x="9" y="123"/>
                </a:cubicBezTo>
                <a:cubicBezTo>
                  <a:pt x="9" y="131"/>
                  <a:pt x="9" y="131"/>
                  <a:pt x="9" y="131"/>
                </a:cubicBezTo>
                <a:cubicBezTo>
                  <a:pt x="107" y="131"/>
                  <a:pt x="107" y="131"/>
                  <a:pt x="107" y="131"/>
                </a:cubicBezTo>
                <a:cubicBezTo>
                  <a:pt x="107" y="0"/>
                  <a:pt x="107" y="0"/>
                  <a:pt x="107" y="0"/>
                </a:cubicBezTo>
                <a:cubicBezTo>
                  <a:pt x="9" y="0"/>
                  <a:pt x="9" y="0"/>
                  <a:pt x="9" y="0"/>
                </a:cubicBezTo>
                <a:lnTo>
                  <a:pt x="9" y="8"/>
                </a:lnTo>
                <a:close/>
                <a:moveTo>
                  <a:pt x="33" y="20"/>
                </a:moveTo>
                <a:cubicBezTo>
                  <a:pt x="83" y="20"/>
                  <a:pt x="83" y="20"/>
                  <a:pt x="83" y="20"/>
                </a:cubicBezTo>
                <a:cubicBezTo>
                  <a:pt x="83" y="45"/>
                  <a:pt x="83" y="45"/>
                  <a:pt x="83" y="45"/>
                </a:cubicBezTo>
                <a:cubicBezTo>
                  <a:pt x="33" y="45"/>
                  <a:pt x="33" y="45"/>
                  <a:pt x="33" y="45"/>
                </a:cubicBezTo>
                <a:lnTo>
                  <a:pt x="33" y="2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dirty="0">
              <a:solidFill>
                <a:schemeClr val="tx1">
                  <a:lumMod val="65000"/>
                  <a:lumOff val="35000"/>
                </a:schemeClr>
              </a:solidFill>
              <a:cs typeface="+mn-ea"/>
              <a:sym typeface="+mn-lt"/>
            </a:endParaRPr>
          </a:p>
        </p:txBody>
      </p:sp>
      <p:sp>
        <p:nvSpPr>
          <p:cNvPr id="70" name="文本框 69">
            <a:extLst>
              <a:ext uri="{FF2B5EF4-FFF2-40B4-BE49-F238E27FC236}">
                <a16:creationId xmlns="" xmlns:a16="http://schemas.microsoft.com/office/drawing/2014/main" id="{877C93BB-1499-45FF-8B7F-D638FBB46E21}"/>
              </a:ext>
            </a:extLst>
          </p:cNvPr>
          <p:cNvSpPr txBox="1"/>
          <p:nvPr/>
        </p:nvSpPr>
        <p:spPr>
          <a:xfrm>
            <a:off x="1566545" y="198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p>
        </p:txBody>
      </p:sp>
      <p:sp>
        <p:nvSpPr>
          <p:cNvPr id="71" name="文本框 70">
            <a:extLst>
              <a:ext uri="{FF2B5EF4-FFF2-40B4-BE49-F238E27FC236}">
                <a16:creationId xmlns="" xmlns:a16="http://schemas.microsoft.com/office/drawing/2014/main" id="{8D6C8651-A447-464F-B6EA-49E95CA528C5}"/>
              </a:ext>
            </a:extLst>
          </p:cNvPr>
          <p:cNvSpPr txBox="1"/>
          <p:nvPr/>
        </p:nvSpPr>
        <p:spPr>
          <a:xfrm>
            <a:off x="3747135" y="449199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p>
        </p:txBody>
      </p:sp>
      <p:sp>
        <p:nvSpPr>
          <p:cNvPr id="72" name="文本框 71">
            <a:extLst>
              <a:ext uri="{FF2B5EF4-FFF2-40B4-BE49-F238E27FC236}">
                <a16:creationId xmlns="" xmlns:a16="http://schemas.microsoft.com/office/drawing/2014/main" id="{88958E46-8015-4A6E-82AA-B7888F6508BF}"/>
              </a:ext>
            </a:extLst>
          </p:cNvPr>
          <p:cNvSpPr txBox="1"/>
          <p:nvPr/>
        </p:nvSpPr>
        <p:spPr>
          <a:xfrm>
            <a:off x="6057900" y="198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p>
        </p:txBody>
      </p:sp>
      <p:sp>
        <p:nvSpPr>
          <p:cNvPr id="73" name="文本框 72">
            <a:extLst>
              <a:ext uri="{FF2B5EF4-FFF2-40B4-BE49-F238E27FC236}">
                <a16:creationId xmlns="" xmlns:a16="http://schemas.microsoft.com/office/drawing/2014/main" id="{807E9F58-78A2-4565-8F1E-FD8FBC53F964}"/>
              </a:ext>
            </a:extLst>
          </p:cNvPr>
          <p:cNvSpPr txBox="1"/>
          <p:nvPr/>
        </p:nvSpPr>
        <p:spPr>
          <a:xfrm>
            <a:off x="8502015" y="452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p>
        </p:txBody>
      </p:sp>
      <p:sp>
        <p:nvSpPr>
          <p:cNvPr id="74" name="文本框 73">
            <a:extLst>
              <a:ext uri="{FF2B5EF4-FFF2-40B4-BE49-F238E27FC236}">
                <a16:creationId xmlns="" xmlns:a16="http://schemas.microsoft.com/office/drawing/2014/main" id="{7C5C1BA3-3B22-400F-8187-6FE3A8C6CA01}"/>
              </a:ext>
            </a:extLst>
          </p:cNvPr>
          <p:cNvSpPr txBox="1"/>
          <p:nvPr/>
        </p:nvSpPr>
        <p:spPr>
          <a:xfrm>
            <a:off x="1708150" y="2954655"/>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p>
        </p:txBody>
      </p:sp>
      <p:sp>
        <p:nvSpPr>
          <p:cNvPr id="75" name="文本框 74">
            <a:extLst>
              <a:ext uri="{FF2B5EF4-FFF2-40B4-BE49-F238E27FC236}">
                <a16:creationId xmlns="" xmlns:a16="http://schemas.microsoft.com/office/drawing/2014/main" id="{CB54E314-4EDD-4A76-A893-DC976ACD8153}"/>
              </a:ext>
            </a:extLst>
          </p:cNvPr>
          <p:cNvSpPr txBox="1"/>
          <p:nvPr/>
        </p:nvSpPr>
        <p:spPr>
          <a:xfrm>
            <a:off x="6422390" y="2954655"/>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p>
        </p:txBody>
      </p:sp>
      <p:sp>
        <p:nvSpPr>
          <p:cNvPr id="76" name="文本框 75">
            <a:extLst>
              <a:ext uri="{FF2B5EF4-FFF2-40B4-BE49-F238E27FC236}">
                <a16:creationId xmlns="" xmlns:a16="http://schemas.microsoft.com/office/drawing/2014/main" id="{1380B6F0-A59F-48B8-9AD5-33B675434330}"/>
              </a:ext>
            </a:extLst>
          </p:cNvPr>
          <p:cNvSpPr txBox="1"/>
          <p:nvPr/>
        </p:nvSpPr>
        <p:spPr>
          <a:xfrm>
            <a:off x="4104005" y="4001770"/>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p>
        </p:txBody>
      </p:sp>
      <p:sp>
        <p:nvSpPr>
          <p:cNvPr id="77" name="文本框 76">
            <a:extLst>
              <a:ext uri="{FF2B5EF4-FFF2-40B4-BE49-F238E27FC236}">
                <a16:creationId xmlns="" xmlns:a16="http://schemas.microsoft.com/office/drawing/2014/main" id="{749A7E92-CDC8-437F-82BB-998735A16702}"/>
              </a:ext>
            </a:extLst>
          </p:cNvPr>
          <p:cNvSpPr txBox="1"/>
          <p:nvPr/>
        </p:nvSpPr>
        <p:spPr>
          <a:xfrm>
            <a:off x="8682990" y="4001770"/>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p>
        </p:txBody>
      </p:sp>
      <p:grpSp>
        <p:nvGrpSpPr>
          <p:cNvPr id="78" name="组合 77">
            <a:extLst>
              <a:ext uri="{FF2B5EF4-FFF2-40B4-BE49-F238E27FC236}">
                <a16:creationId xmlns="" xmlns:a16="http://schemas.microsoft.com/office/drawing/2014/main" id="{ABB453DD-BBDB-42D9-B556-7B4936D33E48}"/>
              </a:ext>
            </a:extLst>
          </p:cNvPr>
          <p:cNvGrpSpPr/>
          <p:nvPr/>
        </p:nvGrpSpPr>
        <p:grpSpPr>
          <a:xfrm>
            <a:off x="274320" y="152400"/>
            <a:ext cx="563880" cy="635000"/>
            <a:chOff x="432" y="240"/>
            <a:chExt cx="888" cy="1000"/>
          </a:xfrm>
        </p:grpSpPr>
        <p:sp>
          <p:nvSpPr>
            <p:cNvPr id="79" name="矩形 1">
              <a:extLst>
                <a:ext uri="{FF2B5EF4-FFF2-40B4-BE49-F238E27FC236}">
                  <a16:creationId xmlns="" xmlns:a16="http://schemas.microsoft.com/office/drawing/2014/main" id="{855C873B-9207-4439-B92C-EF77779859EF}"/>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0" name="矩形 3">
              <a:extLst>
                <a:ext uri="{FF2B5EF4-FFF2-40B4-BE49-F238E27FC236}">
                  <a16:creationId xmlns="" xmlns:a16="http://schemas.microsoft.com/office/drawing/2014/main" id="{80DD7BA3-0BA0-4B1B-A7FA-CAD7F6AF49B7}"/>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p:cTn id="42" dur="500" fill="hold"/>
                                        <p:tgtEl>
                                          <p:spTgt spid="55"/>
                                        </p:tgtEl>
                                        <p:attrNameLst>
                                          <p:attrName>ppt_w</p:attrName>
                                        </p:attrNameLst>
                                      </p:cBhvr>
                                      <p:tavLst>
                                        <p:tav tm="0">
                                          <p:val>
                                            <p:fltVal val="0"/>
                                          </p:val>
                                        </p:tav>
                                        <p:tav tm="100000">
                                          <p:val>
                                            <p:strVal val="#ppt_w"/>
                                          </p:val>
                                        </p:tav>
                                      </p:tavLst>
                                    </p:anim>
                                    <p:anim calcmode="lin" valueType="num">
                                      <p:cBhvr>
                                        <p:cTn id="43" dur="500" fill="hold"/>
                                        <p:tgtEl>
                                          <p:spTgt spid="55"/>
                                        </p:tgtEl>
                                        <p:attrNameLst>
                                          <p:attrName>ppt_h</p:attrName>
                                        </p:attrNameLst>
                                      </p:cBhvr>
                                      <p:tavLst>
                                        <p:tav tm="0">
                                          <p:val>
                                            <p:fltVal val="0"/>
                                          </p:val>
                                        </p:tav>
                                        <p:tav tm="100000">
                                          <p:val>
                                            <p:strVal val="#ppt_h"/>
                                          </p:val>
                                        </p:tav>
                                      </p:tavLst>
                                    </p:anim>
                                    <p:animEffect transition="in" filter="fade">
                                      <p:cBhvr>
                                        <p:cTn id="44" dur="500"/>
                                        <p:tgtEl>
                                          <p:spTgt spid="5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ppt_w</p:attrName>
                                        </p:attrNameLst>
                                      </p:cBhvr>
                                      <p:tavLst>
                                        <p:tav tm="0">
                                          <p:val>
                                            <p:fltVal val="0"/>
                                          </p:val>
                                        </p:tav>
                                        <p:tav tm="100000">
                                          <p:val>
                                            <p:strVal val="#ppt_w"/>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animEffect transition="in" filter="fade">
                                      <p:cBhvr>
                                        <p:cTn id="49" dur="500"/>
                                        <p:tgtEl>
                                          <p:spTgt spid="5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fltVal val="0"/>
                                          </p:val>
                                        </p:tav>
                                        <p:tav tm="100000">
                                          <p:val>
                                            <p:strVal val="#ppt_w"/>
                                          </p:val>
                                        </p:tav>
                                      </p:tavLst>
                                    </p:anim>
                                    <p:anim calcmode="lin" valueType="num">
                                      <p:cBhvr>
                                        <p:cTn id="58" dur="500" fill="hold"/>
                                        <p:tgtEl>
                                          <p:spTgt spid="58"/>
                                        </p:tgtEl>
                                        <p:attrNameLst>
                                          <p:attrName>ppt_h</p:attrName>
                                        </p:attrNameLst>
                                      </p:cBhvr>
                                      <p:tavLst>
                                        <p:tav tm="0">
                                          <p:val>
                                            <p:fltVal val="0"/>
                                          </p:val>
                                        </p:tav>
                                        <p:tav tm="100000">
                                          <p:val>
                                            <p:strVal val="#ppt_h"/>
                                          </p:val>
                                        </p:tav>
                                      </p:tavLst>
                                    </p:anim>
                                    <p:animEffect transition="in" filter="fade">
                                      <p:cBhvr>
                                        <p:cTn id="59" dur="500"/>
                                        <p:tgtEl>
                                          <p:spTgt spid="5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p:cTn id="62" dur="500" fill="hold"/>
                                        <p:tgtEl>
                                          <p:spTgt spid="59"/>
                                        </p:tgtEl>
                                        <p:attrNameLst>
                                          <p:attrName>ppt_w</p:attrName>
                                        </p:attrNameLst>
                                      </p:cBhvr>
                                      <p:tavLst>
                                        <p:tav tm="0">
                                          <p:val>
                                            <p:fltVal val="0"/>
                                          </p:val>
                                        </p:tav>
                                        <p:tav tm="100000">
                                          <p:val>
                                            <p:strVal val="#ppt_w"/>
                                          </p:val>
                                        </p:tav>
                                      </p:tavLst>
                                    </p:anim>
                                    <p:anim calcmode="lin" valueType="num">
                                      <p:cBhvr>
                                        <p:cTn id="63" dur="500" fill="hold"/>
                                        <p:tgtEl>
                                          <p:spTgt spid="59"/>
                                        </p:tgtEl>
                                        <p:attrNameLst>
                                          <p:attrName>ppt_h</p:attrName>
                                        </p:attrNameLst>
                                      </p:cBhvr>
                                      <p:tavLst>
                                        <p:tav tm="0">
                                          <p:val>
                                            <p:fltVal val="0"/>
                                          </p:val>
                                        </p:tav>
                                        <p:tav tm="100000">
                                          <p:val>
                                            <p:strVal val="#ppt_h"/>
                                          </p:val>
                                        </p:tav>
                                      </p:tavLst>
                                    </p:anim>
                                    <p:animEffect transition="in" filter="fade">
                                      <p:cBhvr>
                                        <p:cTn id="64" dur="500"/>
                                        <p:tgtEl>
                                          <p:spTgt spid="5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p:cTn id="67" dur="500" fill="hold"/>
                                        <p:tgtEl>
                                          <p:spTgt spid="60"/>
                                        </p:tgtEl>
                                        <p:attrNameLst>
                                          <p:attrName>ppt_w</p:attrName>
                                        </p:attrNameLst>
                                      </p:cBhvr>
                                      <p:tavLst>
                                        <p:tav tm="0">
                                          <p:val>
                                            <p:fltVal val="0"/>
                                          </p:val>
                                        </p:tav>
                                        <p:tav tm="100000">
                                          <p:val>
                                            <p:strVal val="#ppt_w"/>
                                          </p:val>
                                        </p:tav>
                                      </p:tavLst>
                                    </p:anim>
                                    <p:anim calcmode="lin" valueType="num">
                                      <p:cBhvr>
                                        <p:cTn id="68" dur="500" fill="hold"/>
                                        <p:tgtEl>
                                          <p:spTgt spid="60"/>
                                        </p:tgtEl>
                                        <p:attrNameLst>
                                          <p:attrName>ppt_h</p:attrName>
                                        </p:attrNameLst>
                                      </p:cBhvr>
                                      <p:tavLst>
                                        <p:tav tm="0">
                                          <p:val>
                                            <p:fltVal val="0"/>
                                          </p:val>
                                        </p:tav>
                                        <p:tav tm="100000">
                                          <p:val>
                                            <p:strVal val="#ppt_h"/>
                                          </p:val>
                                        </p:tav>
                                      </p:tavLst>
                                    </p:anim>
                                    <p:animEffect transition="in" filter="fade">
                                      <p:cBhvr>
                                        <p:cTn id="69" dur="500"/>
                                        <p:tgtEl>
                                          <p:spTgt spid="60"/>
                                        </p:tgtEl>
                                      </p:cBhvr>
                                    </p:animEffect>
                                  </p:childTnLst>
                                </p:cTn>
                              </p:par>
                              <p:par>
                                <p:cTn id="70" presetID="53" presetClass="entr" presetSubtype="16" fill="hold" nodeType="with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500" fill="hold"/>
                                        <p:tgtEl>
                                          <p:spTgt spid="61"/>
                                        </p:tgtEl>
                                        <p:attrNameLst>
                                          <p:attrName>ppt_w</p:attrName>
                                        </p:attrNameLst>
                                      </p:cBhvr>
                                      <p:tavLst>
                                        <p:tav tm="0">
                                          <p:val>
                                            <p:fltVal val="0"/>
                                          </p:val>
                                        </p:tav>
                                        <p:tav tm="100000">
                                          <p:val>
                                            <p:strVal val="#ppt_w"/>
                                          </p:val>
                                        </p:tav>
                                      </p:tavLst>
                                    </p:anim>
                                    <p:anim calcmode="lin" valueType="num">
                                      <p:cBhvr>
                                        <p:cTn id="73" dur="500" fill="hold"/>
                                        <p:tgtEl>
                                          <p:spTgt spid="61"/>
                                        </p:tgtEl>
                                        <p:attrNameLst>
                                          <p:attrName>ppt_h</p:attrName>
                                        </p:attrNameLst>
                                      </p:cBhvr>
                                      <p:tavLst>
                                        <p:tav tm="0">
                                          <p:val>
                                            <p:fltVal val="0"/>
                                          </p:val>
                                        </p:tav>
                                        <p:tav tm="100000">
                                          <p:val>
                                            <p:strVal val="#ppt_h"/>
                                          </p:val>
                                        </p:tav>
                                      </p:tavLst>
                                    </p:anim>
                                    <p:animEffect transition="in" filter="fade">
                                      <p:cBhvr>
                                        <p:cTn id="74" dur="500"/>
                                        <p:tgtEl>
                                          <p:spTgt spid="6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p:cTn id="77" dur="500" fill="hold"/>
                                        <p:tgtEl>
                                          <p:spTgt spid="67"/>
                                        </p:tgtEl>
                                        <p:attrNameLst>
                                          <p:attrName>ppt_w</p:attrName>
                                        </p:attrNameLst>
                                      </p:cBhvr>
                                      <p:tavLst>
                                        <p:tav tm="0">
                                          <p:val>
                                            <p:fltVal val="0"/>
                                          </p:val>
                                        </p:tav>
                                        <p:tav tm="100000">
                                          <p:val>
                                            <p:strVal val="#ppt_w"/>
                                          </p:val>
                                        </p:tav>
                                      </p:tavLst>
                                    </p:anim>
                                    <p:anim calcmode="lin" valueType="num">
                                      <p:cBhvr>
                                        <p:cTn id="78" dur="500" fill="hold"/>
                                        <p:tgtEl>
                                          <p:spTgt spid="67"/>
                                        </p:tgtEl>
                                        <p:attrNameLst>
                                          <p:attrName>ppt_h</p:attrName>
                                        </p:attrNameLst>
                                      </p:cBhvr>
                                      <p:tavLst>
                                        <p:tav tm="0">
                                          <p:val>
                                            <p:fltVal val="0"/>
                                          </p:val>
                                        </p:tav>
                                        <p:tav tm="100000">
                                          <p:val>
                                            <p:strVal val="#ppt_h"/>
                                          </p:val>
                                        </p:tav>
                                      </p:tavLst>
                                    </p:anim>
                                    <p:animEffect transition="in" filter="fade">
                                      <p:cBhvr>
                                        <p:cTn id="79" dur="500"/>
                                        <p:tgtEl>
                                          <p:spTgt spid="6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anim calcmode="lin" valueType="num">
                                      <p:cBhvr>
                                        <p:cTn id="82" dur="500" fill="hold"/>
                                        <p:tgtEl>
                                          <p:spTgt spid="68"/>
                                        </p:tgtEl>
                                        <p:attrNameLst>
                                          <p:attrName>ppt_w</p:attrName>
                                        </p:attrNameLst>
                                      </p:cBhvr>
                                      <p:tavLst>
                                        <p:tav tm="0">
                                          <p:val>
                                            <p:fltVal val="0"/>
                                          </p:val>
                                        </p:tav>
                                        <p:tav tm="100000">
                                          <p:val>
                                            <p:strVal val="#ppt_w"/>
                                          </p:val>
                                        </p:tav>
                                      </p:tavLst>
                                    </p:anim>
                                    <p:anim calcmode="lin" valueType="num">
                                      <p:cBhvr>
                                        <p:cTn id="83" dur="500" fill="hold"/>
                                        <p:tgtEl>
                                          <p:spTgt spid="68"/>
                                        </p:tgtEl>
                                        <p:attrNameLst>
                                          <p:attrName>ppt_h</p:attrName>
                                        </p:attrNameLst>
                                      </p:cBhvr>
                                      <p:tavLst>
                                        <p:tav tm="0">
                                          <p:val>
                                            <p:fltVal val="0"/>
                                          </p:val>
                                        </p:tav>
                                        <p:tav tm="100000">
                                          <p:val>
                                            <p:strVal val="#ppt_h"/>
                                          </p:val>
                                        </p:tav>
                                      </p:tavLst>
                                    </p:anim>
                                    <p:animEffect transition="in" filter="fade">
                                      <p:cBhvr>
                                        <p:cTn id="84" dur="500"/>
                                        <p:tgtEl>
                                          <p:spTgt spid="6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9"/>
                                        </p:tgtEl>
                                        <p:attrNameLst>
                                          <p:attrName>style.visibility</p:attrName>
                                        </p:attrNameLst>
                                      </p:cBhvr>
                                      <p:to>
                                        <p:strVal val="visible"/>
                                      </p:to>
                                    </p:set>
                                    <p:anim calcmode="lin" valueType="num">
                                      <p:cBhvr>
                                        <p:cTn id="87" dur="500" fill="hold"/>
                                        <p:tgtEl>
                                          <p:spTgt spid="69"/>
                                        </p:tgtEl>
                                        <p:attrNameLst>
                                          <p:attrName>ppt_w</p:attrName>
                                        </p:attrNameLst>
                                      </p:cBhvr>
                                      <p:tavLst>
                                        <p:tav tm="0">
                                          <p:val>
                                            <p:fltVal val="0"/>
                                          </p:val>
                                        </p:tav>
                                        <p:tav tm="100000">
                                          <p:val>
                                            <p:strVal val="#ppt_w"/>
                                          </p:val>
                                        </p:tav>
                                      </p:tavLst>
                                    </p:anim>
                                    <p:anim calcmode="lin" valueType="num">
                                      <p:cBhvr>
                                        <p:cTn id="88" dur="500" fill="hold"/>
                                        <p:tgtEl>
                                          <p:spTgt spid="69"/>
                                        </p:tgtEl>
                                        <p:attrNameLst>
                                          <p:attrName>ppt_h</p:attrName>
                                        </p:attrNameLst>
                                      </p:cBhvr>
                                      <p:tavLst>
                                        <p:tav tm="0">
                                          <p:val>
                                            <p:fltVal val="0"/>
                                          </p:val>
                                        </p:tav>
                                        <p:tav tm="100000">
                                          <p:val>
                                            <p:strVal val="#ppt_h"/>
                                          </p:val>
                                        </p:tav>
                                      </p:tavLst>
                                    </p:anim>
                                    <p:animEffect transition="in" filter="fade">
                                      <p:cBhvr>
                                        <p:cTn id="89" dur="500"/>
                                        <p:tgtEl>
                                          <p:spTgt spid="6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 calcmode="lin" valueType="num">
                                      <p:cBhvr>
                                        <p:cTn id="92" dur="500" fill="hold"/>
                                        <p:tgtEl>
                                          <p:spTgt spid="70"/>
                                        </p:tgtEl>
                                        <p:attrNameLst>
                                          <p:attrName>ppt_w</p:attrName>
                                        </p:attrNameLst>
                                      </p:cBhvr>
                                      <p:tavLst>
                                        <p:tav tm="0">
                                          <p:val>
                                            <p:fltVal val="0"/>
                                          </p:val>
                                        </p:tav>
                                        <p:tav tm="100000">
                                          <p:val>
                                            <p:strVal val="#ppt_w"/>
                                          </p:val>
                                        </p:tav>
                                      </p:tavLst>
                                    </p:anim>
                                    <p:anim calcmode="lin" valueType="num">
                                      <p:cBhvr>
                                        <p:cTn id="93" dur="500" fill="hold"/>
                                        <p:tgtEl>
                                          <p:spTgt spid="70"/>
                                        </p:tgtEl>
                                        <p:attrNameLst>
                                          <p:attrName>ppt_h</p:attrName>
                                        </p:attrNameLst>
                                      </p:cBhvr>
                                      <p:tavLst>
                                        <p:tav tm="0">
                                          <p:val>
                                            <p:fltVal val="0"/>
                                          </p:val>
                                        </p:tav>
                                        <p:tav tm="100000">
                                          <p:val>
                                            <p:strVal val="#ppt_h"/>
                                          </p:val>
                                        </p:tav>
                                      </p:tavLst>
                                    </p:anim>
                                    <p:animEffect transition="in" filter="fade">
                                      <p:cBhvr>
                                        <p:cTn id="94" dur="500"/>
                                        <p:tgtEl>
                                          <p:spTgt spid="70"/>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anim calcmode="lin" valueType="num">
                                      <p:cBhvr>
                                        <p:cTn id="97" dur="500" fill="hold"/>
                                        <p:tgtEl>
                                          <p:spTgt spid="71"/>
                                        </p:tgtEl>
                                        <p:attrNameLst>
                                          <p:attrName>ppt_w</p:attrName>
                                        </p:attrNameLst>
                                      </p:cBhvr>
                                      <p:tavLst>
                                        <p:tav tm="0">
                                          <p:val>
                                            <p:fltVal val="0"/>
                                          </p:val>
                                        </p:tav>
                                        <p:tav tm="100000">
                                          <p:val>
                                            <p:strVal val="#ppt_w"/>
                                          </p:val>
                                        </p:tav>
                                      </p:tavLst>
                                    </p:anim>
                                    <p:anim calcmode="lin" valueType="num">
                                      <p:cBhvr>
                                        <p:cTn id="98" dur="500" fill="hold"/>
                                        <p:tgtEl>
                                          <p:spTgt spid="71"/>
                                        </p:tgtEl>
                                        <p:attrNameLst>
                                          <p:attrName>ppt_h</p:attrName>
                                        </p:attrNameLst>
                                      </p:cBhvr>
                                      <p:tavLst>
                                        <p:tav tm="0">
                                          <p:val>
                                            <p:fltVal val="0"/>
                                          </p:val>
                                        </p:tav>
                                        <p:tav tm="100000">
                                          <p:val>
                                            <p:strVal val="#ppt_h"/>
                                          </p:val>
                                        </p:tav>
                                      </p:tavLst>
                                    </p:anim>
                                    <p:animEffect transition="in" filter="fade">
                                      <p:cBhvr>
                                        <p:cTn id="99" dur="500"/>
                                        <p:tgtEl>
                                          <p:spTgt spid="7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72"/>
                                        </p:tgtEl>
                                        <p:attrNameLst>
                                          <p:attrName>style.visibility</p:attrName>
                                        </p:attrNameLst>
                                      </p:cBhvr>
                                      <p:to>
                                        <p:strVal val="visible"/>
                                      </p:to>
                                    </p:set>
                                    <p:anim calcmode="lin" valueType="num">
                                      <p:cBhvr>
                                        <p:cTn id="102" dur="500" fill="hold"/>
                                        <p:tgtEl>
                                          <p:spTgt spid="72"/>
                                        </p:tgtEl>
                                        <p:attrNameLst>
                                          <p:attrName>ppt_w</p:attrName>
                                        </p:attrNameLst>
                                      </p:cBhvr>
                                      <p:tavLst>
                                        <p:tav tm="0">
                                          <p:val>
                                            <p:fltVal val="0"/>
                                          </p:val>
                                        </p:tav>
                                        <p:tav tm="100000">
                                          <p:val>
                                            <p:strVal val="#ppt_w"/>
                                          </p:val>
                                        </p:tav>
                                      </p:tavLst>
                                    </p:anim>
                                    <p:anim calcmode="lin" valueType="num">
                                      <p:cBhvr>
                                        <p:cTn id="103" dur="500" fill="hold"/>
                                        <p:tgtEl>
                                          <p:spTgt spid="72"/>
                                        </p:tgtEl>
                                        <p:attrNameLst>
                                          <p:attrName>ppt_h</p:attrName>
                                        </p:attrNameLst>
                                      </p:cBhvr>
                                      <p:tavLst>
                                        <p:tav tm="0">
                                          <p:val>
                                            <p:fltVal val="0"/>
                                          </p:val>
                                        </p:tav>
                                        <p:tav tm="100000">
                                          <p:val>
                                            <p:strVal val="#ppt_h"/>
                                          </p:val>
                                        </p:tav>
                                      </p:tavLst>
                                    </p:anim>
                                    <p:animEffect transition="in" filter="fade">
                                      <p:cBhvr>
                                        <p:cTn id="104" dur="500"/>
                                        <p:tgtEl>
                                          <p:spTgt spid="72"/>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3"/>
                                        </p:tgtEl>
                                        <p:attrNameLst>
                                          <p:attrName>style.visibility</p:attrName>
                                        </p:attrNameLst>
                                      </p:cBhvr>
                                      <p:to>
                                        <p:strVal val="visible"/>
                                      </p:to>
                                    </p:set>
                                    <p:anim calcmode="lin" valueType="num">
                                      <p:cBhvr>
                                        <p:cTn id="107" dur="500" fill="hold"/>
                                        <p:tgtEl>
                                          <p:spTgt spid="73"/>
                                        </p:tgtEl>
                                        <p:attrNameLst>
                                          <p:attrName>ppt_w</p:attrName>
                                        </p:attrNameLst>
                                      </p:cBhvr>
                                      <p:tavLst>
                                        <p:tav tm="0">
                                          <p:val>
                                            <p:fltVal val="0"/>
                                          </p:val>
                                        </p:tav>
                                        <p:tav tm="100000">
                                          <p:val>
                                            <p:strVal val="#ppt_w"/>
                                          </p:val>
                                        </p:tav>
                                      </p:tavLst>
                                    </p:anim>
                                    <p:anim calcmode="lin" valueType="num">
                                      <p:cBhvr>
                                        <p:cTn id="108" dur="500" fill="hold"/>
                                        <p:tgtEl>
                                          <p:spTgt spid="73"/>
                                        </p:tgtEl>
                                        <p:attrNameLst>
                                          <p:attrName>ppt_h</p:attrName>
                                        </p:attrNameLst>
                                      </p:cBhvr>
                                      <p:tavLst>
                                        <p:tav tm="0">
                                          <p:val>
                                            <p:fltVal val="0"/>
                                          </p:val>
                                        </p:tav>
                                        <p:tav tm="100000">
                                          <p:val>
                                            <p:strVal val="#ppt_h"/>
                                          </p:val>
                                        </p:tav>
                                      </p:tavLst>
                                    </p:anim>
                                    <p:animEffect transition="in" filter="fade">
                                      <p:cBhvr>
                                        <p:cTn id="109" dur="500"/>
                                        <p:tgtEl>
                                          <p:spTgt spid="7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74"/>
                                        </p:tgtEl>
                                        <p:attrNameLst>
                                          <p:attrName>style.visibility</p:attrName>
                                        </p:attrNameLst>
                                      </p:cBhvr>
                                      <p:to>
                                        <p:strVal val="visible"/>
                                      </p:to>
                                    </p:set>
                                    <p:anim calcmode="lin" valueType="num">
                                      <p:cBhvr>
                                        <p:cTn id="112" dur="500" fill="hold"/>
                                        <p:tgtEl>
                                          <p:spTgt spid="74"/>
                                        </p:tgtEl>
                                        <p:attrNameLst>
                                          <p:attrName>ppt_w</p:attrName>
                                        </p:attrNameLst>
                                      </p:cBhvr>
                                      <p:tavLst>
                                        <p:tav tm="0">
                                          <p:val>
                                            <p:fltVal val="0"/>
                                          </p:val>
                                        </p:tav>
                                        <p:tav tm="100000">
                                          <p:val>
                                            <p:strVal val="#ppt_w"/>
                                          </p:val>
                                        </p:tav>
                                      </p:tavLst>
                                    </p:anim>
                                    <p:anim calcmode="lin" valueType="num">
                                      <p:cBhvr>
                                        <p:cTn id="113" dur="500" fill="hold"/>
                                        <p:tgtEl>
                                          <p:spTgt spid="74"/>
                                        </p:tgtEl>
                                        <p:attrNameLst>
                                          <p:attrName>ppt_h</p:attrName>
                                        </p:attrNameLst>
                                      </p:cBhvr>
                                      <p:tavLst>
                                        <p:tav tm="0">
                                          <p:val>
                                            <p:fltVal val="0"/>
                                          </p:val>
                                        </p:tav>
                                        <p:tav tm="100000">
                                          <p:val>
                                            <p:strVal val="#ppt_h"/>
                                          </p:val>
                                        </p:tav>
                                      </p:tavLst>
                                    </p:anim>
                                    <p:animEffect transition="in" filter="fade">
                                      <p:cBhvr>
                                        <p:cTn id="114" dur="500"/>
                                        <p:tgtEl>
                                          <p:spTgt spid="74"/>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75"/>
                                        </p:tgtEl>
                                        <p:attrNameLst>
                                          <p:attrName>style.visibility</p:attrName>
                                        </p:attrNameLst>
                                      </p:cBhvr>
                                      <p:to>
                                        <p:strVal val="visible"/>
                                      </p:to>
                                    </p:set>
                                    <p:anim calcmode="lin" valueType="num">
                                      <p:cBhvr>
                                        <p:cTn id="117" dur="500" fill="hold"/>
                                        <p:tgtEl>
                                          <p:spTgt spid="75"/>
                                        </p:tgtEl>
                                        <p:attrNameLst>
                                          <p:attrName>ppt_w</p:attrName>
                                        </p:attrNameLst>
                                      </p:cBhvr>
                                      <p:tavLst>
                                        <p:tav tm="0">
                                          <p:val>
                                            <p:fltVal val="0"/>
                                          </p:val>
                                        </p:tav>
                                        <p:tav tm="100000">
                                          <p:val>
                                            <p:strVal val="#ppt_w"/>
                                          </p:val>
                                        </p:tav>
                                      </p:tavLst>
                                    </p:anim>
                                    <p:anim calcmode="lin" valueType="num">
                                      <p:cBhvr>
                                        <p:cTn id="118" dur="500" fill="hold"/>
                                        <p:tgtEl>
                                          <p:spTgt spid="75"/>
                                        </p:tgtEl>
                                        <p:attrNameLst>
                                          <p:attrName>ppt_h</p:attrName>
                                        </p:attrNameLst>
                                      </p:cBhvr>
                                      <p:tavLst>
                                        <p:tav tm="0">
                                          <p:val>
                                            <p:fltVal val="0"/>
                                          </p:val>
                                        </p:tav>
                                        <p:tav tm="100000">
                                          <p:val>
                                            <p:strVal val="#ppt_h"/>
                                          </p:val>
                                        </p:tav>
                                      </p:tavLst>
                                    </p:anim>
                                    <p:animEffect transition="in" filter="fade">
                                      <p:cBhvr>
                                        <p:cTn id="119" dur="500"/>
                                        <p:tgtEl>
                                          <p:spTgt spid="75"/>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76"/>
                                        </p:tgtEl>
                                        <p:attrNameLst>
                                          <p:attrName>style.visibility</p:attrName>
                                        </p:attrNameLst>
                                      </p:cBhvr>
                                      <p:to>
                                        <p:strVal val="visible"/>
                                      </p:to>
                                    </p:set>
                                    <p:anim calcmode="lin" valueType="num">
                                      <p:cBhvr>
                                        <p:cTn id="122" dur="500" fill="hold"/>
                                        <p:tgtEl>
                                          <p:spTgt spid="76"/>
                                        </p:tgtEl>
                                        <p:attrNameLst>
                                          <p:attrName>ppt_w</p:attrName>
                                        </p:attrNameLst>
                                      </p:cBhvr>
                                      <p:tavLst>
                                        <p:tav tm="0">
                                          <p:val>
                                            <p:fltVal val="0"/>
                                          </p:val>
                                        </p:tav>
                                        <p:tav tm="100000">
                                          <p:val>
                                            <p:strVal val="#ppt_w"/>
                                          </p:val>
                                        </p:tav>
                                      </p:tavLst>
                                    </p:anim>
                                    <p:anim calcmode="lin" valueType="num">
                                      <p:cBhvr>
                                        <p:cTn id="123" dur="500" fill="hold"/>
                                        <p:tgtEl>
                                          <p:spTgt spid="76"/>
                                        </p:tgtEl>
                                        <p:attrNameLst>
                                          <p:attrName>ppt_h</p:attrName>
                                        </p:attrNameLst>
                                      </p:cBhvr>
                                      <p:tavLst>
                                        <p:tav tm="0">
                                          <p:val>
                                            <p:fltVal val="0"/>
                                          </p:val>
                                        </p:tav>
                                        <p:tav tm="100000">
                                          <p:val>
                                            <p:strVal val="#ppt_h"/>
                                          </p:val>
                                        </p:tav>
                                      </p:tavLst>
                                    </p:anim>
                                    <p:animEffect transition="in" filter="fade">
                                      <p:cBhvr>
                                        <p:cTn id="124" dur="500"/>
                                        <p:tgtEl>
                                          <p:spTgt spid="76"/>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77"/>
                                        </p:tgtEl>
                                        <p:attrNameLst>
                                          <p:attrName>style.visibility</p:attrName>
                                        </p:attrNameLst>
                                      </p:cBhvr>
                                      <p:to>
                                        <p:strVal val="visible"/>
                                      </p:to>
                                    </p:set>
                                    <p:anim calcmode="lin" valueType="num">
                                      <p:cBhvr>
                                        <p:cTn id="127" dur="500" fill="hold"/>
                                        <p:tgtEl>
                                          <p:spTgt spid="77"/>
                                        </p:tgtEl>
                                        <p:attrNameLst>
                                          <p:attrName>ppt_w</p:attrName>
                                        </p:attrNameLst>
                                      </p:cBhvr>
                                      <p:tavLst>
                                        <p:tav tm="0">
                                          <p:val>
                                            <p:fltVal val="0"/>
                                          </p:val>
                                        </p:tav>
                                        <p:tav tm="100000">
                                          <p:val>
                                            <p:strVal val="#ppt_w"/>
                                          </p:val>
                                        </p:tav>
                                      </p:tavLst>
                                    </p:anim>
                                    <p:anim calcmode="lin" valueType="num">
                                      <p:cBhvr>
                                        <p:cTn id="128" dur="500" fill="hold"/>
                                        <p:tgtEl>
                                          <p:spTgt spid="77"/>
                                        </p:tgtEl>
                                        <p:attrNameLst>
                                          <p:attrName>ppt_h</p:attrName>
                                        </p:attrNameLst>
                                      </p:cBhvr>
                                      <p:tavLst>
                                        <p:tav tm="0">
                                          <p:val>
                                            <p:fltVal val="0"/>
                                          </p:val>
                                        </p:tav>
                                        <p:tav tm="100000">
                                          <p:val>
                                            <p:strVal val="#ppt_h"/>
                                          </p:val>
                                        </p:tav>
                                      </p:tavLst>
                                    </p:anim>
                                    <p:animEffect transition="in" filter="fade">
                                      <p:cBhvr>
                                        <p:cTn id="12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7" grpId="0" animBg="1"/>
      <p:bldP spid="67" grpId="1" animBg="1"/>
      <p:bldP spid="68" grpId="0" animBg="1"/>
      <p:bldP spid="68" grpId="1" animBg="1"/>
      <p:bldP spid="69" grpId="0" animBg="1"/>
      <p:bldP spid="69" grpId="1" animBg="1"/>
      <p:bldP spid="70" grpId="0"/>
      <p:bldP spid="70" grpId="1"/>
      <p:bldP spid="71" grpId="0"/>
      <p:bldP spid="71" grpId="1"/>
      <p:bldP spid="72" grpId="0"/>
      <p:bldP spid="72" grpId="1"/>
      <p:bldP spid="73" grpId="0"/>
      <p:bldP spid="73" grpId="1"/>
      <p:bldP spid="74" grpId="0"/>
      <p:bldP spid="74" grpId="1"/>
      <p:bldP spid="75" grpId="0"/>
      <p:bldP spid="75" grpId="1"/>
      <p:bldP spid="76" grpId="0"/>
      <p:bldP spid="76" grpId="1"/>
      <p:bldP spid="77" grpId="0"/>
      <p:bldP spid="7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983615" y="332740"/>
            <a:ext cx="2910075" cy="50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cs typeface="+mn-ea"/>
                <a:sym typeface="+mn-lt"/>
              </a:rPr>
              <a:t>工作规划与展望</a:t>
            </a:r>
          </a:p>
        </p:txBody>
      </p:sp>
      <p:sp>
        <p:nvSpPr>
          <p:cNvPr id="22" name="矩形: 圆角 2">
            <a:extLst>
              <a:ext uri="{FF2B5EF4-FFF2-40B4-BE49-F238E27FC236}">
                <a16:creationId xmlns="" xmlns:a16="http://schemas.microsoft.com/office/drawing/2014/main" id="{EEA6989A-3A3D-40D7-91F2-33D90691E3E5}"/>
              </a:ext>
            </a:extLst>
          </p:cNvPr>
          <p:cNvSpPr/>
          <p:nvPr/>
        </p:nvSpPr>
        <p:spPr>
          <a:xfrm>
            <a:off x="519659"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3" name="矩形: 圆角 22">
            <a:extLst>
              <a:ext uri="{FF2B5EF4-FFF2-40B4-BE49-F238E27FC236}">
                <a16:creationId xmlns="" xmlns:a16="http://schemas.microsoft.com/office/drawing/2014/main" id="{8C917BDC-7050-44AB-96F9-5F0BCA24CCAA}"/>
              </a:ext>
            </a:extLst>
          </p:cNvPr>
          <p:cNvSpPr/>
          <p:nvPr/>
        </p:nvSpPr>
        <p:spPr>
          <a:xfrm>
            <a:off x="3421088" y="2148589"/>
            <a:ext cx="2448393" cy="335779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4" name="矩形: 圆角 23">
            <a:extLst>
              <a:ext uri="{FF2B5EF4-FFF2-40B4-BE49-F238E27FC236}">
                <a16:creationId xmlns="" xmlns:a16="http://schemas.microsoft.com/office/drawing/2014/main" id="{8CF84568-4F49-41CB-A7B5-F5D18520264C}"/>
              </a:ext>
            </a:extLst>
          </p:cNvPr>
          <p:cNvSpPr/>
          <p:nvPr/>
        </p:nvSpPr>
        <p:spPr>
          <a:xfrm>
            <a:off x="6322517"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5" name="矩形: 圆角 24">
            <a:extLst>
              <a:ext uri="{FF2B5EF4-FFF2-40B4-BE49-F238E27FC236}">
                <a16:creationId xmlns="" xmlns:a16="http://schemas.microsoft.com/office/drawing/2014/main" id="{672EC558-9EF5-4CAB-A33B-582139EDE24C}"/>
              </a:ext>
            </a:extLst>
          </p:cNvPr>
          <p:cNvSpPr/>
          <p:nvPr/>
        </p:nvSpPr>
        <p:spPr>
          <a:xfrm>
            <a:off x="9223948" y="2148589"/>
            <a:ext cx="2448393" cy="335779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6" name="矩形 25"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 xmlns:a16="http://schemas.microsoft.com/office/drawing/2014/main" id="{588CE79B-1FD4-425C-B6D7-767AC10545AA}"/>
              </a:ext>
            </a:extLst>
          </p:cNvPr>
          <p:cNvSpPr/>
          <p:nvPr/>
        </p:nvSpPr>
        <p:spPr>
          <a:xfrm>
            <a:off x="862844" y="3326204"/>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27" name="文本框 26"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 xmlns:a16="http://schemas.microsoft.com/office/drawing/2014/main" id="{A138C4AE-0F07-4E60-9D16-B739A644717B}"/>
              </a:ext>
            </a:extLst>
          </p:cNvPr>
          <p:cNvSpPr txBox="1"/>
          <p:nvPr/>
        </p:nvSpPr>
        <p:spPr>
          <a:xfrm>
            <a:off x="605589" y="3777609"/>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28" name="矩形 27"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 xmlns:a16="http://schemas.microsoft.com/office/drawing/2014/main" id="{ABAC0106-365D-4E78-B36C-9837F16224BA}"/>
              </a:ext>
            </a:extLst>
          </p:cNvPr>
          <p:cNvSpPr/>
          <p:nvPr/>
        </p:nvSpPr>
        <p:spPr>
          <a:xfrm>
            <a:off x="3764273" y="3326204"/>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29" name="文本框 28"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 xmlns:a16="http://schemas.microsoft.com/office/drawing/2014/main" id="{C1D36FF5-DF9B-487A-BCB3-AEC465EEC163}"/>
              </a:ext>
            </a:extLst>
          </p:cNvPr>
          <p:cNvSpPr txBox="1"/>
          <p:nvPr/>
        </p:nvSpPr>
        <p:spPr>
          <a:xfrm>
            <a:off x="3507019" y="3777609"/>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30" name="矩形 29"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 xmlns:a16="http://schemas.microsoft.com/office/drawing/2014/main" id="{F3A0D594-3BF2-4077-8D3B-3391CA371A6A}"/>
              </a:ext>
            </a:extLst>
          </p:cNvPr>
          <p:cNvSpPr/>
          <p:nvPr/>
        </p:nvSpPr>
        <p:spPr>
          <a:xfrm>
            <a:off x="6665702" y="3350631"/>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31" name="文本框 30"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 xmlns:a16="http://schemas.microsoft.com/office/drawing/2014/main" id="{491AAE85-137F-432D-B854-1C3CFAEFCD44}"/>
              </a:ext>
            </a:extLst>
          </p:cNvPr>
          <p:cNvSpPr txBox="1"/>
          <p:nvPr/>
        </p:nvSpPr>
        <p:spPr>
          <a:xfrm>
            <a:off x="6408448" y="3802036"/>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32" name="矩形 3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 xmlns:a16="http://schemas.microsoft.com/office/drawing/2014/main" id="{B8BD36F9-3C8B-404B-A55E-EC481F5D3F0D}"/>
              </a:ext>
            </a:extLst>
          </p:cNvPr>
          <p:cNvSpPr/>
          <p:nvPr/>
        </p:nvSpPr>
        <p:spPr>
          <a:xfrm>
            <a:off x="9567133" y="3350631"/>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33" name="文本框 32"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 xmlns:a16="http://schemas.microsoft.com/office/drawing/2014/main" id="{8A6FE19C-928C-4248-A1FB-D518BA3343E5}"/>
              </a:ext>
            </a:extLst>
          </p:cNvPr>
          <p:cNvSpPr txBox="1"/>
          <p:nvPr/>
        </p:nvSpPr>
        <p:spPr>
          <a:xfrm>
            <a:off x="9309879" y="3802036"/>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34" name="AutoShape 59">
            <a:extLst>
              <a:ext uri="{FF2B5EF4-FFF2-40B4-BE49-F238E27FC236}">
                <a16:creationId xmlns="" xmlns:a16="http://schemas.microsoft.com/office/drawing/2014/main" id="{2D916F8A-3437-4886-A63A-2BD73F0E0E8E}"/>
              </a:ext>
            </a:extLst>
          </p:cNvPr>
          <p:cNvSpPr/>
          <p:nvPr/>
        </p:nvSpPr>
        <p:spPr bwMode="auto">
          <a:xfrm>
            <a:off x="10125511" y="2611201"/>
            <a:ext cx="645268" cy="64242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35" name="Group 112">
            <a:extLst>
              <a:ext uri="{FF2B5EF4-FFF2-40B4-BE49-F238E27FC236}">
                <a16:creationId xmlns="" xmlns:a16="http://schemas.microsoft.com/office/drawing/2014/main" id="{7E80F5DC-76E9-4AA8-808C-5E61EF8A27EE}"/>
              </a:ext>
            </a:extLst>
          </p:cNvPr>
          <p:cNvGrpSpPr/>
          <p:nvPr/>
        </p:nvGrpSpPr>
        <p:grpSpPr>
          <a:xfrm>
            <a:off x="7224601" y="2630641"/>
            <a:ext cx="644224" cy="603548"/>
            <a:chOff x="5368132" y="3540125"/>
            <a:chExt cx="465138" cy="435769"/>
          </a:xfrm>
          <a:solidFill>
            <a:schemeClr val="bg1"/>
          </a:solidFill>
        </p:grpSpPr>
        <p:sp>
          <p:nvSpPr>
            <p:cNvPr id="36" name="AutoShape 110">
              <a:extLst>
                <a:ext uri="{FF2B5EF4-FFF2-40B4-BE49-F238E27FC236}">
                  <a16:creationId xmlns="" xmlns:a16="http://schemas.microsoft.com/office/drawing/2014/main" id="{854EAD64-5502-4C7F-A9EE-94DB1604A160}"/>
                </a:ext>
              </a:extLst>
            </p:cNvPr>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37" name="AutoShape 111">
              <a:extLst>
                <a:ext uri="{FF2B5EF4-FFF2-40B4-BE49-F238E27FC236}">
                  <a16:creationId xmlns="" xmlns:a16="http://schemas.microsoft.com/office/drawing/2014/main" id="{82EFAFB3-FF1D-47CB-A9F6-00A248AFAACF}"/>
                </a:ext>
              </a:extLst>
            </p:cNvPr>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38" name="AutoShape 112">
            <a:extLst>
              <a:ext uri="{FF2B5EF4-FFF2-40B4-BE49-F238E27FC236}">
                <a16:creationId xmlns="" xmlns:a16="http://schemas.microsoft.com/office/drawing/2014/main" id="{E896A4E4-2A35-4B22-9822-1007147DF853}"/>
              </a:ext>
            </a:extLst>
          </p:cNvPr>
          <p:cNvSpPr/>
          <p:nvPr/>
        </p:nvSpPr>
        <p:spPr bwMode="auto">
          <a:xfrm>
            <a:off x="4322649" y="2611201"/>
            <a:ext cx="645271" cy="64242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39" name="组合 38">
            <a:extLst>
              <a:ext uri="{FF2B5EF4-FFF2-40B4-BE49-F238E27FC236}">
                <a16:creationId xmlns="" xmlns:a16="http://schemas.microsoft.com/office/drawing/2014/main" id="{B9EB35D8-E4AD-4F8B-8B09-83F8A78C60C0}"/>
              </a:ext>
            </a:extLst>
          </p:cNvPr>
          <p:cNvGrpSpPr/>
          <p:nvPr/>
        </p:nvGrpSpPr>
        <p:grpSpPr>
          <a:xfrm>
            <a:off x="1522884" y="2610303"/>
            <a:ext cx="441943" cy="644224"/>
            <a:chOff x="2528974" y="2863357"/>
            <a:chExt cx="246811" cy="359779"/>
          </a:xfrm>
          <a:solidFill>
            <a:schemeClr val="bg1"/>
          </a:solidFill>
        </p:grpSpPr>
        <p:sp>
          <p:nvSpPr>
            <p:cNvPr id="40" name="AutoShape 113">
              <a:extLst>
                <a:ext uri="{FF2B5EF4-FFF2-40B4-BE49-F238E27FC236}">
                  <a16:creationId xmlns="" xmlns:a16="http://schemas.microsoft.com/office/drawing/2014/main" id="{330210B4-52DC-4F24-BC40-A4CE2F8B2096}"/>
                </a:ext>
              </a:extLst>
            </p:cNvPr>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41" name="AutoShape 114">
              <a:extLst>
                <a:ext uri="{FF2B5EF4-FFF2-40B4-BE49-F238E27FC236}">
                  <a16:creationId xmlns="" xmlns:a16="http://schemas.microsoft.com/office/drawing/2014/main" id="{14D148D5-1FBF-4FF2-8128-B27FB1A628C6}"/>
                </a:ext>
              </a:extLst>
            </p:cNvPr>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nvGrpSpPr>
          <p:cNvPr id="42" name="组合 41">
            <a:extLst>
              <a:ext uri="{FF2B5EF4-FFF2-40B4-BE49-F238E27FC236}">
                <a16:creationId xmlns="" xmlns:a16="http://schemas.microsoft.com/office/drawing/2014/main" id="{90C451F0-7588-4589-BD72-C75E9CE07F48}"/>
              </a:ext>
            </a:extLst>
          </p:cNvPr>
          <p:cNvGrpSpPr/>
          <p:nvPr/>
        </p:nvGrpSpPr>
        <p:grpSpPr>
          <a:xfrm>
            <a:off x="274320" y="152400"/>
            <a:ext cx="563880" cy="635000"/>
            <a:chOff x="432" y="240"/>
            <a:chExt cx="888" cy="1000"/>
          </a:xfrm>
        </p:grpSpPr>
        <p:sp>
          <p:nvSpPr>
            <p:cNvPr id="43" name="矩形 1">
              <a:extLst>
                <a:ext uri="{FF2B5EF4-FFF2-40B4-BE49-F238E27FC236}">
                  <a16:creationId xmlns="" xmlns:a16="http://schemas.microsoft.com/office/drawing/2014/main" id="{6F010F79-E62A-4EA6-9338-AD3A7167B247}"/>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4" name="矩形 3">
              <a:extLst>
                <a:ext uri="{FF2B5EF4-FFF2-40B4-BE49-F238E27FC236}">
                  <a16:creationId xmlns="" xmlns:a16="http://schemas.microsoft.com/office/drawing/2014/main" id="{090B52E0-3ADA-4537-B1F4-4C15ED83E4CD}"/>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53" presetClass="entr" presetSubtype="16"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ppt_w</p:attrName>
                                        </p:attrNameLst>
                                      </p:cBhvr>
                                      <p:tavLst>
                                        <p:tav tm="0">
                                          <p:val>
                                            <p:fltVal val="0"/>
                                          </p:val>
                                        </p:tav>
                                        <p:tav tm="100000">
                                          <p:val>
                                            <p:strVal val="#ppt_w"/>
                                          </p:val>
                                        </p:tav>
                                      </p:tavLst>
                                    </p:anim>
                                    <p:anim calcmode="lin" valueType="num">
                                      <p:cBhvr>
                                        <p:cTn id="73" dur="500" fill="hold"/>
                                        <p:tgtEl>
                                          <p:spTgt spid="35"/>
                                        </p:tgtEl>
                                        <p:attrNameLst>
                                          <p:attrName>ppt_h</p:attrName>
                                        </p:attrNameLst>
                                      </p:cBhvr>
                                      <p:tavLst>
                                        <p:tav tm="0">
                                          <p:val>
                                            <p:fltVal val="0"/>
                                          </p:val>
                                        </p:tav>
                                        <p:tav tm="100000">
                                          <p:val>
                                            <p:strVal val="#ppt_h"/>
                                          </p:val>
                                        </p:tav>
                                      </p:tavLst>
                                    </p:anim>
                                    <p:animEffect transition="in" filter="fade">
                                      <p:cBhvr>
                                        <p:cTn id="74" dur="500"/>
                                        <p:tgtEl>
                                          <p:spTgt spid="3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par>
                                <p:cTn id="80" presetID="53" presetClass="entr" presetSubtype="16" fill="hold" nodeType="with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P spid="25" grpId="0" animBg="1"/>
      <p:bldP spid="25" grpId="1" animBg="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animBg="1"/>
      <p:bldP spid="34" grpId="1" animBg="1"/>
      <p:bldP spid="38" grpId="0" animBg="1"/>
      <p:bldP spid="3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9">
            <a:extLst>
              <a:ext uri="{FF2B5EF4-FFF2-40B4-BE49-F238E27FC236}">
                <a16:creationId xmlns="" xmlns:a16="http://schemas.microsoft.com/office/drawing/2014/main" id="{D66B7DAE-EA24-42D8-A391-0F1CF3B950F2}"/>
              </a:ext>
            </a:extLst>
          </p:cNvPr>
          <p:cNvSpPr txBox="1">
            <a:spLocks noChangeArrowheads="1"/>
          </p:cNvSpPr>
          <p:nvPr/>
        </p:nvSpPr>
        <p:spPr bwMode="auto">
          <a:xfrm flipH="1">
            <a:off x="2814240" y="3293734"/>
            <a:ext cx="6812094" cy="76944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zh-CN" altLang="en-US" sz="4400" b="1" i="0" u="none" strike="noStrike" kern="0" cap="none" spc="0" normalizeH="0" baseline="0" noProof="0" dirty="0">
                <a:ln>
                  <a:noFill/>
                </a:ln>
                <a:solidFill>
                  <a:srgbClr val="C00000"/>
                </a:solidFill>
                <a:effectLst/>
                <a:uLnTx/>
                <a:uFillTx/>
                <a:latin typeface="+mn-lt"/>
                <a:ea typeface="+mn-ea"/>
                <a:cs typeface="+mn-ea"/>
                <a:sym typeface="+mn-lt"/>
              </a:rPr>
              <a:t>前言 </a:t>
            </a:r>
            <a:r>
              <a:rPr kumimoji="0" lang="en-US" altLang="zh-CN" sz="4400" b="1" i="0" u="none" strike="noStrike" kern="0" cap="none" spc="0" normalizeH="0" baseline="0" noProof="0" dirty="0">
                <a:ln>
                  <a:noFill/>
                </a:ln>
                <a:solidFill>
                  <a:srgbClr val="C00000"/>
                </a:solidFill>
                <a:effectLst/>
                <a:uLnTx/>
                <a:uFillTx/>
                <a:latin typeface="+mn-lt"/>
                <a:ea typeface="+mn-ea"/>
                <a:cs typeface="+mn-ea"/>
                <a:sym typeface="+mn-lt"/>
              </a:rPr>
              <a:t>| </a:t>
            </a:r>
            <a:r>
              <a:rPr kumimoji="0" lang="en-US" altLang="zh-CN" sz="2400" b="0" i="0" u="none" strike="noStrike" kern="1200" cap="none" spc="0" normalizeH="0" baseline="0" noProof="0" dirty="0">
                <a:ln>
                  <a:noFill/>
                </a:ln>
                <a:solidFill>
                  <a:srgbClr val="C00000"/>
                </a:solidFill>
                <a:effectLst/>
                <a:uLnTx/>
                <a:uFillTx/>
                <a:latin typeface="+mn-lt"/>
                <a:ea typeface="+mn-ea"/>
                <a:cs typeface="+mn-ea"/>
                <a:sym typeface="+mn-lt"/>
              </a:rPr>
              <a:t>Introduction</a:t>
            </a:r>
            <a:endParaRPr kumimoji="0" lang="zh-CN" altLang="en-US" sz="2400" b="0"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5" name="矩形 4">
            <a:extLst>
              <a:ext uri="{FF2B5EF4-FFF2-40B4-BE49-F238E27FC236}">
                <a16:creationId xmlns="" xmlns:a16="http://schemas.microsoft.com/office/drawing/2014/main" id="{F529DAF5-F70F-4627-98BA-DE316EBDB6B0}"/>
              </a:ext>
            </a:extLst>
          </p:cNvPr>
          <p:cNvSpPr/>
          <p:nvPr/>
        </p:nvSpPr>
        <p:spPr>
          <a:xfrm>
            <a:off x="1849514" y="4412603"/>
            <a:ext cx="9070020" cy="1754326"/>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cs typeface="+mn-ea"/>
                <a:sym typeface="+mn-lt"/>
              </a:rPr>
              <a:t>首先，感谢公司为我搭建了一个学以致用的平台，给我提供一个实现自身价值的机会。</a:t>
            </a:r>
            <a:endParaRPr kumimoji="0" lang="en-US" altLang="zh-CN" sz="1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cs typeface="+mn-ea"/>
                <a:sym typeface="+mn-lt"/>
              </a:rPr>
              <a:t>感谢各位领导、同事对我实习期间工作的检阅。</a:t>
            </a:r>
            <a:endParaRPr kumimoji="0" lang="en-US" altLang="zh-CN" sz="1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cs typeface="+mn-ea"/>
                <a:sym typeface="+mn-lt"/>
              </a:rPr>
              <a:t>借助这个机会，我对逝去的三月做一个总结，并对今后的工作有所规划，使得工作更具目的性，从而提高工作效率 。</a:t>
            </a:r>
            <a:endParaRPr kumimoji="0" lang="en-US" altLang="zh-CN" sz="1800" b="0" i="0" u="none" strike="noStrike" kern="1200" cap="none" spc="0" normalizeH="0" baseline="0" noProof="0" dirty="0">
              <a:ln>
                <a:noFill/>
              </a:ln>
              <a:solidFill>
                <a:prstClr val="black"/>
              </a:solidFill>
              <a:effectLst/>
              <a:uLnTx/>
              <a:uFillTx/>
              <a:cs typeface="+mn-ea"/>
              <a:sym typeface="+mn-lt"/>
            </a:endParaRPr>
          </a:p>
        </p:txBody>
      </p:sp>
      <p:pic>
        <p:nvPicPr>
          <p:cNvPr id="6" name="图片 5">
            <a:extLst>
              <a:ext uri="{FF2B5EF4-FFF2-40B4-BE49-F238E27FC236}">
                <a16:creationId xmlns="" xmlns:a16="http://schemas.microsoft.com/office/drawing/2014/main" id="{5B8A2CFE-41FF-4CB3-85AC-AA95C71B1A3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
            <a:ext cx="12192000" cy="2944304"/>
          </a:xfrm>
          <a:prstGeom prst="rect">
            <a:avLst/>
          </a:prstGeom>
        </p:spPr>
      </p:pic>
    </p:spTree>
    <p:extLst>
      <p:ext uri="{BB962C8B-B14F-4D97-AF65-F5344CB8AC3E}">
        <p14:creationId xmlns:p14="http://schemas.microsoft.com/office/powerpoint/2010/main" val="2527649820"/>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a:spLocks/>
          </p:cNvSpPr>
          <p:nvPr/>
        </p:nvSpPr>
        <p:spPr bwMode="auto">
          <a:xfrm>
            <a:off x="983615" y="332740"/>
            <a:ext cx="2910075" cy="50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cs typeface="+mn-ea"/>
                <a:sym typeface="+mn-lt"/>
              </a:rPr>
              <a:t>工作规划与展望</a:t>
            </a:r>
          </a:p>
        </p:txBody>
      </p:sp>
      <p:grpSp>
        <p:nvGrpSpPr>
          <p:cNvPr id="20" name="组合 19">
            <a:extLst>
              <a:ext uri="{FF2B5EF4-FFF2-40B4-BE49-F238E27FC236}">
                <a16:creationId xmlns="" xmlns:a16="http://schemas.microsoft.com/office/drawing/2014/main" id="{415D00B9-49D5-4BCF-B973-216C9C42272A}"/>
              </a:ext>
            </a:extLst>
          </p:cNvPr>
          <p:cNvGrpSpPr/>
          <p:nvPr/>
        </p:nvGrpSpPr>
        <p:grpSpPr>
          <a:xfrm>
            <a:off x="899078" y="1724026"/>
            <a:ext cx="5132387" cy="1704974"/>
            <a:chOff x="874713" y="1943101"/>
            <a:chExt cx="5132387" cy="1704974"/>
          </a:xfrm>
        </p:grpSpPr>
        <p:grpSp>
          <p:nvGrpSpPr>
            <p:cNvPr id="22" name="组合 21">
              <a:extLst>
                <a:ext uri="{FF2B5EF4-FFF2-40B4-BE49-F238E27FC236}">
                  <a16:creationId xmlns="" xmlns:a16="http://schemas.microsoft.com/office/drawing/2014/main" id="{EB7A9196-F8BF-48A8-92C0-82A80B627FF5}"/>
                </a:ext>
              </a:extLst>
            </p:cNvPr>
            <p:cNvGrpSpPr/>
            <p:nvPr/>
          </p:nvGrpSpPr>
          <p:grpSpPr>
            <a:xfrm>
              <a:off x="874713" y="1943101"/>
              <a:ext cx="5132387" cy="1704974"/>
              <a:chOff x="874713" y="1752601"/>
              <a:chExt cx="5132387" cy="1704974"/>
            </a:xfrm>
          </p:grpSpPr>
          <p:sp>
            <p:nvSpPr>
              <p:cNvPr id="26" name="矩形 25">
                <a:extLst>
                  <a:ext uri="{FF2B5EF4-FFF2-40B4-BE49-F238E27FC236}">
                    <a16:creationId xmlns="" xmlns:a16="http://schemas.microsoft.com/office/drawing/2014/main" id="{CA3A69CA-5938-40E6-BF1D-48FDD83E7866}"/>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27" name="椭圆 8">
                <a:extLst>
                  <a:ext uri="{FF2B5EF4-FFF2-40B4-BE49-F238E27FC236}">
                    <a16:creationId xmlns="" xmlns:a16="http://schemas.microsoft.com/office/drawing/2014/main" id="{55635F23-BE36-4FEA-B270-6FB7189FD51B}"/>
                  </a:ext>
                </a:extLst>
              </p:cNvPr>
              <p:cNvSpPr/>
              <p:nvPr/>
            </p:nvSpPr>
            <p:spPr>
              <a:xfrm>
                <a:off x="5200650" y="1991396"/>
                <a:ext cx="586015" cy="514075"/>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23" name="组合 22">
              <a:extLst>
                <a:ext uri="{FF2B5EF4-FFF2-40B4-BE49-F238E27FC236}">
                  <a16:creationId xmlns="" xmlns:a16="http://schemas.microsoft.com/office/drawing/2014/main" id="{12A2E1CD-C6F0-4F39-9BED-621B867E1697}"/>
                </a:ext>
              </a:extLst>
            </p:cNvPr>
            <p:cNvGrpSpPr/>
            <p:nvPr/>
          </p:nvGrpSpPr>
          <p:grpSpPr>
            <a:xfrm>
              <a:off x="1259398" y="2277135"/>
              <a:ext cx="3941252" cy="1027435"/>
              <a:chOff x="7483989" y="3314482"/>
              <a:chExt cx="3941252" cy="1027435"/>
            </a:xfrm>
          </p:grpSpPr>
          <p:sp>
            <p:nvSpPr>
              <p:cNvPr id="24" name="矩形 23">
                <a:extLst>
                  <a:ext uri="{FF2B5EF4-FFF2-40B4-BE49-F238E27FC236}">
                    <a16:creationId xmlns="" xmlns:a16="http://schemas.microsoft.com/office/drawing/2014/main" id="{F8798A15-D706-4A40-B693-E021937683D0}"/>
                  </a:ext>
                </a:extLst>
              </p:cNvPr>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25" name="矩形 24">
                <a:extLst>
                  <a:ext uri="{FF2B5EF4-FFF2-40B4-BE49-F238E27FC236}">
                    <a16:creationId xmlns="" xmlns:a16="http://schemas.microsoft.com/office/drawing/2014/main" id="{FDAE957F-21E7-4E8F-8B37-CE5D9366B27E}"/>
                  </a:ext>
                </a:extLst>
              </p:cNvPr>
              <p:cNvSpPr/>
              <p:nvPr/>
            </p:nvSpPr>
            <p:spPr>
              <a:xfrm>
                <a:off x="7483989" y="3314482"/>
                <a:ext cx="2050552" cy="396583"/>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p>
            </p:txBody>
          </p:sp>
        </p:grpSp>
      </p:grpSp>
      <p:grpSp>
        <p:nvGrpSpPr>
          <p:cNvPr id="28" name="组合 27">
            <a:extLst>
              <a:ext uri="{FF2B5EF4-FFF2-40B4-BE49-F238E27FC236}">
                <a16:creationId xmlns="" xmlns:a16="http://schemas.microsoft.com/office/drawing/2014/main" id="{C2B73A7C-24BB-462D-80AE-311F322BC5B9}"/>
              </a:ext>
            </a:extLst>
          </p:cNvPr>
          <p:cNvGrpSpPr/>
          <p:nvPr/>
        </p:nvGrpSpPr>
        <p:grpSpPr>
          <a:xfrm>
            <a:off x="899078" y="3703638"/>
            <a:ext cx="5132387" cy="1704974"/>
            <a:chOff x="874713" y="3922713"/>
            <a:chExt cx="5132387" cy="1704974"/>
          </a:xfrm>
        </p:grpSpPr>
        <p:grpSp>
          <p:nvGrpSpPr>
            <p:cNvPr id="29" name="组合 28">
              <a:extLst>
                <a:ext uri="{FF2B5EF4-FFF2-40B4-BE49-F238E27FC236}">
                  <a16:creationId xmlns="" xmlns:a16="http://schemas.microsoft.com/office/drawing/2014/main" id="{013B7640-C7EB-44FB-9966-C67AC6C7E014}"/>
                </a:ext>
              </a:extLst>
            </p:cNvPr>
            <p:cNvGrpSpPr/>
            <p:nvPr/>
          </p:nvGrpSpPr>
          <p:grpSpPr>
            <a:xfrm>
              <a:off x="874713" y="3922713"/>
              <a:ext cx="5132387" cy="1704974"/>
              <a:chOff x="874713" y="1752601"/>
              <a:chExt cx="5132387" cy="1704974"/>
            </a:xfrm>
          </p:grpSpPr>
          <p:sp>
            <p:nvSpPr>
              <p:cNvPr id="33" name="矩形 32">
                <a:extLst>
                  <a:ext uri="{FF2B5EF4-FFF2-40B4-BE49-F238E27FC236}">
                    <a16:creationId xmlns="" xmlns:a16="http://schemas.microsoft.com/office/drawing/2014/main" id="{2280A75F-4FFC-40B7-ADEF-6F026AAA49C1}"/>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4" name="椭圆 31">
                <a:extLst>
                  <a:ext uri="{FF2B5EF4-FFF2-40B4-BE49-F238E27FC236}">
                    <a16:creationId xmlns="" xmlns:a16="http://schemas.microsoft.com/office/drawing/2014/main" id="{D7C4A4A3-CC46-40F8-B494-74CE22446D5C}"/>
                  </a:ext>
                </a:extLst>
              </p:cNvPr>
              <p:cNvSpPr/>
              <p:nvPr/>
            </p:nvSpPr>
            <p:spPr>
              <a:xfrm>
                <a:off x="5209572" y="1955426"/>
                <a:ext cx="568171" cy="586015"/>
              </a:xfrm>
              <a:custGeom>
                <a:avLst/>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0" name="组合 29">
              <a:extLst>
                <a:ext uri="{FF2B5EF4-FFF2-40B4-BE49-F238E27FC236}">
                  <a16:creationId xmlns="" xmlns:a16="http://schemas.microsoft.com/office/drawing/2014/main" id="{077E00CE-02E9-4C1A-8419-54CC30B13084}"/>
                </a:ext>
              </a:extLst>
            </p:cNvPr>
            <p:cNvGrpSpPr/>
            <p:nvPr/>
          </p:nvGrpSpPr>
          <p:grpSpPr>
            <a:xfrm>
              <a:off x="1259398" y="4272447"/>
              <a:ext cx="3941252" cy="1027435"/>
              <a:chOff x="7483989" y="3314482"/>
              <a:chExt cx="3941252" cy="1027435"/>
            </a:xfrm>
          </p:grpSpPr>
          <p:sp>
            <p:nvSpPr>
              <p:cNvPr id="31" name="矩形 30">
                <a:extLst>
                  <a:ext uri="{FF2B5EF4-FFF2-40B4-BE49-F238E27FC236}">
                    <a16:creationId xmlns="" xmlns:a16="http://schemas.microsoft.com/office/drawing/2014/main" id="{B8718B77-20D1-4DA1-9CEA-A6487B792658}"/>
                  </a:ext>
                </a:extLst>
              </p:cNvPr>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32" name="矩形 31">
                <a:extLst>
                  <a:ext uri="{FF2B5EF4-FFF2-40B4-BE49-F238E27FC236}">
                    <a16:creationId xmlns="" xmlns:a16="http://schemas.microsoft.com/office/drawing/2014/main" id="{2DEC97FF-E5A6-482D-AAFD-169FFCC3468B}"/>
                  </a:ext>
                </a:extLst>
              </p:cNvPr>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p>
            </p:txBody>
          </p:sp>
        </p:grpSp>
      </p:grpSp>
      <p:grpSp>
        <p:nvGrpSpPr>
          <p:cNvPr id="35" name="组合 34">
            <a:extLst>
              <a:ext uri="{FF2B5EF4-FFF2-40B4-BE49-F238E27FC236}">
                <a16:creationId xmlns="" xmlns:a16="http://schemas.microsoft.com/office/drawing/2014/main" id="{492AC9EC-B25C-4A39-9473-019718668C17}"/>
              </a:ext>
            </a:extLst>
          </p:cNvPr>
          <p:cNvGrpSpPr/>
          <p:nvPr/>
        </p:nvGrpSpPr>
        <p:grpSpPr>
          <a:xfrm>
            <a:off x="6209266" y="1724026"/>
            <a:ext cx="5132387" cy="1704974"/>
            <a:chOff x="6184901" y="1943101"/>
            <a:chExt cx="5132387" cy="1704974"/>
          </a:xfrm>
        </p:grpSpPr>
        <p:grpSp>
          <p:nvGrpSpPr>
            <p:cNvPr id="36" name="组合 35">
              <a:extLst>
                <a:ext uri="{FF2B5EF4-FFF2-40B4-BE49-F238E27FC236}">
                  <a16:creationId xmlns="" xmlns:a16="http://schemas.microsoft.com/office/drawing/2014/main" id="{31F41EE3-334C-437C-85BB-04367839C459}"/>
                </a:ext>
              </a:extLst>
            </p:cNvPr>
            <p:cNvGrpSpPr/>
            <p:nvPr/>
          </p:nvGrpSpPr>
          <p:grpSpPr>
            <a:xfrm>
              <a:off x="6184901" y="1943101"/>
              <a:ext cx="5132387" cy="1704974"/>
              <a:chOff x="874713" y="1752601"/>
              <a:chExt cx="5132387" cy="1704974"/>
            </a:xfrm>
          </p:grpSpPr>
          <p:sp>
            <p:nvSpPr>
              <p:cNvPr id="40" name="矩形 39">
                <a:extLst>
                  <a:ext uri="{FF2B5EF4-FFF2-40B4-BE49-F238E27FC236}">
                    <a16:creationId xmlns="" xmlns:a16="http://schemas.microsoft.com/office/drawing/2014/main" id="{9EA3B926-0564-4D7A-A917-4897D06F8D05}"/>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1" name="椭圆 34">
                <a:extLst>
                  <a:ext uri="{FF2B5EF4-FFF2-40B4-BE49-F238E27FC236}">
                    <a16:creationId xmlns="" xmlns:a16="http://schemas.microsoft.com/office/drawing/2014/main" id="{7AD93092-FF0D-4F7F-8D12-D866AAE839C0}"/>
                  </a:ext>
                </a:extLst>
              </p:cNvPr>
              <p:cNvSpPr/>
              <p:nvPr/>
            </p:nvSpPr>
            <p:spPr>
              <a:xfrm>
                <a:off x="5200650" y="2065550"/>
                <a:ext cx="586015" cy="365766"/>
              </a:xfrm>
              <a:custGeom>
                <a:avLst/>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7" name="组合 36">
              <a:extLst>
                <a:ext uri="{FF2B5EF4-FFF2-40B4-BE49-F238E27FC236}">
                  <a16:creationId xmlns="" xmlns:a16="http://schemas.microsoft.com/office/drawing/2014/main" id="{B93F7A62-472C-475D-ACB2-6E51570A4865}"/>
                </a:ext>
              </a:extLst>
            </p:cNvPr>
            <p:cNvGrpSpPr/>
            <p:nvPr/>
          </p:nvGrpSpPr>
          <p:grpSpPr>
            <a:xfrm>
              <a:off x="6569586" y="2277135"/>
              <a:ext cx="3941252" cy="1027435"/>
              <a:chOff x="7483989" y="3314482"/>
              <a:chExt cx="3941252" cy="1027435"/>
            </a:xfrm>
          </p:grpSpPr>
          <p:sp>
            <p:nvSpPr>
              <p:cNvPr id="38" name="矩形 37">
                <a:extLst>
                  <a:ext uri="{FF2B5EF4-FFF2-40B4-BE49-F238E27FC236}">
                    <a16:creationId xmlns="" xmlns:a16="http://schemas.microsoft.com/office/drawing/2014/main" id="{78382A51-834F-420D-9E08-5F0DF0CF46ED}"/>
                  </a:ext>
                </a:extLst>
              </p:cNvPr>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39" name="矩形 38">
                <a:extLst>
                  <a:ext uri="{FF2B5EF4-FFF2-40B4-BE49-F238E27FC236}">
                    <a16:creationId xmlns="" xmlns:a16="http://schemas.microsoft.com/office/drawing/2014/main" id="{2C7A3AC3-F5E3-4A64-90B1-00824E1BF61D}"/>
                  </a:ext>
                </a:extLst>
              </p:cNvPr>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p>
            </p:txBody>
          </p:sp>
        </p:grpSp>
      </p:grpSp>
      <p:grpSp>
        <p:nvGrpSpPr>
          <p:cNvPr id="42" name="组合 41">
            <a:extLst>
              <a:ext uri="{FF2B5EF4-FFF2-40B4-BE49-F238E27FC236}">
                <a16:creationId xmlns="" xmlns:a16="http://schemas.microsoft.com/office/drawing/2014/main" id="{6501D9AD-57A8-47C3-8550-6032B60EF8D5}"/>
              </a:ext>
            </a:extLst>
          </p:cNvPr>
          <p:cNvGrpSpPr/>
          <p:nvPr/>
        </p:nvGrpSpPr>
        <p:grpSpPr>
          <a:xfrm>
            <a:off x="6209266" y="3703638"/>
            <a:ext cx="5132387" cy="1704974"/>
            <a:chOff x="6184901" y="3922713"/>
            <a:chExt cx="5132387" cy="1704974"/>
          </a:xfrm>
        </p:grpSpPr>
        <p:grpSp>
          <p:nvGrpSpPr>
            <p:cNvPr id="43" name="组合 42">
              <a:extLst>
                <a:ext uri="{FF2B5EF4-FFF2-40B4-BE49-F238E27FC236}">
                  <a16:creationId xmlns="" xmlns:a16="http://schemas.microsoft.com/office/drawing/2014/main" id="{8A3A9A29-69AA-4D6E-96C9-A221ACDECDFB}"/>
                </a:ext>
              </a:extLst>
            </p:cNvPr>
            <p:cNvGrpSpPr/>
            <p:nvPr/>
          </p:nvGrpSpPr>
          <p:grpSpPr>
            <a:xfrm>
              <a:off x="6184901" y="3922713"/>
              <a:ext cx="5132387" cy="1704974"/>
              <a:chOff x="874713" y="1752601"/>
              <a:chExt cx="5132387" cy="1704974"/>
            </a:xfrm>
          </p:grpSpPr>
          <p:sp>
            <p:nvSpPr>
              <p:cNvPr id="47" name="矩形 46">
                <a:extLst>
                  <a:ext uri="{FF2B5EF4-FFF2-40B4-BE49-F238E27FC236}">
                    <a16:creationId xmlns="" xmlns:a16="http://schemas.microsoft.com/office/drawing/2014/main" id="{27461A6B-16E0-4374-8708-2E917F1C286E}"/>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8" name="椭圆 37">
                <a:extLst>
                  <a:ext uri="{FF2B5EF4-FFF2-40B4-BE49-F238E27FC236}">
                    <a16:creationId xmlns="" xmlns:a16="http://schemas.microsoft.com/office/drawing/2014/main" id="{4BC835F1-C9D0-4F74-BFE7-E16AD3D8D272}"/>
                  </a:ext>
                </a:extLst>
              </p:cNvPr>
              <p:cNvSpPr/>
              <p:nvPr/>
            </p:nvSpPr>
            <p:spPr>
              <a:xfrm>
                <a:off x="5231643" y="1955426"/>
                <a:ext cx="524028" cy="586015"/>
              </a:xfrm>
              <a:custGeom>
                <a:avLst/>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44" name="组合 43">
              <a:extLst>
                <a:ext uri="{FF2B5EF4-FFF2-40B4-BE49-F238E27FC236}">
                  <a16:creationId xmlns="" xmlns:a16="http://schemas.microsoft.com/office/drawing/2014/main" id="{12E03B7F-09C9-4AD9-A7F4-8D9396DE530E}"/>
                </a:ext>
              </a:extLst>
            </p:cNvPr>
            <p:cNvGrpSpPr/>
            <p:nvPr/>
          </p:nvGrpSpPr>
          <p:grpSpPr>
            <a:xfrm>
              <a:off x="6569586" y="4272447"/>
              <a:ext cx="3941252" cy="1027435"/>
              <a:chOff x="7483989" y="3314482"/>
              <a:chExt cx="3941252" cy="1027435"/>
            </a:xfrm>
          </p:grpSpPr>
          <p:sp>
            <p:nvSpPr>
              <p:cNvPr id="45" name="矩形 44">
                <a:extLst>
                  <a:ext uri="{FF2B5EF4-FFF2-40B4-BE49-F238E27FC236}">
                    <a16:creationId xmlns="" xmlns:a16="http://schemas.microsoft.com/office/drawing/2014/main" id="{B632D2B1-1813-49A6-9C17-A25B5CB66BEF}"/>
                  </a:ext>
                </a:extLst>
              </p:cNvPr>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46" name="矩形 45">
                <a:extLst>
                  <a:ext uri="{FF2B5EF4-FFF2-40B4-BE49-F238E27FC236}">
                    <a16:creationId xmlns="" xmlns:a16="http://schemas.microsoft.com/office/drawing/2014/main" id="{24BDDC34-50C6-43E2-B013-6AF4F2041603}"/>
                  </a:ext>
                </a:extLst>
              </p:cNvPr>
              <p:cNvSpPr/>
              <p:nvPr/>
            </p:nvSpPr>
            <p:spPr>
              <a:xfrm>
                <a:off x="7483989" y="3314482"/>
                <a:ext cx="2050552" cy="396583"/>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p>
            </p:txBody>
          </p:sp>
        </p:grpSp>
      </p:grpSp>
      <p:grpSp>
        <p:nvGrpSpPr>
          <p:cNvPr id="49" name="组合 48">
            <a:extLst>
              <a:ext uri="{FF2B5EF4-FFF2-40B4-BE49-F238E27FC236}">
                <a16:creationId xmlns="" xmlns:a16="http://schemas.microsoft.com/office/drawing/2014/main" id="{4B14A352-3E1A-4761-AC7B-D2BDDDC6BC93}"/>
              </a:ext>
            </a:extLst>
          </p:cNvPr>
          <p:cNvGrpSpPr/>
          <p:nvPr/>
        </p:nvGrpSpPr>
        <p:grpSpPr>
          <a:xfrm>
            <a:off x="274320" y="152400"/>
            <a:ext cx="563880" cy="635000"/>
            <a:chOff x="432" y="240"/>
            <a:chExt cx="888" cy="1000"/>
          </a:xfrm>
        </p:grpSpPr>
        <p:sp>
          <p:nvSpPr>
            <p:cNvPr id="50" name="矩形 1">
              <a:extLst>
                <a:ext uri="{FF2B5EF4-FFF2-40B4-BE49-F238E27FC236}">
                  <a16:creationId xmlns="" xmlns:a16="http://schemas.microsoft.com/office/drawing/2014/main" id="{B463B19C-55D1-4E03-9A9F-163E10C42F90}"/>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1" name="矩形 3">
              <a:extLst>
                <a:ext uri="{FF2B5EF4-FFF2-40B4-BE49-F238E27FC236}">
                  <a16:creationId xmlns="" xmlns:a16="http://schemas.microsoft.com/office/drawing/2014/main" id="{8043544C-FC4E-477A-91F9-BB9014C9620C}"/>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p:tgtEl>
                                          <p:spTgt spid="35"/>
                                        </p:tgtEl>
                                        <p:attrNameLst>
                                          <p:attrName>ppt_y</p:attrName>
                                        </p:attrNameLst>
                                      </p:cBhvr>
                                      <p:tavLst>
                                        <p:tav tm="0">
                                          <p:val>
                                            <p:strVal val="#ppt_y-#ppt_h*1.125000"/>
                                          </p:val>
                                        </p:tav>
                                        <p:tav tm="100000">
                                          <p:val>
                                            <p:strVal val="#ppt_y"/>
                                          </p:val>
                                        </p:tav>
                                      </p:tavLst>
                                    </p:anim>
                                    <p:animEffect transition="in" filter="wipe(down)">
                                      <p:cBhvr>
                                        <p:cTn id="13" dur="500"/>
                                        <p:tgtEl>
                                          <p:spTgt spid="35"/>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p:tgtEl>
                                          <p:spTgt spid="42"/>
                                        </p:tgtEl>
                                        <p:attrNameLst>
                                          <p:attrName>ppt_x</p:attrName>
                                        </p:attrNameLst>
                                      </p:cBhvr>
                                      <p:tavLst>
                                        <p:tav tm="0">
                                          <p:val>
                                            <p:strVal val="#ppt_x+#ppt_w*1.125000"/>
                                          </p:val>
                                        </p:tav>
                                        <p:tav tm="100000">
                                          <p:val>
                                            <p:strVal val="#ppt_x"/>
                                          </p:val>
                                        </p:tav>
                                      </p:tavLst>
                                    </p:anim>
                                    <p:animEffect transition="in" filter="wipe(left)">
                                      <p:cBhvr>
                                        <p:cTn id="18" dur="500"/>
                                        <p:tgtEl>
                                          <p:spTgt spid="42"/>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p:tgtEl>
                                          <p:spTgt spid="28"/>
                                        </p:tgtEl>
                                        <p:attrNameLst>
                                          <p:attrName>ppt_y</p:attrName>
                                        </p:attrNameLst>
                                      </p:cBhvr>
                                      <p:tavLst>
                                        <p:tav tm="0">
                                          <p:val>
                                            <p:strVal val="#ppt_y+#ppt_h*1.125000"/>
                                          </p:val>
                                        </p:tav>
                                        <p:tav tm="100000">
                                          <p:val>
                                            <p:strVal val="#ppt_y"/>
                                          </p:val>
                                        </p:tav>
                                      </p:tavLst>
                                    </p:anim>
                                    <p:animEffect transition="in" filter="wipe(up)">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10" y="2239010"/>
            <a:ext cx="12231370" cy="2379980"/>
          </a:xfrm>
          <a:prstGeom prst="rect">
            <a:avLst/>
          </a:prstGeom>
          <a:solidFill>
            <a:srgbClr val="3131DB"/>
          </a:solidFill>
          <a:ln w="9525">
            <a:noFill/>
            <a:miter lim="800000"/>
            <a:headEnd/>
            <a:tailEnd/>
          </a:ln>
          <a:effectLst/>
        </p:spPr>
      </p:pic>
      <p:sp>
        <p:nvSpPr>
          <p:cNvPr id="6" name="流程图: 接点 5"/>
          <p:cNvSpPr/>
          <p:nvPr/>
        </p:nvSpPr>
        <p:spPr>
          <a:xfrm>
            <a:off x="1047497" y="1629000"/>
            <a:ext cx="3600000" cy="360000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p:cNvSpPr txBox="1"/>
          <p:nvPr/>
        </p:nvSpPr>
        <p:spPr>
          <a:xfrm>
            <a:off x="2018745" y="2544142"/>
            <a:ext cx="1817805" cy="1769715"/>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500" b="1" i="0" u="none" strike="noStrike" kern="1200" cap="none" spc="0" normalizeH="0" baseline="0" noProof="0" dirty="0">
                <a:ln>
                  <a:noFill/>
                </a:ln>
                <a:solidFill>
                  <a:prstClr val="white"/>
                </a:solidFill>
                <a:effectLst/>
                <a:uLnTx/>
                <a:uFillTx/>
                <a:cs typeface="+mn-ea"/>
                <a:sym typeface="+mn-lt"/>
              </a:rPr>
              <a:t>05</a:t>
            </a:r>
            <a:endParaRPr kumimoji="0" lang="zh-CN" altLang="en-US" sz="11500" b="1" i="0" u="none" strike="noStrike" kern="1200" cap="none" spc="0" normalizeH="0" baseline="0" noProof="0" dirty="0">
              <a:ln>
                <a:noFill/>
              </a:ln>
              <a:solidFill>
                <a:prstClr val="white"/>
              </a:solidFill>
              <a:effectLst/>
              <a:uLnTx/>
              <a:uFillTx/>
              <a:cs typeface="+mn-ea"/>
              <a:sym typeface="+mn-lt"/>
            </a:endParaRPr>
          </a:p>
        </p:txBody>
      </p:sp>
      <p:sp>
        <p:nvSpPr>
          <p:cNvPr id="10" name="文本框 25"/>
          <p:cNvSpPr txBox="1"/>
          <p:nvPr/>
        </p:nvSpPr>
        <p:spPr>
          <a:xfrm>
            <a:off x="4655840" y="2937718"/>
            <a:ext cx="5544388"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5400" b="0" i="0" u="none" strike="noStrike" kern="1200" cap="none" spc="0" normalizeH="0" baseline="0" noProof="0" dirty="0">
                <a:ln>
                  <a:noFill/>
                </a:ln>
                <a:solidFill>
                  <a:prstClr val="white"/>
                </a:solidFill>
                <a:effectLst/>
                <a:uLnTx/>
                <a:uFillTx/>
                <a:cs typeface="+mn-ea"/>
                <a:sym typeface="+mn-lt"/>
              </a:rPr>
              <a:t>致谢</a:t>
            </a:r>
          </a:p>
        </p:txBody>
      </p:sp>
    </p:spTree>
    <p:extLst>
      <p:ext uri="{BB962C8B-B14F-4D97-AF65-F5344CB8AC3E}">
        <p14:creationId xmlns:p14="http://schemas.microsoft.com/office/powerpoint/2010/main" val="903489589"/>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5B8A2CFE-41FF-4CB3-85AC-AA95C71B1A3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
            <a:ext cx="12192000" cy="2944304"/>
          </a:xfrm>
          <a:prstGeom prst="rect">
            <a:avLst/>
          </a:prstGeom>
        </p:spPr>
      </p:pic>
      <p:sp>
        <p:nvSpPr>
          <p:cNvPr id="3" name="TextBox 59">
            <a:extLst>
              <a:ext uri="{FF2B5EF4-FFF2-40B4-BE49-F238E27FC236}">
                <a16:creationId xmlns="" xmlns:a16="http://schemas.microsoft.com/office/drawing/2014/main" id="{D66B7DAE-EA24-42D8-A391-0F1CF3B950F2}"/>
              </a:ext>
            </a:extLst>
          </p:cNvPr>
          <p:cNvSpPr txBox="1">
            <a:spLocks noChangeArrowheads="1"/>
          </p:cNvSpPr>
          <p:nvPr/>
        </p:nvSpPr>
        <p:spPr bwMode="auto">
          <a:xfrm flipH="1">
            <a:off x="2814240" y="3293734"/>
            <a:ext cx="6812094" cy="76944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zh-CN" altLang="en-US" sz="4400" b="1" i="0" u="none" strike="noStrike" kern="0" cap="none" spc="0" normalizeH="0" baseline="0" noProof="0" dirty="0">
                <a:ln>
                  <a:noFill/>
                </a:ln>
                <a:solidFill>
                  <a:srgbClr val="C00000"/>
                </a:solidFill>
                <a:effectLst/>
                <a:uLnTx/>
                <a:uFillTx/>
                <a:latin typeface="+mn-lt"/>
                <a:ea typeface="+mn-ea"/>
                <a:cs typeface="+mn-ea"/>
                <a:sym typeface="+mn-lt"/>
              </a:rPr>
              <a:t>致谢 </a:t>
            </a:r>
            <a:r>
              <a:rPr kumimoji="0" lang="en-US" altLang="zh-CN" sz="4400" b="1" i="0" u="none" strike="noStrike" kern="0" cap="none" spc="0" normalizeH="0" baseline="0" noProof="0" dirty="0">
                <a:ln>
                  <a:noFill/>
                </a:ln>
                <a:solidFill>
                  <a:srgbClr val="C00000"/>
                </a:solidFill>
                <a:effectLst/>
                <a:uLnTx/>
                <a:uFillTx/>
                <a:latin typeface="+mn-lt"/>
                <a:ea typeface="+mn-ea"/>
                <a:cs typeface="+mn-ea"/>
                <a:sym typeface="+mn-lt"/>
              </a:rPr>
              <a:t>| Thank</a:t>
            </a:r>
            <a:r>
              <a:rPr kumimoji="0" lang="zh-CN" altLang="en-US" sz="4400" b="1" i="0" u="none" strike="noStrike" kern="0" cap="none" spc="0" normalizeH="0" baseline="0" noProof="0" dirty="0">
                <a:ln>
                  <a:noFill/>
                </a:ln>
                <a:solidFill>
                  <a:srgbClr val="C00000"/>
                </a:solidFill>
                <a:effectLst/>
                <a:uLnTx/>
                <a:uFillTx/>
                <a:latin typeface="+mn-lt"/>
                <a:ea typeface="+mn-ea"/>
                <a:cs typeface="+mn-ea"/>
                <a:sym typeface="+mn-lt"/>
              </a:rPr>
              <a:t>！</a:t>
            </a:r>
            <a:endParaRPr kumimoji="0" lang="zh-CN" altLang="en-US" sz="2400" b="0"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4" name="矩形 3">
            <a:extLst>
              <a:ext uri="{FF2B5EF4-FFF2-40B4-BE49-F238E27FC236}">
                <a16:creationId xmlns="" xmlns:a16="http://schemas.microsoft.com/office/drawing/2014/main" id="{DC493053-5AA6-49AD-AE7C-1D30A3F0CB62}"/>
              </a:ext>
            </a:extLst>
          </p:cNvPr>
          <p:cNvSpPr/>
          <p:nvPr/>
        </p:nvSpPr>
        <p:spPr>
          <a:xfrm>
            <a:off x="2382173" y="4769498"/>
            <a:ext cx="8226641" cy="961289"/>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cs typeface="+mn-ea"/>
                <a:sym typeface="+mn-lt"/>
              </a:rPr>
              <a:t>再次对公司的栽培和各位领导、同事在工作和生活中的帮助表示感谢！</a:t>
            </a:r>
            <a:endParaRPr kumimoji="0" lang="en-US" altLang="zh-CN" sz="2000" b="0" i="0" u="none" strike="noStrike" kern="1200" cap="none" spc="0" normalizeH="0" baseline="0" noProof="0">
              <a:ln>
                <a:noFill/>
              </a:ln>
              <a:solidFill>
                <a:prstClr val="black"/>
              </a:solidFill>
              <a:effectLst/>
              <a:uLnTx/>
              <a:uFillTx/>
              <a:cs typeface="+mn-ea"/>
              <a:sym typeface="+mn-lt"/>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cs typeface="+mn-ea"/>
                <a:sym typeface="+mn-lt"/>
              </a:rPr>
              <a:t>在这个大家庭中我们共同努力奋斗，创造更美好的明天！</a:t>
            </a:r>
            <a:endParaRPr kumimoji="0" lang="zh-CN" altLang="en-US" sz="2000" b="0" i="0" u="none" strike="noStrike" kern="1200" cap="none" spc="0" normalizeH="0" baseline="0" noProof="0" dirty="0">
              <a:ln>
                <a:noFill/>
              </a:ln>
              <a:solidFill>
                <a:prstClr val="black"/>
              </a:solidFill>
              <a:effectLst/>
              <a:uLnTx/>
              <a:uFillTx/>
              <a:cs typeface="+mn-ea"/>
              <a:sym typeface="+mn-lt"/>
            </a:endParaRPr>
          </a:p>
        </p:txBody>
      </p:sp>
    </p:spTree>
    <p:extLst>
      <p:ext uri="{BB962C8B-B14F-4D97-AF65-F5344CB8AC3E}">
        <p14:creationId xmlns:p14="http://schemas.microsoft.com/office/powerpoint/2010/main" val="177935255"/>
      </p:ext>
    </p:extLst>
  </p:cSld>
  <p:clrMapOvr>
    <a:masterClrMapping/>
  </p:clrMapOvr>
  <mc:AlternateContent xmlns:mc="http://schemas.openxmlformats.org/markup-compatibility/2006" xmlns:p14="http://schemas.microsoft.com/office/powerpoint/2010/main">
    <mc:Choice Requires="p14">
      <p:transition spd="slow" p14:dur="2000" advTm="0">
        <p:blinds/>
      </p:transition>
    </mc:Choice>
    <mc:Fallback xmlns="">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平行四边形 7"/>
          <p:cNvSpPr/>
          <p:nvPr/>
        </p:nvSpPr>
        <p:spPr>
          <a:xfrm>
            <a:off x="-10160" y="980728"/>
            <a:ext cx="12212320" cy="4176464"/>
          </a:xfrm>
          <a:prstGeom prst="parallelogram">
            <a:avLst>
              <a:gd name="adj" fmla="val 0"/>
            </a:avLst>
          </a:prstGeom>
          <a:solidFill>
            <a:srgbClr val="CA2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5" name="Picture 2"/>
          <p:cNvPicPr>
            <a:picLocks noChangeAspect="1" noChangeArrowheads="1"/>
          </p:cNvPicPr>
          <p:nvPr/>
        </p:nvPicPr>
        <p:blipFill>
          <a:blip r:embed="rId4"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29210" y="1681063"/>
            <a:ext cx="12231370" cy="2736304"/>
          </a:xfrm>
          <a:prstGeom prst="rect">
            <a:avLst/>
          </a:prstGeom>
          <a:solidFill>
            <a:srgbClr val="3131DB"/>
          </a:solidFill>
          <a:ln w="9525">
            <a:noFill/>
            <a:miter lim="800000"/>
            <a:headEnd/>
            <a:tailEnd/>
          </a:ln>
          <a:effectLst>
            <a:outerShdw blurRad="25400" dist="38100" dir="2700000" algn="tl" rotWithShape="0">
              <a:prstClr val="black">
                <a:alpha val="30000"/>
              </a:prstClr>
            </a:outerShdw>
          </a:effectLst>
        </p:spPr>
      </p:pic>
      <p:sp>
        <p:nvSpPr>
          <p:cNvPr id="4" name="TextBox 7"/>
          <p:cNvSpPr>
            <a:spLocks noChangeArrowheads="1"/>
          </p:cNvSpPr>
          <p:nvPr/>
        </p:nvSpPr>
        <p:spPr bwMode="auto">
          <a:xfrm>
            <a:off x="1559496" y="2222623"/>
            <a:ext cx="907300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400" normalizeH="0" baseline="0" noProof="0" dirty="0">
                <a:ln>
                  <a:noFill/>
                </a:ln>
                <a:solidFill>
                  <a:prstClr val="white"/>
                </a:solidFill>
                <a:effectLst/>
                <a:uLnTx/>
                <a:uFillTx/>
                <a:cs typeface="+mn-ea"/>
                <a:sym typeface="+mn-lt"/>
              </a:rPr>
              <a:t>感谢您的观看</a:t>
            </a:r>
          </a:p>
        </p:txBody>
      </p:sp>
      <p:cxnSp>
        <p:nvCxnSpPr>
          <p:cNvPr id="5" name="直接连接符 4"/>
          <p:cNvCxnSpPr/>
          <p:nvPr/>
        </p:nvCxnSpPr>
        <p:spPr>
          <a:xfrm>
            <a:off x="2495600" y="6274406"/>
            <a:ext cx="1878965" cy="14605"/>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815665" y="6292144"/>
            <a:ext cx="1878965" cy="14605"/>
          </a:xfrm>
          <a:prstGeom prst="line">
            <a:avLst/>
          </a:prstGeom>
          <a:ln>
            <a:solidFill>
              <a:schemeClr val="tx1">
                <a:lumMod val="75000"/>
                <a:lumOff val="2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文本框 25"/>
          <p:cNvSpPr txBox="1"/>
          <p:nvPr/>
        </p:nvSpPr>
        <p:spPr>
          <a:xfrm>
            <a:off x="3268980" y="4602614"/>
            <a:ext cx="55269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547" normalizeH="0" baseline="0" noProof="0" dirty="0">
                <a:ln>
                  <a:noFill/>
                </a:ln>
                <a:solidFill>
                  <a:prstClr val="white"/>
                </a:solidFill>
                <a:effectLst/>
                <a:uLnTx/>
                <a:uFillTx/>
                <a:cs typeface="+mn-ea"/>
                <a:sym typeface="+mn-lt"/>
              </a:rPr>
              <a:t>这是一个全新的开始 </a:t>
            </a:r>
            <a:r>
              <a:rPr kumimoji="0" lang="en-US" altLang="zh-CN" sz="1600" b="0" i="0" u="none" strike="noStrike" kern="1200" cap="none" spc="547" normalizeH="0" baseline="0" noProof="0" dirty="0">
                <a:ln>
                  <a:noFill/>
                </a:ln>
                <a:solidFill>
                  <a:prstClr val="white"/>
                </a:solidFill>
                <a:effectLst/>
                <a:uLnTx/>
                <a:uFillTx/>
                <a:cs typeface="+mn-ea"/>
                <a:sym typeface="+mn-lt"/>
              </a:rPr>
              <a:t>·  </a:t>
            </a:r>
            <a:r>
              <a:rPr kumimoji="0" lang="zh-CN" altLang="en-US" sz="1600" b="0" i="0" u="none" strike="noStrike" kern="1200" cap="none" spc="547" normalizeH="0" baseline="0" noProof="0" dirty="0">
                <a:ln>
                  <a:noFill/>
                </a:ln>
                <a:solidFill>
                  <a:prstClr val="white"/>
                </a:solidFill>
                <a:effectLst/>
                <a:uLnTx/>
                <a:uFillTx/>
                <a:cs typeface="+mn-ea"/>
                <a:sym typeface="+mn-lt"/>
              </a:rPr>
              <a:t>开始一段新的旅程</a:t>
            </a:r>
          </a:p>
        </p:txBody>
      </p:sp>
      <p:sp>
        <p:nvSpPr>
          <p:cNvPr id="13" name="文本框 25"/>
          <p:cNvSpPr txBox="1"/>
          <p:nvPr/>
        </p:nvSpPr>
        <p:spPr>
          <a:xfrm>
            <a:off x="2904697" y="5373216"/>
            <a:ext cx="6381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300" normalizeH="0" baseline="0" noProof="0" dirty="0">
                <a:ln>
                  <a:noFill/>
                </a:ln>
                <a:solidFill>
                  <a:srgbClr val="404040"/>
                </a:solidFill>
                <a:effectLst/>
                <a:uLnTx/>
                <a:uFillTx/>
                <a:cs typeface="+mn-ea"/>
                <a:sym typeface="+mn-lt"/>
              </a:rPr>
              <a:t>PLEASE ENTER THE CONTENTPLEASE ENTER THE CONTENTPLEASE ENTER THE CONTENTPLEASE ENTER THE CONTENT</a:t>
            </a:r>
            <a:endParaRPr kumimoji="0" lang="zh-CN" altLang="en-US" sz="800" b="0" i="0" u="none" strike="noStrike" kern="1200" cap="none" spc="300" normalizeH="0" baseline="0" noProof="0" dirty="0">
              <a:ln>
                <a:noFill/>
              </a:ln>
              <a:solidFill>
                <a:srgbClr val="404040"/>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300" normalizeH="0" baseline="0" noProof="0" dirty="0">
                <a:ln>
                  <a:noFill/>
                </a:ln>
                <a:solidFill>
                  <a:srgbClr val="404040"/>
                </a:solidFill>
                <a:effectLst/>
                <a:uLnTx/>
                <a:uFillTx/>
                <a:cs typeface="+mn-ea"/>
                <a:sym typeface="+mn-lt"/>
              </a:rPr>
              <a:t>PLEASE ENTER THE CONTENTPLEASE ENTER THE CONTENT</a:t>
            </a:r>
            <a:endParaRPr kumimoji="0" lang="zh-CN" altLang="en-US" sz="800" b="0" i="0" u="none" strike="noStrike" kern="1200" cap="none" spc="300" normalizeH="0" baseline="0" noProof="0" dirty="0">
              <a:ln>
                <a:noFill/>
              </a:ln>
              <a:solidFill>
                <a:srgbClr val="404040"/>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 b="0" i="0" u="none" strike="noStrike" kern="1200" cap="none" spc="300" normalizeH="0" baseline="0" noProof="0" dirty="0">
              <a:ln>
                <a:noFill/>
              </a:ln>
              <a:solidFill>
                <a:srgbClr val="404040"/>
              </a:solidFill>
              <a:effectLst/>
              <a:uLnTx/>
              <a:uFillTx/>
              <a:cs typeface="+mn-ea"/>
              <a:sym typeface="+mn-lt"/>
            </a:endParaRPr>
          </a:p>
        </p:txBody>
      </p:sp>
      <p:grpSp>
        <p:nvGrpSpPr>
          <p:cNvPr id="3" name="组合 2">
            <a:extLst>
              <a:ext uri="{FF2B5EF4-FFF2-40B4-BE49-F238E27FC236}">
                <a16:creationId xmlns="" xmlns:a16="http://schemas.microsoft.com/office/drawing/2014/main" id="{4452F098-39F6-4787-A3E0-9580038D578D}"/>
              </a:ext>
            </a:extLst>
          </p:cNvPr>
          <p:cNvGrpSpPr/>
          <p:nvPr/>
        </p:nvGrpSpPr>
        <p:grpSpPr>
          <a:xfrm>
            <a:off x="4374565" y="6145559"/>
            <a:ext cx="3280230" cy="307777"/>
            <a:chOff x="4215954" y="6332061"/>
            <a:chExt cx="3280230" cy="307777"/>
          </a:xfrm>
        </p:grpSpPr>
        <p:sp>
          <p:nvSpPr>
            <p:cNvPr id="12" name="文本框 25"/>
            <p:cNvSpPr txBox="1"/>
            <p:nvPr/>
          </p:nvSpPr>
          <p:spPr>
            <a:xfrm>
              <a:off x="4215954" y="6332061"/>
              <a:ext cx="1615897"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述职人</a:t>
              </a:r>
              <a:r>
                <a:rPr kumimoji="0" lang="zh-CN" altLang="en-US" sz="1400" b="0" i="0" u="none" strike="noStrike" kern="1200" cap="none" spc="0" normalizeH="0" baseline="0" noProof="0" dirty="0" smtClean="0">
                  <a:ln>
                    <a:noFill/>
                  </a:ln>
                  <a:solidFill>
                    <a:prstClr val="black">
                      <a:lumMod val="75000"/>
                      <a:lumOff val="25000"/>
                    </a:prstClr>
                  </a:solidFill>
                  <a:effectLst/>
                  <a:uLnTx/>
                  <a:uFillTx/>
                  <a:cs typeface="+mn-ea"/>
                  <a:sym typeface="+mn-lt"/>
                </a:rPr>
                <a:t>：优品</a:t>
              </a:r>
              <a:r>
                <a:rPr kumimoji="0" lang="en-US" altLang="zh-CN" sz="1400" b="0" i="0" u="none" strike="noStrike" kern="1200" cap="none" spc="0" normalizeH="0" baseline="0" noProof="0" dirty="0" smtClean="0">
                  <a:ln>
                    <a:noFill/>
                  </a:ln>
                  <a:solidFill>
                    <a:prstClr val="black">
                      <a:lumMod val="75000"/>
                      <a:lumOff val="25000"/>
                    </a:prstClr>
                  </a:solidFill>
                  <a:effectLst/>
                  <a:uLnTx/>
                  <a:uFillTx/>
                  <a:cs typeface="+mn-ea"/>
                  <a:sym typeface="+mn-lt"/>
                </a:rPr>
                <a:t>PPT</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4" name="文本框 25">
              <a:extLst>
                <a:ext uri="{FF2B5EF4-FFF2-40B4-BE49-F238E27FC236}">
                  <a16:creationId xmlns="" xmlns:a16="http://schemas.microsoft.com/office/drawing/2014/main" id="{2A5FC948-2E60-45D5-8CD8-E7A7240FD3DA}"/>
                </a:ext>
              </a:extLst>
            </p:cNvPr>
            <p:cNvSpPr txBox="1"/>
            <p:nvPr/>
          </p:nvSpPr>
          <p:spPr>
            <a:xfrm>
              <a:off x="5831852" y="6332061"/>
              <a:ext cx="1664332"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时间：</a:t>
              </a:r>
              <a:r>
                <a:rPr kumimoji="0" lang="en-US" altLang="zh-CN" sz="1400" b="0" i="0" u="none" strike="noStrike" kern="1200" cap="none" spc="0" normalizeH="0" baseline="0" noProof="0" dirty="0" smtClean="0">
                  <a:ln>
                    <a:noFill/>
                  </a:ln>
                  <a:solidFill>
                    <a:prstClr val="black">
                      <a:lumMod val="75000"/>
                      <a:lumOff val="25000"/>
                    </a:prstClr>
                  </a:solidFill>
                  <a:effectLst/>
                  <a:uLnTx/>
                  <a:uFillTx/>
                  <a:cs typeface="+mn-ea"/>
                  <a:sym typeface="+mn-lt"/>
                </a:rPr>
                <a:t>20XX.X.XX</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sp>
        <p:nvSpPr>
          <p:cNvPr id="15" name="TextBox 7">
            <a:extLst>
              <a:ext uri="{FF2B5EF4-FFF2-40B4-BE49-F238E27FC236}">
                <a16:creationId xmlns="" xmlns:a16="http://schemas.microsoft.com/office/drawing/2014/main" id="{55CB97F1-EEB1-4954-85AC-4EB3A89E7D62}"/>
              </a:ext>
            </a:extLst>
          </p:cNvPr>
          <p:cNvSpPr>
            <a:spLocks noChangeArrowheads="1"/>
          </p:cNvSpPr>
          <p:nvPr/>
        </p:nvSpPr>
        <p:spPr bwMode="auto">
          <a:xfrm>
            <a:off x="4799855" y="3559851"/>
            <a:ext cx="25202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400" normalizeH="0" baseline="0" noProof="0" dirty="0">
                <a:ln>
                  <a:noFill/>
                </a:ln>
                <a:solidFill>
                  <a:prstClr val="white"/>
                </a:solidFill>
                <a:effectLst/>
                <a:uLnTx/>
                <a:uFillTx/>
                <a:cs typeface="+mn-ea"/>
                <a:sym typeface="+mn-lt"/>
              </a:rPr>
              <a:t>THANKS</a:t>
            </a:r>
            <a:endParaRPr kumimoji="0" lang="zh-CN" altLang="en-US" sz="2400" b="0" i="0" u="none" strike="noStrike" kern="1200" cap="none" spc="40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17102506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12" fill="hold" grpId="0" nodeType="withEffect">
                                  <p:stCondLst>
                                    <p:cond delay="0"/>
                                  </p:stCondLst>
                                  <p:iterate type="lt">
                                    <p:tmPct val="13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65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0"/>
                                  </p:stCondLst>
                                  <p:iterate type="lt">
                                    <p:tmPct val="13000"/>
                                  </p:iterate>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0-#ppt_w/2"/>
                                          </p:val>
                                        </p:tav>
                                        <p:tav tm="100000">
                                          <p:val>
                                            <p:strVal val="#ppt_x"/>
                                          </p:val>
                                        </p:tav>
                                      </p:tavLst>
                                    </p:anim>
                                    <p:anim calcmode="lin" valueType="num">
                                      <p:cBhvr additive="base">
                                        <p:cTn id="33"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55532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4680" y="0"/>
            <a:ext cx="4464496" cy="6858000"/>
          </a:xfrm>
          <a:prstGeom prst="rect">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TextBox 8"/>
          <p:cNvSpPr txBox="1"/>
          <p:nvPr/>
        </p:nvSpPr>
        <p:spPr>
          <a:xfrm>
            <a:off x="1936517" y="2408170"/>
            <a:ext cx="1200329" cy="2247900"/>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6600" b="0" i="0" u="none" strike="noStrike" kern="1200" cap="none" spc="0" normalizeH="0" baseline="0" noProof="0" dirty="0">
                <a:ln>
                  <a:noFill/>
                </a:ln>
                <a:solidFill>
                  <a:prstClr val="white"/>
                </a:solidFill>
                <a:effectLst/>
                <a:uLnTx/>
                <a:uFillTx/>
                <a:cs typeface="+mn-ea"/>
                <a:sym typeface="+mn-lt"/>
              </a:rPr>
              <a:t>目 录</a:t>
            </a:r>
          </a:p>
        </p:txBody>
      </p:sp>
      <p:sp>
        <p:nvSpPr>
          <p:cNvPr id="28" name="TextBox 9"/>
          <p:cNvSpPr txBox="1"/>
          <p:nvPr/>
        </p:nvSpPr>
        <p:spPr>
          <a:xfrm>
            <a:off x="643855" y="1181006"/>
            <a:ext cx="1292662" cy="4496939"/>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7200" b="0" i="0" u="none" strike="noStrike" kern="1200" cap="none" spc="0" normalizeH="0" baseline="0" noProof="0" dirty="0">
                <a:ln>
                  <a:noFill/>
                </a:ln>
                <a:solidFill>
                  <a:srgbClr val="DF373B"/>
                </a:solidFill>
                <a:effectLst/>
                <a:uLnTx/>
                <a:uFillTx/>
                <a:cs typeface="+mn-ea"/>
                <a:sym typeface="+mn-lt"/>
              </a:rPr>
              <a:t>CONTENT</a:t>
            </a:r>
            <a:endParaRPr kumimoji="0" lang="zh-CN" altLang="en-US" sz="7200" b="0" i="0" u="none" strike="noStrike" kern="1200" cap="none" spc="0" normalizeH="0" baseline="0" noProof="0" dirty="0">
              <a:ln>
                <a:noFill/>
              </a:ln>
              <a:solidFill>
                <a:srgbClr val="DF373B"/>
              </a:solidFill>
              <a:effectLst/>
              <a:uLnTx/>
              <a:uFillTx/>
              <a:cs typeface="+mn-ea"/>
              <a:sym typeface="+mn-lt"/>
            </a:endParaRPr>
          </a:p>
        </p:txBody>
      </p:sp>
      <p:sp>
        <p:nvSpPr>
          <p:cNvPr id="3" name="椭圆 2"/>
          <p:cNvSpPr/>
          <p:nvPr/>
        </p:nvSpPr>
        <p:spPr>
          <a:xfrm>
            <a:off x="4079776" y="1744311"/>
            <a:ext cx="720080" cy="720080"/>
          </a:xfrm>
          <a:prstGeom prst="ellipse">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chemeClr val="bg1"/>
                </a:solidFill>
                <a:effectLst/>
                <a:uLnTx/>
                <a:uFillTx/>
                <a:cs typeface="+mn-ea"/>
                <a:sym typeface="+mn-lt"/>
              </a:rPr>
              <a:t>2</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30" name="椭圆 29"/>
          <p:cNvSpPr/>
          <p:nvPr/>
        </p:nvSpPr>
        <p:spPr>
          <a:xfrm>
            <a:off x="4079776" y="2961012"/>
            <a:ext cx="720080" cy="720080"/>
          </a:xfrm>
          <a:prstGeom prst="ellipse">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chemeClr val="bg1"/>
                </a:solidFill>
                <a:effectLst/>
                <a:uLnTx/>
                <a:uFillTx/>
                <a:cs typeface="+mn-ea"/>
                <a:sym typeface="+mn-lt"/>
              </a:rPr>
              <a:t>3</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31" name="椭圆 30"/>
          <p:cNvSpPr/>
          <p:nvPr/>
        </p:nvSpPr>
        <p:spPr>
          <a:xfrm>
            <a:off x="4079776" y="4177713"/>
            <a:ext cx="720080" cy="720080"/>
          </a:xfrm>
          <a:prstGeom prst="ellipse">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chemeClr val="bg1"/>
                </a:solidFill>
                <a:effectLst/>
                <a:uLnTx/>
                <a:uFillTx/>
                <a:cs typeface="+mn-ea"/>
                <a:sym typeface="+mn-lt"/>
              </a:rPr>
              <a:t>4</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32" name="椭圆 31"/>
          <p:cNvSpPr/>
          <p:nvPr/>
        </p:nvSpPr>
        <p:spPr>
          <a:xfrm>
            <a:off x="4079776" y="5260312"/>
            <a:ext cx="720080" cy="720080"/>
          </a:xfrm>
          <a:prstGeom prst="ellipse">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chemeClr val="bg1"/>
                </a:solidFill>
                <a:effectLst/>
                <a:uLnTx/>
                <a:uFillTx/>
                <a:cs typeface="+mn-ea"/>
                <a:sym typeface="+mn-lt"/>
              </a:rPr>
              <a:t>5</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34" name="椭圆 33"/>
          <p:cNvSpPr/>
          <p:nvPr/>
        </p:nvSpPr>
        <p:spPr>
          <a:xfrm>
            <a:off x="4056648" y="661712"/>
            <a:ext cx="720080" cy="720080"/>
          </a:xfrm>
          <a:prstGeom prst="ellipse">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chemeClr val="bg1"/>
                </a:solidFill>
                <a:effectLst/>
                <a:uLnTx/>
                <a:uFillTx/>
                <a:cs typeface="+mn-ea"/>
                <a:sym typeface="+mn-lt"/>
              </a:rPr>
              <a:t>1</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58" name="文本框 57">
            <a:extLst>
              <a:ext uri="{FF2B5EF4-FFF2-40B4-BE49-F238E27FC236}">
                <a16:creationId xmlns="" xmlns:a16="http://schemas.microsoft.com/office/drawing/2014/main" id="{11B9229A-BF12-47C2-96C2-A3DF73E543E9}"/>
              </a:ext>
            </a:extLst>
          </p:cNvPr>
          <p:cNvSpPr txBox="1"/>
          <p:nvPr/>
        </p:nvSpPr>
        <p:spPr>
          <a:xfrm>
            <a:off x="5681231" y="698586"/>
            <a:ext cx="2082621"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DF373B"/>
                </a:solidFill>
                <a:effectLst/>
                <a:uLnTx/>
                <a:uFillTx/>
                <a:cs typeface="+mn-ea"/>
                <a:sym typeface="+mn-lt"/>
              </a:rPr>
              <a:t>工作总结</a:t>
            </a:r>
          </a:p>
        </p:txBody>
      </p:sp>
      <p:sp>
        <p:nvSpPr>
          <p:cNvPr id="59" name="文本框 58">
            <a:extLst>
              <a:ext uri="{FF2B5EF4-FFF2-40B4-BE49-F238E27FC236}">
                <a16:creationId xmlns="" xmlns:a16="http://schemas.microsoft.com/office/drawing/2014/main" id="{A176726B-8433-4553-AD84-93F2C2F4A9B2}"/>
              </a:ext>
            </a:extLst>
          </p:cNvPr>
          <p:cNvSpPr txBox="1"/>
          <p:nvPr/>
        </p:nvSpPr>
        <p:spPr>
          <a:xfrm>
            <a:off x="5626183" y="1791250"/>
            <a:ext cx="2082621"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DF373B"/>
                </a:solidFill>
                <a:effectLst/>
                <a:uLnTx/>
                <a:uFillTx/>
                <a:cs typeface="+mn-ea"/>
                <a:sym typeface="+mn-lt"/>
              </a:rPr>
              <a:t>自我评价</a:t>
            </a:r>
          </a:p>
        </p:txBody>
      </p:sp>
      <p:sp>
        <p:nvSpPr>
          <p:cNvPr id="60" name="文本框 59">
            <a:extLst>
              <a:ext uri="{FF2B5EF4-FFF2-40B4-BE49-F238E27FC236}">
                <a16:creationId xmlns="" xmlns:a16="http://schemas.microsoft.com/office/drawing/2014/main" id="{50A8CCAB-B110-4559-84FB-712F0AF8396A}"/>
              </a:ext>
            </a:extLst>
          </p:cNvPr>
          <p:cNvSpPr txBox="1"/>
          <p:nvPr/>
        </p:nvSpPr>
        <p:spPr>
          <a:xfrm>
            <a:off x="5637813" y="3034761"/>
            <a:ext cx="2082621"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DF373B"/>
                </a:solidFill>
                <a:effectLst/>
                <a:uLnTx/>
                <a:uFillTx/>
                <a:cs typeface="+mn-ea"/>
                <a:sym typeface="+mn-lt"/>
              </a:rPr>
              <a:t>工作体会</a:t>
            </a:r>
          </a:p>
        </p:txBody>
      </p:sp>
      <p:sp>
        <p:nvSpPr>
          <p:cNvPr id="61" name="文本框 60">
            <a:extLst>
              <a:ext uri="{FF2B5EF4-FFF2-40B4-BE49-F238E27FC236}">
                <a16:creationId xmlns="" xmlns:a16="http://schemas.microsoft.com/office/drawing/2014/main" id="{B4445258-DBF2-492D-BEA6-941C7CBEEF8D}"/>
              </a:ext>
            </a:extLst>
          </p:cNvPr>
          <p:cNvSpPr txBox="1"/>
          <p:nvPr/>
        </p:nvSpPr>
        <p:spPr>
          <a:xfrm>
            <a:off x="5691242" y="4188124"/>
            <a:ext cx="2557110"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DF373B"/>
                </a:solidFill>
                <a:effectLst/>
                <a:uLnTx/>
                <a:uFillTx/>
                <a:cs typeface="+mn-ea"/>
                <a:sym typeface="+mn-lt"/>
              </a:rPr>
              <a:t>规划与展望</a:t>
            </a:r>
          </a:p>
        </p:txBody>
      </p:sp>
      <p:sp>
        <p:nvSpPr>
          <p:cNvPr id="62" name="文本框 61">
            <a:extLst>
              <a:ext uri="{FF2B5EF4-FFF2-40B4-BE49-F238E27FC236}">
                <a16:creationId xmlns="" xmlns:a16="http://schemas.microsoft.com/office/drawing/2014/main" id="{FD37278D-AF54-4C8B-9305-F16CE2C91D4A}"/>
              </a:ext>
            </a:extLst>
          </p:cNvPr>
          <p:cNvSpPr txBox="1"/>
          <p:nvPr/>
        </p:nvSpPr>
        <p:spPr>
          <a:xfrm>
            <a:off x="5691242" y="5370936"/>
            <a:ext cx="1133644"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DF373B"/>
                </a:solidFill>
                <a:effectLst/>
                <a:uLnTx/>
                <a:uFillTx/>
                <a:cs typeface="+mn-ea"/>
                <a:sym typeface="+mn-lt"/>
              </a:rPr>
              <a:t>致谢</a:t>
            </a:r>
          </a:p>
        </p:txBody>
      </p:sp>
      <p:sp>
        <p:nvSpPr>
          <p:cNvPr id="2" name="矩形 1"/>
          <p:cNvSpPr/>
          <p:nvPr/>
        </p:nvSpPr>
        <p:spPr>
          <a:xfrm>
            <a:off x="7819149" y="944807"/>
            <a:ext cx="208871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prstClr val="black">
                    <a:lumMod val="75000"/>
                    <a:lumOff val="25000"/>
                  </a:prstClr>
                </a:solidFill>
                <a:effectLst/>
                <a:uLnTx/>
                <a:uFillTx/>
                <a:cs typeface="+mn-ea"/>
                <a:sym typeface="+mn-lt"/>
              </a:rPr>
              <a:t>Work Summary</a:t>
            </a:r>
            <a:endPar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6" name="矩形 15"/>
          <p:cNvSpPr/>
          <p:nvPr/>
        </p:nvSpPr>
        <p:spPr>
          <a:xfrm>
            <a:off x="7819149" y="1991870"/>
            <a:ext cx="1978234"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prstClr val="black">
                    <a:lumMod val="75000"/>
                    <a:lumOff val="25000"/>
                  </a:prstClr>
                </a:solidFill>
                <a:effectLst/>
                <a:uLnTx/>
                <a:uFillTx/>
                <a:cs typeface="+mn-ea"/>
                <a:sym typeface="+mn-lt"/>
              </a:rPr>
              <a:t>Self Evaluation</a:t>
            </a:r>
            <a:endPar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7" name="矩形 16"/>
          <p:cNvSpPr/>
          <p:nvPr/>
        </p:nvSpPr>
        <p:spPr>
          <a:xfrm>
            <a:off x="7819149" y="3251533"/>
            <a:ext cx="224106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prstClr val="black">
                    <a:lumMod val="75000"/>
                    <a:lumOff val="25000"/>
                  </a:prstClr>
                </a:solidFill>
                <a:effectLst/>
                <a:uLnTx/>
                <a:uFillTx/>
                <a:cs typeface="+mn-ea"/>
                <a:sym typeface="+mn-lt"/>
              </a:rPr>
              <a:t>Work Experience</a:t>
            </a:r>
            <a:endPar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8" name="矩形 17"/>
          <p:cNvSpPr/>
          <p:nvPr/>
        </p:nvSpPr>
        <p:spPr>
          <a:xfrm>
            <a:off x="8544272" y="4365104"/>
            <a:ext cx="1260281"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prstClr val="black">
                    <a:lumMod val="75000"/>
                    <a:lumOff val="25000"/>
                  </a:prstClr>
                </a:solidFill>
                <a:effectLst/>
                <a:uLnTx/>
                <a:uFillTx/>
                <a:cs typeface="+mn-ea"/>
                <a:sym typeface="+mn-lt"/>
              </a:rPr>
              <a:t>Planning</a:t>
            </a:r>
            <a:endPar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9" name="矩形 18"/>
          <p:cNvSpPr/>
          <p:nvPr/>
        </p:nvSpPr>
        <p:spPr>
          <a:xfrm>
            <a:off x="7320136" y="5540717"/>
            <a:ext cx="1048685"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prstClr val="black">
                    <a:lumMod val="75000"/>
                    <a:lumOff val="25000"/>
                  </a:prstClr>
                </a:solidFill>
                <a:effectLst/>
                <a:uLnTx/>
                <a:uFillTx/>
                <a:cs typeface="+mn-ea"/>
                <a:sym typeface="+mn-lt"/>
              </a:rPr>
              <a:t>Thanks</a:t>
            </a:r>
            <a:endPar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5" name="文本框 4"/>
          <p:cNvSpPr txBox="1"/>
          <p:nvPr/>
        </p:nvSpPr>
        <p:spPr>
          <a:xfrm>
            <a:off x="8544272" y="239697"/>
            <a:ext cx="1727192" cy="153888"/>
          </a:xfrm>
          <a:prstGeom prst="rect">
            <a:avLst/>
          </a:prstGeom>
          <a:noFill/>
        </p:spPr>
        <p:txBody>
          <a:bodyPr wrap="square" lIns="0" tIns="0" rIns="0" bIns="0" rtlCol="0">
            <a:spAutoFit/>
          </a:bodyPr>
          <a:lstStyle/>
          <a:p>
            <a:r>
              <a:rPr lang="en-US" altLang="zh-CN" sz="1000" b="1" dirty="0">
                <a:solidFill>
                  <a:srgbClr val="FFFFFF"/>
                </a:solidFill>
                <a:latin typeface="微软雅黑" panose="020B0503020204020204" pitchFamily="34" charset="-122"/>
                <a:ea typeface="微软雅黑" panose="020B0503020204020204" pitchFamily="34" charset="-122"/>
              </a:rPr>
              <a:t>https://www.ypppt.com/</a:t>
            </a:r>
            <a:endParaRPr lang="zh-CN" altLang="en-US" sz="1000" b="1" dirty="0" smtClean="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med"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1000" fill="hold"/>
                                        <p:tgtEl>
                                          <p:spTgt spid="58"/>
                                        </p:tgtEl>
                                        <p:attrNameLst>
                                          <p:attrName>ppt_w</p:attrName>
                                        </p:attrNameLst>
                                      </p:cBhvr>
                                      <p:tavLst>
                                        <p:tav tm="0">
                                          <p:val>
                                            <p:fltVal val="0"/>
                                          </p:val>
                                        </p:tav>
                                        <p:tav tm="100000">
                                          <p:val>
                                            <p:strVal val="#ppt_w"/>
                                          </p:val>
                                        </p:tav>
                                      </p:tavLst>
                                    </p:anim>
                                    <p:anim calcmode="lin" valueType="num">
                                      <p:cBhvr>
                                        <p:cTn id="17" dur="1000" fill="hold"/>
                                        <p:tgtEl>
                                          <p:spTgt spid="58"/>
                                        </p:tgtEl>
                                        <p:attrNameLst>
                                          <p:attrName>ppt_h</p:attrName>
                                        </p:attrNameLst>
                                      </p:cBhvr>
                                      <p:tavLst>
                                        <p:tav tm="0">
                                          <p:val>
                                            <p:fltVal val="0"/>
                                          </p:val>
                                        </p:tav>
                                        <p:tav tm="100000">
                                          <p:val>
                                            <p:strVal val="#ppt_h"/>
                                          </p:val>
                                        </p:tav>
                                      </p:tavLst>
                                    </p:anim>
                                    <p:animEffect transition="in" filter="fade">
                                      <p:cBhvr>
                                        <p:cTn id="18" dur="1000"/>
                                        <p:tgtEl>
                                          <p:spTgt spid="58"/>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p:cTn id="22" dur="1000" fill="hold"/>
                                        <p:tgtEl>
                                          <p:spTgt spid="59"/>
                                        </p:tgtEl>
                                        <p:attrNameLst>
                                          <p:attrName>ppt_w</p:attrName>
                                        </p:attrNameLst>
                                      </p:cBhvr>
                                      <p:tavLst>
                                        <p:tav tm="0">
                                          <p:val>
                                            <p:fltVal val="0"/>
                                          </p:val>
                                        </p:tav>
                                        <p:tav tm="100000">
                                          <p:val>
                                            <p:strVal val="#ppt_w"/>
                                          </p:val>
                                        </p:tav>
                                      </p:tavLst>
                                    </p:anim>
                                    <p:anim calcmode="lin" valueType="num">
                                      <p:cBhvr>
                                        <p:cTn id="23" dur="1000" fill="hold"/>
                                        <p:tgtEl>
                                          <p:spTgt spid="59"/>
                                        </p:tgtEl>
                                        <p:attrNameLst>
                                          <p:attrName>ppt_h</p:attrName>
                                        </p:attrNameLst>
                                      </p:cBhvr>
                                      <p:tavLst>
                                        <p:tav tm="0">
                                          <p:val>
                                            <p:fltVal val="0"/>
                                          </p:val>
                                        </p:tav>
                                        <p:tav tm="100000">
                                          <p:val>
                                            <p:strVal val="#ppt_h"/>
                                          </p:val>
                                        </p:tav>
                                      </p:tavLst>
                                    </p:anim>
                                    <p:animEffect transition="in" filter="fade">
                                      <p:cBhvr>
                                        <p:cTn id="24" dur="1000"/>
                                        <p:tgtEl>
                                          <p:spTgt spid="59"/>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p:cTn id="28" dur="1000" fill="hold"/>
                                        <p:tgtEl>
                                          <p:spTgt spid="60"/>
                                        </p:tgtEl>
                                        <p:attrNameLst>
                                          <p:attrName>ppt_w</p:attrName>
                                        </p:attrNameLst>
                                      </p:cBhvr>
                                      <p:tavLst>
                                        <p:tav tm="0">
                                          <p:val>
                                            <p:fltVal val="0"/>
                                          </p:val>
                                        </p:tav>
                                        <p:tav tm="100000">
                                          <p:val>
                                            <p:strVal val="#ppt_w"/>
                                          </p:val>
                                        </p:tav>
                                      </p:tavLst>
                                    </p:anim>
                                    <p:anim calcmode="lin" valueType="num">
                                      <p:cBhvr>
                                        <p:cTn id="29" dur="1000" fill="hold"/>
                                        <p:tgtEl>
                                          <p:spTgt spid="60"/>
                                        </p:tgtEl>
                                        <p:attrNameLst>
                                          <p:attrName>ppt_h</p:attrName>
                                        </p:attrNameLst>
                                      </p:cBhvr>
                                      <p:tavLst>
                                        <p:tav tm="0">
                                          <p:val>
                                            <p:fltVal val="0"/>
                                          </p:val>
                                        </p:tav>
                                        <p:tav tm="100000">
                                          <p:val>
                                            <p:strVal val="#ppt_h"/>
                                          </p:val>
                                        </p:tav>
                                      </p:tavLst>
                                    </p:anim>
                                    <p:animEffect transition="in" filter="fade">
                                      <p:cBhvr>
                                        <p:cTn id="30" dur="1000"/>
                                        <p:tgtEl>
                                          <p:spTgt spid="60"/>
                                        </p:tgtEl>
                                      </p:cBhvr>
                                    </p:animEffect>
                                  </p:childTnLst>
                                </p:cTn>
                              </p:par>
                            </p:childTnLst>
                          </p:cTn>
                        </p:par>
                        <p:par>
                          <p:cTn id="31" fill="hold">
                            <p:stCondLst>
                              <p:cond delay="3500"/>
                            </p:stCondLst>
                            <p:childTnLst>
                              <p:par>
                                <p:cTn id="32" presetID="53" presetClass="entr" presetSubtype="16"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1000" fill="hold"/>
                                        <p:tgtEl>
                                          <p:spTgt spid="61"/>
                                        </p:tgtEl>
                                        <p:attrNameLst>
                                          <p:attrName>ppt_w</p:attrName>
                                        </p:attrNameLst>
                                      </p:cBhvr>
                                      <p:tavLst>
                                        <p:tav tm="0">
                                          <p:val>
                                            <p:fltVal val="0"/>
                                          </p:val>
                                        </p:tav>
                                        <p:tav tm="100000">
                                          <p:val>
                                            <p:strVal val="#ppt_w"/>
                                          </p:val>
                                        </p:tav>
                                      </p:tavLst>
                                    </p:anim>
                                    <p:anim calcmode="lin" valueType="num">
                                      <p:cBhvr>
                                        <p:cTn id="35" dur="1000" fill="hold"/>
                                        <p:tgtEl>
                                          <p:spTgt spid="61"/>
                                        </p:tgtEl>
                                        <p:attrNameLst>
                                          <p:attrName>ppt_h</p:attrName>
                                        </p:attrNameLst>
                                      </p:cBhvr>
                                      <p:tavLst>
                                        <p:tav tm="0">
                                          <p:val>
                                            <p:fltVal val="0"/>
                                          </p:val>
                                        </p:tav>
                                        <p:tav tm="100000">
                                          <p:val>
                                            <p:strVal val="#ppt_h"/>
                                          </p:val>
                                        </p:tav>
                                      </p:tavLst>
                                    </p:anim>
                                    <p:animEffect transition="in" filter="fade">
                                      <p:cBhvr>
                                        <p:cTn id="36" dur="1000"/>
                                        <p:tgtEl>
                                          <p:spTgt spid="61"/>
                                        </p:tgtEl>
                                      </p:cBhvr>
                                    </p:animEffect>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1000" fill="hold"/>
                                        <p:tgtEl>
                                          <p:spTgt spid="62"/>
                                        </p:tgtEl>
                                        <p:attrNameLst>
                                          <p:attrName>ppt_w</p:attrName>
                                        </p:attrNameLst>
                                      </p:cBhvr>
                                      <p:tavLst>
                                        <p:tav tm="0">
                                          <p:val>
                                            <p:fltVal val="0"/>
                                          </p:val>
                                        </p:tav>
                                        <p:tav tm="100000">
                                          <p:val>
                                            <p:strVal val="#ppt_w"/>
                                          </p:val>
                                        </p:tav>
                                      </p:tavLst>
                                    </p:anim>
                                    <p:anim calcmode="lin" valueType="num">
                                      <p:cBhvr>
                                        <p:cTn id="41" dur="1000" fill="hold"/>
                                        <p:tgtEl>
                                          <p:spTgt spid="62"/>
                                        </p:tgtEl>
                                        <p:attrNameLst>
                                          <p:attrName>ppt_h</p:attrName>
                                        </p:attrNameLst>
                                      </p:cBhvr>
                                      <p:tavLst>
                                        <p:tav tm="0">
                                          <p:val>
                                            <p:fltVal val="0"/>
                                          </p:val>
                                        </p:tav>
                                        <p:tav tm="100000">
                                          <p:val>
                                            <p:strVal val="#ppt_h"/>
                                          </p:val>
                                        </p:tav>
                                      </p:tavLst>
                                    </p:anim>
                                    <p:animEffect transition="in" filter="fade">
                                      <p:cBhvr>
                                        <p:cTn id="42"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58" grpId="0"/>
      <p:bldP spid="59" grpId="0"/>
      <p:bldP spid="60" grpId="0"/>
      <p:bldP spid="61" grpId="0"/>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10" y="2239010"/>
            <a:ext cx="12231370" cy="2379980"/>
          </a:xfrm>
          <a:prstGeom prst="rect">
            <a:avLst/>
          </a:prstGeom>
          <a:solidFill>
            <a:srgbClr val="3131DB"/>
          </a:solidFill>
          <a:ln w="9525">
            <a:noFill/>
            <a:miter lim="800000"/>
            <a:headEnd/>
            <a:tailEnd/>
          </a:ln>
          <a:effectLst/>
        </p:spPr>
      </p:pic>
      <p:sp>
        <p:nvSpPr>
          <p:cNvPr id="6" name="流程图: 接点 5"/>
          <p:cNvSpPr/>
          <p:nvPr/>
        </p:nvSpPr>
        <p:spPr>
          <a:xfrm>
            <a:off x="1127647" y="1629000"/>
            <a:ext cx="3600000" cy="360000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p:cNvSpPr txBox="1"/>
          <p:nvPr/>
        </p:nvSpPr>
        <p:spPr>
          <a:xfrm>
            <a:off x="2018745" y="2544142"/>
            <a:ext cx="1875513" cy="1769715"/>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500" b="1" i="0" u="none" strike="noStrike" kern="1200" cap="none" spc="0" normalizeH="0" baseline="0" noProof="0" dirty="0">
                <a:ln>
                  <a:noFill/>
                </a:ln>
                <a:solidFill>
                  <a:prstClr val="white"/>
                </a:solidFill>
                <a:effectLst/>
                <a:uLnTx/>
                <a:uFillTx/>
                <a:cs typeface="+mn-ea"/>
                <a:sym typeface="+mn-lt"/>
              </a:rPr>
              <a:t>01</a:t>
            </a:r>
            <a:endParaRPr kumimoji="0" lang="zh-CN" altLang="en-US" sz="11500" b="1" i="0" u="none" strike="noStrike" kern="1200" cap="none" spc="0" normalizeH="0" baseline="0" noProof="0" dirty="0">
              <a:ln>
                <a:noFill/>
              </a:ln>
              <a:solidFill>
                <a:prstClr val="white"/>
              </a:solidFill>
              <a:effectLst/>
              <a:uLnTx/>
              <a:uFillTx/>
              <a:cs typeface="+mn-ea"/>
              <a:sym typeface="+mn-lt"/>
            </a:endParaRPr>
          </a:p>
        </p:txBody>
      </p:sp>
      <p:sp>
        <p:nvSpPr>
          <p:cNvPr id="10" name="文本框 25"/>
          <p:cNvSpPr txBox="1"/>
          <p:nvPr/>
        </p:nvSpPr>
        <p:spPr>
          <a:xfrm>
            <a:off x="4655840" y="2708920"/>
            <a:ext cx="5544388"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800" b="0" i="0" u="none" strike="noStrike" kern="1200" cap="none" spc="0" normalizeH="0" baseline="0" noProof="0" dirty="0">
                <a:ln>
                  <a:noFill/>
                </a:ln>
                <a:solidFill>
                  <a:prstClr val="white"/>
                </a:solidFill>
                <a:effectLst/>
                <a:uLnTx/>
                <a:uFillTx/>
                <a:cs typeface="+mn-ea"/>
                <a:sym typeface="+mn-lt"/>
              </a:rPr>
              <a:t>实习期工作总结</a:t>
            </a:r>
          </a:p>
        </p:txBody>
      </p:sp>
      <p:sp>
        <p:nvSpPr>
          <p:cNvPr id="13" name="文本框 12"/>
          <p:cNvSpPr txBox="1"/>
          <p:nvPr/>
        </p:nvSpPr>
        <p:spPr>
          <a:xfrm>
            <a:off x="5350269" y="3663955"/>
            <a:ext cx="6229269" cy="276999"/>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cs typeface="+mn-ea"/>
                <a:sym typeface="+mn-lt"/>
              </a:rPr>
              <a:t>工作岗位    工作任务与目标   工作完成情况   遇到问题与对策</a:t>
            </a: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p:tgtEl>
                                          <p:spTgt spid="13"/>
                                        </p:tgtEl>
                                        <p:attrNameLst>
                                          <p:attrName>ppt_y</p:attrName>
                                        </p:attrNameLst>
                                      </p:cBhvr>
                                      <p:tavLst>
                                        <p:tav tm="0">
                                          <p:val>
                                            <p:strVal val="#ppt_y+#ppt_h*1.125000"/>
                                          </p:val>
                                        </p:tav>
                                        <p:tav tm="100000">
                                          <p:val>
                                            <p:strVal val="#ppt_y"/>
                                          </p:val>
                                        </p:tav>
                                      </p:tavLst>
                                    </p:anim>
                                    <p:animEffect transition="in" filter="wipe(up)">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1818005" cy="504190"/>
          </a:xfrm>
        </p:spPr>
        <p:txBody>
          <a:bodyPr/>
          <a:lstStyle/>
          <a:p>
            <a:r>
              <a:rPr lang="zh-CN" altLang="en-US" sz="2800" dirty="0">
                <a:latin typeface="+mn-lt"/>
                <a:ea typeface="+mn-ea"/>
                <a:cs typeface="+mn-ea"/>
                <a:sym typeface="+mn-lt"/>
              </a:rPr>
              <a:t>工作岗位</a:t>
            </a:r>
          </a:p>
        </p:txBody>
      </p:sp>
      <p:sp>
        <p:nvSpPr>
          <p:cNvPr id="39" name="矩形 38">
            <a:extLst>
              <a:ext uri="{FF2B5EF4-FFF2-40B4-BE49-F238E27FC236}">
                <a16:creationId xmlns="" xmlns:a16="http://schemas.microsoft.com/office/drawing/2014/main" id="{DF65A9D5-904E-4705-B816-10004F4FCA25}"/>
              </a:ext>
            </a:extLst>
          </p:cNvPr>
          <p:cNvSpPr/>
          <p:nvPr/>
        </p:nvSpPr>
        <p:spPr>
          <a:xfrm>
            <a:off x="6991313" y="4430284"/>
            <a:ext cx="3641000" cy="961289"/>
          </a:xfrm>
          <a:prstGeom prst="rect">
            <a:avLst/>
          </a:prstGeom>
        </p:spPr>
        <p:txBody>
          <a:bodyPr wrap="square">
            <a:spAutoFit/>
          </a:bodyPr>
          <a:lstStyle/>
          <a:p>
            <a:pPr marL="0" marR="0" lvl="0" indent="0" algn="ctr" defTabSz="914400" rtl="0" eaLnBrk="1" fontAlgn="base" latinLnBrk="0" hangingPunct="1">
              <a:lnSpc>
                <a:spcPct val="150000"/>
              </a:lnSpc>
              <a:spcBef>
                <a:spcPct val="0"/>
              </a:spcBef>
              <a:spcAft>
                <a:spcPct val="0"/>
              </a:spcAft>
              <a:buClr>
                <a:srgbClr val="C00000"/>
              </a:buClr>
              <a:buSzTx/>
              <a:buFontTx/>
              <a:buNone/>
              <a:tabLst/>
              <a:defRPr/>
            </a:pPr>
            <a:r>
              <a:rPr kumimoji="0" lang="zh-CN" altLang="en-US" sz="2000" b="0" i="0" u="none" strike="noStrike" kern="1200" cap="none" spc="0" normalizeH="0" baseline="0" noProof="0" dirty="0">
                <a:ln>
                  <a:noFill/>
                </a:ln>
                <a:solidFill>
                  <a:prstClr val="black"/>
                </a:solidFill>
                <a:effectLst/>
                <a:uLnTx/>
                <a:uFillTx/>
                <a:cs typeface="+mn-ea"/>
                <a:sym typeface="+mn-lt"/>
              </a:rPr>
              <a:t>自</a:t>
            </a:r>
            <a:r>
              <a:rPr kumimoji="0" lang="en-US" altLang="zh-CN" sz="2000" b="0" i="0" u="none" strike="noStrike" kern="1200" cap="none" spc="0" normalizeH="0" baseline="0" noProof="0" dirty="0">
                <a:ln>
                  <a:noFill/>
                </a:ln>
                <a:solidFill>
                  <a:prstClr val="black"/>
                </a:solidFill>
                <a:effectLst/>
                <a:uLnTx/>
                <a:uFillTx/>
                <a:cs typeface="+mn-ea"/>
                <a:sym typeface="+mn-lt"/>
              </a:rPr>
              <a:t>2021</a:t>
            </a:r>
            <a:r>
              <a:rPr kumimoji="0" lang="zh-CN" altLang="en-US" sz="2000" b="0" i="0" u="none" strike="noStrike" kern="1200" cap="none" spc="0" normalizeH="0" baseline="0" noProof="0" dirty="0">
                <a:ln>
                  <a:noFill/>
                </a:ln>
                <a:solidFill>
                  <a:prstClr val="black"/>
                </a:solidFill>
                <a:effectLst/>
                <a:uLnTx/>
                <a:uFillTx/>
                <a:cs typeface="+mn-ea"/>
                <a:sym typeface="+mn-lt"/>
              </a:rPr>
              <a:t>年</a:t>
            </a:r>
            <a:r>
              <a:rPr kumimoji="0" lang="en-US" altLang="zh-CN" sz="2000" b="0" i="0" u="none" strike="noStrike" kern="1200" cap="none" spc="0" normalizeH="0" baseline="0" noProof="0" dirty="0">
                <a:ln>
                  <a:noFill/>
                </a:ln>
                <a:solidFill>
                  <a:prstClr val="black"/>
                </a:solidFill>
                <a:effectLst/>
                <a:uLnTx/>
                <a:uFillTx/>
                <a:cs typeface="+mn-ea"/>
                <a:sym typeface="+mn-lt"/>
              </a:rPr>
              <a:t>4</a:t>
            </a:r>
            <a:r>
              <a:rPr kumimoji="0" lang="zh-CN" altLang="en-US" sz="2000" b="0" i="0" u="none" strike="noStrike" kern="1200" cap="none" spc="0" normalizeH="0" baseline="0" noProof="0" dirty="0">
                <a:ln>
                  <a:noFill/>
                </a:ln>
                <a:solidFill>
                  <a:prstClr val="black"/>
                </a:solidFill>
                <a:effectLst/>
                <a:uLnTx/>
                <a:uFillTx/>
                <a:cs typeface="+mn-ea"/>
                <a:sym typeface="+mn-lt"/>
              </a:rPr>
              <a:t>月</a:t>
            </a:r>
            <a:r>
              <a:rPr kumimoji="0" lang="en-US" altLang="zh-CN" sz="2000" b="0" i="0" u="none" strike="noStrike" kern="1200" cap="none" spc="0" normalizeH="0" baseline="0" noProof="0" dirty="0">
                <a:ln>
                  <a:noFill/>
                </a:ln>
                <a:solidFill>
                  <a:prstClr val="black"/>
                </a:solidFill>
                <a:effectLst/>
                <a:uLnTx/>
                <a:uFillTx/>
                <a:cs typeface="+mn-ea"/>
                <a:sym typeface="+mn-lt"/>
              </a:rPr>
              <a:t>1</a:t>
            </a:r>
            <a:r>
              <a:rPr kumimoji="0" lang="zh-CN" altLang="en-US" sz="2000" b="0" i="0" u="none" strike="noStrike" kern="1200" cap="none" spc="0" normalizeH="0" baseline="0" noProof="0" dirty="0">
                <a:ln>
                  <a:noFill/>
                </a:ln>
                <a:solidFill>
                  <a:prstClr val="black"/>
                </a:solidFill>
                <a:effectLst/>
                <a:uLnTx/>
                <a:uFillTx/>
                <a:cs typeface="+mn-ea"/>
                <a:sym typeface="+mn-lt"/>
              </a:rPr>
              <a:t>日以来一直在</a:t>
            </a:r>
            <a:r>
              <a:rPr kumimoji="0" lang="en-US" altLang="zh-CN" sz="2000" b="0" i="0" u="none" strike="noStrike" kern="1200" cap="none" spc="0" normalizeH="0" baseline="0" noProof="0" dirty="0">
                <a:ln>
                  <a:noFill/>
                </a:ln>
                <a:solidFill>
                  <a:prstClr val="black"/>
                </a:solidFill>
                <a:effectLst/>
                <a:uLnTx/>
                <a:uFillTx/>
                <a:cs typeface="+mn-ea"/>
                <a:sym typeface="+mn-lt"/>
              </a:rPr>
              <a:t>****</a:t>
            </a:r>
            <a:r>
              <a:rPr kumimoji="0" lang="zh-CN" altLang="en-US" sz="2000" b="0" i="0" u="none" strike="noStrike" kern="1200" cap="none" spc="0" normalizeH="0" baseline="0" noProof="0" dirty="0">
                <a:ln>
                  <a:noFill/>
                </a:ln>
                <a:solidFill>
                  <a:prstClr val="black"/>
                </a:solidFill>
                <a:effectLst/>
                <a:uLnTx/>
                <a:uFillTx/>
                <a:cs typeface="+mn-ea"/>
                <a:sym typeface="+mn-lt"/>
              </a:rPr>
              <a:t>岗位学习工作。</a:t>
            </a:r>
          </a:p>
        </p:txBody>
      </p:sp>
      <p:sp>
        <p:nvSpPr>
          <p:cNvPr id="40" name="矩形 39">
            <a:extLst>
              <a:ext uri="{FF2B5EF4-FFF2-40B4-BE49-F238E27FC236}">
                <a16:creationId xmlns="" xmlns:a16="http://schemas.microsoft.com/office/drawing/2014/main" id="{94C3B2E2-7EF1-40B6-9B25-6454E1352F9E}"/>
              </a:ext>
            </a:extLst>
          </p:cNvPr>
          <p:cNvSpPr/>
          <p:nvPr/>
        </p:nvSpPr>
        <p:spPr>
          <a:xfrm>
            <a:off x="983615" y="3587275"/>
            <a:ext cx="4885380" cy="1754582"/>
          </a:xfrm>
          <a:prstGeom prst="rect">
            <a:avLst/>
          </a:prstGeom>
        </p:spPr>
        <p:txBody>
          <a:bodyPr wrap="square">
            <a:spAutoFit/>
          </a:bodyPr>
          <a:lstStyle/>
          <a:p>
            <a:pPr marL="342900" marR="0" lvl="0" indent="-342900" algn="just" defTabSz="914400" rtl="0" eaLnBrk="1" fontAlgn="base" latinLnBrk="0" hangingPunct="1">
              <a:lnSpc>
                <a:spcPct val="150000"/>
              </a:lnSpc>
              <a:spcBef>
                <a:spcPct val="0"/>
              </a:spcBef>
              <a:spcAft>
                <a:spcPct val="0"/>
              </a:spcAft>
              <a:buClr>
                <a:srgbClr val="C00000"/>
              </a:buClr>
              <a:buSzTx/>
              <a:buFont typeface="Wingdings" panose="05000000000000000000" pitchFamily="2" charset="2"/>
              <a:buChar char="p"/>
              <a:tabLst/>
              <a:defRPr/>
            </a:pPr>
            <a:r>
              <a:rPr kumimoji="0" lang="zh-CN" altLang="en-US" sz="1800" b="0" i="0" u="none" strike="noStrike" kern="1200" cap="none" spc="0" normalizeH="0" baseline="0" noProof="0">
                <a:ln>
                  <a:noFill/>
                </a:ln>
                <a:solidFill>
                  <a:prstClr val="black"/>
                </a:solidFill>
                <a:effectLst/>
                <a:uLnTx/>
                <a:uFillTx/>
                <a:cs typeface="+mn-ea"/>
                <a:sym typeface="+mn-lt"/>
              </a:rPr>
              <a:t>对公司产品的性能进行调试、测试。</a:t>
            </a:r>
            <a:endParaRPr kumimoji="0" lang="en-US" altLang="zh-CN" sz="1800" b="0" i="0" u="none" strike="noStrike" kern="1200" cap="none" spc="0" normalizeH="0" baseline="0" noProof="0">
              <a:ln>
                <a:noFill/>
              </a:ln>
              <a:solidFill>
                <a:prstClr val="black"/>
              </a:solidFill>
              <a:effectLst/>
              <a:uLnTx/>
              <a:uFillTx/>
              <a:cs typeface="+mn-ea"/>
              <a:sym typeface="+mn-lt"/>
            </a:endParaRPr>
          </a:p>
          <a:p>
            <a:pPr marL="342900" marR="0" lvl="0" indent="-342900" algn="just" defTabSz="914400" rtl="0" eaLnBrk="1" fontAlgn="base" latinLnBrk="0" hangingPunct="1">
              <a:lnSpc>
                <a:spcPct val="150000"/>
              </a:lnSpc>
              <a:spcBef>
                <a:spcPct val="0"/>
              </a:spcBef>
              <a:spcAft>
                <a:spcPct val="0"/>
              </a:spcAft>
              <a:buClr>
                <a:srgbClr val="C00000"/>
              </a:buClr>
              <a:buSzTx/>
              <a:buFont typeface="Wingdings" panose="05000000000000000000" pitchFamily="2" charset="2"/>
              <a:buChar char="p"/>
              <a:tabLst/>
              <a:defRPr/>
            </a:pPr>
            <a:r>
              <a:rPr kumimoji="0" lang="zh-CN" altLang="en-US" sz="1800" b="0" i="0" u="none" strike="noStrike" kern="1200" cap="none" spc="0" normalizeH="0" baseline="0" noProof="0">
                <a:ln>
                  <a:noFill/>
                </a:ln>
                <a:solidFill>
                  <a:prstClr val="black"/>
                </a:solidFill>
                <a:effectLst/>
                <a:uLnTx/>
                <a:uFillTx/>
                <a:cs typeface="+mn-ea"/>
                <a:sym typeface="+mn-lt"/>
              </a:rPr>
              <a:t>确保出货产品全部都是优质合格产品。</a:t>
            </a:r>
            <a:endParaRPr kumimoji="0" lang="en-US" altLang="zh-CN" sz="1800" b="0" i="0" u="none" strike="noStrike" kern="1200" cap="none" spc="0" normalizeH="0" baseline="0" noProof="0">
              <a:ln>
                <a:noFill/>
              </a:ln>
              <a:solidFill>
                <a:prstClr val="black"/>
              </a:solidFill>
              <a:effectLst/>
              <a:uLnTx/>
              <a:uFillTx/>
              <a:cs typeface="+mn-ea"/>
              <a:sym typeface="+mn-lt"/>
            </a:endParaRPr>
          </a:p>
          <a:p>
            <a:pPr marL="342900" marR="0" lvl="0" indent="-342900" algn="just" defTabSz="914400" rtl="0" eaLnBrk="1" fontAlgn="base" latinLnBrk="0" hangingPunct="1">
              <a:lnSpc>
                <a:spcPct val="150000"/>
              </a:lnSpc>
              <a:spcBef>
                <a:spcPct val="0"/>
              </a:spcBef>
              <a:spcAft>
                <a:spcPct val="0"/>
              </a:spcAft>
              <a:buClr>
                <a:srgbClr val="C00000"/>
              </a:buClr>
              <a:buSzTx/>
              <a:buFont typeface="Wingdings" panose="05000000000000000000" pitchFamily="2" charset="2"/>
              <a:buChar char="p"/>
              <a:tabLst/>
              <a:defRPr/>
            </a:pPr>
            <a:r>
              <a:rPr kumimoji="0" lang="zh-CN" altLang="en-US" sz="1800" b="0" i="0" u="none" strike="noStrike" kern="1200" cap="none" spc="0" normalizeH="0" baseline="0" noProof="0">
                <a:ln>
                  <a:noFill/>
                </a:ln>
                <a:solidFill>
                  <a:prstClr val="black"/>
                </a:solidFill>
                <a:effectLst/>
                <a:uLnTx/>
                <a:uFillTx/>
                <a:cs typeface="+mn-ea"/>
                <a:sym typeface="+mn-lt"/>
              </a:rPr>
              <a:t>将问题严格控制在内部，赢得客户的信赖，为公司树立良好形象，提高公司的竞争力。</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pic>
        <p:nvPicPr>
          <p:cNvPr id="41" name="图片 40">
            <a:extLst>
              <a:ext uri="{FF2B5EF4-FFF2-40B4-BE49-F238E27FC236}">
                <a16:creationId xmlns="" xmlns:a16="http://schemas.microsoft.com/office/drawing/2014/main" id="{862F8D30-3440-4614-B35C-ABF05BB8E62F}"/>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1559687" y="1840235"/>
            <a:ext cx="2901132" cy="1071187"/>
          </a:xfrm>
          <a:prstGeom prst="rect">
            <a:avLst/>
          </a:prstGeom>
        </p:spPr>
      </p:pic>
      <p:cxnSp>
        <p:nvCxnSpPr>
          <p:cNvPr id="42" name="直接连接符 41">
            <a:extLst>
              <a:ext uri="{FF2B5EF4-FFF2-40B4-BE49-F238E27FC236}">
                <a16:creationId xmlns="" xmlns:a16="http://schemas.microsoft.com/office/drawing/2014/main" id="{D0BD76B1-F7AE-4B49-98F1-7BD2A433C5E5}"/>
              </a:ext>
            </a:extLst>
          </p:cNvPr>
          <p:cNvCxnSpPr/>
          <p:nvPr/>
        </p:nvCxnSpPr>
        <p:spPr>
          <a:xfrm>
            <a:off x="6111881" y="1767107"/>
            <a:ext cx="0" cy="349408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43" name="图片 42">
            <a:extLst>
              <a:ext uri="{FF2B5EF4-FFF2-40B4-BE49-F238E27FC236}">
                <a16:creationId xmlns="" xmlns:a16="http://schemas.microsoft.com/office/drawing/2014/main" id="{AD48AEB2-7718-4175-AAF1-AF2F2205C58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19335" y="1840235"/>
            <a:ext cx="3506071" cy="2337380"/>
          </a:xfrm>
          <a:prstGeom prst="rect">
            <a:avLst/>
          </a:prstGeom>
        </p:spPr>
      </p:pic>
      <p:grpSp>
        <p:nvGrpSpPr>
          <p:cNvPr id="11" name="组合 10">
            <a:extLst>
              <a:ext uri="{FF2B5EF4-FFF2-40B4-BE49-F238E27FC236}">
                <a16:creationId xmlns="" xmlns:a16="http://schemas.microsoft.com/office/drawing/2014/main" id="{6683AB90-5D61-41C8-B8D6-EB51A310CF42}"/>
              </a:ext>
            </a:extLst>
          </p:cNvPr>
          <p:cNvGrpSpPr/>
          <p:nvPr/>
        </p:nvGrpSpPr>
        <p:grpSpPr>
          <a:xfrm>
            <a:off x="274320" y="152400"/>
            <a:ext cx="563880" cy="635000"/>
            <a:chOff x="432" y="240"/>
            <a:chExt cx="888" cy="1000"/>
          </a:xfrm>
        </p:grpSpPr>
        <p:sp>
          <p:nvSpPr>
            <p:cNvPr id="12" name="矩形 1">
              <a:extLst>
                <a:ext uri="{FF2B5EF4-FFF2-40B4-BE49-F238E27FC236}">
                  <a16:creationId xmlns="" xmlns:a16="http://schemas.microsoft.com/office/drawing/2014/main" id="{37E15EE0-0413-4A57-8B63-3675951DB2DC}"/>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3" name="矩形 3">
              <a:extLst>
                <a:ext uri="{FF2B5EF4-FFF2-40B4-BE49-F238E27FC236}">
                  <a16:creationId xmlns="" xmlns:a16="http://schemas.microsoft.com/office/drawing/2014/main" id="{D035D192-64B2-412D-A0AE-36FD40DD410D}"/>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extLst>
      <p:ext uri="{BB962C8B-B14F-4D97-AF65-F5344CB8AC3E}">
        <p14:creationId xmlns:p14="http://schemas.microsoft.com/office/powerpoint/2010/main" val="168746953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Effect transition="in" filter="fade">
                                      <p:cBhvr>
                                        <p:cTn id="15" dur="1000"/>
                                        <p:tgtEl>
                                          <p:spTgt spid="39"/>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1000"/>
                                        <p:tgtEl>
                                          <p:spTgt spid="42"/>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1000"/>
                                        <p:tgtEl>
                                          <p:spTgt spid="41"/>
                                        </p:tgtEl>
                                      </p:cBhvr>
                                    </p:animEffect>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983615" y="332740"/>
            <a:ext cx="2730624" cy="50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cs typeface="+mn-ea"/>
                <a:sym typeface="+mn-lt"/>
              </a:rPr>
              <a:t>工作任务与目标</a:t>
            </a:r>
          </a:p>
        </p:txBody>
      </p:sp>
      <p:sp>
        <p:nvSpPr>
          <p:cNvPr id="9" name="iSļîďé">
            <a:extLst>
              <a:ext uri="{FF2B5EF4-FFF2-40B4-BE49-F238E27FC236}">
                <a16:creationId xmlns="" xmlns:a16="http://schemas.microsoft.com/office/drawing/2014/main" id="{3FE57CE1-054F-4CA2-B645-94881CE568CA}"/>
              </a:ext>
            </a:extLst>
          </p:cNvPr>
          <p:cNvSpPr/>
          <p:nvPr/>
        </p:nvSpPr>
        <p:spPr>
          <a:xfrm>
            <a:off x="5539032" y="2697464"/>
            <a:ext cx="2839059" cy="1842508"/>
          </a:xfrm>
          <a:prstGeom prst="rect">
            <a:avLst/>
          </a:prstGeom>
          <a:blipFill>
            <a:blip r:embed="rId3" cstate="screen">
              <a:extLst>
                <a:ext uri="{28A0092B-C50C-407E-A947-70E740481C1C}">
                  <a14:useLocalDpi xmlns:a14="http://schemas.microsoft.com/office/drawing/2010/main"/>
                </a:ext>
              </a:extLst>
            </a:blip>
            <a:stretch>
              <a:fillRect/>
            </a:stretch>
          </a:blipFill>
          <a:ln w="3175">
            <a:noFill/>
            <a:prstDash val="sysDash"/>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1200" cap="none" spc="0" normalizeH="0" baseline="0" noProof="0">
              <a:ln>
                <a:noFill/>
              </a:ln>
              <a:solidFill>
                <a:prstClr val="white"/>
              </a:solidFill>
              <a:effectLst/>
              <a:uLnTx/>
              <a:uFillTx/>
              <a:cs typeface="+mn-ea"/>
              <a:sym typeface="+mn-lt"/>
            </a:endParaRPr>
          </a:p>
        </p:txBody>
      </p:sp>
      <p:sp>
        <p:nvSpPr>
          <p:cNvPr id="11" name="iṧľíḍe">
            <a:extLst>
              <a:ext uri="{FF2B5EF4-FFF2-40B4-BE49-F238E27FC236}">
                <a16:creationId xmlns="" xmlns:a16="http://schemas.microsoft.com/office/drawing/2014/main" id="{40EF372A-7582-4041-BBB8-5FABB16A8B2E}"/>
              </a:ext>
            </a:extLst>
          </p:cNvPr>
          <p:cNvSpPr/>
          <p:nvPr/>
        </p:nvSpPr>
        <p:spPr>
          <a:xfrm>
            <a:off x="5539032" y="4654841"/>
            <a:ext cx="2839059" cy="1842508"/>
          </a:xfrm>
          <a:prstGeom prst="rect">
            <a:avLst/>
          </a:prstGeom>
          <a:blipFill>
            <a:blip r:embed="rId4" cstate="screen">
              <a:extLst>
                <a:ext uri="{28A0092B-C50C-407E-A947-70E740481C1C}">
                  <a14:useLocalDpi xmlns:a14="http://schemas.microsoft.com/office/drawing/2010/main"/>
                </a:ext>
              </a:extLst>
            </a:blip>
            <a:stretch>
              <a:fillRect/>
            </a:stretch>
          </a:blipFill>
          <a:ln w="3175">
            <a:noFill/>
            <a:prstDash val="sysDash"/>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1200" cap="none" spc="0" normalizeH="0" baseline="0" noProof="0">
              <a:ln>
                <a:noFill/>
              </a:ln>
              <a:solidFill>
                <a:prstClr val="white"/>
              </a:solidFill>
              <a:effectLst/>
              <a:uLnTx/>
              <a:uFillTx/>
              <a:cs typeface="+mn-ea"/>
              <a:sym typeface="+mn-lt"/>
            </a:endParaRPr>
          </a:p>
        </p:txBody>
      </p:sp>
      <p:sp>
        <p:nvSpPr>
          <p:cNvPr id="13" name="îšḻîḑe">
            <a:extLst>
              <a:ext uri="{FF2B5EF4-FFF2-40B4-BE49-F238E27FC236}">
                <a16:creationId xmlns="" xmlns:a16="http://schemas.microsoft.com/office/drawing/2014/main" id="{800FA9D6-9625-4F59-89A5-CD58DD5B00F6}"/>
              </a:ext>
            </a:extLst>
          </p:cNvPr>
          <p:cNvSpPr/>
          <p:nvPr/>
        </p:nvSpPr>
        <p:spPr>
          <a:xfrm>
            <a:off x="3514930" y="3489370"/>
            <a:ext cx="3237679" cy="2101205"/>
          </a:xfrm>
          <a:prstGeom prst="rect">
            <a:avLst/>
          </a:prstGeom>
          <a:solidFill>
            <a:schemeClr val="bg1"/>
          </a:solidFill>
          <a:ln w="57150" cmpd="sng">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1200" cap="none" spc="0" normalizeH="0" baseline="0" noProof="0">
              <a:ln>
                <a:noFill/>
              </a:ln>
              <a:solidFill>
                <a:prstClr val="white"/>
              </a:solidFill>
              <a:effectLst/>
              <a:uLnTx/>
              <a:uFillTx/>
              <a:cs typeface="+mn-ea"/>
              <a:sym typeface="+mn-lt"/>
            </a:endParaRPr>
          </a:p>
        </p:txBody>
      </p:sp>
      <p:sp>
        <p:nvSpPr>
          <p:cNvPr id="14" name="îŝḻiḋè">
            <a:extLst>
              <a:ext uri="{FF2B5EF4-FFF2-40B4-BE49-F238E27FC236}">
                <a16:creationId xmlns="" xmlns:a16="http://schemas.microsoft.com/office/drawing/2014/main" id="{8581B5A3-8A4E-4E23-8D81-7B39BAB1EF77}"/>
              </a:ext>
            </a:extLst>
          </p:cNvPr>
          <p:cNvSpPr/>
          <p:nvPr/>
        </p:nvSpPr>
        <p:spPr>
          <a:xfrm>
            <a:off x="3714239" y="3618719"/>
            <a:ext cx="2839059" cy="1842508"/>
          </a:xfrm>
          <a:prstGeom prst="rect">
            <a:avLst/>
          </a:prstGeom>
          <a:blipFill>
            <a:blip r:embed="rId5" cstate="screen">
              <a:extLst>
                <a:ext uri="{28A0092B-C50C-407E-A947-70E740481C1C}">
                  <a14:useLocalDpi xmlns:a14="http://schemas.microsoft.com/office/drawing/2010/main"/>
                </a:ext>
              </a:extLst>
            </a:blip>
            <a:stretch>
              <a:fillRect/>
            </a:stretch>
          </a:blipFill>
          <a:ln w="57150" cmpd="sng">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1200" cap="none" spc="0" normalizeH="0" baseline="0" noProof="0">
              <a:ln>
                <a:noFill/>
              </a:ln>
              <a:solidFill>
                <a:prstClr val="white"/>
              </a:solidFill>
              <a:effectLst/>
              <a:uLnTx/>
              <a:uFillTx/>
              <a:cs typeface="+mn-ea"/>
              <a:sym typeface="+mn-lt"/>
            </a:endParaRPr>
          </a:p>
        </p:txBody>
      </p:sp>
      <p:grpSp>
        <p:nvGrpSpPr>
          <p:cNvPr id="16" name="ïś1íḋé">
            <a:extLst>
              <a:ext uri="{FF2B5EF4-FFF2-40B4-BE49-F238E27FC236}">
                <a16:creationId xmlns="" xmlns:a16="http://schemas.microsoft.com/office/drawing/2014/main" id="{457D3D63-8B04-44AC-9AD7-7E3C2CB38D8C}"/>
              </a:ext>
            </a:extLst>
          </p:cNvPr>
          <p:cNvGrpSpPr/>
          <p:nvPr/>
        </p:nvGrpSpPr>
        <p:grpSpPr>
          <a:xfrm>
            <a:off x="3399588" y="4225468"/>
            <a:ext cx="629303" cy="629010"/>
            <a:chOff x="2953472" y="3177454"/>
            <a:chExt cx="1008468" cy="1008000"/>
          </a:xfrm>
        </p:grpSpPr>
        <p:sp>
          <p:nvSpPr>
            <p:cNvPr id="33" name="îšḷîdê">
              <a:extLst>
                <a:ext uri="{FF2B5EF4-FFF2-40B4-BE49-F238E27FC236}">
                  <a16:creationId xmlns="" xmlns:a16="http://schemas.microsoft.com/office/drawing/2014/main" id="{DC2E792A-09A8-4C5A-B085-1E22EFBED539}"/>
                </a:ext>
              </a:extLst>
            </p:cNvPr>
            <p:cNvSpPr/>
            <p:nvPr/>
          </p:nvSpPr>
          <p:spPr>
            <a:xfrm>
              <a:off x="2953472" y="3177454"/>
              <a:ext cx="1008468" cy="1008000"/>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4" name="íšľîḍe">
              <a:extLst>
                <a:ext uri="{FF2B5EF4-FFF2-40B4-BE49-F238E27FC236}">
                  <a16:creationId xmlns="" xmlns:a16="http://schemas.microsoft.com/office/drawing/2014/main" id="{333CFE46-2840-4F25-B2C5-1CD9DD3202CD}"/>
                </a:ext>
              </a:extLst>
            </p:cNvPr>
            <p:cNvSpPr/>
            <p:nvPr/>
          </p:nvSpPr>
          <p:spPr>
            <a:xfrm>
              <a:off x="3213257" y="3469478"/>
              <a:ext cx="488898" cy="423950"/>
            </a:xfrm>
            <a:custGeom>
              <a:avLst/>
              <a:gdLst>
                <a:gd name="connsiteX0" fmla="*/ 370446 w 608203"/>
                <a:gd name="connsiteY0" fmla="*/ 121138 h 527406"/>
                <a:gd name="connsiteX1" fmla="*/ 296356 w 608203"/>
                <a:gd name="connsiteY1" fmla="*/ 179910 h 527406"/>
                <a:gd name="connsiteX2" fmla="*/ 311587 w 608203"/>
                <a:gd name="connsiteY2" fmla="*/ 195118 h 527406"/>
                <a:gd name="connsiteX3" fmla="*/ 304101 w 608203"/>
                <a:gd name="connsiteY3" fmla="*/ 66490 h 527406"/>
                <a:gd name="connsiteX4" fmla="*/ 183287 w 608203"/>
                <a:gd name="connsiteY4" fmla="*/ 186870 h 527406"/>
                <a:gd name="connsiteX5" fmla="*/ 191806 w 608203"/>
                <a:gd name="connsiteY5" fmla="*/ 231464 h 527406"/>
                <a:gd name="connsiteX6" fmla="*/ 199292 w 608203"/>
                <a:gd name="connsiteY6" fmla="*/ 228629 h 527406"/>
                <a:gd name="connsiteX7" fmla="*/ 204455 w 608203"/>
                <a:gd name="connsiteY7" fmla="*/ 226567 h 527406"/>
                <a:gd name="connsiteX8" fmla="*/ 216846 w 608203"/>
                <a:gd name="connsiteY8" fmla="*/ 221669 h 527406"/>
                <a:gd name="connsiteX9" fmla="*/ 210134 w 608203"/>
                <a:gd name="connsiteY9" fmla="*/ 186870 h 527406"/>
                <a:gd name="connsiteX10" fmla="*/ 304101 w 608203"/>
                <a:gd name="connsiteY10" fmla="*/ 93298 h 527406"/>
                <a:gd name="connsiteX11" fmla="*/ 370446 w 608203"/>
                <a:gd name="connsiteY11" fmla="*/ 120622 h 527406"/>
                <a:gd name="connsiteX12" fmla="*/ 376125 w 608203"/>
                <a:gd name="connsiteY12" fmla="*/ 114951 h 527406"/>
                <a:gd name="connsiteX13" fmla="*/ 406070 w 608203"/>
                <a:gd name="connsiteY13" fmla="*/ 186870 h 527406"/>
                <a:gd name="connsiteX14" fmla="*/ 398842 w 608203"/>
                <a:gd name="connsiteY14" fmla="*/ 224504 h 527406"/>
                <a:gd name="connsiteX15" fmla="*/ 408910 w 608203"/>
                <a:gd name="connsiteY15" fmla="*/ 228629 h 527406"/>
                <a:gd name="connsiteX16" fmla="*/ 416655 w 608203"/>
                <a:gd name="connsiteY16" fmla="*/ 186870 h 527406"/>
                <a:gd name="connsiteX17" fmla="*/ 383611 w 608203"/>
                <a:gd name="connsiteY17" fmla="*/ 107476 h 527406"/>
                <a:gd name="connsiteX18" fmla="*/ 389549 w 608203"/>
                <a:gd name="connsiteY18" fmla="*/ 101805 h 527406"/>
                <a:gd name="connsiteX19" fmla="*/ 304101 w 608203"/>
                <a:gd name="connsiteY19" fmla="*/ 66490 h 527406"/>
                <a:gd name="connsiteX20" fmla="*/ 304101 w 608203"/>
                <a:gd name="connsiteY20" fmla="*/ 58499 h 527406"/>
                <a:gd name="connsiteX21" fmla="*/ 432918 w 608203"/>
                <a:gd name="connsiteY21" fmla="*/ 186870 h 527406"/>
                <a:gd name="connsiteX22" fmla="*/ 423883 w 608203"/>
                <a:gd name="connsiteY22" fmla="*/ 234557 h 527406"/>
                <a:gd name="connsiteX23" fmla="*/ 304101 w 608203"/>
                <a:gd name="connsiteY23" fmla="*/ 315498 h 527406"/>
                <a:gd name="connsiteX24" fmla="*/ 184319 w 608203"/>
                <a:gd name="connsiteY24" fmla="*/ 234557 h 527406"/>
                <a:gd name="connsiteX25" fmla="*/ 175284 w 608203"/>
                <a:gd name="connsiteY25" fmla="*/ 186870 h 527406"/>
                <a:gd name="connsiteX26" fmla="*/ 304101 w 608203"/>
                <a:gd name="connsiteY26" fmla="*/ 58499 h 527406"/>
                <a:gd name="connsiteX27" fmla="*/ 52663 w 608203"/>
                <a:gd name="connsiteY27" fmla="*/ 21653 h 527406"/>
                <a:gd name="connsiteX28" fmla="*/ 21427 w 608203"/>
                <a:gd name="connsiteY28" fmla="*/ 52586 h 527406"/>
                <a:gd name="connsiteX29" fmla="*/ 21427 w 608203"/>
                <a:gd name="connsiteY29" fmla="*/ 322991 h 527406"/>
                <a:gd name="connsiteX30" fmla="*/ 52663 w 608203"/>
                <a:gd name="connsiteY30" fmla="*/ 353924 h 527406"/>
                <a:gd name="connsiteX31" fmla="*/ 555540 w 608203"/>
                <a:gd name="connsiteY31" fmla="*/ 353924 h 527406"/>
                <a:gd name="connsiteX32" fmla="*/ 586776 w 608203"/>
                <a:gd name="connsiteY32" fmla="*/ 322991 h 527406"/>
                <a:gd name="connsiteX33" fmla="*/ 586776 w 608203"/>
                <a:gd name="connsiteY33" fmla="*/ 52586 h 527406"/>
                <a:gd name="connsiteX34" fmla="*/ 555540 w 608203"/>
                <a:gd name="connsiteY34" fmla="*/ 21653 h 527406"/>
                <a:gd name="connsiteX35" fmla="*/ 52663 w 608203"/>
                <a:gd name="connsiteY35" fmla="*/ 0 h 527406"/>
                <a:gd name="connsiteX36" fmla="*/ 555540 w 608203"/>
                <a:gd name="connsiteY36" fmla="*/ 0 h 527406"/>
                <a:gd name="connsiteX37" fmla="*/ 608203 w 608203"/>
                <a:gd name="connsiteY37" fmla="*/ 52586 h 527406"/>
                <a:gd name="connsiteX38" fmla="*/ 608203 w 608203"/>
                <a:gd name="connsiteY38" fmla="*/ 387177 h 527406"/>
                <a:gd name="connsiteX39" fmla="*/ 555540 w 608203"/>
                <a:gd name="connsiteY39" fmla="*/ 439763 h 527406"/>
                <a:gd name="connsiteX40" fmla="*/ 325528 w 608203"/>
                <a:gd name="connsiteY40" fmla="*/ 439763 h 527406"/>
                <a:gd name="connsiteX41" fmla="*/ 325528 w 608203"/>
                <a:gd name="connsiteY41" fmla="*/ 484358 h 527406"/>
                <a:gd name="connsiteX42" fmla="*/ 486614 w 608203"/>
                <a:gd name="connsiteY42" fmla="*/ 484358 h 527406"/>
                <a:gd name="connsiteX43" fmla="*/ 508041 w 608203"/>
                <a:gd name="connsiteY43" fmla="*/ 505753 h 527406"/>
                <a:gd name="connsiteX44" fmla="*/ 508041 w 608203"/>
                <a:gd name="connsiteY44" fmla="*/ 527406 h 527406"/>
                <a:gd name="connsiteX45" fmla="*/ 100162 w 608203"/>
                <a:gd name="connsiteY45" fmla="*/ 527406 h 527406"/>
                <a:gd name="connsiteX46" fmla="*/ 100162 w 608203"/>
                <a:gd name="connsiteY46" fmla="*/ 505753 h 527406"/>
                <a:gd name="connsiteX47" fmla="*/ 121589 w 608203"/>
                <a:gd name="connsiteY47" fmla="*/ 484358 h 527406"/>
                <a:gd name="connsiteX48" fmla="*/ 282675 w 608203"/>
                <a:gd name="connsiteY48" fmla="*/ 484358 h 527406"/>
                <a:gd name="connsiteX49" fmla="*/ 282675 w 608203"/>
                <a:gd name="connsiteY49" fmla="*/ 439763 h 527406"/>
                <a:gd name="connsiteX50" fmla="*/ 52663 w 608203"/>
                <a:gd name="connsiteY50" fmla="*/ 439763 h 527406"/>
                <a:gd name="connsiteX51" fmla="*/ 0 w 608203"/>
                <a:gd name="connsiteY51" fmla="*/ 387177 h 527406"/>
                <a:gd name="connsiteX52" fmla="*/ 0 w 608203"/>
                <a:gd name="connsiteY52" fmla="*/ 52586 h 527406"/>
                <a:gd name="connsiteX53" fmla="*/ 52663 w 608203"/>
                <a:gd name="connsiteY53" fmla="*/ 0 h 52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203" h="527406">
                  <a:moveTo>
                    <a:pt x="370446" y="121138"/>
                  </a:moveTo>
                  <a:lnTo>
                    <a:pt x="296356" y="179910"/>
                  </a:lnTo>
                  <a:lnTo>
                    <a:pt x="311587" y="195118"/>
                  </a:lnTo>
                  <a:close/>
                  <a:moveTo>
                    <a:pt x="304101" y="66490"/>
                  </a:moveTo>
                  <a:cubicBezTo>
                    <a:pt x="237498" y="66490"/>
                    <a:pt x="183287" y="120364"/>
                    <a:pt x="183287" y="186870"/>
                  </a:cubicBezTo>
                  <a:cubicBezTo>
                    <a:pt x="183287" y="202336"/>
                    <a:pt x="186384" y="217287"/>
                    <a:pt x="191806" y="231464"/>
                  </a:cubicBezTo>
                  <a:lnTo>
                    <a:pt x="199292" y="228629"/>
                  </a:lnTo>
                  <a:lnTo>
                    <a:pt x="204455" y="226567"/>
                  </a:lnTo>
                  <a:lnTo>
                    <a:pt x="216846" y="221669"/>
                  </a:lnTo>
                  <a:cubicBezTo>
                    <a:pt x="212458" y="210585"/>
                    <a:pt x="210134" y="198985"/>
                    <a:pt x="210134" y="186870"/>
                  </a:cubicBezTo>
                  <a:cubicBezTo>
                    <a:pt x="210134" y="135315"/>
                    <a:pt x="252471" y="93298"/>
                    <a:pt x="304101" y="93298"/>
                  </a:cubicBezTo>
                  <a:cubicBezTo>
                    <a:pt x="329142" y="93298"/>
                    <a:pt x="352633" y="102836"/>
                    <a:pt x="370446" y="120622"/>
                  </a:cubicBezTo>
                  <a:lnTo>
                    <a:pt x="376125" y="114951"/>
                  </a:lnTo>
                  <a:cubicBezTo>
                    <a:pt x="394712" y="133511"/>
                    <a:pt x="406070" y="158772"/>
                    <a:pt x="406070" y="186870"/>
                  </a:cubicBezTo>
                  <a:cubicBezTo>
                    <a:pt x="406070" y="200016"/>
                    <a:pt x="403747" y="212647"/>
                    <a:pt x="398842" y="224504"/>
                  </a:cubicBezTo>
                  <a:lnTo>
                    <a:pt x="408910" y="228629"/>
                  </a:lnTo>
                  <a:cubicBezTo>
                    <a:pt x="414073" y="215482"/>
                    <a:pt x="416913" y="201305"/>
                    <a:pt x="416655" y="186870"/>
                  </a:cubicBezTo>
                  <a:cubicBezTo>
                    <a:pt x="416655" y="155937"/>
                    <a:pt x="404263" y="127840"/>
                    <a:pt x="383611" y="107476"/>
                  </a:cubicBezTo>
                  <a:lnTo>
                    <a:pt x="389549" y="101805"/>
                  </a:lnTo>
                  <a:cubicBezTo>
                    <a:pt x="366573" y="78863"/>
                    <a:pt x="336370" y="66490"/>
                    <a:pt x="304101" y="66490"/>
                  </a:cubicBezTo>
                  <a:close/>
                  <a:moveTo>
                    <a:pt x="304101" y="58499"/>
                  </a:moveTo>
                  <a:cubicBezTo>
                    <a:pt x="375092" y="58499"/>
                    <a:pt x="432918" y="115982"/>
                    <a:pt x="432918" y="186870"/>
                  </a:cubicBezTo>
                  <a:cubicBezTo>
                    <a:pt x="432918" y="203883"/>
                    <a:pt x="429562" y="219864"/>
                    <a:pt x="423883" y="234557"/>
                  </a:cubicBezTo>
                  <a:cubicBezTo>
                    <a:pt x="404780" y="281988"/>
                    <a:pt x="358313" y="315498"/>
                    <a:pt x="304101" y="315498"/>
                  </a:cubicBezTo>
                  <a:cubicBezTo>
                    <a:pt x="249889" y="315498"/>
                    <a:pt x="203422" y="281988"/>
                    <a:pt x="184319" y="234557"/>
                  </a:cubicBezTo>
                  <a:cubicBezTo>
                    <a:pt x="178640" y="219864"/>
                    <a:pt x="175284" y="203883"/>
                    <a:pt x="175284" y="186870"/>
                  </a:cubicBezTo>
                  <a:cubicBezTo>
                    <a:pt x="175284" y="115982"/>
                    <a:pt x="233110" y="58499"/>
                    <a:pt x="304101" y="58499"/>
                  </a:cubicBezTo>
                  <a:close/>
                  <a:moveTo>
                    <a:pt x="52663" y="21653"/>
                  </a:moveTo>
                  <a:cubicBezTo>
                    <a:pt x="35367" y="21653"/>
                    <a:pt x="21427" y="35573"/>
                    <a:pt x="21427" y="52586"/>
                  </a:cubicBezTo>
                  <a:lnTo>
                    <a:pt x="21427" y="322991"/>
                  </a:lnTo>
                  <a:cubicBezTo>
                    <a:pt x="21427" y="340004"/>
                    <a:pt x="35367" y="353924"/>
                    <a:pt x="52663" y="353924"/>
                  </a:cubicBezTo>
                  <a:lnTo>
                    <a:pt x="555540" y="353924"/>
                  </a:lnTo>
                  <a:cubicBezTo>
                    <a:pt x="572836" y="353924"/>
                    <a:pt x="586776" y="340004"/>
                    <a:pt x="586776" y="322991"/>
                  </a:cubicBezTo>
                  <a:lnTo>
                    <a:pt x="586776" y="52586"/>
                  </a:lnTo>
                  <a:cubicBezTo>
                    <a:pt x="586776" y="35573"/>
                    <a:pt x="572836" y="21653"/>
                    <a:pt x="555540" y="21653"/>
                  </a:cubicBezTo>
                  <a:close/>
                  <a:moveTo>
                    <a:pt x="52663" y="0"/>
                  </a:moveTo>
                  <a:lnTo>
                    <a:pt x="555540" y="0"/>
                  </a:lnTo>
                  <a:cubicBezTo>
                    <a:pt x="584711" y="0"/>
                    <a:pt x="608203" y="23715"/>
                    <a:pt x="608203" y="52586"/>
                  </a:cubicBezTo>
                  <a:lnTo>
                    <a:pt x="608203" y="387177"/>
                  </a:lnTo>
                  <a:cubicBezTo>
                    <a:pt x="608203" y="416048"/>
                    <a:pt x="584711" y="439763"/>
                    <a:pt x="555540" y="439763"/>
                  </a:cubicBezTo>
                  <a:lnTo>
                    <a:pt x="325528" y="439763"/>
                  </a:lnTo>
                  <a:lnTo>
                    <a:pt x="325528" y="484358"/>
                  </a:lnTo>
                  <a:lnTo>
                    <a:pt x="486614" y="484358"/>
                  </a:lnTo>
                  <a:lnTo>
                    <a:pt x="508041" y="505753"/>
                  </a:lnTo>
                  <a:lnTo>
                    <a:pt x="508041" y="527406"/>
                  </a:lnTo>
                  <a:lnTo>
                    <a:pt x="100162" y="527406"/>
                  </a:lnTo>
                  <a:lnTo>
                    <a:pt x="100162" y="505753"/>
                  </a:lnTo>
                  <a:lnTo>
                    <a:pt x="121589" y="484358"/>
                  </a:lnTo>
                  <a:lnTo>
                    <a:pt x="282675" y="484358"/>
                  </a:lnTo>
                  <a:lnTo>
                    <a:pt x="282675" y="439763"/>
                  </a:lnTo>
                  <a:lnTo>
                    <a:pt x="52663" y="439763"/>
                  </a:lnTo>
                  <a:cubicBezTo>
                    <a:pt x="23750" y="439763"/>
                    <a:pt x="0" y="416048"/>
                    <a:pt x="0" y="387177"/>
                  </a:cubicBezTo>
                  <a:lnTo>
                    <a:pt x="0" y="52586"/>
                  </a:lnTo>
                  <a:cubicBezTo>
                    <a:pt x="0" y="23715"/>
                    <a:pt x="23750" y="0"/>
                    <a:pt x="52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7" name="iṣḻïḓe">
            <a:extLst>
              <a:ext uri="{FF2B5EF4-FFF2-40B4-BE49-F238E27FC236}">
                <a16:creationId xmlns="" xmlns:a16="http://schemas.microsoft.com/office/drawing/2014/main" id="{4ECD7917-7278-42F7-91E1-20A1238D838F}"/>
              </a:ext>
            </a:extLst>
          </p:cNvPr>
          <p:cNvGrpSpPr/>
          <p:nvPr/>
        </p:nvGrpSpPr>
        <p:grpSpPr>
          <a:xfrm>
            <a:off x="8063440" y="3304213"/>
            <a:ext cx="629303" cy="629010"/>
            <a:chOff x="2953472" y="3177454"/>
            <a:chExt cx="1008468" cy="1008000"/>
          </a:xfrm>
        </p:grpSpPr>
        <p:sp>
          <p:nvSpPr>
            <p:cNvPr id="31" name="ïṣḷïdè">
              <a:extLst>
                <a:ext uri="{FF2B5EF4-FFF2-40B4-BE49-F238E27FC236}">
                  <a16:creationId xmlns="" xmlns:a16="http://schemas.microsoft.com/office/drawing/2014/main" id="{6AFC8AA9-6039-42B7-A1BA-6747EADB3BA7}"/>
                </a:ext>
              </a:extLst>
            </p:cNvPr>
            <p:cNvSpPr/>
            <p:nvPr/>
          </p:nvSpPr>
          <p:spPr>
            <a:xfrm>
              <a:off x="2953472" y="3177454"/>
              <a:ext cx="1008468" cy="1008000"/>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2" name="ïsḷidê">
              <a:extLst>
                <a:ext uri="{FF2B5EF4-FFF2-40B4-BE49-F238E27FC236}">
                  <a16:creationId xmlns="" xmlns:a16="http://schemas.microsoft.com/office/drawing/2014/main" id="{5CF6C543-AC36-4D45-9E4A-05769351807B}"/>
                </a:ext>
              </a:extLst>
            </p:cNvPr>
            <p:cNvSpPr/>
            <p:nvPr/>
          </p:nvSpPr>
          <p:spPr>
            <a:xfrm>
              <a:off x="3213257" y="3469478"/>
              <a:ext cx="488898" cy="423950"/>
            </a:xfrm>
            <a:custGeom>
              <a:avLst/>
              <a:gdLst>
                <a:gd name="connsiteX0" fmla="*/ 370446 w 608203"/>
                <a:gd name="connsiteY0" fmla="*/ 121138 h 527406"/>
                <a:gd name="connsiteX1" fmla="*/ 296356 w 608203"/>
                <a:gd name="connsiteY1" fmla="*/ 179910 h 527406"/>
                <a:gd name="connsiteX2" fmla="*/ 311587 w 608203"/>
                <a:gd name="connsiteY2" fmla="*/ 195118 h 527406"/>
                <a:gd name="connsiteX3" fmla="*/ 304101 w 608203"/>
                <a:gd name="connsiteY3" fmla="*/ 66490 h 527406"/>
                <a:gd name="connsiteX4" fmla="*/ 183287 w 608203"/>
                <a:gd name="connsiteY4" fmla="*/ 186870 h 527406"/>
                <a:gd name="connsiteX5" fmla="*/ 191806 w 608203"/>
                <a:gd name="connsiteY5" fmla="*/ 231464 h 527406"/>
                <a:gd name="connsiteX6" fmla="*/ 199292 w 608203"/>
                <a:gd name="connsiteY6" fmla="*/ 228629 h 527406"/>
                <a:gd name="connsiteX7" fmla="*/ 204455 w 608203"/>
                <a:gd name="connsiteY7" fmla="*/ 226567 h 527406"/>
                <a:gd name="connsiteX8" fmla="*/ 216846 w 608203"/>
                <a:gd name="connsiteY8" fmla="*/ 221669 h 527406"/>
                <a:gd name="connsiteX9" fmla="*/ 210134 w 608203"/>
                <a:gd name="connsiteY9" fmla="*/ 186870 h 527406"/>
                <a:gd name="connsiteX10" fmla="*/ 304101 w 608203"/>
                <a:gd name="connsiteY10" fmla="*/ 93298 h 527406"/>
                <a:gd name="connsiteX11" fmla="*/ 370446 w 608203"/>
                <a:gd name="connsiteY11" fmla="*/ 120622 h 527406"/>
                <a:gd name="connsiteX12" fmla="*/ 376125 w 608203"/>
                <a:gd name="connsiteY12" fmla="*/ 114951 h 527406"/>
                <a:gd name="connsiteX13" fmla="*/ 406070 w 608203"/>
                <a:gd name="connsiteY13" fmla="*/ 186870 h 527406"/>
                <a:gd name="connsiteX14" fmla="*/ 398842 w 608203"/>
                <a:gd name="connsiteY14" fmla="*/ 224504 h 527406"/>
                <a:gd name="connsiteX15" fmla="*/ 408910 w 608203"/>
                <a:gd name="connsiteY15" fmla="*/ 228629 h 527406"/>
                <a:gd name="connsiteX16" fmla="*/ 416655 w 608203"/>
                <a:gd name="connsiteY16" fmla="*/ 186870 h 527406"/>
                <a:gd name="connsiteX17" fmla="*/ 383611 w 608203"/>
                <a:gd name="connsiteY17" fmla="*/ 107476 h 527406"/>
                <a:gd name="connsiteX18" fmla="*/ 389549 w 608203"/>
                <a:gd name="connsiteY18" fmla="*/ 101805 h 527406"/>
                <a:gd name="connsiteX19" fmla="*/ 304101 w 608203"/>
                <a:gd name="connsiteY19" fmla="*/ 66490 h 527406"/>
                <a:gd name="connsiteX20" fmla="*/ 304101 w 608203"/>
                <a:gd name="connsiteY20" fmla="*/ 58499 h 527406"/>
                <a:gd name="connsiteX21" fmla="*/ 432918 w 608203"/>
                <a:gd name="connsiteY21" fmla="*/ 186870 h 527406"/>
                <a:gd name="connsiteX22" fmla="*/ 423883 w 608203"/>
                <a:gd name="connsiteY22" fmla="*/ 234557 h 527406"/>
                <a:gd name="connsiteX23" fmla="*/ 304101 w 608203"/>
                <a:gd name="connsiteY23" fmla="*/ 315498 h 527406"/>
                <a:gd name="connsiteX24" fmla="*/ 184319 w 608203"/>
                <a:gd name="connsiteY24" fmla="*/ 234557 h 527406"/>
                <a:gd name="connsiteX25" fmla="*/ 175284 w 608203"/>
                <a:gd name="connsiteY25" fmla="*/ 186870 h 527406"/>
                <a:gd name="connsiteX26" fmla="*/ 304101 w 608203"/>
                <a:gd name="connsiteY26" fmla="*/ 58499 h 527406"/>
                <a:gd name="connsiteX27" fmla="*/ 52663 w 608203"/>
                <a:gd name="connsiteY27" fmla="*/ 21653 h 527406"/>
                <a:gd name="connsiteX28" fmla="*/ 21427 w 608203"/>
                <a:gd name="connsiteY28" fmla="*/ 52586 h 527406"/>
                <a:gd name="connsiteX29" fmla="*/ 21427 w 608203"/>
                <a:gd name="connsiteY29" fmla="*/ 322991 h 527406"/>
                <a:gd name="connsiteX30" fmla="*/ 52663 w 608203"/>
                <a:gd name="connsiteY30" fmla="*/ 353924 h 527406"/>
                <a:gd name="connsiteX31" fmla="*/ 555540 w 608203"/>
                <a:gd name="connsiteY31" fmla="*/ 353924 h 527406"/>
                <a:gd name="connsiteX32" fmla="*/ 586776 w 608203"/>
                <a:gd name="connsiteY32" fmla="*/ 322991 h 527406"/>
                <a:gd name="connsiteX33" fmla="*/ 586776 w 608203"/>
                <a:gd name="connsiteY33" fmla="*/ 52586 h 527406"/>
                <a:gd name="connsiteX34" fmla="*/ 555540 w 608203"/>
                <a:gd name="connsiteY34" fmla="*/ 21653 h 527406"/>
                <a:gd name="connsiteX35" fmla="*/ 52663 w 608203"/>
                <a:gd name="connsiteY35" fmla="*/ 0 h 527406"/>
                <a:gd name="connsiteX36" fmla="*/ 555540 w 608203"/>
                <a:gd name="connsiteY36" fmla="*/ 0 h 527406"/>
                <a:gd name="connsiteX37" fmla="*/ 608203 w 608203"/>
                <a:gd name="connsiteY37" fmla="*/ 52586 h 527406"/>
                <a:gd name="connsiteX38" fmla="*/ 608203 w 608203"/>
                <a:gd name="connsiteY38" fmla="*/ 387177 h 527406"/>
                <a:gd name="connsiteX39" fmla="*/ 555540 w 608203"/>
                <a:gd name="connsiteY39" fmla="*/ 439763 h 527406"/>
                <a:gd name="connsiteX40" fmla="*/ 325528 w 608203"/>
                <a:gd name="connsiteY40" fmla="*/ 439763 h 527406"/>
                <a:gd name="connsiteX41" fmla="*/ 325528 w 608203"/>
                <a:gd name="connsiteY41" fmla="*/ 484358 h 527406"/>
                <a:gd name="connsiteX42" fmla="*/ 486614 w 608203"/>
                <a:gd name="connsiteY42" fmla="*/ 484358 h 527406"/>
                <a:gd name="connsiteX43" fmla="*/ 508041 w 608203"/>
                <a:gd name="connsiteY43" fmla="*/ 505753 h 527406"/>
                <a:gd name="connsiteX44" fmla="*/ 508041 w 608203"/>
                <a:gd name="connsiteY44" fmla="*/ 527406 h 527406"/>
                <a:gd name="connsiteX45" fmla="*/ 100162 w 608203"/>
                <a:gd name="connsiteY45" fmla="*/ 527406 h 527406"/>
                <a:gd name="connsiteX46" fmla="*/ 100162 w 608203"/>
                <a:gd name="connsiteY46" fmla="*/ 505753 h 527406"/>
                <a:gd name="connsiteX47" fmla="*/ 121589 w 608203"/>
                <a:gd name="connsiteY47" fmla="*/ 484358 h 527406"/>
                <a:gd name="connsiteX48" fmla="*/ 282675 w 608203"/>
                <a:gd name="connsiteY48" fmla="*/ 484358 h 527406"/>
                <a:gd name="connsiteX49" fmla="*/ 282675 w 608203"/>
                <a:gd name="connsiteY49" fmla="*/ 439763 h 527406"/>
                <a:gd name="connsiteX50" fmla="*/ 52663 w 608203"/>
                <a:gd name="connsiteY50" fmla="*/ 439763 h 527406"/>
                <a:gd name="connsiteX51" fmla="*/ 0 w 608203"/>
                <a:gd name="connsiteY51" fmla="*/ 387177 h 527406"/>
                <a:gd name="connsiteX52" fmla="*/ 0 w 608203"/>
                <a:gd name="connsiteY52" fmla="*/ 52586 h 527406"/>
                <a:gd name="connsiteX53" fmla="*/ 52663 w 608203"/>
                <a:gd name="connsiteY53" fmla="*/ 0 h 52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203" h="527406">
                  <a:moveTo>
                    <a:pt x="370446" y="121138"/>
                  </a:moveTo>
                  <a:lnTo>
                    <a:pt x="296356" y="179910"/>
                  </a:lnTo>
                  <a:lnTo>
                    <a:pt x="311587" y="195118"/>
                  </a:lnTo>
                  <a:close/>
                  <a:moveTo>
                    <a:pt x="304101" y="66490"/>
                  </a:moveTo>
                  <a:cubicBezTo>
                    <a:pt x="237498" y="66490"/>
                    <a:pt x="183287" y="120364"/>
                    <a:pt x="183287" y="186870"/>
                  </a:cubicBezTo>
                  <a:cubicBezTo>
                    <a:pt x="183287" y="202336"/>
                    <a:pt x="186384" y="217287"/>
                    <a:pt x="191806" y="231464"/>
                  </a:cubicBezTo>
                  <a:lnTo>
                    <a:pt x="199292" y="228629"/>
                  </a:lnTo>
                  <a:lnTo>
                    <a:pt x="204455" y="226567"/>
                  </a:lnTo>
                  <a:lnTo>
                    <a:pt x="216846" y="221669"/>
                  </a:lnTo>
                  <a:cubicBezTo>
                    <a:pt x="212458" y="210585"/>
                    <a:pt x="210134" y="198985"/>
                    <a:pt x="210134" y="186870"/>
                  </a:cubicBezTo>
                  <a:cubicBezTo>
                    <a:pt x="210134" y="135315"/>
                    <a:pt x="252471" y="93298"/>
                    <a:pt x="304101" y="93298"/>
                  </a:cubicBezTo>
                  <a:cubicBezTo>
                    <a:pt x="329142" y="93298"/>
                    <a:pt x="352633" y="102836"/>
                    <a:pt x="370446" y="120622"/>
                  </a:cubicBezTo>
                  <a:lnTo>
                    <a:pt x="376125" y="114951"/>
                  </a:lnTo>
                  <a:cubicBezTo>
                    <a:pt x="394712" y="133511"/>
                    <a:pt x="406070" y="158772"/>
                    <a:pt x="406070" y="186870"/>
                  </a:cubicBezTo>
                  <a:cubicBezTo>
                    <a:pt x="406070" y="200016"/>
                    <a:pt x="403747" y="212647"/>
                    <a:pt x="398842" y="224504"/>
                  </a:cubicBezTo>
                  <a:lnTo>
                    <a:pt x="408910" y="228629"/>
                  </a:lnTo>
                  <a:cubicBezTo>
                    <a:pt x="414073" y="215482"/>
                    <a:pt x="416913" y="201305"/>
                    <a:pt x="416655" y="186870"/>
                  </a:cubicBezTo>
                  <a:cubicBezTo>
                    <a:pt x="416655" y="155937"/>
                    <a:pt x="404263" y="127840"/>
                    <a:pt x="383611" y="107476"/>
                  </a:cubicBezTo>
                  <a:lnTo>
                    <a:pt x="389549" y="101805"/>
                  </a:lnTo>
                  <a:cubicBezTo>
                    <a:pt x="366573" y="78863"/>
                    <a:pt x="336370" y="66490"/>
                    <a:pt x="304101" y="66490"/>
                  </a:cubicBezTo>
                  <a:close/>
                  <a:moveTo>
                    <a:pt x="304101" y="58499"/>
                  </a:moveTo>
                  <a:cubicBezTo>
                    <a:pt x="375092" y="58499"/>
                    <a:pt x="432918" y="115982"/>
                    <a:pt x="432918" y="186870"/>
                  </a:cubicBezTo>
                  <a:cubicBezTo>
                    <a:pt x="432918" y="203883"/>
                    <a:pt x="429562" y="219864"/>
                    <a:pt x="423883" y="234557"/>
                  </a:cubicBezTo>
                  <a:cubicBezTo>
                    <a:pt x="404780" y="281988"/>
                    <a:pt x="358313" y="315498"/>
                    <a:pt x="304101" y="315498"/>
                  </a:cubicBezTo>
                  <a:cubicBezTo>
                    <a:pt x="249889" y="315498"/>
                    <a:pt x="203422" y="281988"/>
                    <a:pt x="184319" y="234557"/>
                  </a:cubicBezTo>
                  <a:cubicBezTo>
                    <a:pt x="178640" y="219864"/>
                    <a:pt x="175284" y="203883"/>
                    <a:pt x="175284" y="186870"/>
                  </a:cubicBezTo>
                  <a:cubicBezTo>
                    <a:pt x="175284" y="115982"/>
                    <a:pt x="233110" y="58499"/>
                    <a:pt x="304101" y="58499"/>
                  </a:cubicBezTo>
                  <a:close/>
                  <a:moveTo>
                    <a:pt x="52663" y="21653"/>
                  </a:moveTo>
                  <a:cubicBezTo>
                    <a:pt x="35367" y="21653"/>
                    <a:pt x="21427" y="35573"/>
                    <a:pt x="21427" y="52586"/>
                  </a:cubicBezTo>
                  <a:lnTo>
                    <a:pt x="21427" y="322991"/>
                  </a:lnTo>
                  <a:cubicBezTo>
                    <a:pt x="21427" y="340004"/>
                    <a:pt x="35367" y="353924"/>
                    <a:pt x="52663" y="353924"/>
                  </a:cubicBezTo>
                  <a:lnTo>
                    <a:pt x="555540" y="353924"/>
                  </a:lnTo>
                  <a:cubicBezTo>
                    <a:pt x="572836" y="353924"/>
                    <a:pt x="586776" y="340004"/>
                    <a:pt x="586776" y="322991"/>
                  </a:cubicBezTo>
                  <a:lnTo>
                    <a:pt x="586776" y="52586"/>
                  </a:lnTo>
                  <a:cubicBezTo>
                    <a:pt x="586776" y="35573"/>
                    <a:pt x="572836" y="21653"/>
                    <a:pt x="555540" y="21653"/>
                  </a:cubicBezTo>
                  <a:close/>
                  <a:moveTo>
                    <a:pt x="52663" y="0"/>
                  </a:moveTo>
                  <a:lnTo>
                    <a:pt x="555540" y="0"/>
                  </a:lnTo>
                  <a:cubicBezTo>
                    <a:pt x="584711" y="0"/>
                    <a:pt x="608203" y="23715"/>
                    <a:pt x="608203" y="52586"/>
                  </a:cubicBezTo>
                  <a:lnTo>
                    <a:pt x="608203" y="387177"/>
                  </a:lnTo>
                  <a:cubicBezTo>
                    <a:pt x="608203" y="416048"/>
                    <a:pt x="584711" y="439763"/>
                    <a:pt x="555540" y="439763"/>
                  </a:cubicBezTo>
                  <a:lnTo>
                    <a:pt x="325528" y="439763"/>
                  </a:lnTo>
                  <a:lnTo>
                    <a:pt x="325528" y="484358"/>
                  </a:lnTo>
                  <a:lnTo>
                    <a:pt x="486614" y="484358"/>
                  </a:lnTo>
                  <a:lnTo>
                    <a:pt x="508041" y="505753"/>
                  </a:lnTo>
                  <a:lnTo>
                    <a:pt x="508041" y="527406"/>
                  </a:lnTo>
                  <a:lnTo>
                    <a:pt x="100162" y="527406"/>
                  </a:lnTo>
                  <a:lnTo>
                    <a:pt x="100162" y="505753"/>
                  </a:lnTo>
                  <a:lnTo>
                    <a:pt x="121589" y="484358"/>
                  </a:lnTo>
                  <a:lnTo>
                    <a:pt x="282675" y="484358"/>
                  </a:lnTo>
                  <a:lnTo>
                    <a:pt x="282675" y="439763"/>
                  </a:lnTo>
                  <a:lnTo>
                    <a:pt x="52663" y="439763"/>
                  </a:lnTo>
                  <a:cubicBezTo>
                    <a:pt x="23750" y="439763"/>
                    <a:pt x="0" y="416048"/>
                    <a:pt x="0" y="387177"/>
                  </a:cubicBezTo>
                  <a:lnTo>
                    <a:pt x="0" y="52586"/>
                  </a:lnTo>
                  <a:cubicBezTo>
                    <a:pt x="0" y="23715"/>
                    <a:pt x="23750" y="0"/>
                    <a:pt x="52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8" name="ïsḻiḑé">
            <a:extLst>
              <a:ext uri="{FF2B5EF4-FFF2-40B4-BE49-F238E27FC236}">
                <a16:creationId xmlns="" xmlns:a16="http://schemas.microsoft.com/office/drawing/2014/main" id="{599E0C9D-795A-48B0-A702-B0DE5BBEFF1B}"/>
              </a:ext>
            </a:extLst>
          </p:cNvPr>
          <p:cNvGrpSpPr/>
          <p:nvPr/>
        </p:nvGrpSpPr>
        <p:grpSpPr>
          <a:xfrm>
            <a:off x="8063440" y="5191897"/>
            <a:ext cx="629303" cy="629010"/>
            <a:chOff x="2953472" y="3177454"/>
            <a:chExt cx="1008468" cy="1008000"/>
          </a:xfrm>
        </p:grpSpPr>
        <p:sp>
          <p:nvSpPr>
            <p:cNvPr id="29" name="ïŝļîdé">
              <a:extLst>
                <a:ext uri="{FF2B5EF4-FFF2-40B4-BE49-F238E27FC236}">
                  <a16:creationId xmlns="" xmlns:a16="http://schemas.microsoft.com/office/drawing/2014/main" id="{2C510221-E51B-453F-9257-D5D4E7F65A3B}"/>
                </a:ext>
              </a:extLst>
            </p:cNvPr>
            <p:cNvSpPr/>
            <p:nvPr/>
          </p:nvSpPr>
          <p:spPr>
            <a:xfrm>
              <a:off x="2953472" y="3177454"/>
              <a:ext cx="1008468" cy="1008000"/>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0" name="îsľïḑê">
              <a:extLst>
                <a:ext uri="{FF2B5EF4-FFF2-40B4-BE49-F238E27FC236}">
                  <a16:creationId xmlns="" xmlns:a16="http://schemas.microsoft.com/office/drawing/2014/main" id="{570BF973-7895-4B35-AD32-E8144D2794CA}"/>
                </a:ext>
              </a:extLst>
            </p:cNvPr>
            <p:cNvSpPr/>
            <p:nvPr/>
          </p:nvSpPr>
          <p:spPr>
            <a:xfrm>
              <a:off x="3213257" y="3469478"/>
              <a:ext cx="488898" cy="423950"/>
            </a:xfrm>
            <a:custGeom>
              <a:avLst/>
              <a:gdLst>
                <a:gd name="connsiteX0" fmla="*/ 370446 w 608203"/>
                <a:gd name="connsiteY0" fmla="*/ 121138 h 527406"/>
                <a:gd name="connsiteX1" fmla="*/ 296356 w 608203"/>
                <a:gd name="connsiteY1" fmla="*/ 179910 h 527406"/>
                <a:gd name="connsiteX2" fmla="*/ 311587 w 608203"/>
                <a:gd name="connsiteY2" fmla="*/ 195118 h 527406"/>
                <a:gd name="connsiteX3" fmla="*/ 304101 w 608203"/>
                <a:gd name="connsiteY3" fmla="*/ 66490 h 527406"/>
                <a:gd name="connsiteX4" fmla="*/ 183287 w 608203"/>
                <a:gd name="connsiteY4" fmla="*/ 186870 h 527406"/>
                <a:gd name="connsiteX5" fmla="*/ 191806 w 608203"/>
                <a:gd name="connsiteY5" fmla="*/ 231464 h 527406"/>
                <a:gd name="connsiteX6" fmla="*/ 199292 w 608203"/>
                <a:gd name="connsiteY6" fmla="*/ 228629 h 527406"/>
                <a:gd name="connsiteX7" fmla="*/ 204455 w 608203"/>
                <a:gd name="connsiteY7" fmla="*/ 226567 h 527406"/>
                <a:gd name="connsiteX8" fmla="*/ 216846 w 608203"/>
                <a:gd name="connsiteY8" fmla="*/ 221669 h 527406"/>
                <a:gd name="connsiteX9" fmla="*/ 210134 w 608203"/>
                <a:gd name="connsiteY9" fmla="*/ 186870 h 527406"/>
                <a:gd name="connsiteX10" fmla="*/ 304101 w 608203"/>
                <a:gd name="connsiteY10" fmla="*/ 93298 h 527406"/>
                <a:gd name="connsiteX11" fmla="*/ 370446 w 608203"/>
                <a:gd name="connsiteY11" fmla="*/ 120622 h 527406"/>
                <a:gd name="connsiteX12" fmla="*/ 376125 w 608203"/>
                <a:gd name="connsiteY12" fmla="*/ 114951 h 527406"/>
                <a:gd name="connsiteX13" fmla="*/ 406070 w 608203"/>
                <a:gd name="connsiteY13" fmla="*/ 186870 h 527406"/>
                <a:gd name="connsiteX14" fmla="*/ 398842 w 608203"/>
                <a:gd name="connsiteY14" fmla="*/ 224504 h 527406"/>
                <a:gd name="connsiteX15" fmla="*/ 408910 w 608203"/>
                <a:gd name="connsiteY15" fmla="*/ 228629 h 527406"/>
                <a:gd name="connsiteX16" fmla="*/ 416655 w 608203"/>
                <a:gd name="connsiteY16" fmla="*/ 186870 h 527406"/>
                <a:gd name="connsiteX17" fmla="*/ 383611 w 608203"/>
                <a:gd name="connsiteY17" fmla="*/ 107476 h 527406"/>
                <a:gd name="connsiteX18" fmla="*/ 389549 w 608203"/>
                <a:gd name="connsiteY18" fmla="*/ 101805 h 527406"/>
                <a:gd name="connsiteX19" fmla="*/ 304101 w 608203"/>
                <a:gd name="connsiteY19" fmla="*/ 66490 h 527406"/>
                <a:gd name="connsiteX20" fmla="*/ 304101 w 608203"/>
                <a:gd name="connsiteY20" fmla="*/ 58499 h 527406"/>
                <a:gd name="connsiteX21" fmla="*/ 432918 w 608203"/>
                <a:gd name="connsiteY21" fmla="*/ 186870 h 527406"/>
                <a:gd name="connsiteX22" fmla="*/ 423883 w 608203"/>
                <a:gd name="connsiteY22" fmla="*/ 234557 h 527406"/>
                <a:gd name="connsiteX23" fmla="*/ 304101 w 608203"/>
                <a:gd name="connsiteY23" fmla="*/ 315498 h 527406"/>
                <a:gd name="connsiteX24" fmla="*/ 184319 w 608203"/>
                <a:gd name="connsiteY24" fmla="*/ 234557 h 527406"/>
                <a:gd name="connsiteX25" fmla="*/ 175284 w 608203"/>
                <a:gd name="connsiteY25" fmla="*/ 186870 h 527406"/>
                <a:gd name="connsiteX26" fmla="*/ 304101 w 608203"/>
                <a:gd name="connsiteY26" fmla="*/ 58499 h 527406"/>
                <a:gd name="connsiteX27" fmla="*/ 52663 w 608203"/>
                <a:gd name="connsiteY27" fmla="*/ 21653 h 527406"/>
                <a:gd name="connsiteX28" fmla="*/ 21427 w 608203"/>
                <a:gd name="connsiteY28" fmla="*/ 52586 h 527406"/>
                <a:gd name="connsiteX29" fmla="*/ 21427 w 608203"/>
                <a:gd name="connsiteY29" fmla="*/ 322991 h 527406"/>
                <a:gd name="connsiteX30" fmla="*/ 52663 w 608203"/>
                <a:gd name="connsiteY30" fmla="*/ 353924 h 527406"/>
                <a:gd name="connsiteX31" fmla="*/ 555540 w 608203"/>
                <a:gd name="connsiteY31" fmla="*/ 353924 h 527406"/>
                <a:gd name="connsiteX32" fmla="*/ 586776 w 608203"/>
                <a:gd name="connsiteY32" fmla="*/ 322991 h 527406"/>
                <a:gd name="connsiteX33" fmla="*/ 586776 w 608203"/>
                <a:gd name="connsiteY33" fmla="*/ 52586 h 527406"/>
                <a:gd name="connsiteX34" fmla="*/ 555540 w 608203"/>
                <a:gd name="connsiteY34" fmla="*/ 21653 h 527406"/>
                <a:gd name="connsiteX35" fmla="*/ 52663 w 608203"/>
                <a:gd name="connsiteY35" fmla="*/ 0 h 527406"/>
                <a:gd name="connsiteX36" fmla="*/ 555540 w 608203"/>
                <a:gd name="connsiteY36" fmla="*/ 0 h 527406"/>
                <a:gd name="connsiteX37" fmla="*/ 608203 w 608203"/>
                <a:gd name="connsiteY37" fmla="*/ 52586 h 527406"/>
                <a:gd name="connsiteX38" fmla="*/ 608203 w 608203"/>
                <a:gd name="connsiteY38" fmla="*/ 387177 h 527406"/>
                <a:gd name="connsiteX39" fmla="*/ 555540 w 608203"/>
                <a:gd name="connsiteY39" fmla="*/ 439763 h 527406"/>
                <a:gd name="connsiteX40" fmla="*/ 325528 w 608203"/>
                <a:gd name="connsiteY40" fmla="*/ 439763 h 527406"/>
                <a:gd name="connsiteX41" fmla="*/ 325528 w 608203"/>
                <a:gd name="connsiteY41" fmla="*/ 484358 h 527406"/>
                <a:gd name="connsiteX42" fmla="*/ 486614 w 608203"/>
                <a:gd name="connsiteY42" fmla="*/ 484358 h 527406"/>
                <a:gd name="connsiteX43" fmla="*/ 508041 w 608203"/>
                <a:gd name="connsiteY43" fmla="*/ 505753 h 527406"/>
                <a:gd name="connsiteX44" fmla="*/ 508041 w 608203"/>
                <a:gd name="connsiteY44" fmla="*/ 527406 h 527406"/>
                <a:gd name="connsiteX45" fmla="*/ 100162 w 608203"/>
                <a:gd name="connsiteY45" fmla="*/ 527406 h 527406"/>
                <a:gd name="connsiteX46" fmla="*/ 100162 w 608203"/>
                <a:gd name="connsiteY46" fmla="*/ 505753 h 527406"/>
                <a:gd name="connsiteX47" fmla="*/ 121589 w 608203"/>
                <a:gd name="connsiteY47" fmla="*/ 484358 h 527406"/>
                <a:gd name="connsiteX48" fmla="*/ 282675 w 608203"/>
                <a:gd name="connsiteY48" fmla="*/ 484358 h 527406"/>
                <a:gd name="connsiteX49" fmla="*/ 282675 w 608203"/>
                <a:gd name="connsiteY49" fmla="*/ 439763 h 527406"/>
                <a:gd name="connsiteX50" fmla="*/ 52663 w 608203"/>
                <a:gd name="connsiteY50" fmla="*/ 439763 h 527406"/>
                <a:gd name="connsiteX51" fmla="*/ 0 w 608203"/>
                <a:gd name="connsiteY51" fmla="*/ 387177 h 527406"/>
                <a:gd name="connsiteX52" fmla="*/ 0 w 608203"/>
                <a:gd name="connsiteY52" fmla="*/ 52586 h 527406"/>
                <a:gd name="connsiteX53" fmla="*/ 52663 w 608203"/>
                <a:gd name="connsiteY53" fmla="*/ 0 h 52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203" h="527406">
                  <a:moveTo>
                    <a:pt x="370446" y="121138"/>
                  </a:moveTo>
                  <a:lnTo>
                    <a:pt x="296356" y="179910"/>
                  </a:lnTo>
                  <a:lnTo>
                    <a:pt x="311587" y="195118"/>
                  </a:lnTo>
                  <a:close/>
                  <a:moveTo>
                    <a:pt x="304101" y="66490"/>
                  </a:moveTo>
                  <a:cubicBezTo>
                    <a:pt x="237498" y="66490"/>
                    <a:pt x="183287" y="120364"/>
                    <a:pt x="183287" y="186870"/>
                  </a:cubicBezTo>
                  <a:cubicBezTo>
                    <a:pt x="183287" y="202336"/>
                    <a:pt x="186384" y="217287"/>
                    <a:pt x="191806" y="231464"/>
                  </a:cubicBezTo>
                  <a:lnTo>
                    <a:pt x="199292" y="228629"/>
                  </a:lnTo>
                  <a:lnTo>
                    <a:pt x="204455" y="226567"/>
                  </a:lnTo>
                  <a:lnTo>
                    <a:pt x="216846" y="221669"/>
                  </a:lnTo>
                  <a:cubicBezTo>
                    <a:pt x="212458" y="210585"/>
                    <a:pt x="210134" y="198985"/>
                    <a:pt x="210134" y="186870"/>
                  </a:cubicBezTo>
                  <a:cubicBezTo>
                    <a:pt x="210134" y="135315"/>
                    <a:pt x="252471" y="93298"/>
                    <a:pt x="304101" y="93298"/>
                  </a:cubicBezTo>
                  <a:cubicBezTo>
                    <a:pt x="329142" y="93298"/>
                    <a:pt x="352633" y="102836"/>
                    <a:pt x="370446" y="120622"/>
                  </a:cubicBezTo>
                  <a:lnTo>
                    <a:pt x="376125" y="114951"/>
                  </a:lnTo>
                  <a:cubicBezTo>
                    <a:pt x="394712" y="133511"/>
                    <a:pt x="406070" y="158772"/>
                    <a:pt x="406070" y="186870"/>
                  </a:cubicBezTo>
                  <a:cubicBezTo>
                    <a:pt x="406070" y="200016"/>
                    <a:pt x="403747" y="212647"/>
                    <a:pt x="398842" y="224504"/>
                  </a:cubicBezTo>
                  <a:lnTo>
                    <a:pt x="408910" y="228629"/>
                  </a:lnTo>
                  <a:cubicBezTo>
                    <a:pt x="414073" y="215482"/>
                    <a:pt x="416913" y="201305"/>
                    <a:pt x="416655" y="186870"/>
                  </a:cubicBezTo>
                  <a:cubicBezTo>
                    <a:pt x="416655" y="155937"/>
                    <a:pt x="404263" y="127840"/>
                    <a:pt x="383611" y="107476"/>
                  </a:cubicBezTo>
                  <a:lnTo>
                    <a:pt x="389549" y="101805"/>
                  </a:lnTo>
                  <a:cubicBezTo>
                    <a:pt x="366573" y="78863"/>
                    <a:pt x="336370" y="66490"/>
                    <a:pt x="304101" y="66490"/>
                  </a:cubicBezTo>
                  <a:close/>
                  <a:moveTo>
                    <a:pt x="304101" y="58499"/>
                  </a:moveTo>
                  <a:cubicBezTo>
                    <a:pt x="375092" y="58499"/>
                    <a:pt x="432918" y="115982"/>
                    <a:pt x="432918" y="186870"/>
                  </a:cubicBezTo>
                  <a:cubicBezTo>
                    <a:pt x="432918" y="203883"/>
                    <a:pt x="429562" y="219864"/>
                    <a:pt x="423883" y="234557"/>
                  </a:cubicBezTo>
                  <a:cubicBezTo>
                    <a:pt x="404780" y="281988"/>
                    <a:pt x="358313" y="315498"/>
                    <a:pt x="304101" y="315498"/>
                  </a:cubicBezTo>
                  <a:cubicBezTo>
                    <a:pt x="249889" y="315498"/>
                    <a:pt x="203422" y="281988"/>
                    <a:pt x="184319" y="234557"/>
                  </a:cubicBezTo>
                  <a:cubicBezTo>
                    <a:pt x="178640" y="219864"/>
                    <a:pt x="175284" y="203883"/>
                    <a:pt x="175284" y="186870"/>
                  </a:cubicBezTo>
                  <a:cubicBezTo>
                    <a:pt x="175284" y="115982"/>
                    <a:pt x="233110" y="58499"/>
                    <a:pt x="304101" y="58499"/>
                  </a:cubicBezTo>
                  <a:close/>
                  <a:moveTo>
                    <a:pt x="52663" y="21653"/>
                  </a:moveTo>
                  <a:cubicBezTo>
                    <a:pt x="35367" y="21653"/>
                    <a:pt x="21427" y="35573"/>
                    <a:pt x="21427" y="52586"/>
                  </a:cubicBezTo>
                  <a:lnTo>
                    <a:pt x="21427" y="322991"/>
                  </a:lnTo>
                  <a:cubicBezTo>
                    <a:pt x="21427" y="340004"/>
                    <a:pt x="35367" y="353924"/>
                    <a:pt x="52663" y="353924"/>
                  </a:cubicBezTo>
                  <a:lnTo>
                    <a:pt x="555540" y="353924"/>
                  </a:lnTo>
                  <a:cubicBezTo>
                    <a:pt x="572836" y="353924"/>
                    <a:pt x="586776" y="340004"/>
                    <a:pt x="586776" y="322991"/>
                  </a:cubicBezTo>
                  <a:lnTo>
                    <a:pt x="586776" y="52586"/>
                  </a:lnTo>
                  <a:cubicBezTo>
                    <a:pt x="586776" y="35573"/>
                    <a:pt x="572836" y="21653"/>
                    <a:pt x="555540" y="21653"/>
                  </a:cubicBezTo>
                  <a:close/>
                  <a:moveTo>
                    <a:pt x="52663" y="0"/>
                  </a:moveTo>
                  <a:lnTo>
                    <a:pt x="555540" y="0"/>
                  </a:lnTo>
                  <a:cubicBezTo>
                    <a:pt x="584711" y="0"/>
                    <a:pt x="608203" y="23715"/>
                    <a:pt x="608203" y="52586"/>
                  </a:cubicBezTo>
                  <a:lnTo>
                    <a:pt x="608203" y="387177"/>
                  </a:lnTo>
                  <a:cubicBezTo>
                    <a:pt x="608203" y="416048"/>
                    <a:pt x="584711" y="439763"/>
                    <a:pt x="555540" y="439763"/>
                  </a:cubicBezTo>
                  <a:lnTo>
                    <a:pt x="325528" y="439763"/>
                  </a:lnTo>
                  <a:lnTo>
                    <a:pt x="325528" y="484358"/>
                  </a:lnTo>
                  <a:lnTo>
                    <a:pt x="486614" y="484358"/>
                  </a:lnTo>
                  <a:lnTo>
                    <a:pt x="508041" y="505753"/>
                  </a:lnTo>
                  <a:lnTo>
                    <a:pt x="508041" y="527406"/>
                  </a:lnTo>
                  <a:lnTo>
                    <a:pt x="100162" y="527406"/>
                  </a:lnTo>
                  <a:lnTo>
                    <a:pt x="100162" y="505753"/>
                  </a:lnTo>
                  <a:lnTo>
                    <a:pt x="121589" y="484358"/>
                  </a:lnTo>
                  <a:lnTo>
                    <a:pt x="282675" y="484358"/>
                  </a:lnTo>
                  <a:lnTo>
                    <a:pt x="282675" y="439763"/>
                  </a:lnTo>
                  <a:lnTo>
                    <a:pt x="52663" y="439763"/>
                  </a:lnTo>
                  <a:cubicBezTo>
                    <a:pt x="23750" y="439763"/>
                    <a:pt x="0" y="416048"/>
                    <a:pt x="0" y="387177"/>
                  </a:cubicBezTo>
                  <a:lnTo>
                    <a:pt x="0" y="52586"/>
                  </a:lnTo>
                  <a:cubicBezTo>
                    <a:pt x="0" y="23715"/>
                    <a:pt x="23750" y="0"/>
                    <a:pt x="52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9" name="组合 14">
            <a:extLst>
              <a:ext uri="{FF2B5EF4-FFF2-40B4-BE49-F238E27FC236}">
                <a16:creationId xmlns="" xmlns:a16="http://schemas.microsoft.com/office/drawing/2014/main" id="{E605906B-98B6-426B-A65D-D6D35F0B04A7}"/>
              </a:ext>
            </a:extLst>
          </p:cNvPr>
          <p:cNvGrpSpPr/>
          <p:nvPr/>
        </p:nvGrpSpPr>
        <p:grpSpPr>
          <a:xfrm>
            <a:off x="8776631" y="2969001"/>
            <a:ext cx="2125868" cy="815265"/>
            <a:chOff x="8784678" y="2393537"/>
            <a:chExt cx="2285888" cy="876632"/>
          </a:xfrm>
        </p:grpSpPr>
        <p:sp>
          <p:nvSpPr>
            <p:cNvPr id="27" name="矩形 26">
              <a:extLst>
                <a:ext uri="{FF2B5EF4-FFF2-40B4-BE49-F238E27FC236}">
                  <a16:creationId xmlns="" xmlns:a16="http://schemas.microsoft.com/office/drawing/2014/main" id="{DD8EC107-A41C-499A-9CEC-4B8FB15C73BD}"/>
                </a:ext>
              </a:extLst>
            </p:cNvPr>
            <p:cNvSpPr/>
            <p:nvPr/>
          </p:nvSpPr>
          <p:spPr>
            <a:xfrm>
              <a:off x="8935582" y="2393537"/>
              <a:ext cx="1886281" cy="322670"/>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1500" b="1" i="0" u="none" strike="noStrike" kern="1200" cap="none" spc="0" normalizeH="0" baseline="0" noProof="0" dirty="0">
                  <a:ln>
                    <a:noFill/>
                  </a:ln>
                  <a:solidFill>
                    <a:srgbClr val="D22226"/>
                  </a:solidFill>
                  <a:effectLst/>
                  <a:uLnTx/>
                  <a:uFillTx/>
                  <a:cs typeface="+mn-ea"/>
                  <a:sym typeface="+mn-lt"/>
                </a:rPr>
                <a:t>请输入标题</a:t>
              </a:r>
            </a:p>
          </p:txBody>
        </p:sp>
        <p:sp>
          <p:nvSpPr>
            <p:cNvPr id="28" name="矩形 27">
              <a:extLst>
                <a:ext uri="{FF2B5EF4-FFF2-40B4-BE49-F238E27FC236}">
                  <a16:creationId xmlns="" xmlns:a16="http://schemas.microsoft.com/office/drawing/2014/main" id="{FEC563EE-0BCA-4E5E-ABAE-B2BF4DC9D39D}"/>
                </a:ext>
              </a:extLst>
            </p:cNvPr>
            <p:cNvSpPr/>
            <p:nvPr/>
          </p:nvSpPr>
          <p:spPr>
            <a:xfrm>
              <a:off x="8784678" y="2679435"/>
              <a:ext cx="2285888" cy="590734"/>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ct val="120000"/>
                </a:lnSpc>
                <a:spcBef>
                  <a:spcPct val="0"/>
                </a:spcBef>
                <a:spcAft>
                  <a:spcPct val="0"/>
                </a:spcAft>
                <a:buClrTx/>
                <a:buSzTx/>
                <a:buFontTx/>
                <a:buNone/>
                <a:tabLst/>
                <a:defRPr/>
              </a:pPr>
              <a:r>
                <a:rPr kumimoji="0" lang="zh-CN" altLang="en-US" sz="1300" b="0" i="0" u="none" strike="noStrike" kern="1200" cap="none" spc="0" normalizeH="0" baseline="0" noProof="0" dirty="0">
                  <a:ln>
                    <a:noFill/>
                  </a:ln>
                  <a:solidFill>
                    <a:prstClr val="black">
                      <a:lumMod val="75000"/>
                      <a:lumOff val="25000"/>
                    </a:prstClr>
                  </a:solidFill>
                  <a:effectLst/>
                  <a:uLnTx/>
                  <a:uFillTx/>
                  <a:cs typeface="+mn-ea"/>
                  <a:sym typeface="+mn-lt"/>
                </a:rPr>
                <a:t>此处添加详细文本描述，语言描述尽量简洁生动</a:t>
              </a:r>
              <a:r>
                <a:rPr kumimoji="0" lang="en-US" altLang="zh-CN" sz="1300" b="0" i="0" u="none" strike="noStrike" kern="1200" cap="none" spc="0" normalizeH="0" baseline="0" noProof="0" dirty="0">
                  <a:ln>
                    <a:noFill/>
                  </a:ln>
                  <a:solidFill>
                    <a:prstClr val="black">
                      <a:lumMod val="75000"/>
                      <a:lumOff val="25000"/>
                    </a:prstClr>
                  </a:solidFill>
                  <a:effectLst/>
                  <a:uLnTx/>
                  <a:uFillTx/>
                  <a:cs typeface="+mn-ea"/>
                  <a:sym typeface="+mn-lt"/>
                </a:rPr>
                <a:t>……</a:t>
              </a:r>
            </a:p>
          </p:txBody>
        </p:sp>
      </p:grpSp>
      <p:grpSp>
        <p:nvGrpSpPr>
          <p:cNvPr id="20" name="组合 17">
            <a:extLst>
              <a:ext uri="{FF2B5EF4-FFF2-40B4-BE49-F238E27FC236}">
                <a16:creationId xmlns="" xmlns:a16="http://schemas.microsoft.com/office/drawing/2014/main" id="{AB8293A4-F4B4-453A-8325-D81B6EF8AA42}"/>
              </a:ext>
            </a:extLst>
          </p:cNvPr>
          <p:cNvGrpSpPr/>
          <p:nvPr/>
        </p:nvGrpSpPr>
        <p:grpSpPr>
          <a:xfrm>
            <a:off x="1244799" y="4093083"/>
            <a:ext cx="2125868" cy="1004885"/>
            <a:chOff x="685904" y="3335340"/>
            <a:chExt cx="2285888" cy="1080527"/>
          </a:xfrm>
        </p:grpSpPr>
        <p:sp>
          <p:nvSpPr>
            <p:cNvPr id="25" name="矩形 24">
              <a:extLst>
                <a:ext uri="{FF2B5EF4-FFF2-40B4-BE49-F238E27FC236}">
                  <a16:creationId xmlns="" xmlns:a16="http://schemas.microsoft.com/office/drawing/2014/main" id="{15FAAA78-4C9E-461F-9FE8-0E3718B466A7}"/>
                </a:ext>
              </a:extLst>
            </p:cNvPr>
            <p:cNvSpPr/>
            <p:nvPr/>
          </p:nvSpPr>
          <p:spPr>
            <a:xfrm>
              <a:off x="956768" y="3335340"/>
              <a:ext cx="1805016" cy="322670"/>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1500" b="1" i="0" u="none" strike="noStrike" kern="1200" cap="none" spc="0" normalizeH="0" baseline="0" noProof="0" dirty="0">
                  <a:ln>
                    <a:noFill/>
                  </a:ln>
                  <a:solidFill>
                    <a:srgbClr val="D22226"/>
                  </a:solidFill>
                  <a:effectLst/>
                  <a:uLnTx/>
                  <a:uFillTx/>
                  <a:cs typeface="+mn-ea"/>
                  <a:sym typeface="+mn-lt"/>
                </a:rPr>
                <a:t>请输入标题</a:t>
              </a:r>
            </a:p>
          </p:txBody>
        </p:sp>
        <p:sp>
          <p:nvSpPr>
            <p:cNvPr id="26" name="矩形 25">
              <a:extLst>
                <a:ext uri="{FF2B5EF4-FFF2-40B4-BE49-F238E27FC236}">
                  <a16:creationId xmlns="" xmlns:a16="http://schemas.microsoft.com/office/drawing/2014/main" id="{C0AE8383-1BF0-4C74-A5FE-0F842BB71931}"/>
                </a:ext>
              </a:extLst>
            </p:cNvPr>
            <p:cNvSpPr/>
            <p:nvPr/>
          </p:nvSpPr>
          <p:spPr>
            <a:xfrm>
              <a:off x="685904" y="3645180"/>
              <a:ext cx="2285888" cy="770687"/>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ts val="1700"/>
                </a:lnSpc>
                <a:spcBef>
                  <a:spcPct val="0"/>
                </a:spcBef>
                <a:spcAft>
                  <a:spcPct val="0"/>
                </a:spcAft>
                <a:buClrTx/>
                <a:buSzTx/>
                <a:buFontTx/>
                <a:buNone/>
                <a:tabLst/>
                <a:defRPr/>
              </a:pPr>
              <a:r>
                <a:rPr kumimoji="0" lang="zh-CN" altLang="en-US" sz="1400" b="0" i="0" u="none" strike="noStrike" kern="1200" cap="none" spc="120" normalizeH="0" baseline="0" noProof="0" dirty="0">
                  <a:ln>
                    <a:noFill/>
                  </a:ln>
                  <a:solidFill>
                    <a:prstClr val="black">
                      <a:lumMod val="85000"/>
                      <a:lumOff val="15000"/>
                    </a:prstClr>
                  </a:solidFill>
                  <a:effectLst/>
                  <a:uLnTx/>
                  <a:uFillTx/>
                  <a:cs typeface="+mn-ea"/>
                  <a:sym typeface="+mn-lt"/>
                </a:rPr>
                <a:t>此处添加详细文本描述，语言描述尽量简洁生动</a:t>
              </a:r>
              <a:r>
                <a:rPr kumimoji="0" lang="en-US" altLang="zh-CN" sz="1400" b="0" i="0" u="none" strike="noStrike" kern="1200" cap="none" spc="120" normalizeH="0" baseline="0" noProof="0" dirty="0">
                  <a:ln>
                    <a:noFill/>
                  </a:ln>
                  <a:solidFill>
                    <a:prstClr val="black">
                      <a:lumMod val="85000"/>
                      <a:lumOff val="15000"/>
                    </a:prstClr>
                  </a:solidFill>
                  <a:effectLst/>
                  <a:uLnTx/>
                  <a:uFillTx/>
                  <a:cs typeface="+mn-ea"/>
                  <a:sym typeface="+mn-lt"/>
                </a:rPr>
                <a:t>……</a:t>
              </a:r>
            </a:p>
          </p:txBody>
        </p:sp>
      </p:grpSp>
      <p:grpSp>
        <p:nvGrpSpPr>
          <p:cNvPr id="21" name="组合 20">
            <a:extLst>
              <a:ext uri="{FF2B5EF4-FFF2-40B4-BE49-F238E27FC236}">
                <a16:creationId xmlns="" xmlns:a16="http://schemas.microsoft.com/office/drawing/2014/main" id="{EB2DB70A-B36C-4306-B836-7A8B3C50E469}"/>
              </a:ext>
            </a:extLst>
          </p:cNvPr>
          <p:cNvGrpSpPr/>
          <p:nvPr/>
        </p:nvGrpSpPr>
        <p:grpSpPr>
          <a:xfrm>
            <a:off x="8776631" y="5185308"/>
            <a:ext cx="2125868" cy="815265"/>
            <a:chOff x="8784678" y="4509775"/>
            <a:chExt cx="2285888" cy="876632"/>
          </a:xfrm>
        </p:grpSpPr>
        <p:sp>
          <p:nvSpPr>
            <p:cNvPr id="23" name="矩形 22">
              <a:extLst>
                <a:ext uri="{FF2B5EF4-FFF2-40B4-BE49-F238E27FC236}">
                  <a16:creationId xmlns="" xmlns:a16="http://schemas.microsoft.com/office/drawing/2014/main" id="{8F4EC44B-4F52-4B72-9106-AEDFDA838FEE}"/>
                </a:ext>
              </a:extLst>
            </p:cNvPr>
            <p:cNvSpPr/>
            <p:nvPr/>
          </p:nvSpPr>
          <p:spPr>
            <a:xfrm>
              <a:off x="9203011" y="4509775"/>
              <a:ext cx="1392686" cy="322670"/>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1500" b="1" i="0" u="none" strike="noStrike" kern="1200" cap="none" spc="0" normalizeH="0" baseline="0" noProof="0" dirty="0">
                  <a:ln>
                    <a:noFill/>
                  </a:ln>
                  <a:solidFill>
                    <a:srgbClr val="D22226"/>
                  </a:solidFill>
                  <a:effectLst/>
                  <a:uLnTx/>
                  <a:uFillTx/>
                  <a:cs typeface="+mn-ea"/>
                  <a:sym typeface="+mn-lt"/>
                </a:rPr>
                <a:t>请输入标题</a:t>
              </a:r>
            </a:p>
          </p:txBody>
        </p:sp>
        <p:sp>
          <p:nvSpPr>
            <p:cNvPr id="24" name="矩形 23">
              <a:extLst>
                <a:ext uri="{FF2B5EF4-FFF2-40B4-BE49-F238E27FC236}">
                  <a16:creationId xmlns="" xmlns:a16="http://schemas.microsoft.com/office/drawing/2014/main" id="{57A1FC75-08C9-4002-99B4-B24489E61B18}"/>
                </a:ext>
              </a:extLst>
            </p:cNvPr>
            <p:cNvSpPr/>
            <p:nvPr/>
          </p:nvSpPr>
          <p:spPr>
            <a:xfrm>
              <a:off x="8784678" y="4795673"/>
              <a:ext cx="2285888" cy="590734"/>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ct val="120000"/>
                </a:lnSpc>
                <a:spcBef>
                  <a:spcPct val="0"/>
                </a:spcBef>
                <a:spcAft>
                  <a:spcPct val="0"/>
                </a:spcAft>
                <a:buClrTx/>
                <a:buSzTx/>
                <a:buFontTx/>
                <a:buNone/>
                <a:tabLst/>
                <a:defRPr/>
              </a:pPr>
              <a:r>
                <a:rPr kumimoji="0" lang="zh-CN" altLang="en-US" sz="1300" b="0" i="0" u="none" strike="noStrike" kern="1200" cap="none" spc="0" normalizeH="0" baseline="0" noProof="0" dirty="0">
                  <a:ln>
                    <a:noFill/>
                  </a:ln>
                  <a:solidFill>
                    <a:prstClr val="black">
                      <a:lumMod val="75000"/>
                      <a:lumOff val="25000"/>
                    </a:prstClr>
                  </a:solidFill>
                  <a:effectLst/>
                  <a:uLnTx/>
                  <a:uFillTx/>
                  <a:cs typeface="+mn-ea"/>
                  <a:sym typeface="+mn-lt"/>
                </a:rPr>
                <a:t>此处添加详细文本描述，语言描述尽量简洁生动</a:t>
              </a:r>
              <a:r>
                <a:rPr kumimoji="0" lang="en-US" altLang="zh-CN" sz="1300" b="0" i="0" u="none" strike="noStrike" kern="1200" cap="none" spc="0" normalizeH="0" baseline="0" noProof="0" dirty="0">
                  <a:ln>
                    <a:noFill/>
                  </a:ln>
                  <a:solidFill>
                    <a:prstClr val="black">
                      <a:lumMod val="75000"/>
                      <a:lumOff val="25000"/>
                    </a:prstClr>
                  </a:solidFill>
                  <a:effectLst/>
                  <a:uLnTx/>
                  <a:uFillTx/>
                  <a:cs typeface="+mn-ea"/>
                  <a:sym typeface="+mn-lt"/>
                </a:rPr>
                <a:t>……</a:t>
              </a:r>
            </a:p>
          </p:txBody>
        </p:sp>
      </p:grpSp>
      <p:sp>
        <p:nvSpPr>
          <p:cNvPr id="22" name="TextBox 11"/>
          <p:cNvSpPr txBox="1"/>
          <p:nvPr/>
        </p:nvSpPr>
        <p:spPr>
          <a:xfrm>
            <a:off x="5783956" y="1198477"/>
            <a:ext cx="985847" cy="230832"/>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500" b="1" i="0" u="none" strike="noStrike" kern="1200" cap="none" spc="0" normalizeH="0" baseline="0" noProof="0" dirty="0">
                <a:ln>
                  <a:noFill/>
                </a:ln>
                <a:solidFill>
                  <a:srgbClr val="D22226"/>
                </a:solidFill>
                <a:effectLst/>
                <a:uLnTx/>
                <a:uFillTx/>
                <a:cs typeface="+mn-ea"/>
                <a:sym typeface="+mn-lt"/>
              </a:rPr>
              <a:t>请输入标题</a:t>
            </a:r>
          </a:p>
        </p:txBody>
      </p:sp>
      <p:sp>
        <p:nvSpPr>
          <p:cNvPr id="35" name="矩形 34"/>
          <p:cNvSpPr/>
          <p:nvPr/>
        </p:nvSpPr>
        <p:spPr>
          <a:xfrm>
            <a:off x="1316807" y="1526694"/>
            <a:ext cx="9865096" cy="787523"/>
          </a:xfrm>
          <a:prstGeom prst="rect">
            <a:avLst/>
          </a:prstGeom>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zh-CN" altLang="en-US" sz="1600" b="0" i="0" u="none" strike="noStrike" kern="1200" cap="none" spc="120" normalizeH="0" baseline="0" noProof="0" dirty="0">
                <a:ln>
                  <a:noFill/>
                </a:ln>
                <a:solidFill>
                  <a:prstClr val="black">
                    <a:lumMod val="85000"/>
                    <a:lumOff val="15000"/>
                  </a:prstClr>
                </a:solidFill>
                <a:effectLst/>
                <a:uLnTx/>
                <a:uFillTx/>
                <a:cs typeface="+mn-ea"/>
                <a:sym typeface="+mn-lt"/>
              </a:rPr>
              <a:t>此处添加详细文本描述，建议与标题相关并符合整体语言风格，语言描述尽量简洁生动</a:t>
            </a:r>
            <a:r>
              <a:rPr kumimoji="0" lang="en-US" altLang="zh-CN" sz="1600" b="0" i="0" u="none" strike="noStrike" kern="1200" cap="none" spc="120" normalizeH="0" baseline="0" noProof="0" dirty="0">
                <a:ln>
                  <a:noFill/>
                </a:ln>
                <a:solidFill>
                  <a:prstClr val="black">
                    <a:lumMod val="85000"/>
                    <a:lumOff val="15000"/>
                  </a:prstClr>
                </a:solidFill>
                <a:effectLst/>
                <a:uLnTx/>
                <a:uFillTx/>
                <a:cs typeface="+mn-ea"/>
                <a:sym typeface="+mn-lt"/>
              </a:rPr>
              <a:t>……</a:t>
            </a:r>
            <a:r>
              <a:rPr kumimoji="0" lang="zh-CN" altLang="en-US" sz="1600" b="0" i="0" u="none" strike="noStrike" kern="1200" cap="none" spc="120" normalizeH="0" baseline="0" noProof="0" dirty="0">
                <a:ln>
                  <a:noFill/>
                </a:ln>
                <a:solidFill>
                  <a:prstClr val="black">
                    <a:lumMod val="85000"/>
                    <a:lumOff val="15000"/>
                  </a:prstClr>
                </a:solidFill>
                <a:effectLst/>
                <a:uLnTx/>
                <a:uFillTx/>
                <a:cs typeface="+mn-ea"/>
                <a:sym typeface="+mn-lt"/>
              </a:rPr>
              <a:t>此处添加详细文本描述，建议与标题相关并符合整体语言风格，语言描述尽量简洁生动</a:t>
            </a:r>
            <a:r>
              <a:rPr kumimoji="0" lang="en-US" altLang="zh-CN" sz="1600" b="0" i="0" u="none" strike="noStrike" kern="1200" cap="none" spc="120" normalizeH="0" baseline="0" noProof="0" dirty="0">
                <a:ln>
                  <a:noFill/>
                </a:ln>
                <a:solidFill>
                  <a:prstClr val="black">
                    <a:lumMod val="85000"/>
                    <a:lumOff val="15000"/>
                  </a:prstClr>
                </a:solidFill>
                <a:effectLst/>
                <a:uLnTx/>
                <a:uFillTx/>
                <a:cs typeface="+mn-ea"/>
                <a:sym typeface="+mn-lt"/>
              </a:rPr>
              <a:t>……</a:t>
            </a:r>
          </a:p>
        </p:txBody>
      </p:sp>
      <p:grpSp>
        <p:nvGrpSpPr>
          <p:cNvPr id="36" name="组合 35">
            <a:extLst>
              <a:ext uri="{FF2B5EF4-FFF2-40B4-BE49-F238E27FC236}">
                <a16:creationId xmlns="" xmlns:a16="http://schemas.microsoft.com/office/drawing/2014/main" id="{18274612-C05C-4ABF-93A9-2030F7C38018}"/>
              </a:ext>
            </a:extLst>
          </p:cNvPr>
          <p:cNvGrpSpPr/>
          <p:nvPr/>
        </p:nvGrpSpPr>
        <p:grpSpPr>
          <a:xfrm>
            <a:off x="274320" y="152400"/>
            <a:ext cx="563880" cy="635000"/>
            <a:chOff x="432" y="240"/>
            <a:chExt cx="888" cy="1000"/>
          </a:xfrm>
        </p:grpSpPr>
        <p:sp>
          <p:nvSpPr>
            <p:cNvPr id="37" name="矩形 1">
              <a:extLst>
                <a:ext uri="{FF2B5EF4-FFF2-40B4-BE49-F238E27FC236}">
                  <a16:creationId xmlns="" xmlns:a16="http://schemas.microsoft.com/office/drawing/2014/main" id="{08947320-5CD4-4DAA-BFCD-EB466B522E5D}"/>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8" name="矩形 3">
              <a:extLst>
                <a:ext uri="{FF2B5EF4-FFF2-40B4-BE49-F238E27FC236}">
                  <a16:creationId xmlns="" xmlns:a16="http://schemas.microsoft.com/office/drawing/2014/main" id="{64A97917-F215-42CE-AA67-4534C31C4175}"/>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checkerboard(across)">
                                      <p:cBhvr>
                                        <p:cTn id="10" dur="500"/>
                                        <p:tgtEl>
                                          <p:spTgt spid="35"/>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horizontal)">
                                      <p:cBhvr>
                                        <p:cTn id="14" dur="500"/>
                                        <p:tgtEl>
                                          <p:spTgt spid="13"/>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par>
                                <p:cTn id="18" presetID="3" presetClass="entr" presetSubtype="1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par>
                                <p:cTn id="21" presetID="3" presetClass="entr" presetSubtype="1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childTnLst>
                          </p:cTn>
                        </p:par>
                        <p:par>
                          <p:cTn id="24" fill="hold">
                            <p:stCondLst>
                              <p:cond delay="1000"/>
                            </p:stCondLst>
                            <p:childTnLst>
                              <p:par>
                                <p:cTn id="25" presetID="3"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3" presetClass="entr" presetSubtype="1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par>
                                <p:cTn id="40" presetID="3" presetClass="entr" presetSubtype="1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22"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2341000" cy="504190"/>
          </a:xfrm>
        </p:spPr>
        <p:txBody>
          <a:bodyPr/>
          <a:lstStyle/>
          <a:p>
            <a:r>
              <a:rPr lang="zh-CN" altLang="en-US" sz="2800" dirty="0">
                <a:latin typeface="+mn-lt"/>
                <a:ea typeface="+mn-ea"/>
                <a:cs typeface="+mn-ea"/>
                <a:sym typeface="+mn-lt"/>
              </a:rPr>
              <a:t>工作完成情况</a:t>
            </a:r>
          </a:p>
        </p:txBody>
      </p:sp>
      <p:sp>
        <p:nvSpPr>
          <p:cNvPr id="3" name="Block Arc 38"/>
          <p:cNvSpPr/>
          <p:nvPr/>
        </p:nvSpPr>
        <p:spPr>
          <a:xfrm>
            <a:off x="6866792" y="2450794"/>
            <a:ext cx="2217579" cy="2217579"/>
          </a:xfrm>
          <a:prstGeom prst="blockArc">
            <a:avLst>
              <a:gd name="adj1" fmla="val 10800000"/>
              <a:gd name="adj2" fmla="val 3"/>
              <a:gd name="adj3" fmla="val 152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7" name="Block Arc 37"/>
          <p:cNvSpPr/>
          <p:nvPr/>
        </p:nvSpPr>
        <p:spPr>
          <a:xfrm rot="10800000">
            <a:off x="4987260" y="2447912"/>
            <a:ext cx="2217579" cy="2217579"/>
          </a:xfrm>
          <a:prstGeom prst="blockArc">
            <a:avLst>
              <a:gd name="adj1" fmla="val 10800000"/>
              <a:gd name="adj2" fmla="val 3"/>
              <a:gd name="adj3" fmla="val 152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8" name="Block Arc 36"/>
          <p:cNvSpPr/>
          <p:nvPr/>
        </p:nvSpPr>
        <p:spPr>
          <a:xfrm>
            <a:off x="3109827" y="2467728"/>
            <a:ext cx="2217579" cy="2217579"/>
          </a:xfrm>
          <a:prstGeom prst="blockArc">
            <a:avLst>
              <a:gd name="adj1" fmla="val 10800000"/>
              <a:gd name="adj2" fmla="val 3"/>
              <a:gd name="adj3" fmla="val 152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10" name="Block Arc 51"/>
          <p:cNvSpPr/>
          <p:nvPr/>
        </p:nvSpPr>
        <p:spPr>
          <a:xfrm>
            <a:off x="1229242" y="2450794"/>
            <a:ext cx="2217579" cy="2217579"/>
          </a:xfrm>
          <a:prstGeom prst="blockArc">
            <a:avLst>
              <a:gd name="adj1" fmla="val 10800000"/>
              <a:gd name="adj2" fmla="val 3"/>
              <a:gd name="adj3" fmla="val 15291"/>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12" name="Block Arc 53"/>
          <p:cNvSpPr/>
          <p:nvPr/>
        </p:nvSpPr>
        <p:spPr>
          <a:xfrm>
            <a:off x="4986625" y="2450794"/>
            <a:ext cx="2217579" cy="2217579"/>
          </a:xfrm>
          <a:prstGeom prst="blockArc">
            <a:avLst>
              <a:gd name="adj1" fmla="val 10800000"/>
              <a:gd name="adj2" fmla="val 3"/>
              <a:gd name="adj3" fmla="val 15291"/>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13" name="Block Arc 55"/>
          <p:cNvSpPr/>
          <p:nvPr/>
        </p:nvSpPr>
        <p:spPr>
          <a:xfrm>
            <a:off x="8745276" y="2450794"/>
            <a:ext cx="2217579" cy="2217579"/>
          </a:xfrm>
          <a:prstGeom prst="blockArc">
            <a:avLst>
              <a:gd name="adj1" fmla="val 10800000"/>
              <a:gd name="adj2" fmla="val 3"/>
              <a:gd name="adj3" fmla="val 15291"/>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14" name="Freeform 62"/>
          <p:cNvSpPr/>
          <p:nvPr/>
        </p:nvSpPr>
        <p:spPr>
          <a:xfrm>
            <a:off x="1693679" y="29152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alpha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marL="0" marR="0" lvl="0" indent="0" algn="ctr" defTabSz="1185545" rtl="0" eaLnBrk="1" fontAlgn="base" latinLnBrk="0" hangingPunct="1">
              <a:lnSpc>
                <a:spcPct val="90000"/>
              </a:lnSpc>
              <a:spcBef>
                <a:spcPct val="0"/>
              </a:spcBef>
              <a:spcAft>
                <a:spcPct val="3500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cs typeface="+mn-ea"/>
                <a:sym typeface="+mn-lt"/>
              </a:rPr>
              <a:t>2017</a:t>
            </a:r>
            <a:endParaRPr kumimoji="0" lang="en-US" sz="2400" b="1" i="0" u="none" strike="noStrike" kern="1200" cap="none" spc="0" normalizeH="0" baseline="0" noProof="0" dirty="0">
              <a:ln>
                <a:noFill/>
              </a:ln>
              <a:solidFill>
                <a:prstClr val="white"/>
              </a:solidFill>
              <a:effectLst/>
              <a:uLnTx/>
              <a:uFillTx/>
              <a:cs typeface="+mn-ea"/>
              <a:sym typeface="+mn-lt"/>
            </a:endParaRPr>
          </a:p>
        </p:txBody>
      </p:sp>
      <p:sp>
        <p:nvSpPr>
          <p:cNvPr id="15" name="Freeform 63"/>
          <p:cNvSpPr/>
          <p:nvPr/>
        </p:nvSpPr>
        <p:spPr>
          <a:xfrm>
            <a:off x="3574264" y="29152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alpha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marL="0" marR="0" lvl="0" indent="0" algn="ctr" defTabSz="1185545" rtl="0" eaLnBrk="1" fontAlgn="base"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cs typeface="+mn-ea"/>
                <a:sym typeface="+mn-lt"/>
              </a:rPr>
              <a:t>2018</a:t>
            </a:r>
          </a:p>
        </p:txBody>
      </p:sp>
      <p:sp>
        <p:nvSpPr>
          <p:cNvPr id="17" name="Freeform 64"/>
          <p:cNvSpPr/>
          <p:nvPr/>
        </p:nvSpPr>
        <p:spPr>
          <a:xfrm>
            <a:off x="5451697" y="29152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alpha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marL="0" marR="0" lvl="0" indent="0" algn="ctr" defTabSz="1185545" rtl="0" eaLnBrk="1" fontAlgn="base"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cs typeface="+mn-ea"/>
                <a:sym typeface="+mn-lt"/>
              </a:rPr>
              <a:t>2019</a:t>
            </a:r>
          </a:p>
        </p:txBody>
      </p:sp>
      <p:sp>
        <p:nvSpPr>
          <p:cNvPr id="18" name="Freeform 65"/>
          <p:cNvSpPr/>
          <p:nvPr/>
        </p:nvSpPr>
        <p:spPr>
          <a:xfrm>
            <a:off x="7331229" y="29152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alpha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marL="0" marR="0" lvl="0" indent="0" algn="ctr" defTabSz="1185545" rtl="0" eaLnBrk="1" fontAlgn="base"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cs typeface="+mn-ea"/>
                <a:sym typeface="+mn-lt"/>
              </a:rPr>
              <a:t>2020</a:t>
            </a:r>
          </a:p>
        </p:txBody>
      </p:sp>
      <p:sp>
        <p:nvSpPr>
          <p:cNvPr id="24" name="Freeform 66"/>
          <p:cNvSpPr/>
          <p:nvPr/>
        </p:nvSpPr>
        <p:spPr>
          <a:xfrm>
            <a:off x="9209713" y="29152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alpha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marL="0" marR="0" lvl="0" indent="0" algn="ctr" defTabSz="1185545" rtl="0" eaLnBrk="1" fontAlgn="base"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cs typeface="+mn-ea"/>
                <a:sym typeface="+mn-lt"/>
              </a:rPr>
              <a:t>2021</a:t>
            </a:r>
          </a:p>
        </p:txBody>
      </p:sp>
      <p:sp>
        <p:nvSpPr>
          <p:cNvPr id="25" name="Block Arc 35"/>
          <p:cNvSpPr/>
          <p:nvPr/>
        </p:nvSpPr>
        <p:spPr>
          <a:xfrm rot="10800000">
            <a:off x="1229242" y="2447910"/>
            <a:ext cx="2217579" cy="2217579"/>
          </a:xfrm>
          <a:prstGeom prst="blockArc">
            <a:avLst>
              <a:gd name="adj1" fmla="val 10800000"/>
              <a:gd name="adj2" fmla="val 3"/>
              <a:gd name="adj3" fmla="val 152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26" name="Block Arc 52"/>
          <p:cNvSpPr/>
          <p:nvPr/>
        </p:nvSpPr>
        <p:spPr>
          <a:xfrm rot="10800000">
            <a:off x="3109827" y="2447912"/>
            <a:ext cx="2217579" cy="2217579"/>
          </a:xfrm>
          <a:prstGeom prst="blockArc">
            <a:avLst>
              <a:gd name="adj1" fmla="val 10800000"/>
              <a:gd name="adj2" fmla="val 3"/>
              <a:gd name="adj3" fmla="val 15291"/>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27" name="Block Arc 39"/>
          <p:cNvSpPr/>
          <p:nvPr/>
        </p:nvSpPr>
        <p:spPr>
          <a:xfrm rot="10800000">
            <a:off x="8745276" y="2447912"/>
            <a:ext cx="2217579" cy="2217579"/>
          </a:xfrm>
          <a:prstGeom prst="blockArc">
            <a:avLst>
              <a:gd name="adj1" fmla="val 10800000"/>
              <a:gd name="adj2" fmla="val 3"/>
              <a:gd name="adj3" fmla="val 152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28" name="Block Arc 54"/>
          <p:cNvSpPr/>
          <p:nvPr/>
        </p:nvSpPr>
        <p:spPr>
          <a:xfrm rot="10800000">
            <a:off x="6866792" y="2447912"/>
            <a:ext cx="2217579" cy="2217579"/>
          </a:xfrm>
          <a:prstGeom prst="blockArc">
            <a:avLst>
              <a:gd name="adj1" fmla="val 10800000"/>
              <a:gd name="adj2" fmla="val 3"/>
              <a:gd name="adj3" fmla="val 15291"/>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29" name="矩形 28"/>
          <p:cNvSpPr/>
          <p:nvPr/>
        </p:nvSpPr>
        <p:spPr>
          <a:xfrm>
            <a:off x="1686552" y="1370411"/>
            <a:ext cx="1313162" cy="430879"/>
          </a:xfrm>
          <a:prstGeom prst="rect">
            <a:avLst/>
          </a:prstGeom>
          <a:noFill/>
          <a:ln>
            <a:noFill/>
          </a:ln>
        </p:spPr>
        <p:txBody>
          <a:bodyPr wrap="none" lIns="91431" tIns="45716" rIns="91431" bIns="45716">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1200" cap="none" spc="0" normalizeH="0" baseline="0" noProof="0" dirty="0">
                <a:ln>
                  <a:noFill/>
                </a:ln>
                <a:solidFill>
                  <a:srgbClr val="D22226"/>
                </a:solidFill>
                <a:effectLst/>
                <a:uLnTx/>
                <a:uFillTx/>
                <a:cs typeface="+mn-ea"/>
                <a:sym typeface="+mn-lt"/>
              </a:rPr>
              <a:t>添加标题</a:t>
            </a:r>
          </a:p>
        </p:txBody>
      </p:sp>
      <p:sp>
        <p:nvSpPr>
          <p:cNvPr id="30" name="矩形 47"/>
          <p:cNvSpPr>
            <a:spLocks noChangeArrowheads="1"/>
          </p:cNvSpPr>
          <p:nvPr/>
        </p:nvSpPr>
        <p:spPr bwMode="auto">
          <a:xfrm>
            <a:off x="1361651" y="1758709"/>
            <a:ext cx="1962964" cy="56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10000"/>
              </a:lnSpc>
              <a:spcBef>
                <a:spcPct val="0"/>
              </a:spcBef>
              <a:spcAft>
                <a:spcPct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在此录入上述图表的综合描述说明。</a:t>
            </a:r>
          </a:p>
        </p:txBody>
      </p:sp>
      <p:sp>
        <p:nvSpPr>
          <p:cNvPr id="31" name="矩形 30"/>
          <p:cNvSpPr/>
          <p:nvPr/>
        </p:nvSpPr>
        <p:spPr>
          <a:xfrm>
            <a:off x="5439468" y="1370411"/>
            <a:ext cx="1313162" cy="430879"/>
          </a:xfrm>
          <a:prstGeom prst="rect">
            <a:avLst/>
          </a:prstGeom>
          <a:noFill/>
          <a:ln>
            <a:noFill/>
          </a:ln>
        </p:spPr>
        <p:txBody>
          <a:bodyPr wrap="none" lIns="91431" tIns="45716" rIns="91431" bIns="45716">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1200" cap="none" spc="0" normalizeH="0" baseline="0" noProof="0" dirty="0">
                <a:ln>
                  <a:noFill/>
                </a:ln>
                <a:solidFill>
                  <a:srgbClr val="D22226"/>
                </a:solidFill>
                <a:effectLst/>
                <a:uLnTx/>
                <a:uFillTx/>
                <a:cs typeface="+mn-ea"/>
                <a:sym typeface="+mn-lt"/>
              </a:rPr>
              <a:t>添加标题</a:t>
            </a:r>
          </a:p>
        </p:txBody>
      </p:sp>
      <p:sp>
        <p:nvSpPr>
          <p:cNvPr id="32" name="矩形 47"/>
          <p:cNvSpPr>
            <a:spLocks noChangeArrowheads="1"/>
          </p:cNvSpPr>
          <p:nvPr/>
        </p:nvSpPr>
        <p:spPr bwMode="auto">
          <a:xfrm>
            <a:off x="5114567" y="1758709"/>
            <a:ext cx="1962964" cy="56324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10000"/>
              </a:lnSpc>
              <a:spcBef>
                <a:spcPct val="20000"/>
              </a:spcBef>
              <a:spcAft>
                <a:spcPct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在此录入上述图表的综合描述说明。</a:t>
            </a:r>
          </a:p>
        </p:txBody>
      </p:sp>
      <p:sp>
        <p:nvSpPr>
          <p:cNvPr id="33" name="矩形 32"/>
          <p:cNvSpPr/>
          <p:nvPr/>
        </p:nvSpPr>
        <p:spPr>
          <a:xfrm>
            <a:off x="9192287" y="1370411"/>
            <a:ext cx="1313162" cy="430879"/>
          </a:xfrm>
          <a:prstGeom prst="rect">
            <a:avLst/>
          </a:prstGeom>
          <a:noFill/>
          <a:ln>
            <a:noFill/>
          </a:ln>
        </p:spPr>
        <p:txBody>
          <a:bodyPr wrap="none" lIns="91431" tIns="45716" rIns="91431" bIns="45716">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1200" cap="none" spc="0" normalizeH="0" baseline="0" noProof="0" dirty="0">
                <a:ln>
                  <a:noFill/>
                </a:ln>
                <a:solidFill>
                  <a:srgbClr val="D22226"/>
                </a:solidFill>
                <a:effectLst/>
                <a:uLnTx/>
                <a:uFillTx/>
                <a:cs typeface="+mn-ea"/>
                <a:sym typeface="+mn-lt"/>
              </a:rPr>
              <a:t>添加标题</a:t>
            </a:r>
          </a:p>
        </p:txBody>
      </p:sp>
      <p:sp>
        <p:nvSpPr>
          <p:cNvPr id="34" name="矩形 47"/>
          <p:cNvSpPr>
            <a:spLocks noChangeArrowheads="1"/>
          </p:cNvSpPr>
          <p:nvPr/>
        </p:nvSpPr>
        <p:spPr bwMode="auto">
          <a:xfrm>
            <a:off x="8867386" y="1758709"/>
            <a:ext cx="1962964" cy="56324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10000"/>
              </a:lnSpc>
              <a:spcBef>
                <a:spcPct val="20000"/>
              </a:spcBef>
              <a:spcAft>
                <a:spcPct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在此录入上述图表的综合描述说明。</a:t>
            </a:r>
          </a:p>
        </p:txBody>
      </p:sp>
      <p:sp>
        <p:nvSpPr>
          <p:cNvPr id="35" name="矩形 34"/>
          <p:cNvSpPr/>
          <p:nvPr/>
        </p:nvSpPr>
        <p:spPr>
          <a:xfrm>
            <a:off x="3562036" y="4886594"/>
            <a:ext cx="1313162" cy="430879"/>
          </a:xfrm>
          <a:prstGeom prst="rect">
            <a:avLst/>
          </a:prstGeom>
          <a:noFill/>
          <a:ln>
            <a:noFill/>
          </a:ln>
        </p:spPr>
        <p:txBody>
          <a:bodyPr wrap="none" lIns="91431" tIns="45716" rIns="91431" bIns="45716">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1200" cap="none" spc="0" normalizeH="0" baseline="0" noProof="0" dirty="0">
                <a:ln>
                  <a:noFill/>
                </a:ln>
                <a:solidFill>
                  <a:srgbClr val="D22226"/>
                </a:solidFill>
                <a:effectLst/>
                <a:uLnTx/>
                <a:uFillTx/>
                <a:cs typeface="+mn-ea"/>
                <a:sym typeface="+mn-lt"/>
              </a:rPr>
              <a:t>添加标题</a:t>
            </a:r>
          </a:p>
        </p:txBody>
      </p:sp>
      <p:sp>
        <p:nvSpPr>
          <p:cNvPr id="36" name="矩形 47"/>
          <p:cNvSpPr>
            <a:spLocks noChangeArrowheads="1"/>
          </p:cNvSpPr>
          <p:nvPr/>
        </p:nvSpPr>
        <p:spPr bwMode="auto">
          <a:xfrm>
            <a:off x="3237135" y="5274892"/>
            <a:ext cx="1962964" cy="56324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10000"/>
              </a:lnSpc>
              <a:spcBef>
                <a:spcPct val="20000"/>
              </a:spcBef>
              <a:spcAft>
                <a:spcPct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在此录入上述图表的综合描述说明。</a:t>
            </a:r>
          </a:p>
        </p:txBody>
      </p:sp>
      <p:sp>
        <p:nvSpPr>
          <p:cNvPr id="37" name="矩形 36"/>
          <p:cNvSpPr/>
          <p:nvPr/>
        </p:nvSpPr>
        <p:spPr>
          <a:xfrm>
            <a:off x="7314953" y="4886594"/>
            <a:ext cx="1313162" cy="430879"/>
          </a:xfrm>
          <a:prstGeom prst="rect">
            <a:avLst/>
          </a:prstGeom>
          <a:noFill/>
          <a:ln>
            <a:noFill/>
          </a:ln>
        </p:spPr>
        <p:txBody>
          <a:bodyPr wrap="none" lIns="91431" tIns="45716" rIns="91431" bIns="45716">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1200" cap="none" spc="0" normalizeH="0" baseline="0" noProof="0" dirty="0">
                <a:ln>
                  <a:noFill/>
                </a:ln>
                <a:solidFill>
                  <a:srgbClr val="D22226"/>
                </a:solidFill>
                <a:effectLst/>
                <a:uLnTx/>
                <a:uFillTx/>
                <a:cs typeface="+mn-ea"/>
                <a:sym typeface="+mn-lt"/>
              </a:rPr>
              <a:t>添加标题</a:t>
            </a:r>
          </a:p>
        </p:txBody>
      </p:sp>
      <p:sp>
        <p:nvSpPr>
          <p:cNvPr id="38" name="矩形 47"/>
          <p:cNvSpPr>
            <a:spLocks noChangeArrowheads="1"/>
          </p:cNvSpPr>
          <p:nvPr/>
        </p:nvSpPr>
        <p:spPr bwMode="auto">
          <a:xfrm>
            <a:off x="6990052" y="5274892"/>
            <a:ext cx="1962964" cy="56324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10000"/>
              </a:lnSpc>
              <a:spcBef>
                <a:spcPct val="20000"/>
              </a:spcBef>
              <a:spcAft>
                <a:spcPct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在此录入上述图表的综合描述说明。</a:t>
            </a:r>
          </a:p>
        </p:txBody>
      </p:sp>
      <p:grpSp>
        <p:nvGrpSpPr>
          <p:cNvPr id="39" name="组合 38">
            <a:extLst>
              <a:ext uri="{FF2B5EF4-FFF2-40B4-BE49-F238E27FC236}">
                <a16:creationId xmlns="" xmlns:a16="http://schemas.microsoft.com/office/drawing/2014/main" id="{A9C99D32-D07C-4CC1-AA8B-9D07BFE20AE7}"/>
              </a:ext>
            </a:extLst>
          </p:cNvPr>
          <p:cNvGrpSpPr/>
          <p:nvPr/>
        </p:nvGrpSpPr>
        <p:grpSpPr>
          <a:xfrm>
            <a:off x="274320" y="152400"/>
            <a:ext cx="563880" cy="635000"/>
            <a:chOff x="432" y="240"/>
            <a:chExt cx="888" cy="1000"/>
          </a:xfrm>
        </p:grpSpPr>
        <p:sp>
          <p:nvSpPr>
            <p:cNvPr id="40" name="矩形 1">
              <a:extLst>
                <a:ext uri="{FF2B5EF4-FFF2-40B4-BE49-F238E27FC236}">
                  <a16:creationId xmlns="" xmlns:a16="http://schemas.microsoft.com/office/drawing/2014/main" id="{DE980BE0-FDF8-43E2-92EE-C2883DE91EBD}"/>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1" name="矩形 3">
              <a:extLst>
                <a:ext uri="{FF2B5EF4-FFF2-40B4-BE49-F238E27FC236}">
                  <a16:creationId xmlns="" xmlns:a16="http://schemas.microsoft.com/office/drawing/2014/main" id="{F4E0DC87-E42F-4664-9D38-9B81C8BF32F7}"/>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4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4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4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400"/>
                                        <p:tgtEl>
                                          <p:spTgt spid="2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4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400"/>
                                        <p:tgtEl>
                                          <p:spTgt spid="2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400"/>
                                        <p:tgtEl>
                                          <p:spTgt spid="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400"/>
                                        <p:tgtEl>
                                          <p:spTgt spid="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400"/>
                                        <p:tgtEl>
                                          <p:spTgt spid="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400"/>
                                        <p:tgtEl>
                                          <p:spTgt spid="27"/>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slide(fromBottom)">
                                      <p:cBhvr>
                                        <p:cTn id="52" dur="500"/>
                                        <p:tgtEl>
                                          <p:spTgt spid="29"/>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slide(fromBottom)">
                                      <p:cBhvr>
                                        <p:cTn id="55" dur="500"/>
                                        <p:tgtEl>
                                          <p:spTgt spid="30"/>
                                        </p:tgtEl>
                                      </p:cBhvr>
                                    </p:animEffect>
                                  </p:childTnLst>
                                </p:cTn>
                              </p:par>
                            </p:childTnLst>
                          </p:cTn>
                        </p:par>
                        <p:par>
                          <p:cTn id="56" fill="hold">
                            <p:stCondLst>
                              <p:cond delay="6000"/>
                            </p:stCondLst>
                            <p:childTnLst>
                              <p:par>
                                <p:cTn id="57" presetID="23" presetClass="entr" presetSubtype="16"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12" presetClass="entr" presetSubtype="1"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p:tgtEl>
                                          <p:spTgt spid="35"/>
                                        </p:tgtEl>
                                        <p:attrNameLst>
                                          <p:attrName>ppt_y</p:attrName>
                                        </p:attrNameLst>
                                      </p:cBhvr>
                                      <p:tavLst>
                                        <p:tav tm="0">
                                          <p:val>
                                            <p:strVal val="#ppt_y-#ppt_h*1.125000"/>
                                          </p:val>
                                        </p:tav>
                                        <p:tav tm="100000">
                                          <p:val>
                                            <p:strVal val="#ppt_y"/>
                                          </p:val>
                                        </p:tav>
                                      </p:tavLst>
                                    </p:anim>
                                    <p:animEffect transition="in" filter="wipe(down)">
                                      <p:cBhvr>
                                        <p:cTn id="65" dur="500"/>
                                        <p:tgtEl>
                                          <p:spTgt spid="35"/>
                                        </p:tgtEl>
                                      </p:cBhvr>
                                    </p:animEffect>
                                  </p:childTnLst>
                                </p:cTn>
                              </p:par>
                              <p:par>
                                <p:cTn id="66" presetID="12" presetClass="entr" presetSubtype="1"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p:tgtEl>
                                          <p:spTgt spid="36"/>
                                        </p:tgtEl>
                                        <p:attrNameLst>
                                          <p:attrName>ppt_y</p:attrName>
                                        </p:attrNameLst>
                                      </p:cBhvr>
                                      <p:tavLst>
                                        <p:tav tm="0">
                                          <p:val>
                                            <p:strVal val="#ppt_y-#ppt_h*1.125000"/>
                                          </p:val>
                                        </p:tav>
                                        <p:tav tm="100000">
                                          <p:val>
                                            <p:strVal val="#ppt_y"/>
                                          </p:val>
                                        </p:tav>
                                      </p:tavLst>
                                    </p:anim>
                                    <p:animEffect transition="in" filter="wipe(down)">
                                      <p:cBhvr>
                                        <p:cTn id="69" dur="500"/>
                                        <p:tgtEl>
                                          <p:spTgt spid="36"/>
                                        </p:tgtEl>
                                      </p:cBhvr>
                                    </p:animEffect>
                                  </p:childTnLst>
                                </p:cTn>
                              </p:par>
                            </p:childTnLst>
                          </p:cTn>
                        </p:par>
                        <p:par>
                          <p:cTn id="70" fill="hold">
                            <p:stCondLst>
                              <p:cond delay="7000"/>
                            </p:stCondLst>
                            <p:childTnLst>
                              <p:par>
                                <p:cTn id="71" presetID="23" presetClass="entr" presetSubtype="16"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childTnLst>
                                </p:cTn>
                              </p:par>
                            </p:childTnLst>
                          </p:cTn>
                        </p:par>
                        <p:par>
                          <p:cTn id="75" fill="hold">
                            <p:stCondLst>
                              <p:cond delay="7500"/>
                            </p:stCondLst>
                            <p:childTnLst>
                              <p:par>
                                <p:cTn id="76" presetID="12" presetClass="entr" presetSubtype="4"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slide(fromBottom)">
                                      <p:cBhvr>
                                        <p:cTn id="78" dur="500"/>
                                        <p:tgtEl>
                                          <p:spTgt spid="31"/>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slide(fromBottom)">
                                      <p:cBhvr>
                                        <p:cTn id="81" dur="500"/>
                                        <p:tgtEl>
                                          <p:spTgt spid="32"/>
                                        </p:tgtEl>
                                      </p:cBhvr>
                                    </p:animEffect>
                                  </p:childTnLst>
                                </p:cTn>
                              </p:par>
                            </p:childTnLst>
                          </p:cTn>
                        </p:par>
                        <p:par>
                          <p:cTn id="82" fill="hold">
                            <p:stCondLst>
                              <p:cond delay="8000"/>
                            </p:stCondLst>
                            <p:childTnLst>
                              <p:par>
                                <p:cTn id="83" presetID="23" presetClass="entr" presetSubtype="16"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childTnLst>
                                </p:cTn>
                              </p:par>
                            </p:childTnLst>
                          </p:cTn>
                        </p:par>
                        <p:par>
                          <p:cTn id="87" fill="hold">
                            <p:stCondLst>
                              <p:cond delay="8500"/>
                            </p:stCondLst>
                            <p:childTnLst>
                              <p:par>
                                <p:cTn id="88" presetID="12" presetClass="entr" presetSubtype="1"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additive="base">
                                        <p:cTn id="90" dur="500"/>
                                        <p:tgtEl>
                                          <p:spTgt spid="37"/>
                                        </p:tgtEl>
                                        <p:attrNameLst>
                                          <p:attrName>ppt_y</p:attrName>
                                        </p:attrNameLst>
                                      </p:cBhvr>
                                      <p:tavLst>
                                        <p:tav tm="0">
                                          <p:val>
                                            <p:strVal val="#ppt_y-#ppt_h*1.125000"/>
                                          </p:val>
                                        </p:tav>
                                        <p:tav tm="100000">
                                          <p:val>
                                            <p:strVal val="#ppt_y"/>
                                          </p:val>
                                        </p:tav>
                                      </p:tavLst>
                                    </p:anim>
                                    <p:animEffect transition="in" filter="wipe(down)">
                                      <p:cBhvr>
                                        <p:cTn id="91" dur="500"/>
                                        <p:tgtEl>
                                          <p:spTgt spid="37"/>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additive="base">
                                        <p:cTn id="94" dur="500"/>
                                        <p:tgtEl>
                                          <p:spTgt spid="38"/>
                                        </p:tgtEl>
                                        <p:attrNameLst>
                                          <p:attrName>ppt_y</p:attrName>
                                        </p:attrNameLst>
                                      </p:cBhvr>
                                      <p:tavLst>
                                        <p:tav tm="0">
                                          <p:val>
                                            <p:strVal val="#ppt_y-#ppt_h*1.125000"/>
                                          </p:val>
                                        </p:tav>
                                        <p:tav tm="100000">
                                          <p:val>
                                            <p:strVal val="#ppt_y"/>
                                          </p:val>
                                        </p:tav>
                                      </p:tavLst>
                                    </p:anim>
                                    <p:animEffect transition="in" filter="wipe(down)">
                                      <p:cBhvr>
                                        <p:cTn id="95" dur="500"/>
                                        <p:tgtEl>
                                          <p:spTgt spid="38"/>
                                        </p:tgtEl>
                                      </p:cBhvr>
                                    </p:animEffect>
                                  </p:childTnLst>
                                </p:cTn>
                              </p:par>
                            </p:childTnLst>
                          </p:cTn>
                        </p:par>
                        <p:par>
                          <p:cTn id="96" fill="hold">
                            <p:stCondLst>
                              <p:cond delay="9000"/>
                            </p:stCondLst>
                            <p:childTnLst>
                              <p:par>
                                <p:cTn id="97" presetID="2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500" fill="hold"/>
                                        <p:tgtEl>
                                          <p:spTgt spid="24"/>
                                        </p:tgtEl>
                                        <p:attrNameLst>
                                          <p:attrName>ppt_w</p:attrName>
                                        </p:attrNameLst>
                                      </p:cBhvr>
                                      <p:tavLst>
                                        <p:tav tm="0">
                                          <p:val>
                                            <p:fltVal val="0"/>
                                          </p:val>
                                        </p:tav>
                                        <p:tav tm="100000">
                                          <p:val>
                                            <p:strVal val="#ppt_w"/>
                                          </p:val>
                                        </p:tav>
                                      </p:tavLst>
                                    </p:anim>
                                    <p:anim calcmode="lin" valueType="num">
                                      <p:cBhvr>
                                        <p:cTn id="100" dur="500" fill="hold"/>
                                        <p:tgtEl>
                                          <p:spTgt spid="24"/>
                                        </p:tgtEl>
                                        <p:attrNameLst>
                                          <p:attrName>ppt_h</p:attrName>
                                        </p:attrNameLst>
                                      </p:cBhvr>
                                      <p:tavLst>
                                        <p:tav tm="0">
                                          <p:val>
                                            <p:fltVal val="0"/>
                                          </p:val>
                                        </p:tav>
                                        <p:tav tm="100000">
                                          <p:val>
                                            <p:strVal val="#ppt_h"/>
                                          </p:val>
                                        </p:tav>
                                      </p:tavLst>
                                    </p:anim>
                                  </p:childTnLst>
                                </p:cTn>
                              </p:par>
                            </p:childTnLst>
                          </p:cTn>
                        </p:par>
                        <p:par>
                          <p:cTn id="101" fill="hold">
                            <p:stCondLst>
                              <p:cond delay="9500"/>
                            </p:stCondLst>
                            <p:childTnLst>
                              <p:par>
                                <p:cTn id="102" presetID="12" presetClass="entr" presetSubtype="4" fill="hold" grpId="0" nodeType="after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slide(fromBottom)">
                                      <p:cBhvr>
                                        <p:cTn id="104" dur="500"/>
                                        <p:tgtEl>
                                          <p:spTgt spid="33"/>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slide(fromBottom)">
                                      <p:cBhvr>
                                        <p:cTn id="10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8" grpId="0" bldLvl="0" animBg="1"/>
      <p:bldP spid="10" grpId="0" bldLvl="0" animBg="1"/>
      <p:bldP spid="12" grpId="0" bldLvl="0" animBg="1"/>
      <p:bldP spid="13" grpId="0" bldLvl="0" animBg="1"/>
      <p:bldP spid="14" grpId="0" bldLvl="0" animBg="1"/>
      <p:bldP spid="15" grpId="0" bldLvl="0" animBg="1"/>
      <p:bldP spid="17" grpId="0" bldLvl="0" animBg="1"/>
      <p:bldP spid="18" grpId="0" bldLvl="0" animBg="1"/>
      <p:bldP spid="24" grpId="0" bldLvl="0" animBg="1"/>
      <p:bldP spid="25" grpId="0" bldLvl="0" animBg="1"/>
      <p:bldP spid="26" grpId="0" bldLvl="0" animBg="1"/>
      <p:bldP spid="27" grpId="0" bldLvl="0" animBg="1"/>
      <p:bldP spid="28" grpId="0" bldLvl="0" animBg="1"/>
      <p:bldP spid="29" grpId="0"/>
      <p:bldP spid="30" grpId="0"/>
      <p:bldP spid="31" grpId="0"/>
      <p:bldP spid="32" grpId="0"/>
      <p:bldP spid="33"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2880137" cy="504190"/>
          </a:xfrm>
        </p:spPr>
        <p:txBody>
          <a:bodyPr/>
          <a:lstStyle/>
          <a:p>
            <a:r>
              <a:rPr lang="zh-CN" altLang="en-US" sz="2800" dirty="0">
                <a:latin typeface="+mn-lt"/>
                <a:ea typeface="+mn-ea"/>
                <a:cs typeface="+mn-ea"/>
                <a:sym typeface="+mn-lt"/>
              </a:rPr>
              <a:t>遇到问题与对策</a:t>
            </a: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80226" y="1691766"/>
            <a:ext cx="2220223" cy="2188806"/>
          </a:xfrm>
          <a:prstGeom prst="rect">
            <a:avLst/>
          </a:prstGeom>
          <a:noFill/>
          <a:ln w="9525">
            <a:noFill/>
            <a:miter lim="800000"/>
            <a:headEnd/>
            <a:tailEnd/>
          </a:ln>
        </p:spPr>
      </p:pic>
      <p:pic>
        <p:nvPicPr>
          <p:cNvPr id="39"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208747" y="1714753"/>
            <a:ext cx="2169340" cy="2188805"/>
          </a:xfrm>
          <a:prstGeom prst="rect">
            <a:avLst/>
          </a:prstGeom>
          <a:noFill/>
          <a:ln w="9525">
            <a:noFill/>
            <a:miter lim="800000"/>
            <a:headEnd/>
            <a:tailEnd/>
          </a:ln>
        </p:spPr>
      </p:pic>
      <p:sp>
        <p:nvSpPr>
          <p:cNvPr id="40" name="TextBox 7"/>
          <p:cNvSpPr txBox="1"/>
          <p:nvPr/>
        </p:nvSpPr>
        <p:spPr>
          <a:xfrm>
            <a:off x="1380227" y="4048844"/>
            <a:ext cx="2320506" cy="2030095"/>
          </a:xfrm>
          <a:prstGeom prst="rect">
            <a:avLst/>
          </a:prstGeom>
          <a:noFill/>
        </p:spPr>
        <p:txBody>
          <a:bodyPr wrap="square" rtlCol="0">
            <a:sp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替换文字内容，添加相关标题，修改文字内容，也可以直接复制你的内容到此替换文字内容，添加相关标题，修改文字内容，也可以直接复制你的内容到此</a:t>
            </a:r>
          </a:p>
        </p:txBody>
      </p:sp>
      <p:sp>
        <p:nvSpPr>
          <p:cNvPr id="41" name="TextBox 9"/>
          <p:cNvSpPr txBox="1"/>
          <p:nvPr/>
        </p:nvSpPr>
        <p:spPr>
          <a:xfrm>
            <a:off x="4157864" y="4048844"/>
            <a:ext cx="2320506" cy="2030095"/>
          </a:xfrm>
          <a:prstGeom prst="rect">
            <a:avLst/>
          </a:prstGeom>
          <a:noFill/>
        </p:spPr>
        <p:txBody>
          <a:bodyPr wrap="square" rtlCol="0">
            <a:sp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替换文字内容，添加相关标题，修改文字内容，也可以直接复制你的内容到此替换文字内容，添加相关标题，修改文字内容，也可以直接复制你的内容到此</a:t>
            </a:r>
          </a:p>
        </p:txBody>
      </p:sp>
      <p:sp>
        <p:nvSpPr>
          <p:cNvPr id="42" name="矩形 41"/>
          <p:cNvSpPr/>
          <p:nvPr/>
        </p:nvSpPr>
        <p:spPr>
          <a:xfrm>
            <a:off x="6987384" y="1664900"/>
            <a:ext cx="4347713" cy="4468483"/>
          </a:xfrm>
          <a:prstGeom prst="rect">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3" name="TextBox 11"/>
          <p:cNvSpPr txBox="1"/>
          <p:nvPr/>
        </p:nvSpPr>
        <p:spPr>
          <a:xfrm>
            <a:off x="7228868" y="1772816"/>
            <a:ext cx="3916460" cy="4246245"/>
          </a:xfrm>
          <a:prstGeom prst="rect">
            <a:avLst/>
          </a:prstGeom>
          <a:noFill/>
        </p:spPr>
        <p:txBody>
          <a:bodyPr wrap="square" rtlCol="0">
            <a:spAutoFit/>
          </a:bodyPr>
          <a:lstStyle/>
          <a:p>
            <a:pPr marL="0" marR="0" lvl="0" indent="0" algn="l" defTabSz="6858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kumimoji="0" lang="zh-CN" altLang="en-US" sz="1800" b="0" i="0" u="none" strike="noStrike" kern="1200" cap="none" spc="0" normalizeH="0" baseline="0" noProof="0" dirty="0">
                <a:ln>
                  <a:noFill/>
                </a:ln>
                <a:solidFill>
                  <a:prstClr val="white"/>
                </a:solidFill>
                <a:effectLst/>
                <a:uLnTx/>
                <a:uFillTx/>
                <a:cs typeface="+mn-ea"/>
                <a:sym typeface="+mn-lt"/>
              </a:rPr>
              <a:t>  替换文字内容，添加相关标题，修改文字内容，也可以直接复制你的内容到此替换文字内容，添加相关标题，修改文字内容，也可以直接复制你的内容到此</a:t>
            </a:r>
            <a:endParaRPr kumimoji="0" lang="en-US" altLang="zh-CN" sz="1800" b="0" i="0" u="none" strike="noStrike" kern="1200" cap="none" spc="0" normalizeH="0" baseline="0" noProof="0" dirty="0">
              <a:ln>
                <a:noFill/>
              </a:ln>
              <a:solidFill>
                <a:prstClr val="white"/>
              </a:solidFill>
              <a:effectLst/>
              <a:uLnTx/>
              <a:uFillTx/>
              <a:cs typeface="+mn-ea"/>
              <a:sym typeface="+mn-lt"/>
            </a:endParaRPr>
          </a:p>
          <a:p>
            <a:pPr marL="0" marR="0" lvl="0" indent="0" algn="l" defTabSz="6858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kumimoji="0" lang="zh-CN" altLang="en-US" sz="1800" b="0" i="0" u="none" strike="noStrike" kern="1200" cap="none" spc="0" normalizeH="0" baseline="0" noProof="0" dirty="0">
                <a:ln>
                  <a:noFill/>
                </a:ln>
                <a:solidFill>
                  <a:prstClr val="white"/>
                </a:solidFill>
                <a:effectLst/>
                <a:uLnTx/>
                <a:uFillTx/>
                <a:cs typeface="+mn-ea"/>
                <a:sym typeface="+mn-lt"/>
              </a:rPr>
              <a:t>  替换文字内容，添加相关标题，修改文字内容，也可以直接复制你的内容到此替换文字内容，添加相关标题，修改文字内容，也可以直接复制你的内容到此</a:t>
            </a:r>
          </a:p>
        </p:txBody>
      </p:sp>
      <p:grpSp>
        <p:nvGrpSpPr>
          <p:cNvPr id="12" name="组合 11">
            <a:extLst>
              <a:ext uri="{FF2B5EF4-FFF2-40B4-BE49-F238E27FC236}">
                <a16:creationId xmlns="" xmlns:a16="http://schemas.microsoft.com/office/drawing/2014/main" id="{9C0F87AC-BD34-4E27-8D43-EBA907B1BF42}"/>
              </a:ext>
            </a:extLst>
          </p:cNvPr>
          <p:cNvGrpSpPr/>
          <p:nvPr/>
        </p:nvGrpSpPr>
        <p:grpSpPr>
          <a:xfrm>
            <a:off x="274320" y="152400"/>
            <a:ext cx="563880" cy="635000"/>
            <a:chOff x="432" y="240"/>
            <a:chExt cx="888" cy="1000"/>
          </a:xfrm>
        </p:grpSpPr>
        <p:sp>
          <p:nvSpPr>
            <p:cNvPr id="13" name="矩形 1">
              <a:extLst>
                <a:ext uri="{FF2B5EF4-FFF2-40B4-BE49-F238E27FC236}">
                  <a16:creationId xmlns="" xmlns:a16="http://schemas.microsoft.com/office/drawing/2014/main" id="{3A3EF1D3-BC2E-4D0F-BDAB-04FF7A3FA638}"/>
                </a:ext>
              </a:extLst>
            </p:cNvPr>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4" name="矩形 3">
              <a:extLst>
                <a:ext uri="{FF2B5EF4-FFF2-40B4-BE49-F238E27FC236}">
                  <a16:creationId xmlns="" xmlns:a16="http://schemas.microsoft.com/office/drawing/2014/main" id="{6CC0BDA9-3855-474E-A4C4-F1DB95D787C8}"/>
                </a:ext>
              </a:extLst>
            </p:cNvPr>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10" y="2239010"/>
            <a:ext cx="12231370" cy="2379980"/>
          </a:xfrm>
          <a:prstGeom prst="rect">
            <a:avLst/>
          </a:prstGeom>
          <a:solidFill>
            <a:srgbClr val="3131DB"/>
          </a:solidFill>
          <a:ln w="9525">
            <a:noFill/>
            <a:miter lim="800000"/>
            <a:headEnd/>
            <a:tailEnd/>
          </a:ln>
          <a:effectLst/>
        </p:spPr>
      </p:pic>
      <p:sp>
        <p:nvSpPr>
          <p:cNvPr id="6" name="流程图: 接点 5"/>
          <p:cNvSpPr/>
          <p:nvPr/>
        </p:nvSpPr>
        <p:spPr>
          <a:xfrm>
            <a:off x="1047497" y="1628999"/>
            <a:ext cx="3600000" cy="360000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p:cNvSpPr txBox="1"/>
          <p:nvPr/>
        </p:nvSpPr>
        <p:spPr>
          <a:xfrm>
            <a:off x="2018745" y="2544142"/>
            <a:ext cx="1875513" cy="1769715"/>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500" b="1" i="0" u="none" strike="noStrike" kern="1200" cap="none" spc="0" normalizeH="0" baseline="0" noProof="0" dirty="0">
                <a:ln>
                  <a:noFill/>
                </a:ln>
                <a:solidFill>
                  <a:prstClr val="white"/>
                </a:solidFill>
                <a:effectLst/>
                <a:uLnTx/>
                <a:uFillTx/>
                <a:cs typeface="+mn-ea"/>
                <a:sym typeface="+mn-lt"/>
              </a:rPr>
              <a:t>02</a:t>
            </a:r>
            <a:endParaRPr kumimoji="0" lang="zh-CN" altLang="en-US" sz="11500" b="1" i="0" u="none" strike="noStrike" kern="1200" cap="none" spc="0" normalizeH="0" baseline="0" noProof="0" dirty="0">
              <a:ln>
                <a:noFill/>
              </a:ln>
              <a:solidFill>
                <a:prstClr val="white"/>
              </a:solidFill>
              <a:effectLst/>
              <a:uLnTx/>
              <a:uFillTx/>
              <a:cs typeface="+mn-ea"/>
              <a:sym typeface="+mn-lt"/>
            </a:endParaRPr>
          </a:p>
        </p:txBody>
      </p:sp>
      <p:sp>
        <p:nvSpPr>
          <p:cNvPr id="10" name="文本框 25"/>
          <p:cNvSpPr txBox="1"/>
          <p:nvPr/>
        </p:nvSpPr>
        <p:spPr>
          <a:xfrm>
            <a:off x="4655840" y="2708920"/>
            <a:ext cx="381642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800" b="0" i="0" u="none" strike="noStrike" kern="1200" cap="none" spc="0" normalizeH="0" baseline="0" noProof="0" dirty="0">
                <a:ln>
                  <a:noFill/>
                </a:ln>
                <a:solidFill>
                  <a:prstClr val="white"/>
                </a:solidFill>
                <a:effectLst/>
                <a:uLnTx/>
                <a:uFillTx/>
                <a:cs typeface="+mn-ea"/>
                <a:sym typeface="+mn-lt"/>
              </a:rPr>
              <a:t>自我评价</a:t>
            </a:r>
          </a:p>
        </p:txBody>
      </p:sp>
      <p:sp>
        <p:nvSpPr>
          <p:cNvPr id="13" name="文本框 12"/>
          <p:cNvSpPr txBox="1"/>
          <p:nvPr/>
        </p:nvSpPr>
        <p:spPr>
          <a:xfrm>
            <a:off x="5370403" y="3631482"/>
            <a:ext cx="2721899" cy="276999"/>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cs typeface="+mn-ea"/>
                <a:sym typeface="+mn-lt"/>
              </a:rPr>
              <a:t>自身优点   自身缺点   信条</a:t>
            </a:r>
          </a:p>
        </p:txBody>
      </p:sp>
    </p:spTree>
    <p:extLst>
      <p:ext uri="{BB962C8B-B14F-4D97-AF65-F5344CB8AC3E}">
        <p14:creationId xmlns:p14="http://schemas.microsoft.com/office/powerpoint/2010/main" val="2640233761"/>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p:tgtEl>
                                          <p:spTgt spid="13"/>
                                        </p:tgtEl>
                                        <p:attrNameLst>
                                          <p:attrName>ppt_y</p:attrName>
                                        </p:attrNameLst>
                                      </p:cBhvr>
                                      <p:tavLst>
                                        <p:tav tm="0">
                                          <p:val>
                                            <p:strVal val="#ppt_y+#ppt_h*1.125000"/>
                                          </p:val>
                                        </p:tav>
                                        <p:tav tm="100000">
                                          <p:val>
                                            <p:strVal val="#ppt_y"/>
                                          </p:val>
                                        </p:tav>
                                      </p:tavLst>
                                    </p:anim>
                                    <p:animEffect transition="in" filter="wipe(up)">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3" grpId="0"/>
    </p:bldLst>
  </p:timing>
</p:sld>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FFFFFF"/>
      </a:dk2>
      <a:lt2>
        <a:srgbClr val="18B4C3"/>
      </a:lt2>
      <a:accent1>
        <a:srgbClr val="BD0000"/>
      </a:accent1>
      <a:accent2>
        <a:srgbClr val="FFC000"/>
      </a:accent2>
      <a:accent3>
        <a:srgbClr val="40464A"/>
      </a:accent3>
      <a:accent4>
        <a:srgbClr val="9CC35D"/>
      </a:accent4>
      <a:accent5>
        <a:srgbClr val="FFFFFF"/>
      </a:accent5>
      <a:accent6>
        <a:srgbClr val="FF6600"/>
      </a:accent6>
      <a:hlink>
        <a:srgbClr val="FFFFFF"/>
      </a:hlink>
      <a:folHlink>
        <a:srgbClr val="FFFFFF"/>
      </a:folHlink>
    </a:clrScheme>
    <a:fontScheme name="24pcdika">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1814</Words>
  <Application>Microsoft Office PowerPoint</Application>
  <PresentationFormat>宽屏</PresentationFormat>
  <Paragraphs>224</Paragraphs>
  <Slides>24</Slides>
  <Notes>22</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24</vt:i4>
      </vt:variant>
    </vt:vector>
  </HeadingPairs>
  <TitlesOfParts>
    <vt:vector size="36" baseType="lpstr">
      <vt:lpstr>Gill Sans</vt:lpstr>
      <vt:lpstr>Meiryo</vt:lpstr>
      <vt:lpstr>等线</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工作岗位</vt:lpstr>
      <vt:lpstr>PowerPoint 演示文稿</vt:lpstr>
      <vt:lpstr>工作完成情况</vt:lpstr>
      <vt:lpstr>遇到问题与对策</vt:lpstr>
      <vt:lpstr>PowerPoint 演示文稿</vt:lpstr>
      <vt:lpstr>自身优点</vt:lpstr>
      <vt:lpstr>自身缺点</vt:lpstr>
      <vt:lpstr>信条</vt:lpstr>
      <vt:lpstr>PowerPoint 演示文稿</vt:lpstr>
      <vt:lpstr>工作心得</vt:lpstr>
      <vt:lpstr>对企业文化的理解</vt:lpstr>
      <vt:lpstr>对部门的建议与意见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8</cp:revision>
  <dcterms:created xsi:type="dcterms:W3CDTF">2021-06-27T17:03:46Z</dcterms:created>
  <dcterms:modified xsi:type="dcterms:W3CDTF">2023-02-02T10:14:48Z</dcterms:modified>
</cp:coreProperties>
</file>