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62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90" r:id="rId27"/>
    <p:sldId id="29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EB"/>
    <a:srgbClr val="FFECC6"/>
    <a:srgbClr val="D52C23"/>
    <a:srgbClr val="FF5E61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2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8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8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4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9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8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0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32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5313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9912AA3-8130-4A29-A60A-93D1DBEB39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8CD7F63-8559-4926-8143-D89AD68AA0DB}"/>
              </a:ext>
            </a:extLst>
          </p:cNvPr>
          <p:cNvSpPr/>
          <p:nvPr userDrawn="1"/>
        </p:nvSpPr>
        <p:spPr>
          <a:xfrm>
            <a:off x="261257" y="217715"/>
            <a:ext cx="11669485" cy="6422570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19C8886-24B3-4966-8FD6-8BF7223B1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9006" y="4702628"/>
            <a:ext cx="2462994" cy="21553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28E794-2B3F-47D4-B441-CC0FAB87D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218"/>
            <a:ext cx="2786743" cy="17727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21A757-4FF0-4F46-93C5-7F804A6F7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885900" y="-1"/>
            <a:ext cx="2306099" cy="14670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5B45020-8B7F-4EC5-B942-1FB893FB7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2" y="-1"/>
            <a:ext cx="1676401" cy="1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95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7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8.png"/><Relationship Id="rId3" Type="http://schemas.openxmlformats.org/officeDocument/2006/relationships/tags" Target="../tags/tag39.xml"/><Relationship Id="rId21" Type="http://schemas.openxmlformats.org/officeDocument/2006/relationships/image" Target="../media/image11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7.png"/><Relationship Id="rId2" Type="http://schemas.openxmlformats.org/officeDocument/2006/relationships/tags" Target="../tags/tag38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microsoft.com/office/2007/relationships/hdphoto" Target="../media/hdphoto1.wdp"/><Relationship Id="rId10" Type="http://schemas.openxmlformats.org/officeDocument/2006/relationships/tags" Target="../tags/tag46.xml"/><Relationship Id="rId19" Type="http://schemas.openxmlformats.org/officeDocument/2006/relationships/image" Target="../media/image9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8.png"/><Relationship Id="rId3" Type="http://schemas.openxmlformats.org/officeDocument/2006/relationships/tags" Target="../tags/tag51.xml"/><Relationship Id="rId21" Type="http://schemas.openxmlformats.org/officeDocument/2006/relationships/image" Target="../media/image11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7.png"/><Relationship Id="rId2" Type="http://schemas.openxmlformats.org/officeDocument/2006/relationships/tags" Target="../tags/tag50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microsoft.com/office/2007/relationships/hdphoto" Target="../media/hdphoto1.wdp"/><Relationship Id="rId10" Type="http://schemas.openxmlformats.org/officeDocument/2006/relationships/tags" Target="../tags/tag58.xml"/><Relationship Id="rId19" Type="http://schemas.openxmlformats.org/officeDocument/2006/relationships/image" Target="../media/image9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8.png"/><Relationship Id="rId3" Type="http://schemas.openxmlformats.org/officeDocument/2006/relationships/tags" Target="../tags/tag63.xml"/><Relationship Id="rId21" Type="http://schemas.openxmlformats.org/officeDocument/2006/relationships/image" Target="../media/image11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7.png"/><Relationship Id="rId2" Type="http://schemas.openxmlformats.org/officeDocument/2006/relationships/tags" Target="../tags/tag6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microsoft.com/office/2007/relationships/hdphoto" Target="../media/hdphoto1.wdp"/><Relationship Id="rId10" Type="http://schemas.openxmlformats.org/officeDocument/2006/relationships/tags" Target="../tags/tag70.xml"/><Relationship Id="rId19" Type="http://schemas.openxmlformats.org/officeDocument/2006/relationships/image" Target="../media/image9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microsoft.com/office/2007/relationships/hdphoto" Target="../media/hdphoto1.wdp"/><Relationship Id="rId30" Type="http://schemas.openxmlformats.org/officeDocument/2006/relationships/image" Target="../media/image7.png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8.png"/><Relationship Id="rId3" Type="http://schemas.openxmlformats.org/officeDocument/2006/relationships/tags" Target="../tags/tag27.xml"/><Relationship Id="rId21" Type="http://schemas.openxmlformats.org/officeDocument/2006/relationships/image" Target="../media/image11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7.png"/><Relationship Id="rId2" Type="http://schemas.openxmlformats.org/officeDocument/2006/relationships/tags" Target="../tags/tag2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microsoft.com/office/2007/relationships/hdphoto" Target="../media/hdphoto1.wdp"/><Relationship Id="rId10" Type="http://schemas.openxmlformats.org/officeDocument/2006/relationships/tags" Target="../tags/tag34.xml"/><Relationship Id="rId19" Type="http://schemas.openxmlformats.org/officeDocument/2006/relationships/image" Target="../media/image9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/>
        </p:nvSpPr>
        <p:spPr>
          <a:xfrm>
            <a:off x="1804571" y="859005"/>
            <a:ext cx="8558629" cy="3212582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558221" y="562385"/>
            <a:ext cx="2347913" cy="14586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/>
        </p:nvSpPr>
        <p:spPr>
          <a:xfrm>
            <a:off x="2737231" y="2569344"/>
            <a:ext cx="671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一种生活习惯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BAA695-6523-4C28-B5F1-110115C6297B}"/>
              </a:ext>
            </a:extLst>
          </p:cNvPr>
          <p:cNvSpPr txBox="1"/>
          <p:nvPr/>
        </p:nvSpPr>
        <p:spPr>
          <a:xfrm>
            <a:off x="3798061" y="1291729"/>
            <a:ext cx="459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节约粮食</a:t>
            </a:r>
          </a:p>
        </p:txBody>
      </p:sp>
    </p:spTree>
    <p:extLst>
      <p:ext uri="{BB962C8B-B14F-4D97-AF65-F5344CB8AC3E}">
        <p14:creationId xmlns:p14="http://schemas.microsoft.com/office/powerpoint/2010/main" val="2721186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-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A-任意多边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30804" y="1782467"/>
            <a:ext cx="8656907" cy="1859892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PA-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666514" y="454288"/>
            <a:ext cx="2347913" cy="1458687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PA-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PA-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037533" y="2017345"/>
            <a:ext cx="6725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FF0000"/>
                </a:solidFill>
                <a:cs typeface="+mn-ea"/>
                <a:sym typeface="+mn-lt"/>
              </a:rPr>
              <a:t>饥饿无处不在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grpSp>
        <p:nvGrpSpPr>
          <p:cNvPr id="2" name="PA-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7CC5D-775D-4DBC-AE50-4065859A35C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78831" y="1869382"/>
            <a:ext cx="1699122" cy="1574973"/>
            <a:chOff x="5613849" y="742599"/>
            <a:chExt cx="1699122" cy="1574973"/>
          </a:xfrm>
        </p:grpSpPr>
        <p:sp>
          <p:nvSpPr>
            <p:cNvPr id="12" name="PA-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E6F8D7-E636-4E77-99F5-23BDBF08FC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3849" y="742599"/>
              <a:ext cx="1574973" cy="1574973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PA-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B5A28F-74F5-4619-AE84-1C1712B67EB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737999" y="890562"/>
              <a:ext cx="1574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29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226115" y="747443"/>
            <a:ext cx="3739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饥饿无处不在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6BEF5F1-6A47-43AD-9457-54D45212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41" y="1952899"/>
            <a:ext cx="5244672" cy="2671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9BCE63-71CB-4A5D-9332-704111BC3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13" y="1858060"/>
            <a:ext cx="5244672" cy="37604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34018-30C8-4B80-A50A-2C931E136E53}"/>
              </a:ext>
            </a:extLst>
          </p:cNvPr>
          <p:cNvSpPr/>
          <p:nvPr/>
        </p:nvSpPr>
        <p:spPr>
          <a:xfrm>
            <a:off x="6871509" y="2479506"/>
            <a:ext cx="37666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日晚，黎巴嫩首都贝鲁特港口区爆炸，贝鲁特市长表示，爆炸造成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万人无家可归，损失高达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亿美元。导致该国仅剩不足一个月的粮食储备。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9B1BFBB-5CC7-404D-A5CF-EDB33442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3315">
            <a:off x="1909270" y="3641119"/>
            <a:ext cx="4633689" cy="233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683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226115" y="747443"/>
            <a:ext cx="3739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饥饿无处不在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9BCE63-71CB-4A5D-9332-704111BC3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29" y="1858059"/>
            <a:ext cx="5607756" cy="40207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34018-30C8-4B80-A50A-2C931E136E53}"/>
              </a:ext>
            </a:extLst>
          </p:cNvPr>
          <p:cNvSpPr/>
          <p:nvPr/>
        </p:nvSpPr>
        <p:spPr>
          <a:xfrm>
            <a:off x="6320469" y="2311875"/>
            <a:ext cx="4505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52C23"/>
                </a:solidFill>
                <a:cs typeface="+mn-ea"/>
                <a:sym typeface="+mn-lt"/>
              </a:rPr>
              <a:t>新冠病毒爆发后，世界面临粮食危机，各国纷纷宣布禁止粮食出口。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像在非洲，很多家庭买不起粮食，父母只能煮石头，让孩子们误以为还有饭，可以安心入睡。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人们将采出来的矿石磨成粉，混水过滤。过滤后的泥浆晒干后，做成的“泥饼”用来果腹。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3D3AD28-ACE0-40B4-8889-14F313B9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15" y="2396909"/>
            <a:ext cx="4591314" cy="3070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355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4E4C031-53AD-4D16-9E22-EB0DCD4A8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782" y="1192696"/>
            <a:ext cx="3099871" cy="30998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226115" y="747443"/>
            <a:ext cx="3739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饥饿无处不在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EB4B48-60CF-40F4-B08C-373A9F1DD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261" y="1917418"/>
            <a:ext cx="4985657" cy="221915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924A8A3-A715-437F-A91B-DC1F62B96162}"/>
              </a:ext>
            </a:extLst>
          </p:cNvPr>
          <p:cNvSpPr/>
          <p:nvPr/>
        </p:nvSpPr>
        <p:spPr>
          <a:xfrm>
            <a:off x="2547948" y="2092379"/>
            <a:ext cx="3892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而联合国公布的一份报告，也再次为各国敲响警钟。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世界正在濒临至少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年来最严重的粮食危机！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50C4747-AAD1-4BEB-A770-8E02BD104573}"/>
              </a:ext>
            </a:extLst>
          </p:cNvPr>
          <p:cNvGrpSpPr/>
          <p:nvPr/>
        </p:nvGrpSpPr>
        <p:grpSpPr>
          <a:xfrm>
            <a:off x="2349605" y="4623526"/>
            <a:ext cx="1649760" cy="724630"/>
            <a:chOff x="1616001" y="5065301"/>
            <a:chExt cx="1912029" cy="839827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858BB0F-AF5E-4142-A5ED-3A06C26E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6001" y="5065301"/>
              <a:ext cx="1886797" cy="839827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4B9A961-652A-4873-8707-7C80C12435C2}"/>
                </a:ext>
              </a:extLst>
            </p:cNvPr>
            <p:cNvSpPr/>
            <p:nvPr/>
          </p:nvSpPr>
          <p:spPr>
            <a:xfrm>
              <a:off x="1641233" y="5191461"/>
              <a:ext cx="1886797" cy="579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有数据显示：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B29B56-2CAB-42C5-8867-B1B7351B6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16312">
            <a:off x="3474479" y="4239490"/>
            <a:ext cx="2207380" cy="201428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8D4655-ED7D-4166-8125-8C0B9D539385}"/>
              </a:ext>
            </a:extLst>
          </p:cNvPr>
          <p:cNvSpPr/>
          <p:nvPr/>
        </p:nvSpPr>
        <p:spPr>
          <a:xfrm>
            <a:off x="5635816" y="4448564"/>
            <a:ext cx="47220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今年共有</a:t>
            </a:r>
            <a:r>
              <a:rPr lang="en-US" altLang="zh-CN" sz="2800" i="1" dirty="0">
                <a:solidFill>
                  <a:srgbClr val="D52C23"/>
                </a:solidFill>
                <a:cs typeface="+mn-ea"/>
                <a:sym typeface="+mn-lt"/>
              </a:rPr>
              <a:t>25</a:t>
            </a:r>
            <a:r>
              <a:rPr lang="zh-CN" altLang="en-US" sz="2800" i="1" dirty="0">
                <a:solidFill>
                  <a:srgbClr val="D52C23"/>
                </a:solidFill>
                <a:cs typeface="+mn-ea"/>
                <a:sym typeface="+mn-lt"/>
              </a:rPr>
              <a:t>个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国家面临严重饥饿风险。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将至少有</a:t>
            </a:r>
            <a:r>
              <a:rPr lang="en-US" altLang="zh-CN" sz="2800" i="1" dirty="0">
                <a:solidFill>
                  <a:srgbClr val="D52C23"/>
                </a:solidFill>
                <a:cs typeface="+mn-ea"/>
                <a:sym typeface="+mn-lt"/>
              </a:rPr>
              <a:t>8.21</a:t>
            </a:r>
            <a:r>
              <a:rPr lang="zh-CN" altLang="en-US" sz="2800" i="1" dirty="0">
                <a:solidFill>
                  <a:srgbClr val="D52C23"/>
                </a:solidFill>
                <a:cs typeface="+mn-ea"/>
                <a:sym typeface="+mn-lt"/>
              </a:rPr>
              <a:t>亿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人在夜里饿着肚子睡觉。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已有</a:t>
            </a:r>
            <a:r>
              <a:rPr lang="en-US" altLang="zh-CN" sz="2800" i="1" dirty="0">
                <a:solidFill>
                  <a:srgbClr val="D52C23"/>
                </a:solidFill>
                <a:cs typeface="+mn-ea"/>
                <a:sym typeface="+mn-lt"/>
              </a:rPr>
              <a:t>2.65</a:t>
            </a:r>
            <a:r>
              <a:rPr lang="zh-CN" altLang="en-US" sz="2800" i="1" dirty="0">
                <a:solidFill>
                  <a:srgbClr val="D52C23"/>
                </a:solidFill>
                <a:cs typeface="+mn-ea"/>
                <a:sym typeface="+mn-lt"/>
              </a:rPr>
              <a:t>亿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人遭遇粮食危机，濒死挣扎，比去年多了整整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亿人。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0734439-88F6-45C8-A302-DC644CE732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55" y="1480138"/>
            <a:ext cx="2470515" cy="18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226115" y="747443"/>
            <a:ext cx="3739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饥饿无处不在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50C4747-AAD1-4BEB-A770-8E02BD104573}"/>
              </a:ext>
            </a:extLst>
          </p:cNvPr>
          <p:cNvGrpSpPr/>
          <p:nvPr/>
        </p:nvGrpSpPr>
        <p:grpSpPr>
          <a:xfrm>
            <a:off x="3488345" y="2643981"/>
            <a:ext cx="2920351" cy="1211586"/>
            <a:chOff x="1616001" y="5065301"/>
            <a:chExt cx="2024281" cy="839827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858BB0F-AF5E-4142-A5ED-3A06C26E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6001" y="5065301"/>
              <a:ext cx="1886797" cy="839827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4B9A961-652A-4873-8707-7C80C12435C2}"/>
                </a:ext>
              </a:extLst>
            </p:cNvPr>
            <p:cNvSpPr/>
            <p:nvPr/>
          </p:nvSpPr>
          <p:spPr>
            <a:xfrm>
              <a:off x="1753485" y="5088458"/>
              <a:ext cx="1886797" cy="62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solidFill>
                    <a:srgbClr val="D52C23"/>
                  </a:solidFill>
                  <a:cs typeface="+mn-ea"/>
                  <a:sym typeface="+mn-lt"/>
                </a:rPr>
                <a:t>也就是说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B29B56-2CAB-42C5-8867-B1B7351B68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16312">
            <a:off x="4137346" y="2718264"/>
            <a:ext cx="3064486" cy="27964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8D4655-ED7D-4166-8125-8C0B9D539385}"/>
              </a:ext>
            </a:extLst>
          </p:cNvPr>
          <p:cNvSpPr/>
          <p:nvPr/>
        </p:nvSpPr>
        <p:spPr>
          <a:xfrm>
            <a:off x="6774556" y="2955975"/>
            <a:ext cx="4884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全世界每</a:t>
            </a:r>
            <a:r>
              <a:rPr lang="en-US" altLang="zh-CN" sz="3600" i="1" dirty="0">
                <a:solidFill>
                  <a:srgbClr val="D52C23"/>
                </a:solidFill>
                <a:cs typeface="+mn-ea"/>
                <a:sym typeface="+mn-lt"/>
              </a:rPr>
              <a:t>30</a:t>
            </a:r>
            <a:r>
              <a:rPr lang="zh-CN" altLang="en-US" sz="3600" i="1" dirty="0">
                <a:solidFill>
                  <a:srgbClr val="D52C23"/>
                </a:solidFill>
                <a:cs typeface="+mn-ea"/>
                <a:sym typeface="+mn-lt"/>
              </a:rPr>
              <a:t>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中，就有</a:t>
            </a:r>
            <a:r>
              <a:rPr lang="en-US" altLang="zh-CN" sz="3600" i="1" dirty="0">
                <a:solidFill>
                  <a:srgbClr val="D52C23"/>
                </a:solidFill>
                <a:cs typeface="+mn-ea"/>
                <a:sym typeface="+mn-lt"/>
              </a:rPr>
              <a:t>1</a:t>
            </a:r>
            <a:r>
              <a:rPr lang="zh-CN" altLang="en-US" sz="3600" i="1" dirty="0">
                <a:solidFill>
                  <a:srgbClr val="D52C23"/>
                </a:solidFill>
                <a:cs typeface="+mn-ea"/>
                <a:sym typeface="+mn-lt"/>
              </a:rPr>
              <a:t>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正濒临饿死。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</a:t>
            </a:r>
            <a:r>
              <a:rPr lang="en-US" altLang="zh-CN" sz="3600" i="1" dirty="0">
                <a:solidFill>
                  <a:srgbClr val="D52C23"/>
                </a:solidFill>
                <a:cs typeface="+mn-ea"/>
                <a:sym typeface="+mn-lt"/>
              </a:rPr>
              <a:t>9</a:t>
            </a:r>
            <a:r>
              <a:rPr lang="zh-CN" altLang="en-US" sz="3600" i="1" dirty="0">
                <a:solidFill>
                  <a:srgbClr val="D52C23"/>
                </a:solidFill>
                <a:cs typeface="+mn-ea"/>
                <a:sym typeface="+mn-lt"/>
              </a:rPr>
              <a:t>个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人中，就有</a:t>
            </a:r>
            <a:r>
              <a:rPr lang="en-US" altLang="zh-CN" sz="3600" i="1" dirty="0">
                <a:solidFill>
                  <a:srgbClr val="D52C23"/>
                </a:solidFill>
                <a:cs typeface="+mn-ea"/>
                <a:sym typeface="+mn-lt"/>
              </a:rPr>
              <a:t>1</a:t>
            </a:r>
            <a:r>
              <a:rPr lang="zh-CN" altLang="en-US" sz="3600" i="1" dirty="0">
                <a:solidFill>
                  <a:srgbClr val="D52C23"/>
                </a:solidFill>
                <a:cs typeface="+mn-ea"/>
                <a:sym typeface="+mn-lt"/>
              </a:rPr>
              <a:t>个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人饿着肚子睡觉。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9C078E4-5BBF-4CBD-B4FE-BEBA5F18C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6751" y="2504661"/>
            <a:ext cx="2914582" cy="36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-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A-任意多边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761684" y="1195556"/>
            <a:ext cx="8656907" cy="2951788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PA-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666514" y="454288"/>
            <a:ext cx="2347913" cy="1458687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PA-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PA-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81935" y="1688616"/>
            <a:ext cx="5915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FF0000"/>
                </a:solidFill>
                <a:cs typeface="+mn-ea"/>
                <a:sym typeface="+mn-lt"/>
              </a:rPr>
              <a:t>节约粮食不仅仅是个人问题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grpSp>
        <p:nvGrpSpPr>
          <p:cNvPr id="2" name="PA-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7CC5D-775D-4DBC-AE50-4065859A35C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324072" y="1890617"/>
            <a:ext cx="1699122" cy="1574973"/>
            <a:chOff x="5613849" y="742599"/>
            <a:chExt cx="1699122" cy="1574973"/>
          </a:xfrm>
        </p:grpSpPr>
        <p:sp>
          <p:nvSpPr>
            <p:cNvPr id="12" name="PA-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E6F8D7-E636-4E77-99F5-23BDBF08FC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3849" y="742599"/>
              <a:ext cx="1574973" cy="1574973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PA-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B5A28F-74F5-4619-AE84-1C1712B67EB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737999" y="890562"/>
              <a:ext cx="1574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01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2363429" y="747443"/>
            <a:ext cx="74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节约粮食不仅仅是个人问题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7440988-14D8-4940-BAB5-71B3393B0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69" y="1516884"/>
            <a:ext cx="4707282" cy="30333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75CA69-CC83-42FB-A7B7-1C901B32437A}"/>
              </a:ext>
            </a:extLst>
          </p:cNvPr>
          <p:cNvSpPr/>
          <p:nvPr/>
        </p:nvSpPr>
        <p:spPr>
          <a:xfrm>
            <a:off x="2745783" y="2329775"/>
            <a:ext cx="2605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中国最大的软肋，</a:t>
            </a:r>
            <a:endParaRPr lang="en-US" altLang="zh-CN" sz="2000" dirty="0">
              <a:solidFill>
                <a:srgbClr val="D52C2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一个是能源、</a:t>
            </a:r>
            <a:endParaRPr lang="en-US" altLang="zh-CN" sz="2000" dirty="0">
              <a:solidFill>
                <a:srgbClr val="D52C2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一个是粮食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47B970-66A1-4078-8314-C5B0AD45536D}"/>
              </a:ext>
            </a:extLst>
          </p:cNvPr>
          <p:cNvSpPr/>
          <p:nvPr/>
        </p:nvSpPr>
        <p:spPr>
          <a:xfrm>
            <a:off x="1982974" y="4272415"/>
            <a:ext cx="470728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目前中国石油的对外依存度超过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；天然气正在迅猛增长，估计未来也会达到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以上，甚至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。粮食，中国也有一定的缺口。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3CE423-EDCA-4DCF-A5D2-2261ECC1E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964" y="1678956"/>
            <a:ext cx="4431601" cy="44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2363429" y="747443"/>
            <a:ext cx="74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节约粮食不仅仅是个人问题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1BB9396-303F-43C7-B26C-84DE5AEC9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23"/>
          <a:stretch/>
        </p:blipFill>
        <p:spPr>
          <a:xfrm>
            <a:off x="1539803" y="2964359"/>
            <a:ext cx="4730369" cy="76944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186C83E-5C8B-4328-9555-86C9DDBEFA22}"/>
              </a:ext>
            </a:extLst>
          </p:cNvPr>
          <p:cNvSpPr/>
          <p:nvPr/>
        </p:nvSpPr>
        <p:spPr>
          <a:xfrm>
            <a:off x="1539803" y="2276271"/>
            <a:ext cx="5129519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根据国务院新闻办公室</a:t>
            </a:r>
            <a:r>
              <a:rPr lang="en-US" altLang="zh-CN" sz="2000" dirty="0">
                <a:solidFill>
                  <a:srgbClr val="D52C23"/>
                </a:solidFill>
                <a:cs typeface="+mn-ea"/>
                <a:sym typeface="+mn-lt"/>
              </a:rPr>
              <a:t>2019</a:t>
            </a: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D52C23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月发布的</a:t>
            </a:r>
            <a:r>
              <a:rPr lang="en-US" altLang="zh-CN" sz="2000" dirty="0">
                <a:solidFill>
                  <a:srgbClr val="D52C23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中国的粮食安全</a:t>
            </a:r>
            <a:r>
              <a:rPr lang="en-US" altLang="zh-CN" sz="2000" dirty="0">
                <a:solidFill>
                  <a:srgbClr val="D52C23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白皮书的说法：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0EE01EB-73E6-4992-AD3E-859EFA91F45E}"/>
              </a:ext>
            </a:extLst>
          </p:cNvPr>
          <p:cNvSpPr/>
          <p:nvPr/>
        </p:nvSpPr>
        <p:spPr>
          <a:xfrm>
            <a:off x="1584607" y="3480316"/>
            <a:ext cx="4722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、中国人均粮食占有量稳定在世界平均水平以上，每年为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470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公斤左右。 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、我国谷物自给率超过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 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、中国可以确保口粮绝对安全。稻谷和小麦完全能够自给，进出口主要是品种调剂。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6F1FDCB-4AA6-40A0-A7BC-0552DF80E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586" y="2070264"/>
            <a:ext cx="3213129" cy="230381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C45E9BA-760D-416C-ACC6-CD7C102F36F6}"/>
              </a:ext>
            </a:extLst>
          </p:cNvPr>
          <p:cNvSpPr/>
          <p:nvPr/>
        </p:nvSpPr>
        <p:spPr>
          <a:xfrm>
            <a:off x="7189244" y="2376426"/>
            <a:ext cx="2663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年的一项统计显示，中国大概有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35%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的粮食没有被充分利用，而是被浪费掉了。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717776F-DCF3-4670-9561-FC2B5973B7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073" y="3128680"/>
            <a:ext cx="3729320" cy="37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2363429" y="747443"/>
            <a:ext cx="74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节约粮食不仅仅是个人问题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BBABBB2-4236-4561-A465-DBADBBABE87C}"/>
              </a:ext>
            </a:extLst>
          </p:cNvPr>
          <p:cNvSpPr/>
          <p:nvPr/>
        </p:nvSpPr>
        <p:spPr>
          <a:xfrm>
            <a:off x="1446222" y="2519128"/>
            <a:ext cx="41510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D52C23"/>
                </a:solidFill>
                <a:cs typeface="+mn-ea"/>
                <a:sym typeface="+mn-lt"/>
              </a:rPr>
              <a:t>2018</a:t>
            </a:r>
            <a:r>
              <a:rPr lang="zh-CN" altLang="en-US" sz="2000" dirty="0">
                <a:solidFill>
                  <a:srgbClr val="D52C23"/>
                </a:solidFill>
                <a:cs typeface="+mn-ea"/>
                <a:sym typeface="+mn-lt"/>
              </a:rPr>
              <a:t>年，中国科学院地理科学与资源研究所和世界自然基金会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曾联合发布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中国城市餐饮食物浪费报告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。调研发现，中国餐饮业人均食物浪费量为每人每餐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克，浪费率为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11.7%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，此外，大型聚会浪费则达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38%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，而学生盒饭有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1/3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被扔掉。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13ED988-21E2-4168-9067-49D577DC1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23"/>
          <a:stretch/>
        </p:blipFill>
        <p:spPr>
          <a:xfrm rot="16200000">
            <a:off x="4344057" y="3547488"/>
            <a:ext cx="3275864" cy="7694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D32A79F-FF50-449A-A2E8-437366CBD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710" y="1667743"/>
            <a:ext cx="4528930" cy="4528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5104" y="6703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CC6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CC6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CC6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CC6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ECC6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5700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-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A-任意多边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30804" y="1782467"/>
            <a:ext cx="8656907" cy="1859892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PA-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666514" y="454288"/>
            <a:ext cx="2347913" cy="1458687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PA-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PA-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961814" y="2105301"/>
            <a:ext cx="732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FF0000"/>
                </a:solidFill>
                <a:cs typeface="+mn-ea"/>
                <a:sym typeface="+mn-lt"/>
              </a:rPr>
              <a:t>节约粮食 从我做起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grpSp>
        <p:nvGrpSpPr>
          <p:cNvPr id="2" name="PA-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7CC5D-775D-4DBC-AE50-4065859A35C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78831" y="1869382"/>
            <a:ext cx="1699122" cy="1574973"/>
            <a:chOff x="5613849" y="742599"/>
            <a:chExt cx="1699122" cy="1574973"/>
          </a:xfrm>
        </p:grpSpPr>
        <p:sp>
          <p:nvSpPr>
            <p:cNvPr id="12" name="PA-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E6F8D7-E636-4E77-99F5-23BDBF08FC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3849" y="742599"/>
              <a:ext cx="1574973" cy="1574973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PA-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B5A28F-74F5-4619-AE84-1C1712B67EB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737999" y="890562"/>
              <a:ext cx="1574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F3BDCF-B72A-459D-8D6A-69701E252EC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FB2A60-2EA0-48F0-BD3F-482972FCE39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E43C6-D8DB-45B5-AAD4-725A041C74FB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grpSp>
        <p:nvGrpSpPr>
          <p:cNvPr id="16" name="PA-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1653DE1-D1EC-41EA-802F-2C9AF1B6FF8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73940" y="1193099"/>
            <a:ext cx="4924125" cy="1011579"/>
            <a:chOff x="1238841" y="1962872"/>
            <a:chExt cx="4924125" cy="1011579"/>
          </a:xfrm>
        </p:grpSpPr>
        <p:sp>
          <p:nvSpPr>
            <p:cNvPr id="4" name="PA-圆角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997581-8663-41E8-983F-44394C02E43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29882" y="2098897"/>
              <a:ext cx="4439796" cy="720800"/>
            </a:xfrm>
            <a:prstGeom prst="roundRect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PA-椭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D556D6-8B6F-4915-AAA9-E75B94878AB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38841" y="1962872"/>
              <a:ext cx="1011579" cy="1011579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" name="PA-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9DD945-3159-4172-B96F-51B03DBC7F6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428729" y="2083940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PA-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95B111D-3AD1-4431-B549-D725346A36EE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2461823" y="2163043"/>
              <a:ext cx="3170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浪费现状</a:t>
              </a:r>
            </a:p>
          </p:txBody>
        </p:sp>
        <p:sp>
          <p:nvSpPr>
            <p:cNvPr id="8" name="PA-等腰三角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365882-247A-4389-B9C9-1F76AC0194F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5400000">
              <a:off x="5793485" y="2343729"/>
              <a:ext cx="489098" cy="249865"/>
            </a:xfrm>
            <a:prstGeom prst="triangle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301027C-FD4A-4107-9A40-B8673817E92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6403912" y="1299747"/>
            <a:ext cx="5382604" cy="355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DA713D-1615-4F19-BA2A-69FD5A9DF0C5}"/>
              </a:ext>
            </a:extLst>
          </p:cNvPr>
          <p:cNvSpPr txBox="1"/>
          <p:nvPr/>
        </p:nvSpPr>
        <p:spPr>
          <a:xfrm>
            <a:off x="7967682" y="2397145"/>
            <a:ext cx="2150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F0000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7" name="PA-组合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D6D9BB-DF04-4452-B81B-010E60117C4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873940" y="2279725"/>
            <a:ext cx="4924125" cy="1011579"/>
            <a:chOff x="1238841" y="1962872"/>
            <a:chExt cx="4924125" cy="1011579"/>
          </a:xfrm>
        </p:grpSpPr>
        <p:sp>
          <p:nvSpPr>
            <p:cNvPr id="18" name="PA-圆角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C19302-6CB6-426A-B517-01F6898EFAF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29882" y="2098897"/>
              <a:ext cx="4439796" cy="720800"/>
            </a:xfrm>
            <a:prstGeom prst="roundRect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PA-椭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D4D31A4-236C-4764-9371-44A2FBB27A7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38841" y="1962872"/>
              <a:ext cx="1011579" cy="1011579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PA-文本框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466278A-1439-4B51-BF49-DCAD272B400C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428729" y="2083940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FB850E0-89B7-4484-9DA0-D6EDEC10525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461823" y="2163043"/>
              <a:ext cx="3170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饥饿无处不在</a:t>
              </a:r>
            </a:p>
          </p:txBody>
        </p:sp>
        <p:sp>
          <p:nvSpPr>
            <p:cNvPr id="22" name="PA-等腰三角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3E46C4-DA59-47A1-B20A-A1B13395E3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rot="5400000">
              <a:off x="5793485" y="2343729"/>
              <a:ext cx="489098" cy="249865"/>
            </a:xfrm>
            <a:prstGeom prst="triangle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3" name="PA-组合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50B75DC-6DB5-46DB-B616-7A81AFD0F1C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873940" y="3366351"/>
            <a:ext cx="4924125" cy="1011579"/>
            <a:chOff x="1238841" y="1962872"/>
            <a:chExt cx="4924125" cy="1011579"/>
          </a:xfrm>
        </p:grpSpPr>
        <p:sp>
          <p:nvSpPr>
            <p:cNvPr id="24" name="PA-圆角矩形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4BC0D6-56E0-4E18-8191-EF311829224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29882" y="2098897"/>
              <a:ext cx="4439796" cy="720800"/>
            </a:xfrm>
            <a:prstGeom prst="roundRect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PA-椭圆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1282D20-BDBB-4FDE-A4AA-1F21A675AE7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38841" y="1962872"/>
              <a:ext cx="1011579" cy="1011579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61A9D1-D822-4672-AD29-52512C7B6F9D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428729" y="2083940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PA-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30E2EB-AC45-4665-A198-79265D63230C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355408" y="2250749"/>
              <a:ext cx="3701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节约粮食不仅仅是个人问题</a:t>
              </a:r>
            </a:p>
          </p:txBody>
        </p:sp>
        <p:sp>
          <p:nvSpPr>
            <p:cNvPr id="28" name="PA-等腰三角形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D59B590-1694-4517-BE58-31B375E012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5400000">
              <a:off x="5793485" y="2343729"/>
              <a:ext cx="489098" cy="249865"/>
            </a:xfrm>
            <a:prstGeom prst="triangle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9" name="PA-组合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3F3AD3-09EE-4BFE-8525-2E904499793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873940" y="4452976"/>
            <a:ext cx="4924125" cy="1011579"/>
            <a:chOff x="1238841" y="1962872"/>
            <a:chExt cx="4924125" cy="1011579"/>
          </a:xfrm>
        </p:grpSpPr>
        <p:sp>
          <p:nvSpPr>
            <p:cNvPr id="30" name="PA-圆角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122CB6-FAE9-4815-AB51-0BD70E3F73E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29882" y="2098897"/>
              <a:ext cx="4439796" cy="720800"/>
            </a:xfrm>
            <a:prstGeom prst="roundRect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PA-椭圆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0848F3D-A729-4FA9-9F70-435670F6FBC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38841" y="1962872"/>
              <a:ext cx="1011579" cy="1011579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PA-文本框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0900FD9-08A5-4375-A9EE-42663C68AC6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428729" y="2083940"/>
              <a:ext cx="8418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PA-文本框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C624F5-4332-404D-A143-5853848FAD8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373388" y="2161891"/>
              <a:ext cx="3574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节约粮食 从我做起</a:t>
              </a:r>
            </a:p>
          </p:txBody>
        </p:sp>
        <p:sp>
          <p:nvSpPr>
            <p:cNvPr id="34" name="PA-等腰三角形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8FA249-68FA-4A32-B831-3C771ACCD6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5400000">
              <a:off x="5793485" y="2343729"/>
              <a:ext cx="489098" cy="249865"/>
            </a:xfrm>
            <a:prstGeom prst="triangle">
              <a:avLst/>
            </a:prstGeom>
            <a:solidFill>
              <a:srgbClr val="D9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AB81DD2-FA6A-4DDE-93FF-A9C7B6239E0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89652"/>
            <a:ext cx="1728692" cy="107398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B973BBA-34E8-4EE0-B0AB-FDE2E0DA5F7B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409406" y="408289"/>
            <a:ext cx="1319286" cy="81963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95B8E0B-20BB-4D6C-A153-9F163B71DC69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247" y="3575221"/>
            <a:ext cx="3448492" cy="26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2648258" y="747443"/>
            <a:ext cx="689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FF0000"/>
                </a:solidFill>
                <a:cs typeface="+mn-ea"/>
                <a:sym typeface="+mn-lt"/>
              </a:rPr>
              <a:t>在家庭中如何做到不浪费粮食呢？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6497C5-C3FB-4845-8966-CE9626B2BDA2}"/>
              </a:ext>
            </a:extLst>
          </p:cNvPr>
          <p:cNvGrpSpPr/>
          <p:nvPr/>
        </p:nvGrpSpPr>
        <p:grpSpPr>
          <a:xfrm>
            <a:off x="1314639" y="2048097"/>
            <a:ext cx="1756214" cy="913088"/>
            <a:chOff x="1496652" y="1853225"/>
            <a:chExt cx="3809865" cy="913088"/>
          </a:xfrm>
        </p:grpSpPr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F137E36-0D55-425D-8EF9-AE43ED7D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50C7E0A-5D28-41C7-94B4-D2509509B429}"/>
                </a:ext>
              </a:extLst>
            </p:cNvPr>
            <p:cNvSpPr/>
            <p:nvPr/>
          </p:nvSpPr>
          <p:spPr>
            <a:xfrm>
              <a:off x="1776890" y="1974707"/>
              <a:ext cx="3249386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D52C23"/>
                  </a:solidFill>
                  <a:cs typeface="+mn-ea"/>
                  <a:sym typeface="+mn-lt"/>
                </a:rPr>
                <a:t>1.</a:t>
              </a: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按需选购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A3AEEC-E252-4356-8240-0A2FF3C768F7}"/>
              </a:ext>
            </a:extLst>
          </p:cNvPr>
          <p:cNvSpPr/>
          <p:nvPr/>
        </p:nvSpPr>
        <p:spPr>
          <a:xfrm>
            <a:off x="3200033" y="2079504"/>
            <a:ext cx="579193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我们在购买食物前应做好计划，应根据当天就餐人数和每人的食物喜好等来按需购买。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25392C-F04B-46DF-8A76-DBA0D9414F58}"/>
              </a:ext>
            </a:extLst>
          </p:cNvPr>
          <p:cNvGrpSpPr/>
          <p:nvPr/>
        </p:nvGrpSpPr>
        <p:grpSpPr>
          <a:xfrm>
            <a:off x="1314639" y="2935944"/>
            <a:ext cx="1756214" cy="913088"/>
            <a:chOff x="1496652" y="1853225"/>
            <a:chExt cx="3809865" cy="913088"/>
          </a:xfrm>
        </p:grpSpPr>
        <p:pic>
          <p:nvPicPr>
            <p:cNvPr id="16" name="图片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994DED-68FF-468A-B3A4-C1CEE6BF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E234BB4-86B9-4871-9E38-8FF29704E62B}"/>
                </a:ext>
              </a:extLst>
            </p:cNvPr>
            <p:cNvSpPr/>
            <p:nvPr/>
          </p:nvSpPr>
          <p:spPr>
            <a:xfrm>
              <a:off x="1776890" y="1979952"/>
              <a:ext cx="3249386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D52C23"/>
                  </a:solidFill>
                  <a:cs typeface="+mn-ea"/>
                  <a:sym typeface="+mn-lt"/>
                </a:rPr>
                <a:t>2.</a:t>
              </a: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合理储存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B275C9-B1E5-4192-8C04-B2634159536B}"/>
              </a:ext>
            </a:extLst>
          </p:cNvPr>
          <p:cNvSpPr/>
          <p:nvPr/>
        </p:nvSpPr>
        <p:spPr>
          <a:xfrm>
            <a:off x="3200033" y="2967351"/>
            <a:ext cx="59568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对于短期可以储存的食物，应根据食物的特性和标明的储存条件来合理储存，这样可以避免食物不新鲜或者变质。例如袋装米应存于阴凉干燥处。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75DB7EA-2EEE-4951-BDD0-A118319F8662}"/>
              </a:ext>
            </a:extLst>
          </p:cNvPr>
          <p:cNvGrpSpPr/>
          <p:nvPr/>
        </p:nvGrpSpPr>
        <p:grpSpPr>
          <a:xfrm>
            <a:off x="1314639" y="3778898"/>
            <a:ext cx="1756214" cy="913088"/>
            <a:chOff x="1496652" y="1853225"/>
            <a:chExt cx="3809865" cy="913088"/>
          </a:xfrm>
        </p:grpSpPr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14518C-4925-493E-AE9D-1C6A9D71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D4F842D-44E8-40A4-8439-2DCF4F15E694}"/>
                </a:ext>
              </a:extLst>
            </p:cNvPr>
            <p:cNvSpPr/>
            <p:nvPr/>
          </p:nvSpPr>
          <p:spPr>
            <a:xfrm>
              <a:off x="1776890" y="1954711"/>
              <a:ext cx="3249386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D52C23"/>
                  </a:solidFill>
                  <a:cs typeface="+mn-ea"/>
                  <a:sym typeface="+mn-lt"/>
                </a:rPr>
                <a:t>3.</a:t>
              </a: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合理备餐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08B5CF-AE91-40D5-A2C9-8A474A000BC3}"/>
              </a:ext>
            </a:extLst>
          </p:cNvPr>
          <p:cNvSpPr/>
          <p:nvPr/>
        </p:nvSpPr>
        <p:spPr>
          <a:xfrm>
            <a:off x="3200032" y="3810305"/>
            <a:ext cx="595682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在备餐的时候应根据就餐成员的数量和食量来安排，一次烹饪的食物不宜太多，一家三口一餐准备三菜一汤即可。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9DD057C-E8B4-4760-9F4A-09D947976129}"/>
              </a:ext>
            </a:extLst>
          </p:cNvPr>
          <p:cNvGrpSpPr/>
          <p:nvPr/>
        </p:nvGrpSpPr>
        <p:grpSpPr>
          <a:xfrm>
            <a:off x="1314639" y="4666745"/>
            <a:ext cx="1756214" cy="913088"/>
            <a:chOff x="1496652" y="1853225"/>
            <a:chExt cx="3809865" cy="913088"/>
          </a:xfrm>
        </p:grpSpPr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A49CED0-E079-41DB-A2EF-6F9D653B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B0B4076-51FD-4696-8DD1-F5B6F83546C7}"/>
                </a:ext>
              </a:extLst>
            </p:cNvPr>
            <p:cNvSpPr/>
            <p:nvPr/>
          </p:nvSpPr>
          <p:spPr>
            <a:xfrm>
              <a:off x="1636769" y="1990396"/>
              <a:ext cx="3529627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D52C23"/>
                  </a:solidFill>
                  <a:cs typeface="+mn-ea"/>
                  <a:sym typeface="+mn-lt"/>
                </a:rPr>
                <a:t>4. </a:t>
              </a: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观念培养</a:t>
              </a: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9F04AA-B9BB-49A1-9D96-A7B26FF7E7D2}"/>
              </a:ext>
            </a:extLst>
          </p:cNvPr>
          <p:cNvSpPr/>
          <p:nvPr/>
        </p:nvSpPr>
        <p:spPr>
          <a:xfrm>
            <a:off x="3200033" y="4698152"/>
            <a:ext cx="59568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父母除了以身作则来教育孩子，还需从小给孩子灌输“不浪费粮食”的观念，让孩子从小就知道粮食来之不易，应学会珍惜。父母也可以带孩子去农村体验一下生活，让孩子亲自体验到什么是“粒粒皆辛苦”。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7D39723-E4A1-4CDC-A374-53793CA65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315" y="2177266"/>
            <a:ext cx="3614685" cy="36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8" grpId="0"/>
      <p:bldP spid="22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3327814" y="747443"/>
            <a:ext cx="553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节约粮食 从我做起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6497C5-C3FB-4845-8966-CE9626B2BDA2}"/>
              </a:ext>
            </a:extLst>
          </p:cNvPr>
          <p:cNvGrpSpPr/>
          <p:nvPr/>
        </p:nvGrpSpPr>
        <p:grpSpPr>
          <a:xfrm>
            <a:off x="1304144" y="2479400"/>
            <a:ext cx="3235745" cy="913088"/>
            <a:chOff x="1496652" y="1853225"/>
            <a:chExt cx="3809865" cy="913088"/>
          </a:xfrm>
        </p:grpSpPr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F137E36-0D55-425D-8EF9-AE43ED7D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50C7E0A-5D28-41C7-94B4-D2509509B429}"/>
                </a:ext>
              </a:extLst>
            </p:cNvPr>
            <p:cNvSpPr/>
            <p:nvPr/>
          </p:nvSpPr>
          <p:spPr>
            <a:xfrm>
              <a:off x="1776890" y="1974707"/>
              <a:ext cx="3249386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养成节约粮食的习惯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A3AEEC-E252-4356-8240-0A2FF3C768F7}"/>
              </a:ext>
            </a:extLst>
          </p:cNvPr>
          <p:cNvSpPr/>
          <p:nvPr/>
        </p:nvSpPr>
        <p:spPr>
          <a:xfrm>
            <a:off x="1405911" y="3392488"/>
            <a:ext cx="57919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、吃饭时吃多少盛多少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不扔剩饭剩菜。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、看到浪费现象勇敢地起来制止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尽力减少浪费。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、做节约宣传员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向家人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亲戚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朋友宣传浪费的可怕后果。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、到饭店吃饭时，点饭点菜不浪费，若有剩余的要尽量带回家。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、积极监督身边的亲人和朋友，及时制止浪费粮食的现象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7A89778-41F6-4796-9113-36981D98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14" y="2216426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3327814" y="747443"/>
            <a:ext cx="553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节约粮食 从我做起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6497C5-C3FB-4845-8966-CE9626B2BDA2}"/>
              </a:ext>
            </a:extLst>
          </p:cNvPr>
          <p:cNvGrpSpPr/>
          <p:nvPr/>
        </p:nvGrpSpPr>
        <p:grpSpPr>
          <a:xfrm>
            <a:off x="6132513" y="1909774"/>
            <a:ext cx="2023670" cy="913088"/>
            <a:chOff x="1496652" y="1853225"/>
            <a:chExt cx="3809865" cy="913088"/>
          </a:xfrm>
        </p:grpSpPr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F137E36-0D55-425D-8EF9-AE43ED7D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6652" y="1853225"/>
              <a:ext cx="3809865" cy="91308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50C7E0A-5D28-41C7-94B4-D2509509B429}"/>
                </a:ext>
              </a:extLst>
            </p:cNvPr>
            <p:cNvSpPr/>
            <p:nvPr/>
          </p:nvSpPr>
          <p:spPr>
            <a:xfrm>
              <a:off x="1776890" y="1974707"/>
              <a:ext cx="3249387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D52C23"/>
                  </a:solidFill>
                  <a:cs typeface="+mn-ea"/>
                  <a:sym typeface="+mn-lt"/>
                </a:rPr>
                <a:t>节粮小窍门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A3AEEC-E252-4356-8240-0A2FF3C768F7}"/>
              </a:ext>
            </a:extLst>
          </p:cNvPr>
          <p:cNvSpPr/>
          <p:nvPr/>
        </p:nvSpPr>
        <p:spPr>
          <a:xfrm>
            <a:off x="6132513" y="2641684"/>
            <a:ext cx="579193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、适量定餐，避免剩餐。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、不攀比，以节约为荣。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、吃多少盛多少，不扔剩饭剩菜。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、看到浪费现象勇敢制止。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、做好宣传，宣传浪费粮食的可怕后果。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、剩米饭熬粥，剩馒头炸馒头片，剩馒头片做羊肉泡馍。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、不偏食，不挑食。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、在饭店点菜不浪费，剩余的带回家。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、监督身边的亲人朋友，制止浪费现象。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C3B0F5-F181-424D-B43B-6E534D14FD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18" y="1525933"/>
            <a:ext cx="4290391" cy="42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F3BDCF-B72A-459D-8D6A-69701E252E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FB2A60-2EA0-48F0-BD3F-482972FCE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E43C6-D8DB-45B5-AAD4-725A041C7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B973BBA-34E8-4EE0-B0AB-FDE2E0DA5F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409406" y="408289"/>
            <a:ext cx="1319286" cy="8196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A070BDC-E148-4E0A-B915-0FC29003D5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445" y="85193"/>
            <a:ext cx="8340136" cy="6614590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E9014C-7FFF-4C4A-A7C7-2A8DDB3A8F26}"/>
              </a:ext>
            </a:extLst>
          </p:cNvPr>
          <p:cNvSpPr/>
          <p:nvPr/>
        </p:nvSpPr>
        <p:spPr>
          <a:xfrm>
            <a:off x="2594379" y="2197898"/>
            <a:ext cx="70032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勤俭节约自古以来就是中华民族的传统美德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D52C23"/>
                </a:solidFill>
                <a:cs typeface="+mn-ea"/>
                <a:sym typeface="+mn-lt"/>
              </a:rPr>
              <a:t>古人日</a:t>
            </a:r>
            <a:r>
              <a:rPr lang="en-US" altLang="zh-CN" sz="2800" dirty="0">
                <a:solidFill>
                  <a:srgbClr val="D52C23"/>
                </a:solidFill>
                <a:cs typeface="+mn-ea"/>
                <a:sym typeface="+mn-lt"/>
              </a:rPr>
              <a:t>:“</a:t>
            </a:r>
            <a:r>
              <a:rPr lang="zh-CN" altLang="en-US" sz="2800" dirty="0">
                <a:solidFill>
                  <a:srgbClr val="D52C23"/>
                </a:solidFill>
                <a:cs typeface="+mn-ea"/>
                <a:sym typeface="+mn-lt"/>
              </a:rPr>
              <a:t>家有万担</a:t>
            </a:r>
            <a:r>
              <a:rPr lang="en-US" altLang="zh-CN" sz="2800" dirty="0">
                <a:solidFill>
                  <a:srgbClr val="D52C23"/>
                </a:solidFill>
                <a:cs typeface="+mn-ea"/>
                <a:sym typeface="+mn-lt"/>
              </a:rPr>
              <a:t>, </a:t>
            </a:r>
            <a:r>
              <a:rPr lang="zh-CN" altLang="en-US" sz="2800" dirty="0">
                <a:solidFill>
                  <a:srgbClr val="D52C23"/>
                </a:solidFill>
                <a:cs typeface="+mn-ea"/>
                <a:sym typeface="+mn-lt"/>
              </a:rPr>
              <a:t>不脱补衣，不丢剩饭”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大家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起努力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互相监督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拒绝浪费粮食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相信你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定能做得到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364041-126E-4C7A-961E-7E1663B03D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7" y="3429000"/>
            <a:ext cx="2201022" cy="284423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AA023EC-CAAB-4C14-BF7C-14E674C9C2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93" y="3429000"/>
            <a:ext cx="2201022" cy="28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任意多边形: 形状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/>
        </p:nvSpPr>
        <p:spPr>
          <a:xfrm>
            <a:off x="1804571" y="859005"/>
            <a:ext cx="8558629" cy="3212582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558221" y="562385"/>
            <a:ext cx="2347913" cy="14586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/>
        </p:nvSpPr>
        <p:spPr>
          <a:xfrm>
            <a:off x="2737231" y="2569344"/>
            <a:ext cx="671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F0000"/>
                </a:solidFill>
                <a:cs typeface="+mn-ea"/>
                <a:sym typeface="+mn-lt"/>
              </a:rPr>
              <a:t>一种生活习惯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BAA695-6523-4C28-B5F1-110115C6297B}"/>
              </a:ext>
            </a:extLst>
          </p:cNvPr>
          <p:cNvSpPr txBox="1"/>
          <p:nvPr/>
        </p:nvSpPr>
        <p:spPr>
          <a:xfrm>
            <a:off x="3798061" y="1291729"/>
            <a:ext cx="459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FF0000"/>
                </a:solidFill>
                <a:cs typeface="+mn-ea"/>
                <a:sym typeface="+mn-lt"/>
              </a:rPr>
              <a:t>节约粮食</a:t>
            </a:r>
          </a:p>
        </p:txBody>
      </p:sp>
    </p:spTree>
    <p:extLst>
      <p:ext uri="{BB962C8B-B14F-4D97-AF65-F5344CB8AC3E}">
        <p14:creationId xmlns:p14="http://schemas.microsoft.com/office/powerpoint/2010/main" val="163537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2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-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40DC1E-605F-42A6-AA50-0A69D9C97B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A-任意多边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7E77261-E854-48AE-B233-C823E80019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551536" y="1755382"/>
            <a:ext cx="7341225" cy="1859892"/>
          </a:xfrm>
          <a:custGeom>
            <a:avLst/>
            <a:gdLst>
              <a:gd name="connsiteX0" fmla="*/ 238337 w 10214441"/>
              <a:gd name="connsiteY0" fmla="*/ 347472 h 6611112"/>
              <a:gd name="connsiteX1" fmla="*/ 220049 w 10214441"/>
              <a:gd name="connsiteY1" fmla="*/ 393192 h 6611112"/>
              <a:gd name="connsiteX2" fmla="*/ 201761 w 10214441"/>
              <a:gd name="connsiteY2" fmla="*/ 475488 h 6611112"/>
              <a:gd name="connsiteX3" fmla="*/ 192617 w 10214441"/>
              <a:gd name="connsiteY3" fmla="*/ 566928 h 6611112"/>
              <a:gd name="connsiteX4" fmla="*/ 183473 w 10214441"/>
              <a:gd name="connsiteY4" fmla="*/ 685800 h 6611112"/>
              <a:gd name="connsiteX5" fmla="*/ 137753 w 10214441"/>
              <a:gd name="connsiteY5" fmla="*/ 987552 h 6611112"/>
              <a:gd name="connsiteX6" fmla="*/ 128609 w 10214441"/>
              <a:gd name="connsiteY6" fmla="*/ 1225296 h 6611112"/>
              <a:gd name="connsiteX7" fmla="*/ 101177 w 10214441"/>
              <a:gd name="connsiteY7" fmla="*/ 1563624 h 6611112"/>
              <a:gd name="connsiteX8" fmla="*/ 92033 w 10214441"/>
              <a:gd name="connsiteY8" fmla="*/ 1892808 h 6611112"/>
              <a:gd name="connsiteX9" fmla="*/ 73745 w 10214441"/>
              <a:gd name="connsiteY9" fmla="*/ 2148840 h 6611112"/>
              <a:gd name="connsiteX10" fmla="*/ 64601 w 10214441"/>
              <a:gd name="connsiteY10" fmla="*/ 2962656 h 6611112"/>
              <a:gd name="connsiteX11" fmla="*/ 46313 w 10214441"/>
              <a:gd name="connsiteY11" fmla="*/ 3538728 h 6611112"/>
              <a:gd name="connsiteX12" fmla="*/ 37169 w 10214441"/>
              <a:gd name="connsiteY12" fmla="*/ 4297680 h 6611112"/>
              <a:gd name="connsiteX13" fmla="*/ 18881 w 10214441"/>
              <a:gd name="connsiteY13" fmla="*/ 5157216 h 6611112"/>
              <a:gd name="connsiteX14" fmla="*/ 28025 w 10214441"/>
              <a:gd name="connsiteY14" fmla="*/ 5815584 h 6611112"/>
              <a:gd name="connsiteX15" fmla="*/ 55457 w 10214441"/>
              <a:gd name="connsiteY15" fmla="*/ 5879592 h 6611112"/>
              <a:gd name="connsiteX16" fmla="*/ 82889 w 10214441"/>
              <a:gd name="connsiteY16" fmla="*/ 5943600 h 6611112"/>
              <a:gd name="connsiteX17" fmla="*/ 119465 w 10214441"/>
              <a:gd name="connsiteY17" fmla="*/ 6016752 h 6611112"/>
              <a:gd name="connsiteX18" fmla="*/ 201761 w 10214441"/>
              <a:gd name="connsiteY18" fmla="*/ 6190488 h 6611112"/>
              <a:gd name="connsiteX19" fmla="*/ 293201 w 10214441"/>
              <a:gd name="connsiteY19" fmla="*/ 6300216 h 6611112"/>
              <a:gd name="connsiteX20" fmla="*/ 375497 w 10214441"/>
              <a:gd name="connsiteY20" fmla="*/ 6400800 h 6611112"/>
              <a:gd name="connsiteX21" fmla="*/ 430361 w 10214441"/>
              <a:gd name="connsiteY21" fmla="*/ 6446520 h 6611112"/>
              <a:gd name="connsiteX22" fmla="*/ 512657 w 10214441"/>
              <a:gd name="connsiteY22" fmla="*/ 6528816 h 6611112"/>
              <a:gd name="connsiteX23" fmla="*/ 530945 w 10214441"/>
              <a:gd name="connsiteY23" fmla="*/ 6565392 h 6611112"/>
              <a:gd name="connsiteX24" fmla="*/ 567521 w 10214441"/>
              <a:gd name="connsiteY24" fmla="*/ 6583680 h 6611112"/>
              <a:gd name="connsiteX25" fmla="*/ 631529 w 10214441"/>
              <a:gd name="connsiteY25" fmla="*/ 6611112 h 6611112"/>
              <a:gd name="connsiteX26" fmla="*/ 2560913 w 10214441"/>
              <a:gd name="connsiteY26" fmla="*/ 6601968 h 6611112"/>
              <a:gd name="connsiteX27" fmla="*/ 2652353 w 10214441"/>
              <a:gd name="connsiteY27" fmla="*/ 6583680 h 6611112"/>
              <a:gd name="connsiteX28" fmla="*/ 2798657 w 10214441"/>
              <a:gd name="connsiteY28" fmla="*/ 6547104 h 6611112"/>
              <a:gd name="connsiteX29" fmla="*/ 3063833 w 10214441"/>
              <a:gd name="connsiteY29" fmla="*/ 6464808 h 6611112"/>
              <a:gd name="connsiteX30" fmla="*/ 3146129 w 10214441"/>
              <a:gd name="connsiteY30" fmla="*/ 6437376 h 6611112"/>
              <a:gd name="connsiteX31" fmla="*/ 3246713 w 10214441"/>
              <a:gd name="connsiteY31" fmla="*/ 6419088 h 6611112"/>
              <a:gd name="connsiteX32" fmla="*/ 3310721 w 10214441"/>
              <a:gd name="connsiteY32" fmla="*/ 6409944 h 6611112"/>
              <a:gd name="connsiteX33" fmla="*/ 3347297 w 10214441"/>
              <a:gd name="connsiteY33" fmla="*/ 6400800 h 6611112"/>
              <a:gd name="connsiteX34" fmla="*/ 3658193 w 10214441"/>
              <a:gd name="connsiteY34" fmla="*/ 6364224 h 6611112"/>
              <a:gd name="connsiteX35" fmla="*/ 3758777 w 10214441"/>
              <a:gd name="connsiteY35" fmla="*/ 6345936 h 6611112"/>
              <a:gd name="connsiteX36" fmla="*/ 3932513 w 10214441"/>
              <a:gd name="connsiteY36" fmla="*/ 6327648 h 6611112"/>
              <a:gd name="connsiteX37" fmla="*/ 4014809 w 10214441"/>
              <a:gd name="connsiteY37" fmla="*/ 6309360 h 6611112"/>
              <a:gd name="connsiteX38" fmla="*/ 4206833 w 10214441"/>
              <a:gd name="connsiteY38" fmla="*/ 6281928 h 6611112"/>
              <a:gd name="connsiteX39" fmla="*/ 4408001 w 10214441"/>
              <a:gd name="connsiteY39" fmla="*/ 6263640 h 6611112"/>
              <a:gd name="connsiteX40" fmla="*/ 4654889 w 10214441"/>
              <a:gd name="connsiteY40" fmla="*/ 6236208 h 6611112"/>
              <a:gd name="connsiteX41" fmla="*/ 6035633 w 10214441"/>
              <a:gd name="connsiteY41" fmla="*/ 6254496 h 6611112"/>
              <a:gd name="connsiteX42" fmla="*/ 6300809 w 10214441"/>
              <a:gd name="connsiteY42" fmla="*/ 6281928 h 6611112"/>
              <a:gd name="connsiteX43" fmla="*/ 6785441 w 10214441"/>
              <a:gd name="connsiteY43" fmla="*/ 6309360 h 6611112"/>
              <a:gd name="connsiteX44" fmla="*/ 7443809 w 10214441"/>
              <a:gd name="connsiteY44" fmla="*/ 6318504 h 6611112"/>
              <a:gd name="connsiteX45" fmla="*/ 9620081 w 10214441"/>
              <a:gd name="connsiteY45" fmla="*/ 6309360 h 6611112"/>
              <a:gd name="connsiteX46" fmla="*/ 9647513 w 10214441"/>
              <a:gd name="connsiteY46" fmla="*/ 6300216 h 6611112"/>
              <a:gd name="connsiteX47" fmla="*/ 9738953 w 10214441"/>
              <a:gd name="connsiteY47" fmla="*/ 6281928 h 6611112"/>
              <a:gd name="connsiteX48" fmla="*/ 9793817 w 10214441"/>
              <a:gd name="connsiteY48" fmla="*/ 6263640 h 6611112"/>
              <a:gd name="connsiteX49" fmla="*/ 9857825 w 10214441"/>
              <a:gd name="connsiteY49" fmla="*/ 6236208 h 6611112"/>
              <a:gd name="connsiteX50" fmla="*/ 9985841 w 10214441"/>
              <a:gd name="connsiteY50" fmla="*/ 6117336 h 6611112"/>
              <a:gd name="connsiteX51" fmla="*/ 10022417 w 10214441"/>
              <a:gd name="connsiteY51" fmla="*/ 6080760 h 6611112"/>
              <a:gd name="connsiteX52" fmla="*/ 10068137 w 10214441"/>
              <a:gd name="connsiteY52" fmla="*/ 5998464 h 6611112"/>
              <a:gd name="connsiteX53" fmla="*/ 10077281 w 10214441"/>
              <a:gd name="connsiteY53" fmla="*/ 5971032 h 6611112"/>
              <a:gd name="connsiteX54" fmla="*/ 10095569 w 10214441"/>
              <a:gd name="connsiteY54" fmla="*/ 5897880 h 6611112"/>
              <a:gd name="connsiteX55" fmla="*/ 10113857 w 10214441"/>
              <a:gd name="connsiteY55" fmla="*/ 5815584 h 6611112"/>
              <a:gd name="connsiteX56" fmla="*/ 10132145 w 10214441"/>
              <a:gd name="connsiteY56" fmla="*/ 5596128 h 6611112"/>
              <a:gd name="connsiteX57" fmla="*/ 10141289 w 10214441"/>
              <a:gd name="connsiteY57" fmla="*/ 5550408 h 6611112"/>
              <a:gd name="connsiteX58" fmla="*/ 10150433 w 10214441"/>
              <a:gd name="connsiteY58" fmla="*/ 5440680 h 6611112"/>
              <a:gd name="connsiteX59" fmla="*/ 10177865 w 10214441"/>
              <a:gd name="connsiteY59" fmla="*/ 5065776 h 6611112"/>
              <a:gd name="connsiteX60" fmla="*/ 10187009 w 10214441"/>
              <a:gd name="connsiteY60" fmla="*/ 4645152 h 6611112"/>
              <a:gd name="connsiteX61" fmla="*/ 10214441 w 10214441"/>
              <a:gd name="connsiteY61" fmla="*/ 4389120 h 6611112"/>
              <a:gd name="connsiteX62" fmla="*/ 10205297 w 10214441"/>
              <a:gd name="connsiteY62" fmla="*/ 3008376 h 6611112"/>
              <a:gd name="connsiteX63" fmla="*/ 10196153 w 10214441"/>
              <a:gd name="connsiteY63" fmla="*/ 2852928 h 6611112"/>
              <a:gd name="connsiteX64" fmla="*/ 10187009 w 10214441"/>
              <a:gd name="connsiteY64" fmla="*/ 256032 h 6611112"/>
              <a:gd name="connsiteX65" fmla="*/ 10159577 w 10214441"/>
              <a:gd name="connsiteY65" fmla="*/ 128016 h 6611112"/>
              <a:gd name="connsiteX66" fmla="*/ 10141289 w 10214441"/>
              <a:gd name="connsiteY66" fmla="*/ 27432 h 6611112"/>
              <a:gd name="connsiteX67" fmla="*/ 10123001 w 10214441"/>
              <a:gd name="connsiteY67" fmla="*/ 0 h 6611112"/>
              <a:gd name="connsiteX68" fmla="*/ 9994985 w 10214441"/>
              <a:gd name="connsiteY68" fmla="*/ 18288 h 6611112"/>
              <a:gd name="connsiteX69" fmla="*/ 9629225 w 10214441"/>
              <a:gd name="connsiteY69" fmla="*/ 73152 h 6611112"/>
              <a:gd name="connsiteX70" fmla="*/ 9199457 w 10214441"/>
              <a:gd name="connsiteY70" fmla="*/ 118872 h 6611112"/>
              <a:gd name="connsiteX71" fmla="*/ 8623385 w 10214441"/>
              <a:gd name="connsiteY71" fmla="*/ 164592 h 6611112"/>
              <a:gd name="connsiteX72" fmla="*/ 7837001 w 10214441"/>
              <a:gd name="connsiteY72" fmla="*/ 173736 h 6611112"/>
              <a:gd name="connsiteX73" fmla="*/ 7654121 w 10214441"/>
              <a:gd name="connsiteY73" fmla="*/ 182880 h 6611112"/>
              <a:gd name="connsiteX74" fmla="*/ 7553537 w 10214441"/>
              <a:gd name="connsiteY74" fmla="*/ 192024 h 6611112"/>
              <a:gd name="connsiteX75" fmla="*/ 7471241 w 10214441"/>
              <a:gd name="connsiteY75" fmla="*/ 201168 h 6611112"/>
              <a:gd name="connsiteX76" fmla="*/ 7114625 w 10214441"/>
              <a:gd name="connsiteY76" fmla="*/ 210312 h 6611112"/>
              <a:gd name="connsiteX77" fmla="*/ 7004897 w 10214441"/>
              <a:gd name="connsiteY77" fmla="*/ 219456 h 6611112"/>
              <a:gd name="connsiteX78" fmla="*/ 6776297 w 10214441"/>
              <a:gd name="connsiteY78" fmla="*/ 265176 h 6611112"/>
              <a:gd name="connsiteX79" fmla="*/ 6337385 w 10214441"/>
              <a:gd name="connsiteY79" fmla="*/ 310896 h 6611112"/>
              <a:gd name="connsiteX80" fmla="*/ 6044777 w 10214441"/>
              <a:gd name="connsiteY80" fmla="*/ 338328 h 6611112"/>
              <a:gd name="connsiteX81" fmla="*/ 5532713 w 10214441"/>
              <a:gd name="connsiteY81" fmla="*/ 374904 h 6611112"/>
              <a:gd name="connsiteX82" fmla="*/ 4755473 w 10214441"/>
              <a:gd name="connsiteY82" fmla="*/ 384048 h 6611112"/>
              <a:gd name="connsiteX83" fmla="*/ 1079585 w 10214441"/>
              <a:gd name="connsiteY83" fmla="*/ 374904 h 6611112"/>
              <a:gd name="connsiteX84" fmla="*/ 997289 w 10214441"/>
              <a:gd name="connsiteY84" fmla="*/ 365760 h 6611112"/>
              <a:gd name="connsiteX85" fmla="*/ 768689 w 10214441"/>
              <a:gd name="connsiteY85" fmla="*/ 356616 h 6611112"/>
              <a:gd name="connsiteX86" fmla="*/ 713825 w 10214441"/>
              <a:gd name="connsiteY86" fmla="*/ 347472 h 6611112"/>
              <a:gd name="connsiteX87" fmla="*/ 530945 w 10214441"/>
              <a:gd name="connsiteY87" fmla="*/ 329184 h 6611112"/>
              <a:gd name="connsiteX88" fmla="*/ 476081 w 10214441"/>
              <a:gd name="connsiteY88" fmla="*/ 320040 h 6611112"/>
              <a:gd name="connsiteX89" fmla="*/ 238337 w 10214441"/>
              <a:gd name="connsiteY89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64236 w 10195788"/>
              <a:gd name="connsiteY16" fmla="*/ 5943600 h 6611112"/>
              <a:gd name="connsiteX17" fmla="*/ 183108 w 10195788"/>
              <a:gd name="connsiteY17" fmla="*/ 6190488 h 6611112"/>
              <a:gd name="connsiteX18" fmla="*/ 274548 w 10195788"/>
              <a:gd name="connsiteY18" fmla="*/ 6300216 h 6611112"/>
              <a:gd name="connsiteX19" fmla="*/ 356844 w 10195788"/>
              <a:gd name="connsiteY19" fmla="*/ 6400800 h 6611112"/>
              <a:gd name="connsiteX20" fmla="*/ 411708 w 10195788"/>
              <a:gd name="connsiteY20" fmla="*/ 6446520 h 6611112"/>
              <a:gd name="connsiteX21" fmla="*/ 494004 w 10195788"/>
              <a:gd name="connsiteY21" fmla="*/ 6528816 h 6611112"/>
              <a:gd name="connsiteX22" fmla="*/ 512292 w 10195788"/>
              <a:gd name="connsiteY22" fmla="*/ 6565392 h 6611112"/>
              <a:gd name="connsiteX23" fmla="*/ 548868 w 10195788"/>
              <a:gd name="connsiteY23" fmla="*/ 6583680 h 6611112"/>
              <a:gd name="connsiteX24" fmla="*/ 612876 w 10195788"/>
              <a:gd name="connsiteY24" fmla="*/ 6611112 h 6611112"/>
              <a:gd name="connsiteX25" fmla="*/ 2542260 w 10195788"/>
              <a:gd name="connsiteY25" fmla="*/ 6601968 h 6611112"/>
              <a:gd name="connsiteX26" fmla="*/ 2633700 w 10195788"/>
              <a:gd name="connsiteY26" fmla="*/ 6583680 h 6611112"/>
              <a:gd name="connsiteX27" fmla="*/ 2780004 w 10195788"/>
              <a:gd name="connsiteY27" fmla="*/ 6547104 h 6611112"/>
              <a:gd name="connsiteX28" fmla="*/ 3045180 w 10195788"/>
              <a:gd name="connsiteY28" fmla="*/ 6464808 h 6611112"/>
              <a:gd name="connsiteX29" fmla="*/ 3127476 w 10195788"/>
              <a:gd name="connsiteY29" fmla="*/ 6437376 h 6611112"/>
              <a:gd name="connsiteX30" fmla="*/ 3228060 w 10195788"/>
              <a:gd name="connsiteY30" fmla="*/ 6419088 h 6611112"/>
              <a:gd name="connsiteX31" fmla="*/ 3292068 w 10195788"/>
              <a:gd name="connsiteY31" fmla="*/ 6409944 h 6611112"/>
              <a:gd name="connsiteX32" fmla="*/ 3328644 w 10195788"/>
              <a:gd name="connsiteY32" fmla="*/ 6400800 h 6611112"/>
              <a:gd name="connsiteX33" fmla="*/ 3639540 w 10195788"/>
              <a:gd name="connsiteY33" fmla="*/ 6364224 h 6611112"/>
              <a:gd name="connsiteX34" fmla="*/ 3740124 w 10195788"/>
              <a:gd name="connsiteY34" fmla="*/ 6345936 h 6611112"/>
              <a:gd name="connsiteX35" fmla="*/ 3913860 w 10195788"/>
              <a:gd name="connsiteY35" fmla="*/ 6327648 h 6611112"/>
              <a:gd name="connsiteX36" fmla="*/ 3996156 w 10195788"/>
              <a:gd name="connsiteY36" fmla="*/ 6309360 h 6611112"/>
              <a:gd name="connsiteX37" fmla="*/ 4188180 w 10195788"/>
              <a:gd name="connsiteY37" fmla="*/ 6281928 h 6611112"/>
              <a:gd name="connsiteX38" fmla="*/ 4389348 w 10195788"/>
              <a:gd name="connsiteY38" fmla="*/ 6263640 h 6611112"/>
              <a:gd name="connsiteX39" fmla="*/ 4636236 w 10195788"/>
              <a:gd name="connsiteY39" fmla="*/ 6236208 h 6611112"/>
              <a:gd name="connsiteX40" fmla="*/ 6016980 w 10195788"/>
              <a:gd name="connsiteY40" fmla="*/ 6254496 h 6611112"/>
              <a:gd name="connsiteX41" fmla="*/ 6282156 w 10195788"/>
              <a:gd name="connsiteY41" fmla="*/ 6281928 h 6611112"/>
              <a:gd name="connsiteX42" fmla="*/ 6766788 w 10195788"/>
              <a:gd name="connsiteY42" fmla="*/ 6309360 h 6611112"/>
              <a:gd name="connsiteX43" fmla="*/ 7425156 w 10195788"/>
              <a:gd name="connsiteY43" fmla="*/ 6318504 h 6611112"/>
              <a:gd name="connsiteX44" fmla="*/ 9601428 w 10195788"/>
              <a:gd name="connsiteY44" fmla="*/ 6309360 h 6611112"/>
              <a:gd name="connsiteX45" fmla="*/ 9628860 w 10195788"/>
              <a:gd name="connsiteY45" fmla="*/ 6300216 h 6611112"/>
              <a:gd name="connsiteX46" fmla="*/ 9720300 w 10195788"/>
              <a:gd name="connsiteY46" fmla="*/ 6281928 h 6611112"/>
              <a:gd name="connsiteX47" fmla="*/ 9775164 w 10195788"/>
              <a:gd name="connsiteY47" fmla="*/ 6263640 h 6611112"/>
              <a:gd name="connsiteX48" fmla="*/ 9839172 w 10195788"/>
              <a:gd name="connsiteY48" fmla="*/ 6236208 h 6611112"/>
              <a:gd name="connsiteX49" fmla="*/ 9967188 w 10195788"/>
              <a:gd name="connsiteY49" fmla="*/ 6117336 h 6611112"/>
              <a:gd name="connsiteX50" fmla="*/ 10003764 w 10195788"/>
              <a:gd name="connsiteY50" fmla="*/ 6080760 h 6611112"/>
              <a:gd name="connsiteX51" fmla="*/ 10049484 w 10195788"/>
              <a:gd name="connsiteY51" fmla="*/ 5998464 h 6611112"/>
              <a:gd name="connsiteX52" fmla="*/ 10058628 w 10195788"/>
              <a:gd name="connsiteY52" fmla="*/ 5971032 h 6611112"/>
              <a:gd name="connsiteX53" fmla="*/ 10076916 w 10195788"/>
              <a:gd name="connsiteY53" fmla="*/ 5897880 h 6611112"/>
              <a:gd name="connsiteX54" fmla="*/ 10095204 w 10195788"/>
              <a:gd name="connsiteY54" fmla="*/ 5815584 h 6611112"/>
              <a:gd name="connsiteX55" fmla="*/ 10113492 w 10195788"/>
              <a:gd name="connsiteY55" fmla="*/ 5596128 h 6611112"/>
              <a:gd name="connsiteX56" fmla="*/ 10122636 w 10195788"/>
              <a:gd name="connsiteY56" fmla="*/ 5550408 h 6611112"/>
              <a:gd name="connsiteX57" fmla="*/ 10131780 w 10195788"/>
              <a:gd name="connsiteY57" fmla="*/ 5440680 h 6611112"/>
              <a:gd name="connsiteX58" fmla="*/ 10159212 w 10195788"/>
              <a:gd name="connsiteY58" fmla="*/ 5065776 h 6611112"/>
              <a:gd name="connsiteX59" fmla="*/ 10168356 w 10195788"/>
              <a:gd name="connsiteY59" fmla="*/ 4645152 h 6611112"/>
              <a:gd name="connsiteX60" fmla="*/ 10195788 w 10195788"/>
              <a:gd name="connsiteY60" fmla="*/ 4389120 h 6611112"/>
              <a:gd name="connsiteX61" fmla="*/ 10186644 w 10195788"/>
              <a:gd name="connsiteY61" fmla="*/ 3008376 h 6611112"/>
              <a:gd name="connsiteX62" fmla="*/ 10177500 w 10195788"/>
              <a:gd name="connsiteY62" fmla="*/ 2852928 h 6611112"/>
              <a:gd name="connsiteX63" fmla="*/ 10168356 w 10195788"/>
              <a:gd name="connsiteY63" fmla="*/ 256032 h 6611112"/>
              <a:gd name="connsiteX64" fmla="*/ 10140924 w 10195788"/>
              <a:gd name="connsiteY64" fmla="*/ 128016 h 6611112"/>
              <a:gd name="connsiteX65" fmla="*/ 10122636 w 10195788"/>
              <a:gd name="connsiteY65" fmla="*/ 27432 h 6611112"/>
              <a:gd name="connsiteX66" fmla="*/ 10104348 w 10195788"/>
              <a:gd name="connsiteY66" fmla="*/ 0 h 6611112"/>
              <a:gd name="connsiteX67" fmla="*/ 9976332 w 10195788"/>
              <a:gd name="connsiteY67" fmla="*/ 18288 h 6611112"/>
              <a:gd name="connsiteX68" fmla="*/ 9610572 w 10195788"/>
              <a:gd name="connsiteY68" fmla="*/ 73152 h 6611112"/>
              <a:gd name="connsiteX69" fmla="*/ 9180804 w 10195788"/>
              <a:gd name="connsiteY69" fmla="*/ 118872 h 6611112"/>
              <a:gd name="connsiteX70" fmla="*/ 8604732 w 10195788"/>
              <a:gd name="connsiteY70" fmla="*/ 164592 h 6611112"/>
              <a:gd name="connsiteX71" fmla="*/ 7818348 w 10195788"/>
              <a:gd name="connsiteY71" fmla="*/ 173736 h 6611112"/>
              <a:gd name="connsiteX72" fmla="*/ 7635468 w 10195788"/>
              <a:gd name="connsiteY72" fmla="*/ 182880 h 6611112"/>
              <a:gd name="connsiteX73" fmla="*/ 7534884 w 10195788"/>
              <a:gd name="connsiteY73" fmla="*/ 192024 h 6611112"/>
              <a:gd name="connsiteX74" fmla="*/ 7452588 w 10195788"/>
              <a:gd name="connsiteY74" fmla="*/ 201168 h 6611112"/>
              <a:gd name="connsiteX75" fmla="*/ 7095972 w 10195788"/>
              <a:gd name="connsiteY75" fmla="*/ 210312 h 6611112"/>
              <a:gd name="connsiteX76" fmla="*/ 6986244 w 10195788"/>
              <a:gd name="connsiteY76" fmla="*/ 219456 h 6611112"/>
              <a:gd name="connsiteX77" fmla="*/ 6757644 w 10195788"/>
              <a:gd name="connsiteY77" fmla="*/ 265176 h 6611112"/>
              <a:gd name="connsiteX78" fmla="*/ 6318732 w 10195788"/>
              <a:gd name="connsiteY78" fmla="*/ 310896 h 6611112"/>
              <a:gd name="connsiteX79" fmla="*/ 6026124 w 10195788"/>
              <a:gd name="connsiteY79" fmla="*/ 338328 h 6611112"/>
              <a:gd name="connsiteX80" fmla="*/ 5514060 w 10195788"/>
              <a:gd name="connsiteY80" fmla="*/ 374904 h 6611112"/>
              <a:gd name="connsiteX81" fmla="*/ 4736820 w 10195788"/>
              <a:gd name="connsiteY81" fmla="*/ 384048 h 6611112"/>
              <a:gd name="connsiteX82" fmla="*/ 1060932 w 10195788"/>
              <a:gd name="connsiteY82" fmla="*/ 374904 h 6611112"/>
              <a:gd name="connsiteX83" fmla="*/ 978636 w 10195788"/>
              <a:gd name="connsiteY83" fmla="*/ 365760 h 6611112"/>
              <a:gd name="connsiteX84" fmla="*/ 750036 w 10195788"/>
              <a:gd name="connsiteY84" fmla="*/ 356616 h 6611112"/>
              <a:gd name="connsiteX85" fmla="*/ 695172 w 10195788"/>
              <a:gd name="connsiteY85" fmla="*/ 347472 h 6611112"/>
              <a:gd name="connsiteX86" fmla="*/ 512292 w 10195788"/>
              <a:gd name="connsiteY86" fmla="*/ 329184 h 6611112"/>
              <a:gd name="connsiteX87" fmla="*/ 457428 w 10195788"/>
              <a:gd name="connsiteY87" fmla="*/ 320040 h 6611112"/>
              <a:gd name="connsiteX88" fmla="*/ 219684 w 10195788"/>
              <a:gd name="connsiteY88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36804 w 10195788"/>
              <a:gd name="connsiteY15" fmla="*/ 5879592 h 6611112"/>
              <a:gd name="connsiteX16" fmla="*/ 183108 w 10195788"/>
              <a:gd name="connsiteY16" fmla="*/ 6190488 h 6611112"/>
              <a:gd name="connsiteX17" fmla="*/ 274548 w 10195788"/>
              <a:gd name="connsiteY17" fmla="*/ 6300216 h 6611112"/>
              <a:gd name="connsiteX18" fmla="*/ 356844 w 10195788"/>
              <a:gd name="connsiteY18" fmla="*/ 6400800 h 6611112"/>
              <a:gd name="connsiteX19" fmla="*/ 411708 w 10195788"/>
              <a:gd name="connsiteY19" fmla="*/ 6446520 h 6611112"/>
              <a:gd name="connsiteX20" fmla="*/ 494004 w 10195788"/>
              <a:gd name="connsiteY20" fmla="*/ 6528816 h 6611112"/>
              <a:gd name="connsiteX21" fmla="*/ 512292 w 10195788"/>
              <a:gd name="connsiteY21" fmla="*/ 6565392 h 6611112"/>
              <a:gd name="connsiteX22" fmla="*/ 548868 w 10195788"/>
              <a:gd name="connsiteY22" fmla="*/ 6583680 h 6611112"/>
              <a:gd name="connsiteX23" fmla="*/ 612876 w 10195788"/>
              <a:gd name="connsiteY23" fmla="*/ 6611112 h 6611112"/>
              <a:gd name="connsiteX24" fmla="*/ 2542260 w 10195788"/>
              <a:gd name="connsiteY24" fmla="*/ 6601968 h 6611112"/>
              <a:gd name="connsiteX25" fmla="*/ 2633700 w 10195788"/>
              <a:gd name="connsiteY25" fmla="*/ 6583680 h 6611112"/>
              <a:gd name="connsiteX26" fmla="*/ 2780004 w 10195788"/>
              <a:gd name="connsiteY26" fmla="*/ 6547104 h 6611112"/>
              <a:gd name="connsiteX27" fmla="*/ 3045180 w 10195788"/>
              <a:gd name="connsiteY27" fmla="*/ 6464808 h 6611112"/>
              <a:gd name="connsiteX28" fmla="*/ 3127476 w 10195788"/>
              <a:gd name="connsiteY28" fmla="*/ 6437376 h 6611112"/>
              <a:gd name="connsiteX29" fmla="*/ 3228060 w 10195788"/>
              <a:gd name="connsiteY29" fmla="*/ 6419088 h 6611112"/>
              <a:gd name="connsiteX30" fmla="*/ 3292068 w 10195788"/>
              <a:gd name="connsiteY30" fmla="*/ 6409944 h 6611112"/>
              <a:gd name="connsiteX31" fmla="*/ 3328644 w 10195788"/>
              <a:gd name="connsiteY31" fmla="*/ 6400800 h 6611112"/>
              <a:gd name="connsiteX32" fmla="*/ 3639540 w 10195788"/>
              <a:gd name="connsiteY32" fmla="*/ 6364224 h 6611112"/>
              <a:gd name="connsiteX33" fmla="*/ 3740124 w 10195788"/>
              <a:gd name="connsiteY33" fmla="*/ 6345936 h 6611112"/>
              <a:gd name="connsiteX34" fmla="*/ 3913860 w 10195788"/>
              <a:gd name="connsiteY34" fmla="*/ 6327648 h 6611112"/>
              <a:gd name="connsiteX35" fmla="*/ 3996156 w 10195788"/>
              <a:gd name="connsiteY35" fmla="*/ 6309360 h 6611112"/>
              <a:gd name="connsiteX36" fmla="*/ 4188180 w 10195788"/>
              <a:gd name="connsiteY36" fmla="*/ 6281928 h 6611112"/>
              <a:gd name="connsiteX37" fmla="*/ 4389348 w 10195788"/>
              <a:gd name="connsiteY37" fmla="*/ 6263640 h 6611112"/>
              <a:gd name="connsiteX38" fmla="*/ 4636236 w 10195788"/>
              <a:gd name="connsiteY38" fmla="*/ 6236208 h 6611112"/>
              <a:gd name="connsiteX39" fmla="*/ 6016980 w 10195788"/>
              <a:gd name="connsiteY39" fmla="*/ 6254496 h 6611112"/>
              <a:gd name="connsiteX40" fmla="*/ 6282156 w 10195788"/>
              <a:gd name="connsiteY40" fmla="*/ 6281928 h 6611112"/>
              <a:gd name="connsiteX41" fmla="*/ 6766788 w 10195788"/>
              <a:gd name="connsiteY41" fmla="*/ 6309360 h 6611112"/>
              <a:gd name="connsiteX42" fmla="*/ 7425156 w 10195788"/>
              <a:gd name="connsiteY42" fmla="*/ 6318504 h 6611112"/>
              <a:gd name="connsiteX43" fmla="*/ 9601428 w 10195788"/>
              <a:gd name="connsiteY43" fmla="*/ 6309360 h 6611112"/>
              <a:gd name="connsiteX44" fmla="*/ 9628860 w 10195788"/>
              <a:gd name="connsiteY44" fmla="*/ 6300216 h 6611112"/>
              <a:gd name="connsiteX45" fmla="*/ 9720300 w 10195788"/>
              <a:gd name="connsiteY45" fmla="*/ 6281928 h 6611112"/>
              <a:gd name="connsiteX46" fmla="*/ 9775164 w 10195788"/>
              <a:gd name="connsiteY46" fmla="*/ 6263640 h 6611112"/>
              <a:gd name="connsiteX47" fmla="*/ 9839172 w 10195788"/>
              <a:gd name="connsiteY47" fmla="*/ 6236208 h 6611112"/>
              <a:gd name="connsiteX48" fmla="*/ 9967188 w 10195788"/>
              <a:gd name="connsiteY48" fmla="*/ 6117336 h 6611112"/>
              <a:gd name="connsiteX49" fmla="*/ 10003764 w 10195788"/>
              <a:gd name="connsiteY49" fmla="*/ 6080760 h 6611112"/>
              <a:gd name="connsiteX50" fmla="*/ 10049484 w 10195788"/>
              <a:gd name="connsiteY50" fmla="*/ 5998464 h 6611112"/>
              <a:gd name="connsiteX51" fmla="*/ 10058628 w 10195788"/>
              <a:gd name="connsiteY51" fmla="*/ 5971032 h 6611112"/>
              <a:gd name="connsiteX52" fmla="*/ 10076916 w 10195788"/>
              <a:gd name="connsiteY52" fmla="*/ 5897880 h 6611112"/>
              <a:gd name="connsiteX53" fmla="*/ 10095204 w 10195788"/>
              <a:gd name="connsiteY53" fmla="*/ 5815584 h 6611112"/>
              <a:gd name="connsiteX54" fmla="*/ 10113492 w 10195788"/>
              <a:gd name="connsiteY54" fmla="*/ 5596128 h 6611112"/>
              <a:gd name="connsiteX55" fmla="*/ 10122636 w 10195788"/>
              <a:gd name="connsiteY55" fmla="*/ 5550408 h 6611112"/>
              <a:gd name="connsiteX56" fmla="*/ 10131780 w 10195788"/>
              <a:gd name="connsiteY56" fmla="*/ 5440680 h 6611112"/>
              <a:gd name="connsiteX57" fmla="*/ 10159212 w 10195788"/>
              <a:gd name="connsiteY57" fmla="*/ 5065776 h 6611112"/>
              <a:gd name="connsiteX58" fmla="*/ 10168356 w 10195788"/>
              <a:gd name="connsiteY58" fmla="*/ 4645152 h 6611112"/>
              <a:gd name="connsiteX59" fmla="*/ 10195788 w 10195788"/>
              <a:gd name="connsiteY59" fmla="*/ 4389120 h 6611112"/>
              <a:gd name="connsiteX60" fmla="*/ 10186644 w 10195788"/>
              <a:gd name="connsiteY60" fmla="*/ 3008376 h 6611112"/>
              <a:gd name="connsiteX61" fmla="*/ 10177500 w 10195788"/>
              <a:gd name="connsiteY61" fmla="*/ 2852928 h 6611112"/>
              <a:gd name="connsiteX62" fmla="*/ 10168356 w 10195788"/>
              <a:gd name="connsiteY62" fmla="*/ 256032 h 6611112"/>
              <a:gd name="connsiteX63" fmla="*/ 10140924 w 10195788"/>
              <a:gd name="connsiteY63" fmla="*/ 128016 h 6611112"/>
              <a:gd name="connsiteX64" fmla="*/ 10122636 w 10195788"/>
              <a:gd name="connsiteY64" fmla="*/ 27432 h 6611112"/>
              <a:gd name="connsiteX65" fmla="*/ 10104348 w 10195788"/>
              <a:gd name="connsiteY65" fmla="*/ 0 h 6611112"/>
              <a:gd name="connsiteX66" fmla="*/ 9976332 w 10195788"/>
              <a:gd name="connsiteY66" fmla="*/ 18288 h 6611112"/>
              <a:gd name="connsiteX67" fmla="*/ 9610572 w 10195788"/>
              <a:gd name="connsiteY67" fmla="*/ 73152 h 6611112"/>
              <a:gd name="connsiteX68" fmla="*/ 9180804 w 10195788"/>
              <a:gd name="connsiteY68" fmla="*/ 118872 h 6611112"/>
              <a:gd name="connsiteX69" fmla="*/ 8604732 w 10195788"/>
              <a:gd name="connsiteY69" fmla="*/ 164592 h 6611112"/>
              <a:gd name="connsiteX70" fmla="*/ 7818348 w 10195788"/>
              <a:gd name="connsiteY70" fmla="*/ 173736 h 6611112"/>
              <a:gd name="connsiteX71" fmla="*/ 7635468 w 10195788"/>
              <a:gd name="connsiteY71" fmla="*/ 182880 h 6611112"/>
              <a:gd name="connsiteX72" fmla="*/ 7534884 w 10195788"/>
              <a:gd name="connsiteY72" fmla="*/ 192024 h 6611112"/>
              <a:gd name="connsiteX73" fmla="*/ 7452588 w 10195788"/>
              <a:gd name="connsiteY73" fmla="*/ 201168 h 6611112"/>
              <a:gd name="connsiteX74" fmla="*/ 7095972 w 10195788"/>
              <a:gd name="connsiteY74" fmla="*/ 210312 h 6611112"/>
              <a:gd name="connsiteX75" fmla="*/ 6986244 w 10195788"/>
              <a:gd name="connsiteY75" fmla="*/ 219456 h 6611112"/>
              <a:gd name="connsiteX76" fmla="*/ 6757644 w 10195788"/>
              <a:gd name="connsiteY76" fmla="*/ 265176 h 6611112"/>
              <a:gd name="connsiteX77" fmla="*/ 6318732 w 10195788"/>
              <a:gd name="connsiteY77" fmla="*/ 310896 h 6611112"/>
              <a:gd name="connsiteX78" fmla="*/ 6026124 w 10195788"/>
              <a:gd name="connsiteY78" fmla="*/ 338328 h 6611112"/>
              <a:gd name="connsiteX79" fmla="*/ 5514060 w 10195788"/>
              <a:gd name="connsiteY79" fmla="*/ 374904 h 6611112"/>
              <a:gd name="connsiteX80" fmla="*/ 4736820 w 10195788"/>
              <a:gd name="connsiteY80" fmla="*/ 384048 h 6611112"/>
              <a:gd name="connsiteX81" fmla="*/ 1060932 w 10195788"/>
              <a:gd name="connsiteY81" fmla="*/ 374904 h 6611112"/>
              <a:gd name="connsiteX82" fmla="*/ 978636 w 10195788"/>
              <a:gd name="connsiteY82" fmla="*/ 365760 h 6611112"/>
              <a:gd name="connsiteX83" fmla="*/ 750036 w 10195788"/>
              <a:gd name="connsiteY83" fmla="*/ 356616 h 6611112"/>
              <a:gd name="connsiteX84" fmla="*/ 695172 w 10195788"/>
              <a:gd name="connsiteY84" fmla="*/ 347472 h 6611112"/>
              <a:gd name="connsiteX85" fmla="*/ 512292 w 10195788"/>
              <a:gd name="connsiteY85" fmla="*/ 329184 h 6611112"/>
              <a:gd name="connsiteX86" fmla="*/ 457428 w 10195788"/>
              <a:gd name="connsiteY86" fmla="*/ 320040 h 6611112"/>
              <a:gd name="connsiteX87" fmla="*/ 219684 w 10195788"/>
              <a:gd name="connsiteY87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11708 w 10195788"/>
              <a:gd name="connsiteY18" fmla="*/ 6446520 h 6611112"/>
              <a:gd name="connsiteX19" fmla="*/ 494004 w 10195788"/>
              <a:gd name="connsiteY19" fmla="*/ 6528816 h 6611112"/>
              <a:gd name="connsiteX20" fmla="*/ 512292 w 10195788"/>
              <a:gd name="connsiteY20" fmla="*/ 6565392 h 6611112"/>
              <a:gd name="connsiteX21" fmla="*/ 548868 w 10195788"/>
              <a:gd name="connsiteY21" fmla="*/ 6583680 h 6611112"/>
              <a:gd name="connsiteX22" fmla="*/ 612876 w 10195788"/>
              <a:gd name="connsiteY22" fmla="*/ 6611112 h 6611112"/>
              <a:gd name="connsiteX23" fmla="*/ 2542260 w 10195788"/>
              <a:gd name="connsiteY23" fmla="*/ 6601968 h 6611112"/>
              <a:gd name="connsiteX24" fmla="*/ 2633700 w 10195788"/>
              <a:gd name="connsiteY24" fmla="*/ 6583680 h 6611112"/>
              <a:gd name="connsiteX25" fmla="*/ 2780004 w 10195788"/>
              <a:gd name="connsiteY25" fmla="*/ 6547104 h 6611112"/>
              <a:gd name="connsiteX26" fmla="*/ 3045180 w 10195788"/>
              <a:gd name="connsiteY26" fmla="*/ 6464808 h 6611112"/>
              <a:gd name="connsiteX27" fmla="*/ 3127476 w 10195788"/>
              <a:gd name="connsiteY27" fmla="*/ 6437376 h 6611112"/>
              <a:gd name="connsiteX28" fmla="*/ 3228060 w 10195788"/>
              <a:gd name="connsiteY28" fmla="*/ 6419088 h 6611112"/>
              <a:gd name="connsiteX29" fmla="*/ 3292068 w 10195788"/>
              <a:gd name="connsiteY29" fmla="*/ 6409944 h 6611112"/>
              <a:gd name="connsiteX30" fmla="*/ 3328644 w 10195788"/>
              <a:gd name="connsiteY30" fmla="*/ 6400800 h 6611112"/>
              <a:gd name="connsiteX31" fmla="*/ 3639540 w 10195788"/>
              <a:gd name="connsiteY31" fmla="*/ 6364224 h 6611112"/>
              <a:gd name="connsiteX32" fmla="*/ 3740124 w 10195788"/>
              <a:gd name="connsiteY32" fmla="*/ 6345936 h 6611112"/>
              <a:gd name="connsiteX33" fmla="*/ 3913860 w 10195788"/>
              <a:gd name="connsiteY33" fmla="*/ 6327648 h 6611112"/>
              <a:gd name="connsiteX34" fmla="*/ 3996156 w 10195788"/>
              <a:gd name="connsiteY34" fmla="*/ 6309360 h 6611112"/>
              <a:gd name="connsiteX35" fmla="*/ 4188180 w 10195788"/>
              <a:gd name="connsiteY35" fmla="*/ 6281928 h 6611112"/>
              <a:gd name="connsiteX36" fmla="*/ 4389348 w 10195788"/>
              <a:gd name="connsiteY36" fmla="*/ 6263640 h 6611112"/>
              <a:gd name="connsiteX37" fmla="*/ 4636236 w 10195788"/>
              <a:gd name="connsiteY37" fmla="*/ 6236208 h 6611112"/>
              <a:gd name="connsiteX38" fmla="*/ 6016980 w 10195788"/>
              <a:gd name="connsiteY38" fmla="*/ 6254496 h 6611112"/>
              <a:gd name="connsiteX39" fmla="*/ 6282156 w 10195788"/>
              <a:gd name="connsiteY39" fmla="*/ 6281928 h 6611112"/>
              <a:gd name="connsiteX40" fmla="*/ 6766788 w 10195788"/>
              <a:gd name="connsiteY40" fmla="*/ 6309360 h 6611112"/>
              <a:gd name="connsiteX41" fmla="*/ 7425156 w 10195788"/>
              <a:gd name="connsiteY41" fmla="*/ 6318504 h 6611112"/>
              <a:gd name="connsiteX42" fmla="*/ 9601428 w 10195788"/>
              <a:gd name="connsiteY42" fmla="*/ 6309360 h 6611112"/>
              <a:gd name="connsiteX43" fmla="*/ 9628860 w 10195788"/>
              <a:gd name="connsiteY43" fmla="*/ 6300216 h 6611112"/>
              <a:gd name="connsiteX44" fmla="*/ 9720300 w 10195788"/>
              <a:gd name="connsiteY44" fmla="*/ 6281928 h 6611112"/>
              <a:gd name="connsiteX45" fmla="*/ 9775164 w 10195788"/>
              <a:gd name="connsiteY45" fmla="*/ 6263640 h 6611112"/>
              <a:gd name="connsiteX46" fmla="*/ 9839172 w 10195788"/>
              <a:gd name="connsiteY46" fmla="*/ 6236208 h 6611112"/>
              <a:gd name="connsiteX47" fmla="*/ 9967188 w 10195788"/>
              <a:gd name="connsiteY47" fmla="*/ 6117336 h 6611112"/>
              <a:gd name="connsiteX48" fmla="*/ 10003764 w 10195788"/>
              <a:gd name="connsiteY48" fmla="*/ 6080760 h 6611112"/>
              <a:gd name="connsiteX49" fmla="*/ 10049484 w 10195788"/>
              <a:gd name="connsiteY49" fmla="*/ 5998464 h 6611112"/>
              <a:gd name="connsiteX50" fmla="*/ 10058628 w 10195788"/>
              <a:gd name="connsiteY50" fmla="*/ 5971032 h 6611112"/>
              <a:gd name="connsiteX51" fmla="*/ 10076916 w 10195788"/>
              <a:gd name="connsiteY51" fmla="*/ 5897880 h 6611112"/>
              <a:gd name="connsiteX52" fmla="*/ 10095204 w 10195788"/>
              <a:gd name="connsiteY52" fmla="*/ 5815584 h 6611112"/>
              <a:gd name="connsiteX53" fmla="*/ 10113492 w 10195788"/>
              <a:gd name="connsiteY53" fmla="*/ 5596128 h 6611112"/>
              <a:gd name="connsiteX54" fmla="*/ 10122636 w 10195788"/>
              <a:gd name="connsiteY54" fmla="*/ 5550408 h 6611112"/>
              <a:gd name="connsiteX55" fmla="*/ 10131780 w 10195788"/>
              <a:gd name="connsiteY55" fmla="*/ 5440680 h 6611112"/>
              <a:gd name="connsiteX56" fmla="*/ 10159212 w 10195788"/>
              <a:gd name="connsiteY56" fmla="*/ 5065776 h 6611112"/>
              <a:gd name="connsiteX57" fmla="*/ 10168356 w 10195788"/>
              <a:gd name="connsiteY57" fmla="*/ 4645152 h 6611112"/>
              <a:gd name="connsiteX58" fmla="*/ 10195788 w 10195788"/>
              <a:gd name="connsiteY58" fmla="*/ 4389120 h 6611112"/>
              <a:gd name="connsiteX59" fmla="*/ 10186644 w 10195788"/>
              <a:gd name="connsiteY59" fmla="*/ 3008376 h 6611112"/>
              <a:gd name="connsiteX60" fmla="*/ 10177500 w 10195788"/>
              <a:gd name="connsiteY60" fmla="*/ 2852928 h 6611112"/>
              <a:gd name="connsiteX61" fmla="*/ 10168356 w 10195788"/>
              <a:gd name="connsiteY61" fmla="*/ 256032 h 6611112"/>
              <a:gd name="connsiteX62" fmla="*/ 10140924 w 10195788"/>
              <a:gd name="connsiteY62" fmla="*/ 128016 h 6611112"/>
              <a:gd name="connsiteX63" fmla="*/ 10122636 w 10195788"/>
              <a:gd name="connsiteY63" fmla="*/ 27432 h 6611112"/>
              <a:gd name="connsiteX64" fmla="*/ 10104348 w 10195788"/>
              <a:gd name="connsiteY64" fmla="*/ 0 h 6611112"/>
              <a:gd name="connsiteX65" fmla="*/ 9976332 w 10195788"/>
              <a:gd name="connsiteY65" fmla="*/ 18288 h 6611112"/>
              <a:gd name="connsiteX66" fmla="*/ 9610572 w 10195788"/>
              <a:gd name="connsiteY66" fmla="*/ 73152 h 6611112"/>
              <a:gd name="connsiteX67" fmla="*/ 9180804 w 10195788"/>
              <a:gd name="connsiteY67" fmla="*/ 118872 h 6611112"/>
              <a:gd name="connsiteX68" fmla="*/ 8604732 w 10195788"/>
              <a:gd name="connsiteY68" fmla="*/ 164592 h 6611112"/>
              <a:gd name="connsiteX69" fmla="*/ 7818348 w 10195788"/>
              <a:gd name="connsiteY69" fmla="*/ 173736 h 6611112"/>
              <a:gd name="connsiteX70" fmla="*/ 7635468 w 10195788"/>
              <a:gd name="connsiteY70" fmla="*/ 182880 h 6611112"/>
              <a:gd name="connsiteX71" fmla="*/ 7534884 w 10195788"/>
              <a:gd name="connsiteY71" fmla="*/ 192024 h 6611112"/>
              <a:gd name="connsiteX72" fmla="*/ 7452588 w 10195788"/>
              <a:gd name="connsiteY72" fmla="*/ 201168 h 6611112"/>
              <a:gd name="connsiteX73" fmla="*/ 7095972 w 10195788"/>
              <a:gd name="connsiteY73" fmla="*/ 210312 h 6611112"/>
              <a:gd name="connsiteX74" fmla="*/ 6986244 w 10195788"/>
              <a:gd name="connsiteY74" fmla="*/ 219456 h 6611112"/>
              <a:gd name="connsiteX75" fmla="*/ 6757644 w 10195788"/>
              <a:gd name="connsiteY75" fmla="*/ 265176 h 6611112"/>
              <a:gd name="connsiteX76" fmla="*/ 6318732 w 10195788"/>
              <a:gd name="connsiteY76" fmla="*/ 310896 h 6611112"/>
              <a:gd name="connsiteX77" fmla="*/ 6026124 w 10195788"/>
              <a:gd name="connsiteY77" fmla="*/ 338328 h 6611112"/>
              <a:gd name="connsiteX78" fmla="*/ 5514060 w 10195788"/>
              <a:gd name="connsiteY78" fmla="*/ 374904 h 6611112"/>
              <a:gd name="connsiteX79" fmla="*/ 4736820 w 10195788"/>
              <a:gd name="connsiteY79" fmla="*/ 384048 h 6611112"/>
              <a:gd name="connsiteX80" fmla="*/ 1060932 w 10195788"/>
              <a:gd name="connsiteY80" fmla="*/ 374904 h 6611112"/>
              <a:gd name="connsiteX81" fmla="*/ 978636 w 10195788"/>
              <a:gd name="connsiteY81" fmla="*/ 365760 h 6611112"/>
              <a:gd name="connsiteX82" fmla="*/ 750036 w 10195788"/>
              <a:gd name="connsiteY82" fmla="*/ 356616 h 6611112"/>
              <a:gd name="connsiteX83" fmla="*/ 695172 w 10195788"/>
              <a:gd name="connsiteY83" fmla="*/ 347472 h 6611112"/>
              <a:gd name="connsiteX84" fmla="*/ 512292 w 10195788"/>
              <a:gd name="connsiteY84" fmla="*/ 329184 h 6611112"/>
              <a:gd name="connsiteX85" fmla="*/ 457428 w 10195788"/>
              <a:gd name="connsiteY85" fmla="*/ 320040 h 6611112"/>
              <a:gd name="connsiteX86" fmla="*/ 219684 w 10195788"/>
              <a:gd name="connsiteY86" fmla="*/ 347472 h 6611112"/>
              <a:gd name="connsiteX0" fmla="*/ 219684 w 10195788"/>
              <a:gd name="connsiteY0" fmla="*/ 347472 h 6611112"/>
              <a:gd name="connsiteX1" fmla="*/ 201396 w 10195788"/>
              <a:gd name="connsiteY1" fmla="*/ 393192 h 6611112"/>
              <a:gd name="connsiteX2" fmla="*/ 183108 w 10195788"/>
              <a:gd name="connsiteY2" fmla="*/ 475488 h 6611112"/>
              <a:gd name="connsiteX3" fmla="*/ 173964 w 10195788"/>
              <a:gd name="connsiteY3" fmla="*/ 566928 h 6611112"/>
              <a:gd name="connsiteX4" fmla="*/ 164820 w 10195788"/>
              <a:gd name="connsiteY4" fmla="*/ 685800 h 6611112"/>
              <a:gd name="connsiteX5" fmla="*/ 119100 w 10195788"/>
              <a:gd name="connsiteY5" fmla="*/ 987552 h 6611112"/>
              <a:gd name="connsiteX6" fmla="*/ 109956 w 10195788"/>
              <a:gd name="connsiteY6" fmla="*/ 1225296 h 6611112"/>
              <a:gd name="connsiteX7" fmla="*/ 82524 w 10195788"/>
              <a:gd name="connsiteY7" fmla="*/ 1563624 h 6611112"/>
              <a:gd name="connsiteX8" fmla="*/ 73380 w 10195788"/>
              <a:gd name="connsiteY8" fmla="*/ 1892808 h 6611112"/>
              <a:gd name="connsiteX9" fmla="*/ 55092 w 10195788"/>
              <a:gd name="connsiteY9" fmla="*/ 2148840 h 6611112"/>
              <a:gd name="connsiteX10" fmla="*/ 45948 w 10195788"/>
              <a:gd name="connsiteY10" fmla="*/ 2962656 h 6611112"/>
              <a:gd name="connsiteX11" fmla="*/ 27660 w 10195788"/>
              <a:gd name="connsiteY11" fmla="*/ 3538728 h 6611112"/>
              <a:gd name="connsiteX12" fmla="*/ 18516 w 10195788"/>
              <a:gd name="connsiteY12" fmla="*/ 4297680 h 6611112"/>
              <a:gd name="connsiteX13" fmla="*/ 228 w 10195788"/>
              <a:gd name="connsiteY13" fmla="*/ 5157216 h 6611112"/>
              <a:gd name="connsiteX14" fmla="*/ 9372 w 10195788"/>
              <a:gd name="connsiteY14" fmla="*/ 5815584 h 6611112"/>
              <a:gd name="connsiteX15" fmla="*/ 183108 w 10195788"/>
              <a:gd name="connsiteY15" fmla="*/ 6190488 h 6611112"/>
              <a:gd name="connsiteX16" fmla="*/ 274548 w 10195788"/>
              <a:gd name="connsiteY16" fmla="*/ 6300216 h 6611112"/>
              <a:gd name="connsiteX17" fmla="*/ 356844 w 10195788"/>
              <a:gd name="connsiteY17" fmla="*/ 6400800 h 6611112"/>
              <a:gd name="connsiteX18" fmla="*/ 494004 w 10195788"/>
              <a:gd name="connsiteY18" fmla="*/ 6528816 h 6611112"/>
              <a:gd name="connsiteX19" fmla="*/ 512292 w 10195788"/>
              <a:gd name="connsiteY19" fmla="*/ 6565392 h 6611112"/>
              <a:gd name="connsiteX20" fmla="*/ 548868 w 10195788"/>
              <a:gd name="connsiteY20" fmla="*/ 6583680 h 6611112"/>
              <a:gd name="connsiteX21" fmla="*/ 612876 w 10195788"/>
              <a:gd name="connsiteY21" fmla="*/ 6611112 h 6611112"/>
              <a:gd name="connsiteX22" fmla="*/ 2542260 w 10195788"/>
              <a:gd name="connsiteY22" fmla="*/ 6601968 h 6611112"/>
              <a:gd name="connsiteX23" fmla="*/ 2633700 w 10195788"/>
              <a:gd name="connsiteY23" fmla="*/ 6583680 h 6611112"/>
              <a:gd name="connsiteX24" fmla="*/ 2780004 w 10195788"/>
              <a:gd name="connsiteY24" fmla="*/ 6547104 h 6611112"/>
              <a:gd name="connsiteX25" fmla="*/ 3045180 w 10195788"/>
              <a:gd name="connsiteY25" fmla="*/ 6464808 h 6611112"/>
              <a:gd name="connsiteX26" fmla="*/ 3127476 w 10195788"/>
              <a:gd name="connsiteY26" fmla="*/ 6437376 h 6611112"/>
              <a:gd name="connsiteX27" fmla="*/ 3228060 w 10195788"/>
              <a:gd name="connsiteY27" fmla="*/ 6419088 h 6611112"/>
              <a:gd name="connsiteX28" fmla="*/ 3292068 w 10195788"/>
              <a:gd name="connsiteY28" fmla="*/ 6409944 h 6611112"/>
              <a:gd name="connsiteX29" fmla="*/ 3328644 w 10195788"/>
              <a:gd name="connsiteY29" fmla="*/ 6400800 h 6611112"/>
              <a:gd name="connsiteX30" fmla="*/ 3639540 w 10195788"/>
              <a:gd name="connsiteY30" fmla="*/ 6364224 h 6611112"/>
              <a:gd name="connsiteX31" fmla="*/ 3740124 w 10195788"/>
              <a:gd name="connsiteY31" fmla="*/ 6345936 h 6611112"/>
              <a:gd name="connsiteX32" fmla="*/ 3913860 w 10195788"/>
              <a:gd name="connsiteY32" fmla="*/ 6327648 h 6611112"/>
              <a:gd name="connsiteX33" fmla="*/ 3996156 w 10195788"/>
              <a:gd name="connsiteY33" fmla="*/ 6309360 h 6611112"/>
              <a:gd name="connsiteX34" fmla="*/ 4188180 w 10195788"/>
              <a:gd name="connsiteY34" fmla="*/ 6281928 h 6611112"/>
              <a:gd name="connsiteX35" fmla="*/ 4389348 w 10195788"/>
              <a:gd name="connsiteY35" fmla="*/ 6263640 h 6611112"/>
              <a:gd name="connsiteX36" fmla="*/ 4636236 w 10195788"/>
              <a:gd name="connsiteY36" fmla="*/ 6236208 h 6611112"/>
              <a:gd name="connsiteX37" fmla="*/ 6016980 w 10195788"/>
              <a:gd name="connsiteY37" fmla="*/ 6254496 h 6611112"/>
              <a:gd name="connsiteX38" fmla="*/ 6282156 w 10195788"/>
              <a:gd name="connsiteY38" fmla="*/ 6281928 h 6611112"/>
              <a:gd name="connsiteX39" fmla="*/ 6766788 w 10195788"/>
              <a:gd name="connsiteY39" fmla="*/ 6309360 h 6611112"/>
              <a:gd name="connsiteX40" fmla="*/ 7425156 w 10195788"/>
              <a:gd name="connsiteY40" fmla="*/ 6318504 h 6611112"/>
              <a:gd name="connsiteX41" fmla="*/ 9601428 w 10195788"/>
              <a:gd name="connsiteY41" fmla="*/ 6309360 h 6611112"/>
              <a:gd name="connsiteX42" fmla="*/ 9628860 w 10195788"/>
              <a:gd name="connsiteY42" fmla="*/ 6300216 h 6611112"/>
              <a:gd name="connsiteX43" fmla="*/ 9720300 w 10195788"/>
              <a:gd name="connsiteY43" fmla="*/ 6281928 h 6611112"/>
              <a:gd name="connsiteX44" fmla="*/ 9775164 w 10195788"/>
              <a:gd name="connsiteY44" fmla="*/ 6263640 h 6611112"/>
              <a:gd name="connsiteX45" fmla="*/ 9839172 w 10195788"/>
              <a:gd name="connsiteY45" fmla="*/ 6236208 h 6611112"/>
              <a:gd name="connsiteX46" fmla="*/ 9967188 w 10195788"/>
              <a:gd name="connsiteY46" fmla="*/ 6117336 h 6611112"/>
              <a:gd name="connsiteX47" fmla="*/ 10003764 w 10195788"/>
              <a:gd name="connsiteY47" fmla="*/ 6080760 h 6611112"/>
              <a:gd name="connsiteX48" fmla="*/ 10049484 w 10195788"/>
              <a:gd name="connsiteY48" fmla="*/ 5998464 h 6611112"/>
              <a:gd name="connsiteX49" fmla="*/ 10058628 w 10195788"/>
              <a:gd name="connsiteY49" fmla="*/ 5971032 h 6611112"/>
              <a:gd name="connsiteX50" fmla="*/ 10076916 w 10195788"/>
              <a:gd name="connsiteY50" fmla="*/ 5897880 h 6611112"/>
              <a:gd name="connsiteX51" fmla="*/ 10095204 w 10195788"/>
              <a:gd name="connsiteY51" fmla="*/ 5815584 h 6611112"/>
              <a:gd name="connsiteX52" fmla="*/ 10113492 w 10195788"/>
              <a:gd name="connsiteY52" fmla="*/ 5596128 h 6611112"/>
              <a:gd name="connsiteX53" fmla="*/ 10122636 w 10195788"/>
              <a:gd name="connsiteY53" fmla="*/ 5550408 h 6611112"/>
              <a:gd name="connsiteX54" fmla="*/ 10131780 w 10195788"/>
              <a:gd name="connsiteY54" fmla="*/ 5440680 h 6611112"/>
              <a:gd name="connsiteX55" fmla="*/ 10159212 w 10195788"/>
              <a:gd name="connsiteY55" fmla="*/ 5065776 h 6611112"/>
              <a:gd name="connsiteX56" fmla="*/ 10168356 w 10195788"/>
              <a:gd name="connsiteY56" fmla="*/ 4645152 h 6611112"/>
              <a:gd name="connsiteX57" fmla="*/ 10195788 w 10195788"/>
              <a:gd name="connsiteY57" fmla="*/ 4389120 h 6611112"/>
              <a:gd name="connsiteX58" fmla="*/ 10186644 w 10195788"/>
              <a:gd name="connsiteY58" fmla="*/ 3008376 h 6611112"/>
              <a:gd name="connsiteX59" fmla="*/ 10177500 w 10195788"/>
              <a:gd name="connsiteY59" fmla="*/ 2852928 h 6611112"/>
              <a:gd name="connsiteX60" fmla="*/ 10168356 w 10195788"/>
              <a:gd name="connsiteY60" fmla="*/ 256032 h 6611112"/>
              <a:gd name="connsiteX61" fmla="*/ 10140924 w 10195788"/>
              <a:gd name="connsiteY61" fmla="*/ 128016 h 6611112"/>
              <a:gd name="connsiteX62" fmla="*/ 10122636 w 10195788"/>
              <a:gd name="connsiteY62" fmla="*/ 27432 h 6611112"/>
              <a:gd name="connsiteX63" fmla="*/ 10104348 w 10195788"/>
              <a:gd name="connsiteY63" fmla="*/ 0 h 6611112"/>
              <a:gd name="connsiteX64" fmla="*/ 9976332 w 10195788"/>
              <a:gd name="connsiteY64" fmla="*/ 18288 h 6611112"/>
              <a:gd name="connsiteX65" fmla="*/ 9610572 w 10195788"/>
              <a:gd name="connsiteY65" fmla="*/ 73152 h 6611112"/>
              <a:gd name="connsiteX66" fmla="*/ 9180804 w 10195788"/>
              <a:gd name="connsiteY66" fmla="*/ 118872 h 6611112"/>
              <a:gd name="connsiteX67" fmla="*/ 8604732 w 10195788"/>
              <a:gd name="connsiteY67" fmla="*/ 164592 h 6611112"/>
              <a:gd name="connsiteX68" fmla="*/ 7818348 w 10195788"/>
              <a:gd name="connsiteY68" fmla="*/ 173736 h 6611112"/>
              <a:gd name="connsiteX69" fmla="*/ 7635468 w 10195788"/>
              <a:gd name="connsiteY69" fmla="*/ 182880 h 6611112"/>
              <a:gd name="connsiteX70" fmla="*/ 7534884 w 10195788"/>
              <a:gd name="connsiteY70" fmla="*/ 192024 h 6611112"/>
              <a:gd name="connsiteX71" fmla="*/ 7452588 w 10195788"/>
              <a:gd name="connsiteY71" fmla="*/ 201168 h 6611112"/>
              <a:gd name="connsiteX72" fmla="*/ 7095972 w 10195788"/>
              <a:gd name="connsiteY72" fmla="*/ 210312 h 6611112"/>
              <a:gd name="connsiteX73" fmla="*/ 6986244 w 10195788"/>
              <a:gd name="connsiteY73" fmla="*/ 219456 h 6611112"/>
              <a:gd name="connsiteX74" fmla="*/ 6757644 w 10195788"/>
              <a:gd name="connsiteY74" fmla="*/ 265176 h 6611112"/>
              <a:gd name="connsiteX75" fmla="*/ 6318732 w 10195788"/>
              <a:gd name="connsiteY75" fmla="*/ 310896 h 6611112"/>
              <a:gd name="connsiteX76" fmla="*/ 6026124 w 10195788"/>
              <a:gd name="connsiteY76" fmla="*/ 338328 h 6611112"/>
              <a:gd name="connsiteX77" fmla="*/ 5514060 w 10195788"/>
              <a:gd name="connsiteY77" fmla="*/ 374904 h 6611112"/>
              <a:gd name="connsiteX78" fmla="*/ 4736820 w 10195788"/>
              <a:gd name="connsiteY78" fmla="*/ 384048 h 6611112"/>
              <a:gd name="connsiteX79" fmla="*/ 1060932 w 10195788"/>
              <a:gd name="connsiteY79" fmla="*/ 374904 h 6611112"/>
              <a:gd name="connsiteX80" fmla="*/ 978636 w 10195788"/>
              <a:gd name="connsiteY80" fmla="*/ 365760 h 6611112"/>
              <a:gd name="connsiteX81" fmla="*/ 750036 w 10195788"/>
              <a:gd name="connsiteY81" fmla="*/ 356616 h 6611112"/>
              <a:gd name="connsiteX82" fmla="*/ 695172 w 10195788"/>
              <a:gd name="connsiteY82" fmla="*/ 347472 h 6611112"/>
              <a:gd name="connsiteX83" fmla="*/ 512292 w 10195788"/>
              <a:gd name="connsiteY83" fmla="*/ 329184 h 6611112"/>
              <a:gd name="connsiteX84" fmla="*/ 457428 w 10195788"/>
              <a:gd name="connsiteY84" fmla="*/ 320040 h 6611112"/>
              <a:gd name="connsiteX85" fmla="*/ 219684 w 10195788"/>
              <a:gd name="connsiteY85" fmla="*/ 347472 h 6611112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548868 w 10195788"/>
              <a:gd name="connsiteY20" fmla="*/ 6583680 h 6601968"/>
              <a:gd name="connsiteX21" fmla="*/ 2542260 w 10195788"/>
              <a:gd name="connsiteY21" fmla="*/ 6601968 h 6601968"/>
              <a:gd name="connsiteX22" fmla="*/ 2633700 w 10195788"/>
              <a:gd name="connsiteY22" fmla="*/ 6583680 h 6601968"/>
              <a:gd name="connsiteX23" fmla="*/ 2780004 w 10195788"/>
              <a:gd name="connsiteY23" fmla="*/ 6547104 h 6601968"/>
              <a:gd name="connsiteX24" fmla="*/ 3045180 w 10195788"/>
              <a:gd name="connsiteY24" fmla="*/ 6464808 h 6601968"/>
              <a:gd name="connsiteX25" fmla="*/ 3127476 w 10195788"/>
              <a:gd name="connsiteY25" fmla="*/ 6437376 h 6601968"/>
              <a:gd name="connsiteX26" fmla="*/ 3228060 w 10195788"/>
              <a:gd name="connsiteY26" fmla="*/ 6419088 h 6601968"/>
              <a:gd name="connsiteX27" fmla="*/ 3292068 w 10195788"/>
              <a:gd name="connsiteY27" fmla="*/ 6409944 h 6601968"/>
              <a:gd name="connsiteX28" fmla="*/ 3328644 w 10195788"/>
              <a:gd name="connsiteY28" fmla="*/ 6400800 h 6601968"/>
              <a:gd name="connsiteX29" fmla="*/ 3639540 w 10195788"/>
              <a:gd name="connsiteY29" fmla="*/ 6364224 h 6601968"/>
              <a:gd name="connsiteX30" fmla="*/ 3740124 w 10195788"/>
              <a:gd name="connsiteY30" fmla="*/ 6345936 h 6601968"/>
              <a:gd name="connsiteX31" fmla="*/ 3913860 w 10195788"/>
              <a:gd name="connsiteY31" fmla="*/ 6327648 h 6601968"/>
              <a:gd name="connsiteX32" fmla="*/ 3996156 w 10195788"/>
              <a:gd name="connsiteY32" fmla="*/ 6309360 h 6601968"/>
              <a:gd name="connsiteX33" fmla="*/ 4188180 w 10195788"/>
              <a:gd name="connsiteY33" fmla="*/ 6281928 h 6601968"/>
              <a:gd name="connsiteX34" fmla="*/ 4389348 w 10195788"/>
              <a:gd name="connsiteY34" fmla="*/ 6263640 h 6601968"/>
              <a:gd name="connsiteX35" fmla="*/ 4636236 w 10195788"/>
              <a:gd name="connsiteY35" fmla="*/ 6236208 h 6601968"/>
              <a:gd name="connsiteX36" fmla="*/ 6016980 w 10195788"/>
              <a:gd name="connsiteY36" fmla="*/ 6254496 h 6601968"/>
              <a:gd name="connsiteX37" fmla="*/ 6282156 w 10195788"/>
              <a:gd name="connsiteY37" fmla="*/ 6281928 h 6601968"/>
              <a:gd name="connsiteX38" fmla="*/ 6766788 w 10195788"/>
              <a:gd name="connsiteY38" fmla="*/ 6309360 h 6601968"/>
              <a:gd name="connsiteX39" fmla="*/ 7425156 w 10195788"/>
              <a:gd name="connsiteY39" fmla="*/ 6318504 h 6601968"/>
              <a:gd name="connsiteX40" fmla="*/ 9601428 w 10195788"/>
              <a:gd name="connsiteY40" fmla="*/ 6309360 h 6601968"/>
              <a:gd name="connsiteX41" fmla="*/ 9628860 w 10195788"/>
              <a:gd name="connsiteY41" fmla="*/ 6300216 h 6601968"/>
              <a:gd name="connsiteX42" fmla="*/ 9720300 w 10195788"/>
              <a:gd name="connsiteY42" fmla="*/ 6281928 h 6601968"/>
              <a:gd name="connsiteX43" fmla="*/ 9775164 w 10195788"/>
              <a:gd name="connsiteY43" fmla="*/ 6263640 h 6601968"/>
              <a:gd name="connsiteX44" fmla="*/ 9839172 w 10195788"/>
              <a:gd name="connsiteY44" fmla="*/ 6236208 h 6601968"/>
              <a:gd name="connsiteX45" fmla="*/ 9967188 w 10195788"/>
              <a:gd name="connsiteY45" fmla="*/ 6117336 h 6601968"/>
              <a:gd name="connsiteX46" fmla="*/ 10003764 w 10195788"/>
              <a:gd name="connsiteY46" fmla="*/ 6080760 h 6601968"/>
              <a:gd name="connsiteX47" fmla="*/ 10049484 w 10195788"/>
              <a:gd name="connsiteY47" fmla="*/ 5998464 h 6601968"/>
              <a:gd name="connsiteX48" fmla="*/ 10058628 w 10195788"/>
              <a:gd name="connsiteY48" fmla="*/ 5971032 h 6601968"/>
              <a:gd name="connsiteX49" fmla="*/ 10076916 w 10195788"/>
              <a:gd name="connsiteY49" fmla="*/ 5897880 h 6601968"/>
              <a:gd name="connsiteX50" fmla="*/ 10095204 w 10195788"/>
              <a:gd name="connsiteY50" fmla="*/ 5815584 h 6601968"/>
              <a:gd name="connsiteX51" fmla="*/ 10113492 w 10195788"/>
              <a:gd name="connsiteY51" fmla="*/ 5596128 h 6601968"/>
              <a:gd name="connsiteX52" fmla="*/ 10122636 w 10195788"/>
              <a:gd name="connsiteY52" fmla="*/ 5550408 h 6601968"/>
              <a:gd name="connsiteX53" fmla="*/ 10131780 w 10195788"/>
              <a:gd name="connsiteY53" fmla="*/ 5440680 h 6601968"/>
              <a:gd name="connsiteX54" fmla="*/ 10159212 w 10195788"/>
              <a:gd name="connsiteY54" fmla="*/ 5065776 h 6601968"/>
              <a:gd name="connsiteX55" fmla="*/ 10168356 w 10195788"/>
              <a:gd name="connsiteY55" fmla="*/ 4645152 h 6601968"/>
              <a:gd name="connsiteX56" fmla="*/ 10195788 w 10195788"/>
              <a:gd name="connsiteY56" fmla="*/ 4389120 h 6601968"/>
              <a:gd name="connsiteX57" fmla="*/ 10186644 w 10195788"/>
              <a:gd name="connsiteY57" fmla="*/ 3008376 h 6601968"/>
              <a:gd name="connsiteX58" fmla="*/ 10177500 w 10195788"/>
              <a:gd name="connsiteY58" fmla="*/ 2852928 h 6601968"/>
              <a:gd name="connsiteX59" fmla="*/ 10168356 w 10195788"/>
              <a:gd name="connsiteY59" fmla="*/ 256032 h 6601968"/>
              <a:gd name="connsiteX60" fmla="*/ 10140924 w 10195788"/>
              <a:gd name="connsiteY60" fmla="*/ 128016 h 6601968"/>
              <a:gd name="connsiteX61" fmla="*/ 10122636 w 10195788"/>
              <a:gd name="connsiteY61" fmla="*/ 27432 h 6601968"/>
              <a:gd name="connsiteX62" fmla="*/ 10104348 w 10195788"/>
              <a:gd name="connsiteY62" fmla="*/ 0 h 6601968"/>
              <a:gd name="connsiteX63" fmla="*/ 9976332 w 10195788"/>
              <a:gd name="connsiteY63" fmla="*/ 18288 h 6601968"/>
              <a:gd name="connsiteX64" fmla="*/ 9610572 w 10195788"/>
              <a:gd name="connsiteY64" fmla="*/ 73152 h 6601968"/>
              <a:gd name="connsiteX65" fmla="*/ 9180804 w 10195788"/>
              <a:gd name="connsiteY65" fmla="*/ 118872 h 6601968"/>
              <a:gd name="connsiteX66" fmla="*/ 8604732 w 10195788"/>
              <a:gd name="connsiteY66" fmla="*/ 164592 h 6601968"/>
              <a:gd name="connsiteX67" fmla="*/ 7818348 w 10195788"/>
              <a:gd name="connsiteY67" fmla="*/ 173736 h 6601968"/>
              <a:gd name="connsiteX68" fmla="*/ 7635468 w 10195788"/>
              <a:gd name="connsiteY68" fmla="*/ 182880 h 6601968"/>
              <a:gd name="connsiteX69" fmla="*/ 7534884 w 10195788"/>
              <a:gd name="connsiteY69" fmla="*/ 192024 h 6601968"/>
              <a:gd name="connsiteX70" fmla="*/ 7452588 w 10195788"/>
              <a:gd name="connsiteY70" fmla="*/ 201168 h 6601968"/>
              <a:gd name="connsiteX71" fmla="*/ 7095972 w 10195788"/>
              <a:gd name="connsiteY71" fmla="*/ 210312 h 6601968"/>
              <a:gd name="connsiteX72" fmla="*/ 6986244 w 10195788"/>
              <a:gd name="connsiteY72" fmla="*/ 219456 h 6601968"/>
              <a:gd name="connsiteX73" fmla="*/ 6757644 w 10195788"/>
              <a:gd name="connsiteY73" fmla="*/ 265176 h 6601968"/>
              <a:gd name="connsiteX74" fmla="*/ 6318732 w 10195788"/>
              <a:gd name="connsiteY74" fmla="*/ 310896 h 6601968"/>
              <a:gd name="connsiteX75" fmla="*/ 6026124 w 10195788"/>
              <a:gd name="connsiteY75" fmla="*/ 338328 h 6601968"/>
              <a:gd name="connsiteX76" fmla="*/ 5514060 w 10195788"/>
              <a:gd name="connsiteY76" fmla="*/ 374904 h 6601968"/>
              <a:gd name="connsiteX77" fmla="*/ 4736820 w 10195788"/>
              <a:gd name="connsiteY77" fmla="*/ 384048 h 6601968"/>
              <a:gd name="connsiteX78" fmla="*/ 1060932 w 10195788"/>
              <a:gd name="connsiteY78" fmla="*/ 374904 h 6601968"/>
              <a:gd name="connsiteX79" fmla="*/ 978636 w 10195788"/>
              <a:gd name="connsiteY79" fmla="*/ 365760 h 6601968"/>
              <a:gd name="connsiteX80" fmla="*/ 750036 w 10195788"/>
              <a:gd name="connsiteY80" fmla="*/ 356616 h 6601968"/>
              <a:gd name="connsiteX81" fmla="*/ 695172 w 10195788"/>
              <a:gd name="connsiteY81" fmla="*/ 347472 h 6601968"/>
              <a:gd name="connsiteX82" fmla="*/ 512292 w 10195788"/>
              <a:gd name="connsiteY82" fmla="*/ 329184 h 6601968"/>
              <a:gd name="connsiteX83" fmla="*/ 457428 w 10195788"/>
              <a:gd name="connsiteY83" fmla="*/ 320040 h 6601968"/>
              <a:gd name="connsiteX84" fmla="*/ 219684 w 10195788"/>
              <a:gd name="connsiteY84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512292 w 10195788"/>
              <a:gd name="connsiteY19" fmla="*/ 6565392 h 6601968"/>
              <a:gd name="connsiteX20" fmla="*/ 2542260 w 10195788"/>
              <a:gd name="connsiteY20" fmla="*/ 6601968 h 6601968"/>
              <a:gd name="connsiteX21" fmla="*/ 2633700 w 10195788"/>
              <a:gd name="connsiteY21" fmla="*/ 6583680 h 6601968"/>
              <a:gd name="connsiteX22" fmla="*/ 2780004 w 10195788"/>
              <a:gd name="connsiteY22" fmla="*/ 6547104 h 6601968"/>
              <a:gd name="connsiteX23" fmla="*/ 3045180 w 10195788"/>
              <a:gd name="connsiteY23" fmla="*/ 6464808 h 6601968"/>
              <a:gd name="connsiteX24" fmla="*/ 3127476 w 10195788"/>
              <a:gd name="connsiteY24" fmla="*/ 6437376 h 6601968"/>
              <a:gd name="connsiteX25" fmla="*/ 3228060 w 10195788"/>
              <a:gd name="connsiteY25" fmla="*/ 6419088 h 6601968"/>
              <a:gd name="connsiteX26" fmla="*/ 3292068 w 10195788"/>
              <a:gd name="connsiteY26" fmla="*/ 6409944 h 6601968"/>
              <a:gd name="connsiteX27" fmla="*/ 3328644 w 10195788"/>
              <a:gd name="connsiteY27" fmla="*/ 6400800 h 6601968"/>
              <a:gd name="connsiteX28" fmla="*/ 3639540 w 10195788"/>
              <a:gd name="connsiteY28" fmla="*/ 6364224 h 6601968"/>
              <a:gd name="connsiteX29" fmla="*/ 3740124 w 10195788"/>
              <a:gd name="connsiteY29" fmla="*/ 6345936 h 6601968"/>
              <a:gd name="connsiteX30" fmla="*/ 3913860 w 10195788"/>
              <a:gd name="connsiteY30" fmla="*/ 6327648 h 6601968"/>
              <a:gd name="connsiteX31" fmla="*/ 3996156 w 10195788"/>
              <a:gd name="connsiteY31" fmla="*/ 6309360 h 6601968"/>
              <a:gd name="connsiteX32" fmla="*/ 4188180 w 10195788"/>
              <a:gd name="connsiteY32" fmla="*/ 6281928 h 6601968"/>
              <a:gd name="connsiteX33" fmla="*/ 4389348 w 10195788"/>
              <a:gd name="connsiteY33" fmla="*/ 6263640 h 6601968"/>
              <a:gd name="connsiteX34" fmla="*/ 4636236 w 10195788"/>
              <a:gd name="connsiteY34" fmla="*/ 6236208 h 6601968"/>
              <a:gd name="connsiteX35" fmla="*/ 6016980 w 10195788"/>
              <a:gd name="connsiteY35" fmla="*/ 6254496 h 6601968"/>
              <a:gd name="connsiteX36" fmla="*/ 6282156 w 10195788"/>
              <a:gd name="connsiteY36" fmla="*/ 6281928 h 6601968"/>
              <a:gd name="connsiteX37" fmla="*/ 6766788 w 10195788"/>
              <a:gd name="connsiteY37" fmla="*/ 6309360 h 6601968"/>
              <a:gd name="connsiteX38" fmla="*/ 7425156 w 10195788"/>
              <a:gd name="connsiteY38" fmla="*/ 6318504 h 6601968"/>
              <a:gd name="connsiteX39" fmla="*/ 9601428 w 10195788"/>
              <a:gd name="connsiteY39" fmla="*/ 6309360 h 6601968"/>
              <a:gd name="connsiteX40" fmla="*/ 9628860 w 10195788"/>
              <a:gd name="connsiteY40" fmla="*/ 6300216 h 6601968"/>
              <a:gd name="connsiteX41" fmla="*/ 9720300 w 10195788"/>
              <a:gd name="connsiteY41" fmla="*/ 6281928 h 6601968"/>
              <a:gd name="connsiteX42" fmla="*/ 9775164 w 10195788"/>
              <a:gd name="connsiteY42" fmla="*/ 6263640 h 6601968"/>
              <a:gd name="connsiteX43" fmla="*/ 9839172 w 10195788"/>
              <a:gd name="connsiteY43" fmla="*/ 6236208 h 6601968"/>
              <a:gd name="connsiteX44" fmla="*/ 9967188 w 10195788"/>
              <a:gd name="connsiteY44" fmla="*/ 6117336 h 6601968"/>
              <a:gd name="connsiteX45" fmla="*/ 10003764 w 10195788"/>
              <a:gd name="connsiteY45" fmla="*/ 6080760 h 6601968"/>
              <a:gd name="connsiteX46" fmla="*/ 10049484 w 10195788"/>
              <a:gd name="connsiteY46" fmla="*/ 5998464 h 6601968"/>
              <a:gd name="connsiteX47" fmla="*/ 10058628 w 10195788"/>
              <a:gd name="connsiteY47" fmla="*/ 5971032 h 6601968"/>
              <a:gd name="connsiteX48" fmla="*/ 10076916 w 10195788"/>
              <a:gd name="connsiteY48" fmla="*/ 5897880 h 6601968"/>
              <a:gd name="connsiteX49" fmla="*/ 10095204 w 10195788"/>
              <a:gd name="connsiteY49" fmla="*/ 5815584 h 6601968"/>
              <a:gd name="connsiteX50" fmla="*/ 10113492 w 10195788"/>
              <a:gd name="connsiteY50" fmla="*/ 5596128 h 6601968"/>
              <a:gd name="connsiteX51" fmla="*/ 10122636 w 10195788"/>
              <a:gd name="connsiteY51" fmla="*/ 5550408 h 6601968"/>
              <a:gd name="connsiteX52" fmla="*/ 10131780 w 10195788"/>
              <a:gd name="connsiteY52" fmla="*/ 5440680 h 6601968"/>
              <a:gd name="connsiteX53" fmla="*/ 10159212 w 10195788"/>
              <a:gd name="connsiteY53" fmla="*/ 5065776 h 6601968"/>
              <a:gd name="connsiteX54" fmla="*/ 10168356 w 10195788"/>
              <a:gd name="connsiteY54" fmla="*/ 4645152 h 6601968"/>
              <a:gd name="connsiteX55" fmla="*/ 10195788 w 10195788"/>
              <a:gd name="connsiteY55" fmla="*/ 4389120 h 6601968"/>
              <a:gd name="connsiteX56" fmla="*/ 10186644 w 10195788"/>
              <a:gd name="connsiteY56" fmla="*/ 3008376 h 6601968"/>
              <a:gd name="connsiteX57" fmla="*/ 10177500 w 10195788"/>
              <a:gd name="connsiteY57" fmla="*/ 2852928 h 6601968"/>
              <a:gd name="connsiteX58" fmla="*/ 10168356 w 10195788"/>
              <a:gd name="connsiteY58" fmla="*/ 256032 h 6601968"/>
              <a:gd name="connsiteX59" fmla="*/ 10140924 w 10195788"/>
              <a:gd name="connsiteY59" fmla="*/ 128016 h 6601968"/>
              <a:gd name="connsiteX60" fmla="*/ 10122636 w 10195788"/>
              <a:gd name="connsiteY60" fmla="*/ 27432 h 6601968"/>
              <a:gd name="connsiteX61" fmla="*/ 10104348 w 10195788"/>
              <a:gd name="connsiteY61" fmla="*/ 0 h 6601968"/>
              <a:gd name="connsiteX62" fmla="*/ 9976332 w 10195788"/>
              <a:gd name="connsiteY62" fmla="*/ 18288 h 6601968"/>
              <a:gd name="connsiteX63" fmla="*/ 9610572 w 10195788"/>
              <a:gd name="connsiteY63" fmla="*/ 73152 h 6601968"/>
              <a:gd name="connsiteX64" fmla="*/ 9180804 w 10195788"/>
              <a:gd name="connsiteY64" fmla="*/ 118872 h 6601968"/>
              <a:gd name="connsiteX65" fmla="*/ 8604732 w 10195788"/>
              <a:gd name="connsiteY65" fmla="*/ 164592 h 6601968"/>
              <a:gd name="connsiteX66" fmla="*/ 7818348 w 10195788"/>
              <a:gd name="connsiteY66" fmla="*/ 173736 h 6601968"/>
              <a:gd name="connsiteX67" fmla="*/ 7635468 w 10195788"/>
              <a:gd name="connsiteY67" fmla="*/ 182880 h 6601968"/>
              <a:gd name="connsiteX68" fmla="*/ 7534884 w 10195788"/>
              <a:gd name="connsiteY68" fmla="*/ 192024 h 6601968"/>
              <a:gd name="connsiteX69" fmla="*/ 7452588 w 10195788"/>
              <a:gd name="connsiteY69" fmla="*/ 201168 h 6601968"/>
              <a:gd name="connsiteX70" fmla="*/ 7095972 w 10195788"/>
              <a:gd name="connsiteY70" fmla="*/ 210312 h 6601968"/>
              <a:gd name="connsiteX71" fmla="*/ 6986244 w 10195788"/>
              <a:gd name="connsiteY71" fmla="*/ 219456 h 6601968"/>
              <a:gd name="connsiteX72" fmla="*/ 6757644 w 10195788"/>
              <a:gd name="connsiteY72" fmla="*/ 265176 h 6601968"/>
              <a:gd name="connsiteX73" fmla="*/ 6318732 w 10195788"/>
              <a:gd name="connsiteY73" fmla="*/ 310896 h 6601968"/>
              <a:gd name="connsiteX74" fmla="*/ 6026124 w 10195788"/>
              <a:gd name="connsiteY74" fmla="*/ 338328 h 6601968"/>
              <a:gd name="connsiteX75" fmla="*/ 5514060 w 10195788"/>
              <a:gd name="connsiteY75" fmla="*/ 374904 h 6601968"/>
              <a:gd name="connsiteX76" fmla="*/ 4736820 w 10195788"/>
              <a:gd name="connsiteY76" fmla="*/ 384048 h 6601968"/>
              <a:gd name="connsiteX77" fmla="*/ 1060932 w 10195788"/>
              <a:gd name="connsiteY77" fmla="*/ 374904 h 6601968"/>
              <a:gd name="connsiteX78" fmla="*/ 978636 w 10195788"/>
              <a:gd name="connsiteY78" fmla="*/ 365760 h 6601968"/>
              <a:gd name="connsiteX79" fmla="*/ 750036 w 10195788"/>
              <a:gd name="connsiteY79" fmla="*/ 356616 h 6601968"/>
              <a:gd name="connsiteX80" fmla="*/ 695172 w 10195788"/>
              <a:gd name="connsiteY80" fmla="*/ 347472 h 6601968"/>
              <a:gd name="connsiteX81" fmla="*/ 512292 w 10195788"/>
              <a:gd name="connsiteY81" fmla="*/ 329184 h 6601968"/>
              <a:gd name="connsiteX82" fmla="*/ 457428 w 10195788"/>
              <a:gd name="connsiteY82" fmla="*/ 320040 h 6601968"/>
              <a:gd name="connsiteX83" fmla="*/ 219684 w 10195788"/>
              <a:gd name="connsiteY83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494004 w 10195788"/>
              <a:gd name="connsiteY18" fmla="*/ 6528816 h 6601968"/>
              <a:gd name="connsiteX19" fmla="*/ 2542260 w 10195788"/>
              <a:gd name="connsiteY19" fmla="*/ 6601968 h 6601968"/>
              <a:gd name="connsiteX20" fmla="*/ 2633700 w 10195788"/>
              <a:gd name="connsiteY20" fmla="*/ 6583680 h 6601968"/>
              <a:gd name="connsiteX21" fmla="*/ 2780004 w 10195788"/>
              <a:gd name="connsiteY21" fmla="*/ 6547104 h 6601968"/>
              <a:gd name="connsiteX22" fmla="*/ 3045180 w 10195788"/>
              <a:gd name="connsiteY22" fmla="*/ 6464808 h 6601968"/>
              <a:gd name="connsiteX23" fmla="*/ 3127476 w 10195788"/>
              <a:gd name="connsiteY23" fmla="*/ 6437376 h 6601968"/>
              <a:gd name="connsiteX24" fmla="*/ 3228060 w 10195788"/>
              <a:gd name="connsiteY24" fmla="*/ 6419088 h 6601968"/>
              <a:gd name="connsiteX25" fmla="*/ 3292068 w 10195788"/>
              <a:gd name="connsiteY25" fmla="*/ 6409944 h 6601968"/>
              <a:gd name="connsiteX26" fmla="*/ 3328644 w 10195788"/>
              <a:gd name="connsiteY26" fmla="*/ 6400800 h 6601968"/>
              <a:gd name="connsiteX27" fmla="*/ 3639540 w 10195788"/>
              <a:gd name="connsiteY27" fmla="*/ 6364224 h 6601968"/>
              <a:gd name="connsiteX28" fmla="*/ 3740124 w 10195788"/>
              <a:gd name="connsiteY28" fmla="*/ 6345936 h 6601968"/>
              <a:gd name="connsiteX29" fmla="*/ 3913860 w 10195788"/>
              <a:gd name="connsiteY29" fmla="*/ 6327648 h 6601968"/>
              <a:gd name="connsiteX30" fmla="*/ 3996156 w 10195788"/>
              <a:gd name="connsiteY30" fmla="*/ 6309360 h 6601968"/>
              <a:gd name="connsiteX31" fmla="*/ 4188180 w 10195788"/>
              <a:gd name="connsiteY31" fmla="*/ 6281928 h 6601968"/>
              <a:gd name="connsiteX32" fmla="*/ 4389348 w 10195788"/>
              <a:gd name="connsiteY32" fmla="*/ 6263640 h 6601968"/>
              <a:gd name="connsiteX33" fmla="*/ 4636236 w 10195788"/>
              <a:gd name="connsiteY33" fmla="*/ 6236208 h 6601968"/>
              <a:gd name="connsiteX34" fmla="*/ 6016980 w 10195788"/>
              <a:gd name="connsiteY34" fmla="*/ 6254496 h 6601968"/>
              <a:gd name="connsiteX35" fmla="*/ 6282156 w 10195788"/>
              <a:gd name="connsiteY35" fmla="*/ 6281928 h 6601968"/>
              <a:gd name="connsiteX36" fmla="*/ 6766788 w 10195788"/>
              <a:gd name="connsiteY36" fmla="*/ 6309360 h 6601968"/>
              <a:gd name="connsiteX37" fmla="*/ 7425156 w 10195788"/>
              <a:gd name="connsiteY37" fmla="*/ 6318504 h 6601968"/>
              <a:gd name="connsiteX38" fmla="*/ 9601428 w 10195788"/>
              <a:gd name="connsiteY38" fmla="*/ 6309360 h 6601968"/>
              <a:gd name="connsiteX39" fmla="*/ 9628860 w 10195788"/>
              <a:gd name="connsiteY39" fmla="*/ 6300216 h 6601968"/>
              <a:gd name="connsiteX40" fmla="*/ 9720300 w 10195788"/>
              <a:gd name="connsiteY40" fmla="*/ 6281928 h 6601968"/>
              <a:gd name="connsiteX41" fmla="*/ 9775164 w 10195788"/>
              <a:gd name="connsiteY41" fmla="*/ 6263640 h 6601968"/>
              <a:gd name="connsiteX42" fmla="*/ 9839172 w 10195788"/>
              <a:gd name="connsiteY42" fmla="*/ 6236208 h 6601968"/>
              <a:gd name="connsiteX43" fmla="*/ 9967188 w 10195788"/>
              <a:gd name="connsiteY43" fmla="*/ 6117336 h 6601968"/>
              <a:gd name="connsiteX44" fmla="*/ 10003764 w 10195788"/>
              <a:gd name="connsiteY44" fmla="*/ 6080760 h 6601968"/>
              <a:gd name="connsiteX45" fmla="*/ 10049484 w 10195788"/>
              <a:gd name="connsiteY45" fmla="*/ 5998464 h 6601968"/>
              <a:gd name="connsiteX46" fmla="*/ 10058628 w 10195788"/>
              <a:gd name="connsiteY46" fmla="*/ 5971032 h 6601968"/>
              <a:gd name="connsiteX47" fmla="*/ 10076916 w 10195788"/>
              <a:gd name="connsiteY47" fmla="*/ 5897880 h 6601968"/>
              <a:gd name="connsiteX48" fmla="*/ 10095204 w 10195788"/>
              <a:gd name="connsiteY48" fmla="*/ 5815584 h 6601968"/>
              <a:gd name="connsiteX49" fmla="*/ 10113492 w 10195788"/>
              <a:gd name="connsiteY49" fmla="*/ 5596128 h 6601968"/>
              <a:gd name="connsiteX50" fmla="*/ 10122636 w 10195788"/>
              <a:gd name="connsiteY50" fmla="*/ 5550408 h 6601968"/>
              <a:gd name="connsiteX51" fmla="*/ 10131780 w 10195788"/>
              <a:gd name="connsiteY51" fmla="*/ 5440680 h 6601968"/>
              <a:gd name="connsiteX52" fmla="*/ 10159212 w 10195788"/>
              <a:gd name="connsiteY52" fmla="*/ 5065776 h 6601968"/>
              <a:gd name="connsiteX53" fmla="*/ 10168356 w 10195788"/>
              <a:gd name="connsiteY53" fmla="*/ 4645152 h 6601968"/>
              <a:gd name="connsiteX54" fmla="*/ 10195788 w 10195788"/>
              <a:gd name="connsiteY54" fmla="*/ 4389120 h 6601968"/>
              <a:gd name="connsiteX55" fmla="*/ 10186644 w 10195788"/>
              <a:gd name="connsiteY55" fmla="*/ 3008376 h 6601968"/>
              <a:gd name="connsiteX56" fmla="*/ 10177500 w 10195788"/>
              <a:gd name="connsiteY56" fmla="*/ 2852928 h 6601968"/>
              <a:gd name="connsiteX57" fmla="*/ 10168356 w 10195788"/>
              <a:gd name="connsiteY57" fmla="*/ 256032 h 6601968"/>
              <a:gd name="connsiteX58" fmla="*/ 10140924 w 10195788"/>
              <a:gd name="connsiteY58" fmla="*/ 128016 h 6601968"/>
              <a:gd name="connsiteX59" fmla="*/ 10122636 w 10195788"/>
              <a:gd name="connsiteY59" fmla="*/ 27432 h 6601968"/>
              <a:gd name="connsiteX60" fmla="*/ 10104348 w 10195788"/>
              <a:gd name="connsiteY60" fmla="*/ 0 h 6601968"/>
              <a:gd name="connsiteX61" fmla="*/ 9976332 w 10195788"/>
              <a:gd name="connsiteY61" fmla="*/ 18288 h 6601968"/>
              <a:gd name="connsiteX62" fmla="*/ 9610572 w 10195788"/>
              <a:gd name="connsiteY62" fmla="*/ 73152 h 6601968"/>
              <a:gd name="connsiteX63" fmla="*/ 9180804 w 10195788"/>
              <a:gd name="connsiteY63" fmla="*/ 118872 h 6601968"/>
              <a:gd name="connsiteX64" fmla="*/ 8604732 w 10195788"/>
              <a:gd name="connsiteY64" fmla="*/ 164592 h 6601968"/>
              <a:gd name="connsiteX65" fmla="*/ 7818348 w 10195788"/>
              <a:gd name="connsiteY65" fmla="*/ 173736 h 6601968"/>
              <a:gd name="connsiteX66" fmla="*/ 7635468 w 10195788"/>
              <a:gd name="connsiteY66" fmla="*/ 182880 h 6601968"/>
              <a:gd name="connsiteX67" fmla="*/ 7534884 w 10195788"/>
              <a:gd name="connsiteY67" fmla="*/ 192024 h 6601968"/>
              <a:gd name="connsiteX68" fmla="*/ 7452588 w 10195788"/>
              <a:gd name="connsiteY68" fmla="*/ 201168 h 6601968"/>
              <a:gd name="connsiteX69" fmla="*/ 7095972 w 10195788"/>
              <a:gd name="connsiteY69" fmla="*/ 210312 h 6601968"/>
              <a:gd name="connsiteX70" fmla="*/ 6986244 w 10195788"/>
              <a:gd name="connsiteY70" fmla="*/ 219456 h 6601968"/>
              <a:gd name="connsiteX71" fmla="*/ 6757644 w 10195788"/>
              <a:gd name="connsiteY71" fmla="*/ 265176 h 6601968"/>
              <a:gd name="connsiteX72" fmla="*/ 6318732 w 10195788"/>
              <a:gd name="connsiteY72" fmla="*/ 310896 h 6601968"/>
              <a:gd name="connsiteX73" fmla="*/ 6026124 w 10195788"/>
              <a:gd name="connsiteY73" fmla="*/ 338328 h 6601968"/>
              <a:gd name="connsiteX74" fmla="*/ 5514060 w 10195788"/>
              <a:gd name="connsiteY74" fmla="*/ 374904 h 6601968"/>
              <a:gd name="connsiteX75" fmla="*/ 4736820 w 10195788"/>
              <a:gd name="connsiteY75" fmla="*/ 384048 h 6601968"/>
              <a:gd name="connsiteX76" fmla="*/ 1060932 w 10195788"/>
              <a:gd name="connsiteY76" fmla="*/ 374904 h 6601968"/>
              <a:gd name="connsiteX77" fmla="*/ 978636 w 10195788"/>
              <a:gd name="connsiteY77" fmla="*/ 365760 h 6601968"/>
              <a:gd name="connsiteX78" fmla="*/ 750036 w 10195788"/>
              <a:gd name="connsiteY78" fmla="*/ 356616 h 6601968"/>
              <a:gd name="connsiteX79" fmla="*/ 695172 w 10195788"/>
              <a:gd name="connsiteY79" fmla="*/ 347472 h 6601968"/>
              <a:gd name="connsiteX80" fmla="*/ 512292 w 10195788"/>
              <a:gd name="connsiteY80" fmla="*/ 329184 h 6601968"/>
              <a:gd name="connsiteX81" fmla="*/ 457428 w 10195788"/>
              <a:gd name="connsiteY81" fmla="*/ 320040 h 6601968"/>
              <a:gd name="connsiteX82" fmla="*/ 219684 w 10195788"/>
              <a:gd name="connsiteY82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356844 w 10195788"/>
              <a:gd name="connsiteY17" fmla="*/ 6400800 h 6601968"/>
              <a:gd name="connsiteX18" fmla="*/ 2542260 w 10195788"/>
              <a:gd name="connsiteY18" fmla="*/ 6601968 h 6601968"/>
              <a:gd name="connsiteX19" fmla="*/ 2633700 w 10195788"/>
              <a:gd name="connsiteY19" fmla="*/ 6583680 h 6601968"/>
              <a:gd name="connsiteX20" fmla="*/ 2780004 w 10195788"/>
              <a:gd name="connsiteY20" fmla="*/ 6547104 h 6601968"/>
              <a:gd name="connsiteX21" fmla="*/ 3045180 w 10195788"/>
              <a:gd name="connsiteY21" fmla="*/ 6464808 h 6601968"/>
              <a:gd name="connsiteX22" fmla="*/ 3127476 w 10195788"/>
              <a:gd name="connsiteY22" fmla="*/ 6437376 h 6601968"/>
              <a:gd name="connsiteX23" fmla="*/ 3228060 w 10195788"/>
              <a:gd name="connsiteY23" fmla="*/ 6419088 h 6601968"/>
              <a:gd name="connsiteX24" fmla="*/ 3292068 w 10195788"/>
              <a:gd name="connsiteY24" fmla="*/ 6409944 h 6601968"/>
              <a:gd name="connsiteX25" fmla="*/ 3328644 w 10195788"/>
              <a:gd name="connsiteY25" fmla="*/ 6400800 h 6601968"/>
              <a:gd name="connsiteX26" fmla="*/ 3639540 w 10195788"/>
              <a:gd name="connsiteY26" fmla="*/ 6364224 h 6601968"/>
              <a:gd name="connsiteX27" fmla="*/ 3740124 w 10195788"/>
              <a:gd name="connsiteY27" fmla="*/ 6345936 h 6601968"/>
              <a:gd name="connsiteX28" fmla="*/ 3913860 w 10195788"/>
              <a:gd name="connsiteY28" fmla="*/ 6327648 h 6601968"/>
              <a:gd name="connsiteX29" fmla="*/ 3996156 w 10195788"/>
              <a:gd name="connsiteY29" fmla="*/ 6309360 h 6601968"/>
              <a:gd name="connsiteX30" fmla="*/ 4188180 w 10195788"/>
              <a:gd name="connsiteY30" fmla="*/ 6281928 h 6601968"/>
              <a:gd name="connsiteX31" fmla="*/ 4389348 w 10195788"/>
              <a:gd name="connsiteY31" fmla="*/ 6263640 h 6601968"/>
              <a:gd name="connsiteX32" fmla="*/ 4636236 w 10195788"/>
              <a:gd name="connsiteY32" fmla="*/ 6236208 h 6601968"/>
              <a:gd name="connsiteX33" fmla="*/ 6016980 w 10195788"/>
              <a:gd name="connsiteY33" fmla="*/ 6254496 h 6601968"/>
              <a:gd name="connsiteX34" fmla="*/ 6282156 w 10195788"/>
              <a:gd name="connsiteY34" fmla="*/ 6281928 h 6601968"/>
              <a:gd name="connsiteX35" fmla="*/ 6766788 w 10195788"/>
              <a:gd name="connsiteY35" fmla="*/ 6309360 h 6601968"/>
              <a:gd name="connsiteX36" fmla="*/ 7425156 w 10195788"/>
              <a:gd name="connsiteY36" fmla="*/ 6318504 h 6601968"/>
              <a:gd name="connsiteX37" fmla="*/ 9601428 w 10195788"/>
              <a:gd name="connsiteY37" fmla="*/ 6309360 h 6601968"/>
              <a:gd name="connsiteX38" fmla="*/ 9628860 w 10195788"/>
              <a:gd name="connsiteY38" fmla="*/ 6300216 h 6601968"/>
              <a:gd name="connsiteX39" fmla="*/ 9720300 w 10195788"/>
              <a:gd name="connsiteY39" fmla="*/ 6281928 h 6601968"/>
              <a:gd name="connsiteX40" fmla="*/ 9775164 w 10195788"/>
              <a:gd name="connsiteY40" fmla="*/ 6263640 h 6601968"/>
              <a:gd name="connsiteX41" fmla="*/ 9839172 w 10195788"/>
              <a:gd name="connsiteY41" fmla="*/ 6236208 h 6601968"/>
              <a:gd name="connsiteX42" fmla="*/ 9967188 w 10195788"/>
              <a:gd name="connsiteY42" fmla="*/ 6117336 h 6601968"/>
              <a:gd name="connsiteX43" fmla="*/ 10003764 w 10195788"/>
              <a:gd name="connsiteY43" fmla="*/ 6080760 h 6601968"/>
              <a:gd name="connsiteX44" fmla="*/ 10049484 w 10195788"/>
              <a:gd name="connsiteY44" fmla="*/ 5998464 h 6601968"/>
              <a:gd name="connsiteX45" fmla="*/ 10058628 w 10195788"/>
              <a:gd name="connsiteY45" fmla="*/ 5971032 h 6601968"/>
              <a:gd name="connsiteX46" fmla="*/ 10076916 w 10195788"/>
              <a:gd name="connsiteY46" fmla="*/ 5897880 h 6601968"/>
              <a:gd name="connsiteX47" fmla="*/ 10095204 w 10195788"/>
              <a:gd name="connsiteY47" fmla="*/ 5815584 h 6601968"/>
              <a:gd name="connsiteX48" fmla="*/ 10113492 w 10195788"/>
              <a:gd name="connsiteY48" fmla="*/ 5596128 h 6601968"/>
              <a:gd name="connsiteX49" fmla="*/ 10122636 w 10195788"/>
              <a:gd name="connsiteY49" fmla="*/ 5550408 h 6601968"/>
              <a:gd name="connsiteX50" fmla="*/ 10131780 w 10195788"/>
              <a:gd name="connsiteY50" fmla="*/ 5440680 h 6601968"/>
              <a:gd name="connsiteX51" fmla="*/ 10159212 w 10195788"/>
              <a:gd name="connsiteY51" fmla="*/ 5065776 h 6601968"/>
              <a:gd name="connsiteX52" fmla="*/ 10168356 w 10195788"/>
              <a:gd name="connsiteY52" fmla="*/ 4645152 h 6601968"/>
              <a:gd name="connsiteX53" fmla="*/ 10195788 w 10195788"/>
              <a:gd name="connsiteY53" fmla="*/ 4389120 h 6601968"/>
              <a:gd name="connsiteX54" fmla="*/ 10186644 w 10195788"/>
              <a:gd name="connsiteY54" fmla="*/ 3008376 h 6601968"/>
              <a:gd name="connsiteX55" fmla="*/ 10177500 w 10195788"/>
              <a:gd name="connsiteY55" fmla="*/ 2852928 h 6601968"/>
              <a:gd name="connsiteX56" fmla="*/ 10168356 w 10195788"/>
              <a:gd name="connsiteY56" fmla="*/ 256032 h 6601968"/>
              <a:gd name="connsiteX57" fmla="*/ 10140924 w 10195788"/>
              <a:gd name="connsiteY57" fmla="*/ 128016 h 6601968"/>
              <a:gd name="connsiteX58" fmla="*/ 10122636 w 10195788"/>
              <a:gd name="connsiteY58" fmla="*/ 27432 h 6601968"/>
              <a:gd name="connsiteX59" fmla="*/ 10104348 w 10195788"/>
              <a:gd name="connsiteY59" fmla="*/ 0 h 6601968"/>
              <a:gd name="connsiteX60" fmla="*/ 9976332 w 10195788"/>
              <a:gd name="connsiteY60" fmla="*/ 18288 h 6601968"/>
              <a:gd name="connsiteX61" fmla="*/ 9610572 w 10195788"/>
              <a:gd name="connsiteY61" fmla="*/ 73152 h 6601968"/>
              <a:gd name="connsiteX62" fmla="*/ 9180804 w 10195788"/>
              <a:gd name="connsiteY62" fmla="*/ 118872 h 6601968"/>
              <a:gd name="connsiteX63" fmla="*/ 8604732 w 10195788"/>
              <a:gd name="connsiteY63" fmla="*/ 164592 h 6601968"/>
              <a:gd name="connsiteX64" fmla="*/ 7818348 w 10195788"/>
              <a:gd name="connsiteY64" fmla="*/ 173736 h 6601968"/>
              <a:gd name="connsiteX65" fmla="*/ 7635468 w 10195788"/>
              <a:gd name="connsiteY65" fmla="*/ 182880 h 6601968"/>
              <a:gd name="connsiteX66" fmla="*/ 7534884 w 10195788"/>
              <a:gd name="connsiteY66" fmla="*/ 192024 h 6601968"/>
              <a:gd name="connsiteX67" fmla="*/ 7452588 w 10195788"/>
              <a:gd name="connsiteY67" fmla="*/ 201168 h 6601968"/>
              <a:gd name="connsiteX68" fmla="*/ 7095972 w 10195788"/>
              <a:gd name="connsiteY68" fmla="*/ 210312 h 6601968"/>
              <a:gd name="connsiteX69" fmla="*/ 6986244 w 10195788"/>
              <a:gd name="connsiteY69" fmla="*/ 219456 h 6601968"/>
              <a:gd name="connsiteX70" fmla="*/ 6757644 w 10195788"/>
              <a:gd name="connsiteY70" fmla="*/ 265176 h 6601968"/>
              <a:gd name="connsiteX71" fmla="*/ 6318732 w 10195788"/>
              <a:gd name="connsiteY71" fmla="*/ 310896 h 6601968"/>
              <a:gd name="connsiteX72" fmla="*/ 6026124 w 10195788"/>
              <a:gd name="connsiteY72" fmla="*/ 338328 h 6601968"/>
              <a:gd name="connsiteX73" fmla="*/ 5514060 w 10195788"/>
              <a:gd name="connsiteY73" fmla="*/ 374904 h 6601968"/>
              <a:gd name="connsiteX74" fmla="*/ 4736820 w 10195788"/>
              <a:gd name="connsiteY74" fmla="*/ 384048 h 6601968"/>
              <a:gd name="connsiteX75" fmla="*/ 1060932 w 10195788"/>
              <a:gd name="connsiteY75" fmla="*/ 374904 h 6601968"/>
              <a:gd name="connsiteX76" fmla="*/ 978636 w 10195788"/>
              <a:gd name="connsiteY76" fmla="*/ 365760 h 6601968"/>
              <a:gd name="connsiteX77" fmla="*/ 750036 w 10195788"/>
              <a:gd name="connsiteY77" fmla="*/ 356616 h 6601968"/>
              <a:gd name="connsiteX78" fmla="*/ 695172 w 10195788"/>
              <a:gd name="connsiteY78" fmla="*/ 347472 h 6601968"/>
              <a:gd name="connsiteX79" fmla="*/ 512292 w 10195788"/>
              <a:gd name="connsiteY79" fmla="*/ 329184 h 6601968"/>
              <a:gd name="connsiteX80" fmla="*/ 457428 w 10195788"/>
              <a:gd name="connsiteY80" fmla="*/ 320040 h 6601968"/>
              <a:gd name="connsiteX81" fmla="*/ 219684 w 10195788"/>
              <a:gd name="connsiteY81" fmla="*/ 347472 h 6601968"/>
              <a:gd name="connsiteX0" fmla="*/ 219684 w 10195788"/>
              <a:gd name="connsiteY0" fmla="*/ 347472 h 6601968"/>
              <a:gd name="connsiteX1" fmla="*/ 201396 w 10195788"/>
              <a:gd name="connsiteY1" fmla="*/ 393192 h 6601968"/>
              <a:gd name="connsiteX2" fmla="*/ 183108 w 10195788"/>
              <a:gd name="connsiteY2" fmla="*/ 475488 h 6601968"/>
              <a:gd name="connsiteX3" fmla="*/ 173964 w 10195788"/>
              <a:gd name="connsiteY3" fmla="*/ 566928 h 6601968"/>
              <a:gd name="connsiteX4" fmla="*/ 164820 w 10195788"/>
              <a:gd name="connsiteY4" fmla="*/ 685800 h 6601968"/>
              <a:gd name="connsiteX5" fmla="*/ 119100 w 10195788"/>
              <a:gd name="connsiteY5" fmla="*/ 987552 h 6601968"/>
              <a:gd name="connsiteX6" fmla="*/ 109956 w 10195788"/>
              <a:gd name="connsiteY6" fmla="*/ 1225296 h 6601968"/>
              <a:gd name="connsiteX7" fmla="*/ 82524 w 10195788"/>
              <a:gd name="connsiteY7" fmla="*/ 1563624 h 6601968"/>
              <a:gd name="connsiteX8" fmla="*/ 73380 w 10195788"/>
              <a:gd name="connsiteY8" fmla="*/ 1892808 h 6601968"/>
              <a:gd name="connsiteX9" fmla="*/ 55092 w 10195788"/>
              <a:gd name="connsiteY9" fmla="*/ 2148840 h 6601968"/>
              <a:gd name="connsiteX10" fmla="*/ 45948 w 10195788"/>
              <a:gd name="connsiteY10" fmla="*/ 2962656 h 6601968"/>
              <a:gd name="connsiteX11" fmla="*/ 27660 w 10195788"/>
              <a:gd name="connsiteY11" fmla="*/ 3538728 h 6601968"/>
              <a:gd name="connsiteX12" fmla="*/ 18516 w 10195788"/>
              <a:gd name="connsiteY12" fmla="*/ 4297680 h 6601968"/>
              <a:gd name="connsiteX13" fmla="*/ 228 w 10195788"/>
              <a:gd name="connsiteY13" fmla="*/ 5157216 h 6601968"/>
              <a:gd name="connsiteX14" fmla="*/ 9372 w 10195788"/>
              <a:gd name="connsiteY14" fmla="*/ 5815584 h 6601968"/>
              <a:gd name="connsiteX15" fmla="*/ 183108 w 10195788"/>
              <a:gd name="connsiteY15" fmla="*/ 6190488 h 6601968"/>
              <a:gd name="connsiteX16" fmla="*/ 274548 w 10195788"/>
              <a:gd name="connsiteY16" fmla="*/ 6300216 h 6601968"/>
              <a:gd name="connsiteX17" fmla="*/ 2542260 w 10195788"/>
              <a:gd name="connsiteY17" fmla="*/ 6601968 h 6601968"/>
              <a:gd name="connsiteX18" fmla="*/ 2633700 w 10195788"/>
              <a:gd name="connsiteY18" fmla="*/ 6583680 h 6601968"/>
              <a:gd name="connsiteX19" fmla="*/ 2780004 w 10195788"/>
              <a:gd name="connsiteY19" fmla="*/ 6547104 h 6601968"/>
              <a:gd name="connsiteX20" fmla="*/ 3045180 w 10195788"/>
              <a:gd name="connsiteY20" fmla="*/ 6464808 h 6601968"/>
              <a:gd name="connsiteX21" fmla="*/ 3127476 w 10195788"/>
              <a:gd name="connsiteY21" fmla="*/ 6437376 h 6601968"/>
              <a:gd name="connsiteX22" fmla="*/ 3228060 w 10195788"/>
              <a:gd name="connsiteY22" fmla="*/ 6419088 h 6601968"/>
              <a:gd name="connsiteX23" fmla="*/ 3292068 w 10195788"/>
              <a:gd name="connsiteY23" fmla="*/ 6409944 h 6601968"/>
              <a:gd name="connsiteX24" fmla="*/ 3328644 w 10195788"/>
              <a:gd name="connsiteY24" fmla="*/ 6400800 h 6601968"/>
              <a:gd name="connsiteX25" fmla="*/ 3639540 w 10195788"/>
              <a:gd name="connsiteY25" fmla="*/ 6364224 h 6601968"/>
              <a:gd name="connsiteX26" fmla="*/ 3740124 w 10195788"/>
              <a:gd name="connsiteY26" fmla="*/ 6345936 h 6601968"/>
              <a:gd name="connsiteX27" fmla="*/ 3913860 w 10195788"/>
              <a:gd name="connsiteY27" fmla="*/ 6327648 h 6601968"/>
              <a:gd name="connsiteX28" fmla="*/ 3996156 w 10195788"/>
              <a:gd name="connsiteY28" fmla="*/ 6309360 h 6601968"/>
              <a:gd name="connsiteX29" fmla="*/ 4188180 w 10195788"/>
              <a:gd name="connsiteY29" fmla="*/ 6281928 h 6601968"/>
              <a:gd name="connsiteX30" fmla="*/ 4389348 w 10195788"/>
              <a:gd name="connsiteY30" fmla="*/ 6263640 h 6601968"/>
              <a:gd name="connsiteX31" fmla="*/ 4636236 w 10195788"/>
              <a:gd name="connsiteY31" fmla="*/ 6236208 h 6601968"/>
              <a:gd name="connsiteX32" fmla="*/ 6016980 w 10195788"/>
              <a:gd name="connsiteY32" fmla="*/ 6254496 h 6601968"/>
              <a:gd name="connsiteX33" fmla="*/ 6282156 w 10195788"/>
              <a:gd name="connsiteY33" fmla="*/ 6281928 h 6601968"/>
              <a:gd name="connsiteX34" fmla="*/ 6766788 w 10195788"/>
              <a:gd name="connsiteY34" fmla="*/ 6309360 h 6601968"/>
              <a:gd name="connsiteX35" fmla="*/ 7425156 w 10195788"/>
              <a:gd name="connsiteY35" fmla="*/ 6318504 h 6601968"/>
              <a:gd name="connsiteX36" fmla="*/ 9601428 w 10195788"/>
              <a:gd name="connsiteY36" fmla="*/ 6309360 h 6601968"/>
              <a:gd name="connsiteX37" fmla="*/ 9628860 w 10195788"/>
              <a:gd name="connsiteY37" fmla="*/ 6300216 h 6601968"/>
              <a:gd name="connsiteX38" fmla="*/ 9720300 w 10195788"/>
              <a:gd name="connsiteY38" fmla="*/ 6281928 h 6601968"/>
              <a:gd name="connsiteX39" fmla="*/ 9775164 w 10195788"/>
              <a:gd name="connsiteY39" fmla="*/ 6263640 h 6601968"/>
              <a:gd name="connsiteX40" fmla="*/ 9839172 w 10195788"/>
              <a:gd name="connsiteY40" fmla="*/ 6236208 h 6601968"/>
              <a:gd name="connsiteX41" fmla="*/ 9967188 w 10195788"/>
              <a:gd name="connsiteY41" fmla="*/ 6117336 h 6601968"/>
              <a:gd name="connsiteX42" fmla="*/ 10003764 w 10195788"/>
              <a:gd name="connsiteY42" fmla="*/ 6080760 h 6601968"/>
              <a:gd name="connsiteX43" fmla="*/ 10049484 w 10195788"/>
              <a:gd name="connsiteY43" fmla="*/ 5998464 h 6601968"/>
              <a:gd name="connsiteX44" fmla="*/ 10058628 w 10195788"/>
              <a:gd name="connsiteY44" fmla="*/ 5971032 h 6601968"/>
              <a:gd name="connsiteX45" fmla="*/ 10076916 w 10195788"/>
              <a:gd name="connsiteY45" fmla="*/ 5897880 h 6601968"/>
              <a:gd name="connsiteX46" fmla="*/ 10095204 w 10195788"/>
              <a:gd name="connsiteY46" fmla="*/ 5815584 h 6601968"/>
              <a:gd name="connsiteX47" fmla="*/ 10113492 w 10195788"/>
              <a:gd name="connsiteY47" fmla="*/ 5596128 h 6601968"/>
              <a:gd name="connsiteX48" fmla="*/ 10122636 w 10195788"/>
              <a:gd name="connsiteY48" fmla="*/ 5550408 h 6601968"/>
              <a:gd name="connsiteX49" fmla="*/ 10131780 w 10195788"/>
              <a:gd name="connsiteY49" fmla="*/ 5440680 h 6601968"/>
              <a:gd name="connsiteX50" fmla="*/ 10159212 w 10195788"/>
              <a:gd name="connsiteY50" fmla="*/ 5065776 h 6601968"/>
              <a:gd name="connsiteX51" fmla="*/ 10168356 w 10195788"/>
              <a:gd name="connsiteY51" fmla="*/ 4645152 h 6601968"/>
              <a:gd name="connsiteX52" fmla="*/ 10195788 w 10195788"/>
              <a:gd name="connsiteY52" fmla="*/ 4389120 h 6601968"/>
              <a:gd name="connsiteX53" fmla="*/ 10186644 w 10195788"/>
              <a:gd name="connsiteY53" fmla="*/ 3008376 h 6601968"/>
              <a:gd name="connsiteX54" fmla="*/ 10177500 w 10195788"/>
              <a:gd name="connsiteY54" fmla="*/ 2852928 h 6601968"/>
              <a:gd name="connsiteX55" fmla="*/ 10168356 w 10195788"/>
              <a:gd name="connsiteY55" fmla="*/ 256032 h 6601968"/>
              <a:gd name="connsiteX56" fmla="*/ 10140924 w 10195788"/>
              <a:gd name="connsiteY56" fmla="*/ 128016 h 6601968"/>
              <a:gd name="connsiteX57" fmla="*/ 10122636 w 10195788"/>
              <a:gd name="connsiteY57" fmla="*/ 27432 h 6601968"/>
              <a:gd name="connsiteX58" fmla="*/ 10104348 w 10195788"/>
              <a:gd name="connsiteY58" fmla="*/ 0 h 6601968"/>
              <a:gd name="connsiteX59" fmla="*/ 9976332 w 10195788"/>
              <a:gd name="connsiteY59" fmla="*/ 18288 h 6601968"/>
              <a:gd name="connsiteX60" fmla="*/ 9610572 w 10195788"/>
              <a:gd name="connsiteY60" fmla="*/ 73152 h 6601968"/>
              <a:gd name="connsiteX61" fmla="*/ 9180804 w 10195788"/>
              <a:gd name="connsiteY61" fmla="*/ 118872 h 6601968"/>
              <a:gd name="connsiteX62" fmla="*/ 8604732 w 10195788"/>
              <a:gd name="connsiteY62" fmla="*/ 164592 h 6601968"/>
              <a:gd name="connsiteX63" fmla="*/ 7818348 w 10195788"/>
              <a:gd name="connsiteY63" fmla="*/ 173736 h 6601968"/>
              <a:gd name="connsiteX64" fmla="*/ 7635468 w 10195788"/>
              <a:gd name="connsiteY64" fmla="*/ 182880 h 6601968"/>
              <a:gd name="connsiteX65" fmla="*/ 7534884 w 10195788"/>
              <a:gd name="connsiteY65" fmla="*/ 192024 h 6601968"/>
              <a:gd name="connsiteX66" fmla="*/ 7452588 w 10195788"/>
              <a:gd name="connsiteY66" fmla="*/ 201168 h 6601968"/>
              <a:gd name="connsiteX67" fmla="*/ 7095972 w 10195788"/>
              <a:gd name="connsiteY67" fmla="*/ 210312 h 6601968"/>
              <a:gd name="connsiteX68" fmla="*/ 6986244 w 10195788"/>
              <a:gd name="connsiteY68" fmla="*/ 219456 h 6601968"/>
              <a:gd name="connsiteX69" fmla="*/ 6757644 w 10195788"/>
              <a:gd name="connsiteY69" fmla="*/ 265176 h 6601968"/>
              <a:gd name="connsiteX70" fmla="*/ 6318732 w 10195788"/>
              <a:gd name="connsiteY70" fmla="*/ 310896 h 6601968"/>
              <a:gd name="connsiteX71" fmla="*/ 6026124 w 10195788"/>
              <a:gd name="connsiteY71" fmla="*/ 338328 h 6601968"/>
              <a:gd name="connsiteX72" fmla="*/ 5514060 w 10195788"/>
              <a:gd name="connsiteY72" fmla="*/ 374904 h 6601968"/>
              <a:gd name="connsiteX73" fmla="*/ 4736820 w 10195788"/>
              <a:gd name="connsiteY73" fmla="*/ 384048 h 6601968"/>
              <a:gd name="connsiteX74" fmla="*/ 1060932 w 10195788"/>
              <a:gd name="connsiteY74" fmla="*/ 374904 h 6601968"/>
              <a:gd name="connsiteX75" fmla="*/ 978636 w 10195788"/>
              <a:gd name="connsiteY75" fmla="*/ 365760 h 6601968"/>
              <a:gd name="connsiteX76" fmla="*/ 750036 w 10195788"/>
              <a:gd name="connsiteY76" fmla="*/ 356616 h 6601968"/>
              <a:gd name="connsiteX77" fmla="*/ 695172 w 10195788"/>
              <a:gd name="connsiteY77" fmla="*/ 347472 h 6601968"/>
              <a:gd name="connsiteX78" fmla="*/ 512292 w 10195788"/>
              <a:gd name="connsiteY78" fmla="*/ 329184 h 6601968"/>
              <a:gd name="connsiteX79" fmla="*/ 457428 w 10195788"/>
              <a:gd name="connsiteY79" fmla="*/ 320040 h 6601968"/>
              <a:gd name="connsiteX80" fmla="*/ 219684 w 10195788"/>
              <a:gd name="connsiteY80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01968"/>
              <a:gd name="connsiteX1" fmla="*/ 254432 w 10248824"/>
              <a:gd name="connsiteY1" fmla="*/ 393192 h 6601968"/>
              <a:gd name="connsiteX2" fmla="*/ 236144 w 10248824"/>
              <a:gd name="connsiteY2" fmla="*/ 475488 h 6601968"/>
              <a:gd name="connsiteX3" fmla="*/ 227000 w 10248824"/>
              <a:gd name="connsiteY3" fmla="*/ 566928 h 6601968"/>
              <a:gd name="connsiteX4" fmla="*/ 217856 w 10248824"/>
              <a:gd name="connsiteY4" fmla="*/ 685800 h 6601968"/>
              <a:gd name="connsiteX5" fmla="*/ 172136 w 10248824"/>
              <a:gd name="connsiteY5" fmla="*/ 987552 h 6601968"/>
              <a:gd name="connsiteX6" fmla="*/ 162992 w 10248824"/>
              <a:gd name="connsiteY6" fmla="*/ 1225296 h 6601968"/>
              <a:gd name="connsiteX7" fmla="*/ 135560 w 10248824"/>
              <a:gd name="connsiteY7" fmla="*/ 1563624 h 6601968"/>
              <a:gd name="connsiteX8" fmla="*/ 126416 w 10248824"/>
              <a:gd name="connsiteY8" fmla="*/ 1892808 h 6601968"/>
              <a:gd name="connsiteX9" fmla="*/ 108128 w 10248824"/>
              <a:gd name="connsiteY9" fmla="*/ 2148840 h 6601968"/>
              <a:gd name="connsiteX10" fmla="*/ 98984 w 10248824"/>
              <a:gd name="connsiteY10" fmla="*/ 2962656 h 6601968"/>
              <a:gd name="connsiteX11" fmla="*/ 80696 w 10248824"/>
              <a:gd name="connsiteY11" fmla="*/ 3538728 h 6601968"/>
              <a:gd name="connsiteX12" fmla="*/ 71552 w 10248824"/>
              <a:gd name="connsiteY12" fmla="*/ 4297680 h 6601968"/>
              <a:gd name="connsiteX13" fmla="*/ 53264 w 10248824"/>
              <a:gd name="connsiteY13" fmla="*/ 5157216 h 6601968"/>
              <a:gd name="connsiteX14" fmla="*/ 62408 w 10248824"/>
              <a:gd name="connsiteY14" fmla="*/ 5815584 h 6601968"/>
              <a:gd name="connsiteX15" fmla="*/ 236144 w 10248824"/>
              <a:gd name="connsiteY15" fmla="*/ 6190488 h 6601968"/>
              <a:gd name="connsiteX16" fmla="*/ 2595296 w 10248824"/>
              <a:gd name="connsiteY16" fmla="*/ 6601968 h 6601968"/>
              <a:gd name="connsiteX17" fmla="*/ 2686736 w 10248824"/>
              <a:gd name="connsiteY17" fmla="*/ 6583680 h 6601968"/>
              <a:gd name="connsiteX18" fmla="*/ 2833040 w 10248824"/>
              <a:gd name="connsiteY18" fmla="*/ 6547104 h 6601968"/>
              <a:gd name="connsiteX19" fmla="*/ 3098216 w 10248824"/>
              <a:gd name="connsiteY19" fmla="*/ 6464808 h 6601968"/>
              <a:gd name="connsiteX20" fmla="*/ 3180512 w 10248824"/>
              <a:gd name="connsiteY20" fmla="*/ 6437376 h 6601968"/>
              <a:gd name="connsiteX21" fmla="*/ 3281096 w 10248824"/>
              <a:gd name="connsiteY21" fmla="*/ 6419088 h 6601968"/>
              <a:gd name="connsiteX22" fmla="*/ 3345104 w 10248824"/>
              <a:gd name="connsiteY22" fmla="*/ 6409944 h 6601968"/>
              <a:gd name="connsiteX23" fmla="*/ 3381680 w 10248824"/>
              <a:gd name="connsiteY23" fmla="*/ 6400800 h 6601968"/>
              <a:gd name="connsiteX24" fmla="*/ 3692576 w 10248824"/>
              <a:gd name="connsiteY24" fmla="*/ 6364224 h 6601968"/>
              <a:gd name="connsiteX25" fmla="*/ 3793160 w 10248824"/>
              <a:gd name="connsiteY25" fmla="*/ 6345936 h 6601968"/>
              <a:gd name="connsiteX26" fmla="*/ 3966896 w 10248824"/>
              <a:gd name="connsiteY26" fmla="*/ 6327648 h 6601968"/>
              <a:gd name="connsiteX27" fmla="*/ 4049192 w 10248824"/>
              <a:gd name="connsiteY27" fmla="*/ 6309360 h 6601968"/>
              <a:gd name="connsiteX28" fmla="*/ 4241216 w 10248824"/>
              <a:gd name="connsiteY28" fmla="*/ 6281928 h 6601968"/>
              <a:gd name="connsiteX29" fmla="*/ 4442384 w 10248824"/>
              <a:gd name="connsiteY29" fmla="*/ 6263640 h 6601968"/>
              <a:gd name="connsiteX30" fmla="*/ 4689272 w 10248824"/>
              <a:gd name="connsiteY30" fmla="*/ 6236208 h 6601968"/>
              <a:gd name="connsiteX31" fmla="*/ 6070016 w 10248824"/>
              <a:gd name="connsiteY31" fmla="*/ 6254496 h 6601968"/>
              <a:gd name="connsiteX32" fmla="*/ 6335192 w 10248824"/>
              <a:gd name="connsiteY32" fmla="*/ 6281928 h 6601968"/>
              <a:gd name="connsiteX33" fmla="*/ 6819824 w 10248824"/>
              <a:gd name="connsiteY33" fmla="*/ 6309360 h 6601968"/>
              <a:gd name="connsiteX34" fmla="*/ 7478192 w 10248824"/>
              <a:gd name="connsiteY34" fmla="*/ 6318504 h 6601968"/>
              <a:gd name="connsiteX35" fmla="*/ 9654464 w 10248824"/>
              <a:gd name="connsiteY35" fmla="*/ 6309360 h 6601968"/>
              <a:gd name="connsiteX36" fmla="*/ 9681896 w 10248824"/>
              <a:gd name="connsiteY36" fmla="*/ 6300216 h 6601968"/>
              <a:gd name="connsiteX37" fmla="*/ 9773336 w 10248824"/>
              <a:gd name="connsiteY37" fmla="*/ 6281928 h 6601968"/>
              <a:gd name="connsiteX38" fmla="*/ 9828200 w 10248824"/>
              <a:gd name="connsiteY38" fmla="*/ 6263640 h 6601968"/>
              <a:gd name="connsiteX39" fmla="*/ 9892208 w 10248824"/>
              <a:gd name="connsiteY39" fmla="*/ 6236208 h 6601968"/>
              <a:gd name="connsiteX40" fmla="*/ 10020224 w 10248824"/>
              <a:gd name="connsiteY40" fmla="*/ 6117336 h 6601968"/>
              <a:gd name="connsiteX41" fmla="*/ 10056800 w 10248824"/>
              <a:gd name="connsiteY41" fmla="*/ 6080760 h 6601968"/>
              <a:gd name="connsiteX42" fmla="*/ 10102520 w 10248824"/>
              <a:gd name="connsiteY42" fmla="*/ 5998464 h 6601968"/>
              <a:gd name="connsiteX43" fmla="*/ 10111664 w 10248824"/>
              <a:gd name="connsiteY43" fmla="*/ 5971032 h 6601968"/>
              <a:gd name="connsiteX44" fmla="*/ 10129952 w 10248824"/>
              <a:gd name="connsiteY44" fmla="*/ 5897880 h 6601968"/>
              <a:gd name="connsiteX45" fmla="*/ 10148240 w 10248824"/>
              <a:gd name="connsiteY45" fmla="*/ 5815584 h 6601968"/>
              <a:gd name="connsiteX46" fmla="*/ 10166528 w 10248824"/>
              <a:gd name="connsiteY46" fmla="*/ 5596128 h 6601968"/>
              <a:gd name="connsiteX47" fmla="*/ 10175672 w 10248824"/>
              <a:gd name="connsiteY47" fmla="*/ 5550408 h 6601968"/>
              <a:gd name="connsiteX48" fmla="*/ 10184816 w 10248824"/>
              <a:gd name="connsiteY48" fmla="*/ 5440680 h 6601968"/>
              <a:gd name="connsiteX49" fmla="*/ 10212248 w 10248824"/>
              <a:gd name="connsiteY49" fmla="*/ 5065776 h 6601968"/>
              <a:gd name="connsiteX50" fmla="*/ 10221392 w 10248824"/>
              <a:gd name="connsiteY50" fmla="*/ 4645152 h 6601968"/>
              <a:gd name="connsiteX51" fmla="*/ 10248824 w 10248824"/>
              <a:gd name="connsiteY51" fmla="*/ 4389120 h 6601968"/>
              <a:gd name="connsiteX52" fmla="*/ 10239680 w 10248824"/>
              <a:gd name="connsiteY52" fmla="*/ 3008376 h 6601968"/>
              <a:gd name="connsiteX53" fmla="*/ 10230536 w 10248824"/>
              <a:gd name="connsiteY53" fmla="*/ 2852928 h 6601968"/>
              <a:gd name="connsiteX54" fmla="*/ 10221392 w 10248824"/>
              <a:gd name="connsiteY54" fmla="*/ 256032 h 6601968"/>
              <a:gd name="connsiteX55" fmla="*/ 10193960 w 10248824"/>
              <a:gd name="connsiteY55" fmla="*/ 128016 h 6601968"/>
              <a:gd name="connsiteX56" fmla="*/ 10175672 w 10248824"/>
              <a:gd name="connsiteY56" fmla="*/ 27432 h 6601968"/>
              <a:gd name="connsiteX57" fmla="*/ 10157384 w 10248824"/>
              <a:gd name="connsiteY57" fmla="*/ 0 h 6601968"/>
              <a:gd name="connsiteX58" fmla="*/ 10029368 w 10248824"/>
              <a:gd name="connsiteY58" fmla="*/ 18288 h 6601968"/>
              <a:gd name="connsiteX59" fmla="*/ 9663608 w 10248824"/>
              <a:gd name="connsiteY59" fmla="*/ 73152 h 6601968"/>
              <a:gd name="connsiteX60" fmla="*/ 9233840 w 10248824"/>
              <a:gd name="connsiteY60" fmla="*/ 118872 h 6601968"/>
              <a:gd name="connsiteX61" fmla="*/ 8657768 w 10248824"/>
              <a:gd name="connsiteY61" fmla="*/ 164592 h 6601968"/>
              <a:gd name="connsiteX62" fmla="*/ 7871384 w 10248824"/>
              <a:gd name="connsiteY62" fmla="*/ 173736 h 6601968"/>
              <a:gd name="connsiteX63" fmla="*/ 7688504 w 10248824"/>
              <a:gd name="connsiteY63" fmla="*/ 182880 h 6601968"/>
              <a:gd name="connsiteX64" fmla="*/ 7587920 w 10248824"/>
              <a:gd name="connsiteY64" fmla="*/ 192024 h 6601968"/>
              <a:gd name="connsiteX65" fmla="*/ 7505624 w 10248824"/>
              <a:gd name="connsiteY65" fmla="*/ 201168 h 6601968"/>
              <a:gd name="connsiteX66" fmla="*/ 7149008 w 10248824"/>
              <a:gd name="connsiteY66" fmla="*/ 210312 h 6601968"/>
              <a:gd name="connsiteX67" fmla="*/ 7039280 w 10248824"/>
              <a:gd name="connsiteY67" fmla="*/ 219456 h 6601968"/>
              <a:gd name="connsiteX68" fmla="*/ 6810680 w 10248824"/>
              <a:gd name="connsiteY68" fmla="*/ 265176 h 6601968"/>
              <a:gd name="connsiteX69" fmla="*/ 6371768 w 10248824"/>
              <a:gd name="connsiteY69" fmla="*/ 310896 h 6601968"/>
              <a:gd name="connsiteX70" fmla="*/ 6079160 w 10248824"/>
              <a:gd name="connsiteY70" fmla="*/ 338328 h 6601968"/>
              <a:gd name="connsiteX71" fmla="*/ 5567096 w 10248824"/>
              <a:gd name="connsiteY71" fmla="*/ 374904 h 6601968"/>
              <a:gd name="connsiteX72" fmla="*/ 4789856 w 10248824"/>
              <a:gd name="connsiteY72" fmla="*/ 384048 h 6601968"/>
              <a:gd name="connsiteX73" fmla="*/ 1113968 w 10248824"/>
              <a:gd name="connsiteY73" fmla="*/ 374904 h 6601968"/>
              <a:gd name="connsiteX74" fmla="*/ 1031672 w 10248824"/>
              <a:gd name="connsiteY74" fmla="*/ 365760 h 6601968"/>
              <a:gd name="connsiteX75" fmla="*/ 803072 w 10248824"/>
              <a:gd name="connsiteY75" fmla="*/ 356616 h 6601968"/>
              <a:gd name="connsiteX76" fmla="*/ 748208 w 10248824"/>
              <a:gd name="connsiteY76" fmla="*/ 347472 h 6601968"/>
              <a:gd name="connsiteX77" fmla="*/ 565328 w 10248824"/>
              <a:gd name="connsiteY77" fmla="*/ 329184 h 6601968"/>
              <a:gd name="connsiteX78" fmla="*/ 510464 w 10248824"/>
              <a:gd name="connsiteY78" fmla="*/ 320040 h 6601968"/>
              <a:gd name="connsiteX79" fmla="*/ 272720 w 10248824"/>
              <a:gd name="connsiteY79" fmla="*/ 347472 h 6601968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381680 w 10248824"/>
              <a:gd name="connsiteY22" fmla="*/ 6400800 h 6621725"/>
              <a:gd name="connsiteX23" fmla="*/ 3692576 w 10248824"/>
              <a:gd name="connsiteY23" fmla="*/ 6364224 h 6621725"/>
              <a:gd name="connsiteX24" fmla="*/ 3793160 w 10248824"/>
              <a:gd name="connsiteY24" fmla="*/ 6345936 h 6621725"/>
              <a:gd name="connsiteX25" fmla="*/ 3966896 w 10248824"/>
              <a:gd name="connsiteY25" fmla="*/ 6327648 h 6621725"/>
              <a:gd name="connsiteX26" fmla="*/ 4049192 w 10248824"/>
              <a:gd name="connsiteY26" fmla="*/ 6309360 h 6621725"/>
              <a:gd name="connsiteX27" fmla="*/ 4241216 w 10248824"/>
              <a:gd name="connsiteY27" fmla="*/ 6281928 h 6621725"/>
              <a:gd name="connsiteX28" fmla="*/ 4442384 w 10248824"/>
              <a:gd name="connsiteY28" fmla="*/ 6263640 h 6621725"/>
              <a:gd name="connsiteX29" fmla="*/ 4689272 w 10248824"/>
              <a:gd name="connsiteY29" fmla="*/ 6236208 h 6621725"/>
              <a:gd name="connsiteX30" fmla="*/ 6070016 w 10248824"/>
              <a:gd name="connsiteY30" fmla="*/ 6254496 h 6621725"/>
              <a:gd name="connsiteX31" fmla="*/ 6335192 w 10248824"/>
              <a:gd name="connsiteY31" fmla="*/ 6281928 h 6621725"/>
              <a:gd name="connsiteX32" fmla="*/ 6819824 w 10248824"/>
              <a:gd name="connsiteY32" fmla="*/ 6309360 h 6621725"/>
              <a:gd name="connsiteX33" fmla="*/ 7478192 w 10248824"/>
              <a:gd name="connsiteY33" fmla="*/ 6318504 h 6621725"/>
              <a:gd name="connsiteX34" fmla="*/ 9654464 w 10248824"/>
              <a:gd name="connsiteY34" fmla="*/ 6309360 h 6621725"/>
              <a:gd name="connsiteX35" fmla="*/ 9681896 w 10248824"/>
              <a:gd name="connsiteY35" fmla="*/ 6300216 h 6621725"/>
              <a:gd name="connsiteX36" fmla="*/ 9773336 w 10248824"/>
              <a:gd name="connsiteY36" fmla="*/ 6281928 h 6621725"/>
              <a:gd name="connsiteX37" fmla="*/ 9828200 w 10248824"/>
              <a:gd name="connsiteY37" fmla="*/ 6263640 h 6621725"/>
              <a:gd name="connsiteX38" fmla="*/ 9892208 w 10248824"/>
              <a:gd name="connsiteY38" fmla="*/ 6236208 h 6621725"/>
              <a:gd name="connsiteX39" fmla="*/ 10020224 w 10248824"/>
              <a:gd name="connsiteY39" fmla="*/ 6117336 h 6621725"/>
              <a:gd name="connsiteX40" fmla="*/ 10056800 w 10248824"/>
              <a:gd name="connsiteY40" fmla="*/ 6080760 h 6621725"/>
              <a:gd name="connsiteX41" fmla="*/ 10102520 w 10248824"/>
              <a:gd name="connsiteY41" fmla="*/ 5998464 h 6621725"/>
              <a:gd name="connsiteX42" fmla="*/ 10111664 w 10248824"/>
              <a:gd name="connsiteY42" fmla="*/ 5971032 h 6621725"/>
              <a:gd name="connsiteX43" fmla="*/ 10129952 w 10248824"/>
              <a:gd name="connsiteY43" fmla="*/ 5897880 h 6621725"/>
              <a:gd name="connsiteX44" fmla="*/ 10148240 w 10248824"/>
              <a:gd name="connsiteY44" fmla="*/ 5815584 h 6621725"/>
              <a:gd name="connsiteX45" fmla="*/ 10166528 w 10248824"/>
              <a:gd name="connsiteY45" fmla="*/ 5596128 h 6621725"/>
              <a:gd name="connsiteX46" fmla="*/ 10175672 w 10248824"/>
              <a:gd name="connsiteY46" fmla="*/ 5550408 h 6621725"/>
              <a:gd name="connsiteX47" fmla="*/ 10184816 w 10248824"/>
              <a:gd name="connsiteY47" fmla="*/ 5440680 h 6621725"/>
              <a:gd name="connsiteX48" fmla="*/ 10212248 w 10248824"/>
              <a:gd name="connsiteY48" fmla="*/ 5065776 h 6621725"/>
              <a:gd name="connsiteX49" fmla="*/ 10221392 w 10248824"/>
              <a:gd name="connsiteY49" fmla="*/ 4645152 h 6621725"/>
              <a:gd name="connsiteX50" fmla="*/ 10248824 w 10248824"/>
              <a:gd name="connsiteY50" fmla="*/ 4389120 h 6621725"/>
              <a:gd name="connsiteX51" fmla="*/ 10239680 w 10248824"/>
              <a:gd name="connsiteY51" fmla="*/ 3008376 h 6621725"/>
              <a:gd name="connsiteX52" fmla="*/ 10230536 w 10248824"/>
              <a:gd name="connsiteY52" fmla="*/ 2852928 h 6621725"/>
              <a:gd name="connsiteX53" fmla="*/ 10221392 w 10248824"/>
              <a:gd name="connsiteY53" fmla="*/ 256032 h 6621725"/>
              <a:gd name="connsiteX54" fmla="*/ 10193960 w 10248824"/>
              <a:gd name="connsiteY54" fmla="*/ 128016 h 6621725"/>
              <a:gd name="connsiteX55" fmla="*/ 10175672 w 10248824"/>
              <a:gd name="connsiteY55" fmla="*/ 27432 h 6621725"/>
              <a:gd name="connsiteX56" fmla="*/ 10157384 w 10248824"/>
              <a:gd name="connsiteY56" fmla="*/ 0 h 6621725"/>
              <a:gd name="connsiteX57" fmla="*/ 10029368 w 10248824"/>
              <a:gd name="connsiteY57" fmla="*/ 18288 h 6621725"/>
              <a:gd name="connsiteX58" fmla="*/ 9663608 w 10248824"/>
              <a:gd name="connsiteY58" fmla="*/ 73152 h 6621725"/>
              <a:gd name="connsiteX59" fmla="*/ 9233840 w 10248824"/>
              <a:gd name="connsiteY59" fmla="*/ 118872 h 6621725"/>
              <a:gd name="connsiteX60" fmla="*/ 8657768 w 10248824"/>
              <a:gd name="connsiteY60" fmla="*/ 164592 h 6621725"/>
              <a:gd name="connsiteX61" fmla="*/ 7871384 w 10248824"/>
              <a:gd name="connsiteY61" fmla="*/ 173736 h 6621725"/>
              <a:gd name="connsiteX62" fmla="*/ 7688504 w 10248824"/>
              <a:gd name="connsiteY62" fmla="*/ 182880 h 6621725"/>
              <a:gd name="connsiteX63" fmla="*/ 7587920 w 10248824"/>
              <a:gd name="connsiteY63" fmla="*/ 192024 h 6621725"/>
              <a:gd name="connsiteX64" fmla="*/ 7505624 w 10248824"/>
              <a:gd name="connsiteY64" fmla="*/ 201168 h 6621725"/>
              <a:gd name="connsiteX65" fmla="*/ 7149008 w 10248824"/>
              <a:gd name="connsiteY65" fmla="*/ 210312 h 6621725"/>
              <a:gd name="connsiteX66" fmla="*/ 7039280 w 10248824"/>
              <a:gd name="connsiteY66" fmla="*/ 219456 h 6621725"/>
              <a:gd name="connsiteX67" fmla="*/ 6810680 w 10248824"/>
              <a:gd name="connsiteY67" fmla="*/ 265176 h 6621725"/>
              <a:gd name="connsiteX68" fmla="*/ 6371768 w 10248824"/>
              <a:gd name="connsiteY68" fmla="*/ 310896 h 6621725"/>
              <a:gd name="connsiteX69" fmla="*/ 6079160 w 10248824"/>
              <a:gd name="connsiteY69" fmla="*/ 338328 h 6621725"/>
              <a:gd name="connsiteX70" fmla="*/ 5567096 w 10248824"/>
              <a:gd name="connsiteY70" fmla="*/ 374904 h 6621725"/>
              <a:gd name="connsiteX71" fmla="*/ 4789856 w 10248824"/>
              <a:gd name="connsiteY71" fmla="*/ 384048 h 6621725"/>
              <a:gd name="connsiteX72" fmla="*/ 1113968 w 10248824"/>
              <a:gd name="connsiteY72" fmla="*/ 374904 h 6621725"/>
              <a:gd name="connsiteX73" fmla="*/ 1031672 w 10248824"/>
              <a:gd name="connsiteY73" fmla="*/ 365760 h 6621725"/>
              <a:gd name="connsiteX74" fmla="*/ 803072 w 10248824"/>
              <a:gd name="connsiteY74" fmla="*/ 356616 h 6621725"/>
              <a:gd name="connsiteX75" fmla="*/ 748208 w 10248824"/>
              <a:gd name="connsiteY75" fmla="*/ 347472 h 6621725"/>
              <a:gd name="connsiteX76" fmla="*/ 565328 w 10248824"/>
              <a:gd name="connsiteY76" fmla="*/ 329184 h 6621725"/>
              <a:gd name="connsiteX77" fmla="*/ 510464 w 10248824"/>
              <a:gd name="connsiteY77" fmla="*/ 320040 h 6621725"/>
              <a:gd name="connsiteX78" fmla="*/ 272720 w 10248824"/>
              <a:gd name="connsiteY78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345104 w 10248824"/>
              <a:gd name="connsiteY21" fmla="*/ 6409944 h 6621725"/>
              <a:gd name="connsiteX22" fmla="*/ 3692576 w 10248824"/>
              <a:gd name="connsiteY22" fmla="*/ 6364224 h 6621725"/>
              <a:gd name="connsiteX23" fmla="*/ 3793160 w 10248824"/>
              <a:gd name="connsiteY23" fmla="*/ 6345936 h 6621725"/>
              <a:gd name="connsiteX24" fmla="*/ 3966896 w 10248824"/>
              <a:gd name="connsiteY24" fmla="*/ 6327648 h 6621725"/>
              <a:gd name="connsiteX25" fmla="*/ 4049192 w 10248824"/>
              <a:gd name="connsiteY25" fmla="*/ 6309360 h 6621725"/>
              <a:gd name="connsiteX26" fmla="*/ 4241216 w 10248824"/>
              <a:gd name="connsiteY26" fmla="*/ 6281928 h 6621725"/>
              <a:gd name="connsiteX27" fmla="*/ 4442384 w 10248824"/>
              <a:gd name="connsiteY27" fmla="*/ 6263640 h 6621725"/>
              <a:gd name="connsiteX28" fmla="*/ 4689272 w 10248824"/>
              <a:gd name="connsiteY28" fmla="*/ 6236208 h 6621725"/>
              <a:gd name="connsiteX29" fmla="*/ 6070016 w 10248824"/>
              <a:gd name="connsiteY29" fmla="*/ 6254496 h 6621725"/>
              <a:gd name="connsiteX30" fmla="*/ 6335192 w 10248824"/>
              <a:gd name="connsiteY30" fmla="*/ 6281928 h 6621725"/>
              <a:gd name="connsiteX31" fmla="*/ 6819824 w 10248824"/>
              <a:gd name="connsiteY31" fmla="*/ 6309360 h 6621725"/>
              <a:gd name="connsiteX32" fmla="*/ 7478192 w 10248824"/>
              <a:gd name="connsiteY32" fmla="*/ 6318504 h 6621725"/>
              <a:gd name="connsiteX33" fmla="*/ 9654464 w 10248824"/>
              <a:gd name="connsiteY33" fmla="*/ 6309360 h 6621725"/>
              <a:gd name="connsiteX34" fmla="*/ 9681896 w 10248824"/>
              <a:gd name="connsiteY34" fmla="*/ 6300216 h 6621725"/>
              <a:gd name="connsiteX35" fmla="*/ 9773336 w 10248824"/>
              <a:gd name="connsiteY35" fmla="*/ 6281928 h 6621725"/>
              <a:gd name="connsiteX36" fmla="*/ 9828200 w 10248824"/>
              <a:gd name="connsiteY36" fmla="*/ 6263640 h 6621725"/>
              <a:gd name="connsiteX37" fmla="*/ 9892208 w 10248824"/>
              <a:gd name="connsiteY37" fmla="*/ 6236208 h 6621725"/>
              <a:gd name="connsiteX38" fmla="*/ 10020224 w 10248824"/>
              <a:gd name="connsiteY38" fmla="*/ 6117336 h 6621725"/>
              <a:gd name="connsiteX39" fmla="*/ 10056800 w 10248824"/>
              <a:gd name="connsiteY39" fmla="*/ 6080760 h 6621725"/>
              <a:gd name="connsiteX40" fmla="*/ 10102520 w 10248824"/>
              <a:gd name="connsiteY40" fmla="*/ 5998464 h 6621725"/>
              <a:gd name="connsiteX41" fmla="*/ 10111664 w 10248824"/>
              <a:gd name="connsiteY41" fmla="*/ 5971032 h 6621725"/>
              <a:gd name="connsiteX42" fmla="*/ 10129952 w 10248824"/>
              <a:gd name="connsiteY42" fmla="*/ 5897880 h 6621725"/>
              <a:gd name="connsiteX43" fmla="*/ 10148240 w 10248824"/>
              <a:gd name="connsiteY43" fmla="*/ 5815584 h 6621725"/>
              <a:gd name="connsiteX44" fmla="*/ 10166528 w 10248824"/>
              <a:gd name="connsiteY44" fmla="*/ 5596128 h 6621725"/>
              <a:gd name="connsiteX45" fmla="*/ 10175672 w 10248824"/>
              <a:gd name="connsiteY45" fmla="*/ 5550408 h 6621725"/>
              <a:gd name="connsiteX46" fmla="*/ 10184816 w 10248824"/>
              <a:gd name="connsiteY46" fmla="*/ 5440680 h 6621725"/>
              <a:gd name="connsiteX47" fmla="*/ 10212248 w 10248824"/>
              <a:gd name="connsiteY47" fmla="*/ 5065776 h 6621725"/>
              <a:gd name="connsiteX48" fmla="*/ 10221392 w 10248824"/>
              <a:gd name="connsiteY48" fmla="*/ 4645152 h 6621725"/>
              <a:gd name="connsiteX49" fmla="*/ 10248824 w 10248824"/>
              <a:gd name="connsiteY49" fmla="*/ 4389120 h 6621725"/>
              <a:gd name="connsiteX50" fmla="*/ 10239680 w 10248824"/>
              <a:gd name="connsiteY50" fmla="*/ 3008376 h 6621725"/>
              <a:gd name="connsiteX51" fmla="*/ 10230536 w 10248824"/>
              <a:gd name="connsiteY51" fmla="*/ 2852928 h 6621725"/>
              <a:gd name="connsiteX52" fmla="*/ 10221392 w 10248824"/>
              <a:gd name="connsiteY52" fmla="*/ 256032 h 6621725"/>
              <a:gd name="connsiteX53" fmla="*/ 10193960 w 10248824"/>
              <a:gd name="connsiteY53" fmla="*/ 128016 h 6621725"/>
              <a:gd name="connsiteX54" fmla="*/ 10175672 w 10248824"/>
              <a:gd name="connsiteY54" fmla="*/ 27432 h 6621725"/>
              <a:gd name="connsiteX55" fmla="*/ 10157384 w 10248824"/>
              <a:gd name="connsiteY55" fmla="*/ 0 h 6621725"/>
              <a:gd name="connsiteX56" fmla="*/ 10029368 w 10248824"/>
              <a:gd name="connsiteY56" fmla="*/ 18288 h 6621725"/>
              <a:gd name="connsiteX57" fmla="*/ 9663608 w 10248824"/>
              <a:gd name="connsiteY57" fmla="*/ 73152 h 6621725"/>
              <a:gd name="connsiteX58" fmla="*/ 9233840 w 10248824"/>
              <a:gd name="connsiteY58" fmla="*/ 118872 h 6621725"/>
              <a:gd name="connsiteX59" fmla="*/ 8657768 w 10248824"/>
              <a:gd name="connsiteY59" fmla="*/ 164592 h 6621725"/>
              <a:gd name="connsiteX60" fmla="*/ 7871384 w 10248824"/>
              <a:gd name="connsiteY60" fmla="*/ 173736 h 6621725"/>
              <a:gd name="connsiteX61" fmla="*/ 7688504 w 10248824"/>
              <a:gd name="connsiteY61" fmla="*/ 182880 h 6621725"/>
              <a:gd name="connsiteX62" fmla="*/ 7587920 w 10248824"/>
              <a:gd name="connsiteY62" fmla="*/ 192024 h 6621725"/>
              <a:gd name="connsiteX63" fmla="*/ 7505624 w 10248824"/>
              <a:gd name="connsiteY63" fmla="*/ 201168 h 6621725"/>
              <a:gd name="connsiteX64" fmla="*/ 7149008 w 10248824"/>
              <a:gd name="connsiteY64" fmla="*/ 210312 h 6621725"/>
              <a:gd name="connsiteX65" fmla="*/ 7039280 w 10248824"/>
              <a:gd name="connsiteY65" fmla="*/ 219456 h 6621725"/>
              <a:gd name="connsiteX66" fmla="*/ 6810680 w 10248824"/>
              <a:gd name="connsiteY66" fmla="*/ 265176 h 6621725"/>
              <a:gd name="connsiteX67" fmla="*/ 6371768 w 10248824"/>
              <a:gd name="connsiteY67" fmla="*/ 310896 h 6621725"/>
              <a:gd name="connsiteX68" fmla="*/ 6079160 w 10248824"/>
              <a:gd name="connsiteY68" fmla="*/ 338328 h 6621725"/>
              <a:gd name="connsiteX69" fmla="*/ 5567096 w 10248824"/>
              <a:gd name="connsiteY69" fmla="*/ 374904 h 6621725"/>
              <a:gd name="connsiteX70" fmla="*/ 4789856 w 10248824"/>
              <a:gd name="connsiteY70" fmla="*/ 384048 h 6621725"/>
              <a:gd name="connsiteX71" fmla="*/ 1113968 w 10248824"/>
              <a:gd name="connsiteY71" fmla="*/ 374904 h 6621725"/>
              <a:gd name="connsiteX72" fmla="*/ 1031672 w 10248824"/>
              <a:gd name="connsiteY72" fmla="*/ 365760 h 6621725"/>
              <a:gd name="connsiteX73" fmla="*/ 803072 w 10248824"/>
              <a:gd name="connsiteY73" fmla="*/ 356616 h 6621725"/>
              <a:gd name="connsiteX74" fmla="*/ 748208 w 10248824"/>
              <a:gd name="connsiteY74" fmla="*/ 347472 h 6621725"/>
              <a:gd name="connsiteX75" fmla="*/ 565328 w 10248824"/>
              <a:gd name="connsiteY75" fmla="*/ 329184 h 6621725"/>
              <a:gd name="connsiteX76" fmla="*/ 510464 w 10248824"/>
              <a:gd name="connsiteY76" fmla="*/ 320040 h 6621725"/>
              <a:gd name="connsiteX77" fmla="*/ 272720 w 10248824"/>
              <a:gd name="connsiteY77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180512 w 10248824"/>
              <a:gd name="connsiteY19" fmla="*/ 6437376 h 6621725"/>
              <a:gd name="connsiteX20" fmla="*/ 3281096 w 10248824"/>
              <a:gd name="connsiteY20" fmla="*/ 6419088 h 6621725"/>
              <a:gd name="connsiteX21" fmla="*/ 3692576 w 10248824"/>
              <a:gd name="connsiteY21" fmla="*/ 6364224 h 6621725"/>
              <a:gd name="connsiteX22" fmla="*/ 3793160 w 10248824"/>
              <a:gd name="connsiteY22" fmla="*/ 6345936 h 6621725"/>
              <a:gd name="connsiteX23" fmla="*/ 3966896 w 10248824"/>
              <a:gd name="connsiteY23" fmla="*/ 6327648 h 6621725"/>
              <a:gd name="connsiteX24" fmla="*/ 4049192 w 10248824"/>
              <a:gd name="connsiteY24" fmla="*/ 6309360 h 6621725"/>
              <a:gd name="connsiteX25" fmla="*/ 4241216 w 10248824"/>
              <a:gd name="connsiteY25" fmla="*/ 6281928 h 6621725"/>
              <a:gd name="connsiteX26" fmla="*/ 4442384 w 10248824"/>
              <a:gd name="connsiteY26" fmla="*/ 6263640 h 6621725"/>
              <a:gd name="connsiteX27" fmla="*/ 4689272 w 10248824"/>
              <a:gd name="connsiteY27" fmla="*/ 6236208 h 6621725"/>
              <a:gd name="connsiteX28" fmla="*/ 6070016 w 10248824"/>
              <a:gd name="connsiteY28" fmla="*/ 6254496 h 6621725"/>
              <a:gd name="connsiteX29" fmla="*/ 6335192 w 10248824"/>
              <a:gd name="connsiteY29" fmla="*/ 6281928 h 6621725"/>
              <a:gd name="connsiteX30" fmla="*/ 6819824 w 10248824"/>
              <a:gd name="connsiteY30" fmla="*/ 6309360 h 6621725"/>
              <a:gd name="connsiteX31" fmla="*/ 7478192 w 10248824"/>
              <a:gd name="connsiteY31" fmla="*/ 6318504 h 6621725"/>
              <a:gd name="connsiteX32" fmla="*/ 9654464 w 10248824"/>
              <a:gd name="connsiteY32" fmla="*/ 6309360 h 6621725"/>
              <a:gd name="connsiteX33" fmla="*/ 9681896 w 10248824"/>
              <a:gd name="connsiteY33" fmla="*/ 6300216 h 6621725"/>
              <a:gd name="connsiteX34" fmla="*/ 9773336 w 10248824"/>
              <a:gd name="connsiteY34" fmla="*/ 6281928 h 6621725"/>
              <a:gd name="connsiteX35" fmla="*/ 9828200 w 10248824"/>
              <a:gd name="connsiteY35" fmla="*/ 6263640 h 6621725"/>
              <a:gd name="connsiteX36" fmla="*/ 9892208 w 10248824"/>
              <a:gd name="connsiteY36" fmla="*/ 6236208 h 6621725"/>
              <a:gd name="connsiteX37" fmla="*/ 10020224 w 10248824"/>
              <a:gd name="connsiteY37" fmla="*/ 6117336 h 6621725"/>
              <a:gd name="connsiteX38" fmla="*/ 10056800 w 10248824"/>
              <a:gd name="connsiteY38" fmla="*/ 6080760 h 6621725"/>
              <a:gd name="connsiteX39" fmla="*/ 10102520 w 10248824"/>
              <a:gd name="connsiteY39" fmla="*/ 5998464 h 6621725"/>
              <a:gd name="connsiteX40" fmla="*/ 10111664 w 10248824"/>
              <a:gd name="connsiteY40" fmla="*/ 5971032 h 6621725"/>
              <a:gd name="connsiteX41" fmla="*/ 10129952 w 10248824"/>
              <a:gd name="connsiteY41" fmla="*/ 5897880 h 6621725"/>
              <a:gd name="connsiteX42" fmla="*/ 10148240 w 10248824"/>
              <a:gd name="connsiteY42" fmla="*/ 5815584 h 6621725"/>
              <a:gd name="connsiteX43" fmla="*/ 10166528 w 10248824"/>
              <a:gd name="connsiteY43" fmla="*/ 5596128 h 6621725"/>
              <a:gd name="connsiteX44" fmla="*/ 10175672 w 10248824"/>
              <a:gd name="connsiteY44" fmla="*/ 5550408 h 6621725"/>
              <a:gd name="connsiteX45" fmla="*/ 10184816 w 10248824"/>
              <a:gd name="connsiteY45" fmla="*/ 5440680 h 6621725"/>
              <a:gd name="connsiteX46" fmla="*/ 10212248 w 10248824"/>
              <a:gd name="connsiteY46" fmla="*/ 5065776 h 6621725"/>
              <a:gd name="connsiteX47" fmla="*/ 10221392 w 10248824"/>
              <a:gd name="connsiteY47" fmla="*/ 4645152 h 6621725"/>
              <a:gd name="connsiteX48" fmla="*/ 10248824 w 10248824"/>
              <a:gd name="connsiteY48" fmla="*/ 4389120 h 6621725"/>
              <a:gd name="connsiteX49" fmla="*/ 10239680 w 10248824"/>
              <a:gd name="connsiteY49" fmla="*/ 3008376 h 6621725"/>
              <a:gd name="connsiteX50" fmla="*/ 10230536 w 10248824"/>
              <a:gd name="connsiteY50" fmla="*/ 2852928 h 6621725"/>
              <a:gd name="connsiteX51" fmla="*/ 10221392 w 10248824"/>
              <a:gd name="connsiteY51" fmla="*/ 256032 h 6621725"/>
              <a:gd name="connsiteX52" fmla="*/ 10193960 w 10248824"/>
              <a:gd name="connsiteY52" fmla="*/ 128016 h 6621725"/>
              <a:gd name="connsiteX53" fmla="*/ 10175672 w 10248824"/>
              <a:gd name="connsiteY53" fmla="*/ 27432 h 6621725"/>
              <a:gd name="connsiteX54" fmla="*/ 10157384 w 10248824"/>
              <a:gd name="connsiteY54" fmla="*/ 0 h 6621725"/>
              <a:gd name="connsiteX55" fmla="*/ 10029368 w 10248824"/>
              <a:gd name="connsiteY55" fmla="*/ 18288 h 6621725"/>
              <a:gd name="connsiteX56" fmla="*/ 9663608 w 10248824"/>
              <a:gd name="connsiteY56" fmla="*/ 73152 h 6621725"/>
              <a:gd name="connsiteX57" fmla="*/ 9233840 w 10248824"/>
              <a:gd name="connsiteY57" fmla="*/ 118872 h 6621725"/>
              <a:gd name="connsiteX58" fmla="*/ 8657768 w 10248824"/>
              <a:gd name="connsiteY58" fmla="*/ 164592 h 6621725"/>
              <a:gd name="connsiteX59" fmla="*/ 7871384 w 10248824"/>
              <a:gd name="connsiteY59" fmla="*/ 173736 h 6621725"/>
              <a:gd name="connsiteX60" fmla="*/ 7688504 w 10248824"/>
              <a:gd name="connsiteY60" fmla="*/ 182880 h 6621725"/>
              <a:gd name="connsiteX61" fmla="*/ 7587920 w 10248824"/>
              <a:gd name="connsiteY61" fmla="*/ 192024 h 6621725"/>
              <a:gd name="connsiteX62" fmla="*/ 7505624 w 10248824"/>
              <a:gd name="connsiteY62" fmla="*/ 201168 h 6621725"/>
              <a:gd name="connsiteX63" fmla="*/ 7149008 w 10248824"/>
              <a:gd name="connsiteY63" fmla="*/ 210312 h 6621725"/>
              <a:gd name="connsiteX64" fmla="*/ 7039280 w 10248824"/>
              <a:gd name="connsiteY64" fmla="*/ 219456 h 6621725"/>
              <a:gd name="connsiteX65" fmla="*/ 6810680 w 10248824"/>
              <a:gd name="connsiteY65" fmla="*/ 265176 h 6621725"/>
              <a:gd name="connsiteX66" fmla="*/ 6371768 w 10248824"/>
              <a:gd name="connsiteY66" fmla="*/ 310896 h 6621725"/>
              <a:gd name="connsiteX67" fmla="*/ 6079160 w 10248824"/>
              <a:gd name="connsiteY67" fmla="*/ 338328 h 6621725"/>
              <a:gd name="connsiteX68" fmla="*/ 5567096 w 10248824"/>
              <a:gd name="connsiteY68" fmla="*/ 374904 h 6621725"/>
              <a:gd name="connsiteX69" fmla="*/ 4789856 w 10248824"/>
              <a:gd name="connsiteY69" fmla="*/ 384048 h 6621725"/>
              <a:gd name="connsiteX70" fmla="*/ 1113968 w 10248824"/>
              <a:gd name="connsiteY70" fmla="*/ 374904 h 6621725"/>
              <a:gd name="connsiteX71" fmla="*/ 1031672 w 10248824"/>
              <a:gd name="connsiteY71" fmla="*/ 365760 h 6621725"/>
              <a:gd name="connsiteX72" fmla="*/ 803072 w 10248824"/>
              <a:gd name="connsiteY72" fmla="*/ 356616 h 6621725"/>
              <a:gd name="connsiteX73" fmla="*/ 748208 w 10248824"/>
              <a:gd name="connsiteY73" fmla="*/ 347472 h 6621725"/>
              <a:gd name="connsiteX74" fmla="*/ 565328 w 10248824"/>
              <a:gd name="connsiteY74" fmla="*/ 329184 h 6621725"/>
              <a:gd name="connsiteX75" fmla="*/ 510464 w 10248824"/>
              <a:gd name="connsiteY75" fmla="*/ 320040 h 6621725"/>
              <a:gd name="connsiteX76" fmla="*/ 272720 w 10248824"/>
              <a:gd name="connsiteY76" fmla="*/ 347472 h 6621725"/>
              <a:gd name="connsiteX0" fmla="*/ 272720 w 10248824"/>
              <a:gd name="connsiteY0" fmla="*/ 347472 h 6621725"/>
              <a:gd name="connsiteX1" fmla="*/ 254432 w 10248824"/>
              <a:gd name="connsiteY1" fmla="*/ 393192 h 6621725"/>
              <a:gd name="connsiteX2" fmla="*/ 236144 w 10248824"/>
              <a:gd name="connsiteY2" fmla="*/ 475488 h 6621725"/>
              <a:gd name="connsiteX3" fmla="*/ 227000 w 10248824"/>
              <a:gd name="connsiteY3" fmla="*/ 566928 h 6621725"/>
              <a:gd name="connsiteX4" fmla="*/ 217856 w 10248824"/>
              <a:gd name="connsiteY4" fmla="*/ 685800 h 6621725"/>
              <a:gd name="connsiteX5" fmla="*/ 172136 w 10248824"/>
              <a:gd name="connsiteY5" fmla="*/ 987552 h 6621725"/>
              <a:gd name="connsiteX6" fmla="*/ 162992 w 10248824"/>
              <a:gd name="connsiteY6" fmla="*/ 1225296 h 6621725"/>
              <a:gd name="connsiteX7" fmla="*/ 135560 w 10248824"/>
              <a:gd name="connsiteY7" fmla="*/ 1563624 h 6621725"/>
              <a:gd name="connsiteX8" fmla="*/ 126416 w 10248824"/>
              <a:gd name="connsiteY8" fmla="*/ 1892808 h 6621725"/>
              <a:gd name="connsiteX9" fmla="*/ 108128 w 10248824"/>
              <a:gd name="connsiteY9" fmla="*/ 2148840 h 6621725"/>
              <a:gd name="connsiteX10" fmla="*/ 98984 w 10248824"/>
              <a:gd name="connsiteY10" fmla="*/ 2962656 h 6621725"/>
              <a:gd name="connsiteX11" fmla="*/ 80696 w 10248824"/>
              <a:gd name="connsiteY11" fmla="*/ 3538728 h 6621725"/>
              <a:gd name="connsiteX12" fmla="*/ 71552 w 10248824"/>
              <a:gd name="connsiteY12" fmla="*/ 4297680 h 6621725"/>
              <a:gd name="connsiteX13" fmla="*/ 53264 w 10248824"/>
              <a:gd name="connsiteY13" fmla="*/ 5157216 h 6621725"/>
              <a:gd name="connsiteX14" fmla="*/ 62408 w 10248824"/>
              <a:gd name="connsiteY14" fmla="*/ 5815584 h 6621725"/>
              <a:gd name="connsiteX15" fmla="*/ 236144 w 10248824"/>
              <a:gd name="connsiteY15" fmla="*/ 6190488 h 6621725"/>
              <a:gd name="connsiteX16" fmla="*/ 2595296 w 10248824"/>
              <a:gd name="connsiteY16" fmla="*/ 6601968 h 6621725"/>
              <a:gd name="connsiteX17" fmla="*/ 2833040 w 10248824"/>
              <a:gd name="connsiteY17" fmla="*/ 6547104 h 6621725"/>
              <a:gd name="connsiteX18" fmla="*/ 3098216 w 10248824"/>
              <a:gd name="connsiteY18" fmla="*/ 6464808 h 6621725"/>
              <a:gd name="connsiteX19" fmla="*/ 3281096 w 10248824"/>
              <a:gd name="connsiteY19" fmla="*/ 6419088 h 6621725"/>
              <a:gd name="connsiteX20" fmla="*/ 3692576 w 10248824"/>
              <a:gd name="connsiteY20" fmla="*/ 6364224 h 6621725"/>
              <a:gd name="connsiteX21" fmla="*/ 3793160 w 10248824"/>
              <a:gd name="connsiteY21" fmla="*/ 6345936 h 6621725"/>
              <a:gd name="connsiteX22" fmla="*/ 3966896 w 10248824"/>
              <a:gd name="connsiteY22" fmla="*/ 6327648 h 6621725"/>
              <a:gd name="connsiteX23" fmla="*/ 4049192 w 10248824"/>
              <a:gd name="connsiteY23" fmla="*/ 6309360 h 6621725"/>
              <a:gd name="connsiteX24" fmla="*/ 4241216 w 10248824"/>
              <a:gd name="connsiteY24" fmla="*/ 6281928 h 6621725"/>
              <a:gd name="connsiteX25" fmla="*/ 4442384 w 10248824"/>
              <a:gd name="connsiteY25" fmla="*/ 6263640 h 6621725"/>
              <a:gd name="connsiteX26" fmla="*/ 4689272 w 10248824"/>
              <a:gd name="connsiteY26" fmla="*/ 6236208 h 6621725"/>
              <a:gd name="connsiteX27" fmla="*/ 6070016 w 10248824"/>
              <a:gd name="connsiteY27" fmla="*/ 6254496 h 6621725"/>
              <a:gd name="connsiteX28" fmla="*/ 6335192 w 10248824"/>
              <a:gd name="connsiteY28" fmla="*/ 6281928 h 6621725"/>
              <a:gd name="connsiteX29" fmla="*/ 6819824 w 10248824"/>
              <a:gd name="connsiteY29" fmla="*/ 6309360 h 6621725"/>
              <a:gd name="connsiteX30" fmla="*/ 7478192 w 10248824"/>
              <a:gd name="connsiteY30" fmla="*/ 6318504 h 6621725"/>
              <a:gd name="connsiteX31" fmla="*/ 9654464 w 10248824"/>
              <a:gd name="connsiteY31" fmla="*/ 6309360 h 6621725"/>
              <a:gd name="connsiteX32" fmla="*/ 9681896 w 10248824"/>
              <a:gd name="connsiteY32" fmla="*/ 6300216 h 6621725"/>
              <a:gd name="connsiteX33" fmla="*/ 9773336 w 10248824"/>
              <a:gd name="connsiteY33" fmla="*/ 6281928 h 6621725"/>
              <a:gd name="connsiteX34" fmla="*/ 9828200 w 10248824"/>
              <a:gd name="connsiteY34" fmla="*/ 6263640 h 6621725"/>
              <a:gd name="connsiteX35" fmla="*/ 9892208 w 10248824"/>
              <a:gd name="connsiteY35" fmla="*/ 6236208 h 6621725"/>
              <a:gd name="connsiteX36" fmla="*/ 10020224 w 10248824"/>
              <a:gd name="connsiteY36" fmla="*/ 6117336 h 6621725"/>
              <a:gd name="connsiteX37" fmla="*/ 10056800 w 10248824"/>
              <a:gd name="connsiteY37" fmla="*/ 6080760 h 6621725"/>
              <a:gd name="connsiteX38" fmla="*/ 10102520 w 10248824"/>
              <a:gd name="connsiteY38" fmla="*/ 5998464 h 6621725"/>
              <a:gd name="connsiteX39" fmla="*/ 10111664 w 10248824"/>
              <a:gd name="connsiteY39" fmla="*/ 5971032 h 6621725"/>
              <a:gd name="connsiteX40" fmla="*/ 10129952 w 10248824"/>
              <a:gd name="connsiteY40" fmla="*/ 5897880 h 6621725"/>
              <a:gd name="connsiteX41" fmla="*/ 10148240 w 10248824"/>
              <a:gd name="connsiteY41" fmla="*/ 5815584 h 6621725"/>
              <a:gd name="connsiteX42" fmla="*/ 10166528 w 10248824"/>
              <a:gd name="connsiteY42" fmla="*/ 5596128 h 6621725"/>
              <a:gd name="connsiteX43" fmla="*/ 10175672 w 10248824"/>
              <a:gd name="connsiteY43" fmla="*/ 5550408 h 6621725"/>
              <a:gd name="connsiteX44" fmla="*/ 10184816 w 10248824"/>
              <a:gd name="connsiteY44" fmla="*/ 5440680 h 6621725"/>
              <a:gd name="connsiteX45" fmla="*/ 10212248 w 10248824"/>
              <a:gd name="connsiteY45" fmla="*/ 5065776 h 6621725"/>
              <a:gd name="connsiteX46" fmla="*/ 10221392 w 10248824"/>
              <a:gd name="connsiteY46" fmla="*/ 4645152 h 6621725"/>
              <a:gd name="connsiteX47" fmla="*/ 10248824 w 10248824"/>
              <a:gd name="connsiteY47" fmla="*/ 4389120 h 6621725"/>
              <a:gd name="connsiteX48" fmla="*/ 10239680 w 10248824"/>
              <a:gd name="connsiteY48" fmla="*/ 3008376 h 6621725"/>
              <a:gd name="connsiteX49" fmla="*/ 10230536 w 10248824"/>
              <a:gd name="connsiteY49" fmla="*/ 2852928 h 6621725"/>
              <a:gd name="connsiteX50" fmla="*/ 10221392 w 10248824"/>
              <a:gd name="connsiteY50" fmla="*/ 256032 h 6621725"/>
              <a:gd name="connsiteX51" fmla="*/ 10193960 w 10248824"/>
              <a:gd name="connsiteY51" fmla="*/ 128016 h 6621725"/>
              <a:gd name="connsiteX52" fmla="*/ 10175672 w 10248824"/>
              <a:gd name="connsiteY52" fmla="*/ 27432 h 6621725"/>
              <a:gd name="connsiteX53" fmla="*/ 10157384 w 10248824"/>
              <a:gd name="connsiteY53" fmla="*/ 0 h 6621725"/>
              <a:gd name="connsiteX54" fmla="*/ 10029368 w 10248824"/>
              <a:gd name="connsiteY54" fmla="*/ 18288 h 6621725"/>
              <a:gd name="connsiteX55" fmla="*/ 9663608 w 10248824"/>
              <a:gd name="connsiteY55" fmla="*/ 73152 h 6621725"/>
              <a:gd name="connsiteX56" fmla="*/ 9233840 w 10248824"/>
              <a:gd name="connsiteY56" fmla="*/ 118872 h 6621725"/>
              <a:gd name="connsiteX57" fmla="*/ 8657768 w 10248824"/>
              <a:gd name="connsiteY57" fmla="*/ 164592 h 6621725"/>
              <a:gd name="connsiteX58" fmla="*/ 7871384 w 10248824"/>
              <a:gd name="connsiteY58" fmla="*/ 173736 h 6621725"/>
              <a:gd name="connsiteX59" fmla="*/ 7688504 w 10248824"/>
              <a:gd name="connsiteY59" fmla="*/ 182880 h 6621725"/>
              <a:gd name="connsiteX60" fmla="*/ 7587920 w 10248824"/>
              <a:gd name="connsiteY60" fmla="*/ 192024 h 6621725"/>
              <a:gd name="connsiteX61" fmla="*/ 7505624 w 10248824"/>
              <a:gd name="connsiteY61" fmla="*/ 201168 h 6621725"/>
              <a:gd name="connsiteX62" fmla="*/ 7149008 w 10248824"/>
              <a:gd name="connsiteY62" fmla="*/ 210312 h 6621725"/>
              <a:gd name="connsiteX63" fmla="*/ 7039280 w 10248824"/>
              <a:gd name="connsiteY63" fmla="*/ 219456 h 6621725"/>
              <a:gd name="connsiteX64" fmla="*/ 6810680 w 10248824"/>
              <a:gd name="connsiteY64" fmla="*/ 265176 h 6621725"/>
              <a:gd name="connsiteX65" fmla="*/ 6371768 w 10248824"/>
              <a:gd name="connsiteY65" fmla="*/ 310896 h 6621725"/>
              <a:gd name="connsiteX66" fmla="*/ 6079160 w 10248824"/>
              <a:gd name="connsiteY66" fmla="*/ 338328 h 6621725"/>
              <a:gd name="connsiteX67" fmla="*/ 5567096 w 10248824"/>
              <a:gd name="connsiteY67" fmla="*/ 374904 h 6621725"/>
              <a:gd name="connsiteX68" fmla="*/ 4789856 w 10248824"/>
              <a:gd name="connsiteY68" fmla="*/ 384048 h 6621725"/>
              <a:gd name="connsiteX69" fmla="*/ 1113968 w 10248824"/>
              <a:gd name="connsiteY69" fmla="*/ 374904 h 6621725"/>
              <a:gd name="connsiteX70" fmla="*/ 1031672 w 10248824"/>
              <a:gd name="connsiteY70" fmla="*/ 365760 h 6621725"/>
              <a:gd name="connsiteX71" fmla="*/ 803072 w 10248824"/>
              <a:gd name="connsiteY71" fmla="*/ 356616 h 6621725"/>
              <a:gd name="connsiteX72" fmla="*/ 748208 w 10248824"/>
              <a:gd name="connsiteY72" fmla="*/ 347472 h 6621725"/>
              <a:gd name="connsiteX73" fmla="*/ 565328 w 10248824"/>
              <a:gd name="connsiteY73" fmla="*/ 329184 h 6621725"/>
              <a:gd name="connsiteX74" fmla="*/ 510464 w 10248824"/>
              <a:gd name="connsiteY74" fmla="*/ 320040 h 6621725"/>
              <a:gd name="connsiteX75" fmla="*/ 272720 w 10248824"/>
              <a:gd name="connsiteY75" fmla="*/ 347472 h 6621725"/>
              <a:gd name="connsiteX0" fmla="*/ 272720 w 10248824"/>
              <a:gd name="connsiteY0" fmla="*/ 347472 h 6622756"/>
              <a:gd name="connsiteX1" fmla="*/ 254432 w 10248824"/>
              <a:gd name="connsiteY1" fmla="*/ 393192 h 6622756"/>
              <a:gd name="connsiteX2" fmla="*/ 236144 w 10248824"/>
              <a:gd name="connsiteY2" fmla="*/ 475488 h 6622756"/>
              <a:gd name="connsiteX3" fmla="*/ 227000 w 10248824"/>
              <a:gd name="connsiteY3" fmla="*/ 566928 h 6622756"/>
              <a:gd name="connsiteX4" fmla="*/ 217856 w 10248824"/>
              <a:gd name="connsiteY4" fmla="*/ 685800 h 6622756"/>
              <a:gd name="connsiteX5" fmla="*/ 172136 w 10248824"/>
              <a:gd name="connsiteY5" fmla="*/ 987552 h 6622756"/>
              <a:gd name="connsiteX6" fmla="*/ 162992 w 10248824"/>
              <a:gd name="connsiteY6" fmla="*/ 1225296 h 6622756"/>
              <a:gd name="connsiteX7" fmla="*/ 135560 w 10248824"/>
              <a:gd name="connsiteY7" fmla="*/ 1563624 h 6622756"/>
              <a:gd name="connsiteX8" fmla="*/ 126416 w 10248824"/>
              <a:gd name="connsiteY8" fmla="*/ 1892808 h 6622756"/>
              <a:gd name="connsiteX9" fmla="*/ 108128 w 10248824"/>
              <a:gd name="connsiteY9" fmla="*/ 2148840 h 6622756"/>
              <a:gd name="connsiteX10" fmla="*/ 98984 w 10248824"/>
              <a:gd name="connsiteY10" fmla="*/ 2962656 h 6622756"/>
              <a:gd name="connsiteX11" fmla="*/ 80696 w 10248824"/>
              <a:gd name="connsiteY11" fmla="*/ 3538728 h 6622756"/>
              <a:gd name="connsiteX12" fmla="*/ 71552 w 10248824"/>
              <a:gd name="connsiteY12" fmla="*/ 4297680 h 6622756"/>
              <a:gd name="connsiteX13" fmla="*/ 53264 w 10248824"/>
              <a:gd name="connsiteY13" fmla="*/ 5157216 h 6622756"/>
              <a:gd name="connsiteX14" fmla="*/ 62408 w 10248824"/>
              <a:gd name="connsiteY14" fmla="*/ 5815584 h 6622756"/>
              <a:gd name="connsiteX15" fmla="*/ 236144 w 10248824"/>
              <a:gd name="connsiteY15" fmla="*/ 6190488 h 6622756"/>
              <a:gd name="connsiteX16" fmla="*/ 2595296 w 10248824"/>
              <a:gd name="connsiteY16" fmla="*/ 6601968 h 6622756"/>
              <a:gd name="connsiteX17" fmla="*/ 2833040 w 10248824"/>
              <a:gd name="connsiteY17" fmla="*/ 6547104 h 6622756"/>
              <a:gd name="connsiteX18" fmla="*/ 3281096 w 10248824"/>
              <a:gd name="connsiteY18" fmla="*/ 6419088 h 6622756"/>
              <a:gd name="connsiteX19" fmla="*/ 3692576 w 10248824"/>
              <a:gd name="connsiteY19" fmla="*/ 6364224 h 6622756"/>
              <a:gd name="connsiteX20" fmla="*/ 3793160 w 10248824"/>
              <a:gd name="connsiteY20" fmla="*/ 6345936 h 6622756"/>
              <a:gd name="connsiteX21" fmla="*/ 3966896 w 10248824"/>
              <a:gd name="connsiteY21" fmla="*/ 6327648 h 6622756"/>
              <a:gd name="connsiteX22" fmla="*/ 4049192 w 10248824"/>
              <a:gd name="connsiteY22" fmla="*/ 6309360 h 6622756"/>
              <a:gd name="connsiteX23" fmla="*/ 4241216 w 10248824"/>
              <a:gd name="connsiteY23" fmla="*/ 6281928 h 6622756"/>
              <a:gd name="connsiteX24" fmla="*/ 4442384 w 10248824"/>
              <a:gd name="connsiteY24" fmla="*/ 6263640 h 6622756"/>
              <a:gd name="connsiteX25" fmla="*/ 4689272 w 10248824"/>
              <a:gd name="connsiteY25" fmla="*/ 6236208 h 6622756"/>
              <a:gd name="connsiteX26" fmla="*/ 6070016 w 10248824"/>
              <a:gd name="connsiteY26" fmla="*/ 6254496 h 6622756"/>
              <a:gd name="connsiteX27" fmla="*/ 6335192 w 10248824"/>
              <a:gd name="connsiteY27" fmla="*/ 6281928 h 6622756"/>
              <a:gd name="connsiteX28" fmla="*/ 6819824 w 10248824"/>
              <a:gd name="connsiteY28" fmla="*/ 6309360 h 6622756"/>
              <a:gd name="connsiteX29" fmla="*/ 7478192 w 10248824"/>
              <a:gd name="connsiteY29" fmla="*/ 6318504 h 6622756"/>
              <a:gd name="connsiteX30" fmla="*/ 9654464 w 10248824"/>
              <a:gd name="connsiteY30" fmla="*/ 6309360 h 6622756"/>
              <a:gd name="connsiteX31" fmla="*/ 9681896 w 10248824"/>
              <a:gd name="connsiteY31" fmla="*/ 6300216 h 6622756"/>
              <a:gd name="connsiteX32" fmla="*/ 9773336 w 10248824"/>
              <a:gd name="connsiteY32" fmla="*/ 6281928 h 6622756"/>
              <a:gd name="connsiteX33" fmla="*/ 9828200 w 10248824"/>
              <a:gd name="connsiteY33" fmla="*/ 6263640 h 6622756"/>
              <a:gd name="connsiteX34" fmla="*/ 9892208 w 10248824"/>
              <a:gd name="connsiteY34" fmla="*/ 6236208 h 6622756"/>
              <a:gd name="connsiteX35" fmla="*/ 10020224 w 10248824"/>
              <a:gd name="connsiteY35" fmla="*/ 6117336 h 6622756"/>
              <a:gd name="connsiteX36" fmla="*/ 10056800 w 10248824"/>
              <a:gd name="connsiteY36" fmla="*/ 6080760 h 6622756"/>
              <a:gd name="connsiteX37" fmla="*/ 10102520 w 10248824"/>
              <a:gd name="connsiteY37" fmla="*/ 5998464 h 6622756"/>
              <a:gd name="connsiteX38" fmla="*/ 10111664 w 10248824"/>
              <a:gd name="connsiteY38" fmla="*/ 5971032 h 6622756"/>
              <a:gd name="connsiteX39" fmla="*/ 10129952 w 10248824"/>
              <a:gd name="connsiteY39" fmla="*/ 5897880 h 6622756"/>
              <a:gd name="connsiteX40" fmla="*/ 10148240 w 10248824"/>
              <a:gd name="connsiteY40" fmla="*/ 5815584 h 6622756"/>
              <a:gd name="connsiteX41" fmla="*/ 10166528 w 10248824"/>
              <a:gd name="connsiteY41" fmla="*/ 5596128 h 6622756"/>
              <a:gd name="connsiteX42" fmla="*/ 10175672 w 10248824"/>
              <a:gd name="connsiteY42" fmla="*/ 5550408 h 6622756"/>
              <a:gd name="connsiteX43" fmla="*/ 10184816 w 10248824"/>
              <a:gd name="connsiteY43" fmla="*/ 5440680 h 6622756"/>
              <a:gd name="connsiteX44" fmla="*/ 10212248 w 10248824"/>
              <a:gd name="connsiteY44" fmla="*/ 5065776 h 6622756"/>
              <a:gd name="connsiteX45" fmla="*/ 10221392 w 10248824"/>
              <a:gd name="connsiteY45" fmla="*/ 4645152 h 6622756"/>
              <a:gd name="connsiteX46" fmla="*/ 10248824 w 10248824"/>
              <a:gd name="connsiteY46" fmla="*/ 4389120 h 6622756"/>
              <a:gd name="connsiteX47" fmla="*/ 10239680 w 10248824"/>
              <a:gd name="connsiteY47" fmla="*/ 3008376 h 6622756"/>
              <a:gd name="connsiteX48" fmla="*/ 10230536 w 10248824"/>
              <a:gd name="connsiteY48" fmla="*/ 2852928 h 6622756"/>
              <a:gd name="connsiteX49" fmla="*/ 10221392 w 10248824"/>
              <a:gd name="connsiteY49" fmla="*/ 256032 h 6622756"/>
              <a:gd name="connsiteX50" fmla="*/ 10193960 w 10248824"/>
              <a:gd name="connsiteY50" fmla="*/ 128016 h 6622756"/>
              <a:gd name="connsiteX51" fmla="*/ 10175672 w 10248824"/>
              <a:gd name="connsiteY51" fmla="*/ 27432 h 6622756"/>
              <a:gd name="connsiteX52" fmla="*/ 10157384 w 10248824"/>
              <a:gd name="connsiteY52" fmla="*/ 0 h 6622756"/>
              <a:gd name="connsiteX53" fmla="*/ 10029368 w 10248824"/>
              <a:gd name="connsiteY53" fmla="*/ 18288 h 6622756"/>
              <a:gd name="connsiteX54" fmla="*/ 9663608 w 10248824"/>
              <a:gd name="connsiteY54" fmla="*/ 73152 h 6622756"/>
              <a:gd name="connsiteX55" fmla="*/ 9233840 w 10248824"/>
              <a:gd name="connsiteY55" fmla="*/ 118872 h 6622756"/>
              <a:gd name="connsiteX56" fmla="*/ 8657768 w 10248824"/>
              <a:gd name="connsiteY56" fmla="*/ 164592 h 6622756"/>
              <a:gd name="connsiteX57" fmla="*/ 7871384 w 10248824"/>
              <a:gd name="connsiteY57" fmla="*/ 173736 h 6622756"/>
              <a:gd name="connsiteX58" fmla="*/ 7688504 w 10248824"/>
              <a:gd name="connsiteY58" fmla="*/ 182880 h 6622756"/>
              <a:gd name="connsiteX59" fmla="*/ 7587920 w 10248824"/>
              <a:gd name="connsiteY59" fmla="*/ 192024 h 6622756"/>
              <a:gd name="connsiteX60" fmla="*/ 7505624 w 10248824"/>
              <a:gd name="connsiteY60" fmla="*/ 201168 h 6622756"/>
              <a:gd name="connsiteX61" fmla="*/ 7149008 w 10248824"/>
              <a:gd name="connsiteY61" fmla="*/ 210312 h 6622756"/>
              <a:gd name="connsiteX62" fmla="*/ 7039280 w 10248824"/>
              <a:gd name="connsiteY62" fmla="*/ 219456 h 6622756"/>
              <a:gd name="connsiteX63" fmla="*/ 6810680 w 10248824"/>
              <a:gd name="connsiteY63" fmla="*/ 265176 h 6622756"/>
              <a:gd name="connsiteX64" fmla="*/ 6371768 w 10248824"/>
              <a:gd name="connsiteY64" fmla="*/ 310896 h 6622756"/>
              <a:gd name="connsiteX65" fmla="*/ 6079160 w 10248824"/>
              <a:gd name="connsiteY65" fmla="*/ 338328 h 6622756"/>
              <a:gd name="connsiteX66" fmla="*/ 5567096 w 10248824"/>
              <a:gd name="connsiteY66" fmla="*/ 374904 h 6622756"/>
              <a:gd name="connsiteX67" fmla="*/ 4789856 w 10248824"/>
              <a:gd name="connsiteY67" fmla="*/ 384048 h 6622756"/>
              <a:gd name="connsiteX68" fmla="*/ 1113968 w 10248824"/>
              <a:gd name="connsiteY68" fmla="*/ 374904 h 6622756"/>
              <a:gd name="connsiteX69" fmla="*/ 1031672 w 10248824"/>
              <a:gd name="connsiteY69" fmla="*/ 365760 h 6622756"/>
              <a:gd name="connsiteX70" fmla="*/ 803072 w 10248824"/>
              <a:gd name="connsiteY70" fmla="*/ 356616 h 6622756"/>
              <a:gd name="connsiteX71" fmla="*/ 748208 w 10248824"/>
              <a:gd name="connsiteY71" fmla="*/ 347472 h 6622756"/>
              <a:gd name="connsiteX72" fmla="*/ 565328 w 10248824"/>
              <a:gd name="connsiteY72" fmla="*/ 329184 h 6622756"/>
              <a:gd name="connsiteX73" fmla="*/ 510464 w 10248824"/>
              <a:gd name="connsiteY73" fmla="*/ 320040 h 6622756"/>
              <a:gd name="connsiteX74" fmla="*/ 272720 w 10248824"/>
              <a:gd name="connsiteY74" fmla="*/ 347472 h 6622756"/>
              <a:gd name="connsiteX0" fmla="*/ 272720 w 10248824"/>
              <a:gd name="connsiteY0" fmla="*/ 347472 h 6624114"/>
              <a:gd name="connsiteX1" fmla="*/ 254432 w 10248824"/>
              <a:gd name="connsiteY1" fmla="*/ 393192 h 6624114"/>
              <a:gd name="connsiteX2" fmla="*/ 236144 w 10248824"/>
              <a:gd name="connsiteY2" fmla="*/ 475488 h 6624114"/>
              <a:gd name="connsiteX3" fmla="*/ 227000 w 10248824"/>
              <a:gd name="connsiteY3" fmla="*/ 566928 h 6624114"/>
              <a:gd name="connsiteX4" fmla="*/ 217856 w 10248824"/>
              <a:gd name="connsiteY4" fmla="*/ 685800 h 6624114"/>
              <a:gd name="connsiteX5" fmla="*/ 172136 w 10248824"/>
              <a:gd name="connsiteY5" fmla="*/ 987552 h 6624114"/>
              <a:gd name="connsiteX6" fmla="*/ 162992 w 10248824"/>
              <a:gd name="connsiteY6" fmla="*/ 1225296 h 6624114"/>
              <a:gd name="connsiteX7" fmla="*/ 135560 w 10248824"/>
              <a:gd name="connsiteY7" fmla="*/ 1563624 h 6624114"/>
              <a:gd name="connsiteX8" fmla="*/ 126416 w 10248824"/>
              <a:gd name="connsiteY8" fmla="*/ 1892808 h 6624114"/>
              <a:gd name="connsiteX9" fmla="*/ 108128 w 10248824"/>
              <a:gd name="connsiteY9" fmla="*/ 2148840 h 6624114"/>
              <a:gd name="connsiteX10" fmla="*/ 98984 w 10248824"/>
              <a:gd name="connsiteY10" fmla="*/ 2962656 h 6624114"/>
              <a:gd name="connsiteX11" fmla="*/ 80696 w 10248824"/>
              <a:gd name="connsiteY11" fmla="*/ 3538728 h 6624114"/>
              <a:gd name="connsiteX12" fmla="*/ 71552 w 10248824"/>
              <a:gd name="connsiteY12" fmla="*/ 4297680 h 6624114"/>
              <a:gd name="connsiteX13" fmla="*/ 53264 w 10248824"/>
              <a:gd name="connsiteY13" fmla="*/ 5157216 h 6624114"/>
              <a:gd name="connsiteX14" fmla="*/ 62408 w 10248824"/>
              <a:gd name="connsiteY14" fmla="*/ 5815584 h 6624114"/>
              <a:gd name="connsiteX15" fmla="*/ 236144 w 10248824"/>
              <a:gd name="connsiteY15" fmla="*/ 6190488 h 6624114"/>
              <a:gd name="connsiteX16" fmla="*/ 2595296 w 10248824"/>
              <a:gd name="connsiteY16" fmla="*/ 6601968 h 6624114"/>
              <a:gd name="connsiteX17" fmla="*/ 2833040 w 10248824"/>
              <a:gd name="connsiteY17" fmla="*/ 6547104 h 6624114"/>
              <a:gd name="connsiteX18" fmla="*/ 3692576 w 10248824"/>
              <a:gd name="connsiteY18" fmla="*/ 6364224 h 6624114"/>
              <a:gd name="connsiteX19" fmla="*/ 3793160 w 10248824"/>
              <a:gd name="connsiteY19" fmla="*/ 6345936 h 6624114"/>
              <a:gd name="connsiteX20" fmla="*/ 3966896 w 10248824"/>
              <a:gd name="connsiteY20" fmla="*/ 6327648 h 6624114"/>
              <a:gd name="connsiteX21" fmla="*/ 4049192 w 10248824"/>
              <a:gd name="connsiteY21" fmla="*/ 6309360 h 6624114"/>
              <a:gd name="connsiteX22" fmla="*/ 4241216 w 10248824"/>
              <a:gd name="connsiteY22" fmla="*/ 6281928 h 6624114"/>
              <a:gd name="connsiteX23" fmla="*/ 4442384 w 10248824"/>
              <a:gd name="connsiteY23" fmla="*/ 6263640 h 6624114"/>
              <a:gd name="connsiteX24" fmla="*/ 4689272 w 10248824"/>
              <a:gd name="connsiteY24" fmla="*/ 6236208 h 6624114"/>
              <a:gd name="connsiteX25" fmla="*/ 6070016 w 10248824"/>
              <a:gd name="connsiteY25" fmla="*/ 6254496 h 6624114"/>
              <a:gd name="connsiteX26" fmla="*/ 6335192 w 10248824"/>
              <a:gd name="connsiteY26" fmla="*/ 6281928 h 6624114"/>
              <a:gd name="connsiteX27" fmla="*/ 6819824 w 10248824"/>
              <a:gd name="connsiteY27" fmla="*/ 6309360 h 6624114"/>
              <a:gd name="connsiteX28" fmla="*/ 7478192 w 10248824"/>
              <a:gd name="connsiteY28" fmla="*/ 6318504 h 6624114"/>
              <a:gd name="connsiteX29" fmla="*/ 9654464 w 10248824"/>
              <a:gd name="connsiteY29" fmla="*/ 6309360 h 6624114"/>
              <a:gd name="connsiteX30" fmla="*/ 9681896 w 10248824"/>
              <a:gd name="connsiteY30" fmla="*/ 6300216 h 6624114"/>
              <a:gd name="connsiteX31" fmla="*/ 9773336 w 10248824"/>
              <a:gd name="connsiteY31" fmla="*/ 6281928 h 6624114"/>
              <a:gd name="connsiteX32" fmla="*/ 9828200 w 10248824"/>
              <a:gd name="connsiteY32" fmla="*/ 6263640 h 6624114"/>
              <a:gd name="connsiteX33" fmla="*/ 9892208 w 10248824"/>
              <a:gd name="connsiteY33" fmla="*/ 6236208 h 6624114"/>
              <a:gd name="connsiteX34" fmla="*/ 10020224 w 10248824"/>
              <a:gd name="connsiteY34" fmla="*/ 6117336 h 6624114"/>
              <a:gd name="connsiteX35" fmla="*/ 10056800 w 10248824"/>
              <a:gd name="connsiteY35" fmla="*/ 6080760 h 6624114"/>
              <a:gd name="connsiteX36" fmla="*/ 10102520 w 10248824"/>
              <a:gd name="connsiteY36" fmla="*/ 5998464 h 6624114"/>
              <a:gd name="connsiteX37" fmla="*/ 10111664 w 10248824"/>
              <a:gd name="connsiteY37" fmla="*/ 5971032 h 6624114"/>
              <a:gd name="connsiteX38" fmla="*/ 10129952 w 10248824"/>
              <a:gd name="connsiteY38" fmla="*/ 5897880 h 6624114"/>
              <a:gd name="connsiteX39" fmla="*/ 10148240 w 10248824"/>
              <a:gd name="connsiteY39" fmla="*/ 5815584 h 6624114"/>
              <a:gd name="connsiteX40" fmla="*/ 10166528 w 10248824"/>
              <a:gd name="connsiteY40" fmla="*/ 5596128 h 6624114"/>
              <a:gd name="connsiteX41" fmla="*/ 10175672 w 10248824"/>
              <a:gd name="connsiteY41" fmla="*/ 5550408 h 6624114"/>
              <a:gd name="connsiteX42" fmla="*/ 10184816 w 10248824"/>
              <a:gd name="connsiteY42" fmla="*/ 5440680 h 6624114"/>
              <a:gd name="connsiteX43" fmla="*/ 10212248 w 10248824"/>
              <a:gd name="connsiteY43" fmla="*/ 5065776 h 6624114"/>
              <a:gd name="connsiteX44" fmla="*/ 10221392 w 10248824"/>
              <a:gd name="connsiteY44" fmla="*/ 4645152 h 6624114"/>
              <a:gd name="connsiteX45" fmla="*/ 10248824 w 10248824"/>
              <a:gd name="connsiteY45" fmla="*/ 4389120 h 6624114"/>
              <a:gd name="connsiteX46" fmla="*/ 10239680 w 10248824"/>
              <a:gd name="connsiteY46" fmla="*/ 3008376 h 6624114"/>
              <a:gd name="connsiteX47" fmla="*/ 10230536 w 10248824"/>
              <a:gd name="connsiteY47" fmla="*/ 2852928 h 6624114"/>
              <a:gd name="connsiteX48" fmla="*/ 10221392 w 10248824"/>
              <a:gd name="connsiteY48" fmla="*/ 256032 h 6624114"/>
              <a:gd name="connsiteX49" fmla="*/ 10193960 w 10248824"/>
              <a:gd name="connsiteY49" fmla="*/ 128016 h 6624114"/>
              <a:gd name="connsiteX50" fmla="*/ 10175672 w 10248824"/>
              <a:gd name="connsiteY50" fmla="*/ 27432 h 6624114"/>
              <a:gd name="connsiteX51" fmla="*/ 10157384 w 10248824"/>
              <a:gd name="connsiteY51" fmla="*/ 0 h 6624114"/>
              <a:gd name="connsiteX52" fmla="*/ 10029368 w 10248824"/>
              <a:gd name="connsiteY52" fmla="*/ 18288 h 6624114"/>
              <a:gd name="connsiteX53" fmla="*/ 9663608 w 10248824"/>
              <a:gd name="connsiteY53" fmla="*/ 73152 h 6624114"/>
              <a:gd name="connsiteX54" fmla="*/ 9233840 w 10248824"/>
              <a:gd name="connsiteY54" fmla="*/ 118872 h 6624114"/>
              <a:gd name="connsiteX55" fmla="*/ 8657768 w 10248824"/>
              <a:gd name="connsiteY55" fmla="*/ 164592 h 6624114"/>
              <a:gd name="connsiteX56" fmla="*/ 7871384 w 10248824"/>
              <a:gd name="connsiteY56" fmla="*/ 173736 h 6624114"/>
              <a:gd name="connsiteX57" fmla="*/ 7688504 w 10248824"/>
              <a:gd name="connsiteY57" fmla="*/ 182880 h 6624114"/>
              <a:gd name="connsiteX58" fmla="*/ 7587920 w 10248824"/>
              <a:gd name="connsiteY58" fmla="*/ 192024 h 6624114"/>
              <a:gd name="connsiteX59" fmla="*/ 7505624 w 10248824"/>
              <a:gd name="connsiteY59" fmla="*/ 201168 h 6624114"/>
              <a:gd name="connsiteX60" fmla="*/ 7149008 w 10248824"/>
              <a:gd name="connsiteY60" fmla="*/ 210312 h 6624114"/>
              <a:gd name="connsiteX61" fmla="*/ 7039280 w 10248824"/>
              <a:gd name="connsiteY61" fmla="*/ 219456 h 6624114"/>
              <a:gd name="connsiteX62" fmla="*/ 6810680 w 10248824"/>
              <a:gd name="connsiteY62" fmla="*/ 265176 h 6624114"/>
              <a:gd name="connsiteX63" fmla="*/ 6371768 w 10248824"/>
              <a:gd name="connsiteY63" fmla="*/ 310896 h 6624114"/>
              <a:gd name="connsiteX64" fmla="*/ 6079160 w 10248824"/>
              <a:gd name="connsiteY64" fmla="*/ 338328 h 6624114"/>
              <a:gd name="connsiteX65" fmla="*/ 5567096 w 10248824"/>
              <a:gd name="connsiteY65" fmla="*/ 374904 h 6624114"/>
              <a:gd name="connsiteX66" fmla="*/ 4789856 w 10248824"/>
              <a:gd name="connsiteY66" fmla="*/ 384048 h 6624114"/>
              <a:gd name="connsiteX67" fmla="*/ 1113968 w 10248824"/>
              <a:gd name="connsiteY67" fmla="*/ 374904 h 6624114"/>
              <a:gd name="connsiteX68" fmla="*/ 1031672 w 10248824"/>
              <a:gd name="connsiteY68" fmla="*/ 365760 h 6624114"/>
              <a:gd name="connsiteX69" fmla="*/ 803072 w 10248824"/>
              <a:gd name="connsiteY69" fmla="*/ 356616 h 6624114"/>
              <a:gd name="connsiteX70" fmla="*/ 748208 w 10248824"/>
              <a:gd name="connsiteY70" fmla="*/ 347472 h 6624114"/>
              <a:gd name="connsiteX71" fmla="*/ 565328 w 10248824"/>
              <a:gd name="connsiteY71" fmla="*/ 329184 h 6624114"/>
              <a:gd name="connsiteX72" fmla="*/ 510464 w 10248824"/>
              <a:gd name="connsiteY72" fmla="*/ 320040 h 6624114"/>
              <a:gd name="connsiteX73" fmla="*/ 272720 w 10248824"/>
              <a:gd name="connsiteY73" fmla="*/ 347472 h 6624114"/>
              <a:gd name="connsiteX0" fmla="*/ 272720 w 10248824"/>
              <a:gd name="connsiteY0" fmla="*/ 347472 h 6604541"/>
              <a:gd name="connsiteX1" fmla="*/ 254432 w 10248824"/>
              <a:gd name="connsiteY1" fmla="*/ 393192 h 6604541"/>
              <a:gd name="connsiteX2" fmla="*/ 236144 w 10248824"/>
              <a:gd name="connsiteY2" fmla="*/ 475488 h 6604541"/>
              <a:gd name="connsiteX3" fmla="*/ 227000 w 10248824"/>
              <a:gd name="connsiteY3" fmla="*/ 566928 h 6604541"/>
              <a:gd name="connsiteX4" fmla="*/ 217856 w 10248824"/>
              <a:gd name="connsiteY4" fmla="*/ 685800 h 6604541"/>
              <a:gd name="connsiteX5" fmla="*/ 172136 w 10248824"/>
              <a:gd name="connsiteY5" fmla="*/ 987552 h 6604541"/>
              <a:gd name="connsiteX6" fmla="*/ 162992 w 10248824"/>
              <a:gd name="connsiteY6" fmla="*/ 1225296 h 6604541"/>
              <a:gd name="connsiteX7" fmla="*/ 135560 w 10248824"/>
              <a:gd name="connsiteY7" fmla="*/ 1563624 h 6604541"/>
              <a:gd name="connsiteX8" fmla="*/ 126416 w 10248824"/>
              <a:gd name="connsiteY8" fmla="*/ 1892808 h 6604541"/>
              <a:gd name="connsiteX9" fmla="*/ 108128 w 10248824"/>
              <a:gd name="connsiteY9" fmla="*/ 2148840 h 6604541"/>
              <a:gd name="connsiteX10" fmla="*/ 98984 w 10248824"/>
              <a:gd name="connsiteY10" fmla="*/ 2962656 h 6604541"/>
              <a:gd name="connsiteX11" fmla="*/ 80696 w 10248824"/>
              <a:gd name="connsiteY11" fmla="*/ 3538728 h 6604541"/>
              <a:gd name="connsiteX12" fmla="*/ 71552 w 10248824"/>
              <a:gd name="connsiteY12" fmla="*/ 4297680 h 6604541"/>
              <a:gd name="connsiteX13" fmla="*/ 53264 w 10248824"/>
              <a:gd name="connsiteY13" fmla="*/ 5157216 h 6604541"/>
              <a:gd name="connsiteX14" fmla="*/ 62408 w 10248824"/>
              <a:gd name="connsiteY14" fmla="*/ 5815584 h 6604541"/>
              <a:gd name="connsiteX15" fmla="*/ 236144 w 10248824"/>
              <a:gd name="connsiteY15" fmla="*/ 6190488 h 6604541"/>
              <a:gd name="connsiteX16" fmla="*/ 2595296 w 10248824"/>
              <a:gd name="connsiteY16" fmla="*/ 6601968 h 6604541"/>
              <a:gd name="connsiteX17" fmla="*/ 3692576 w 10248824"/>
              <a:gd name="connsiteY17" fmla="*/ 6364224 h 6604541"/>
              <a:gd name="connsiteX18" fmla="*/ 3793160 w 10248824"/>
              <a:gd name="connsiteY18" fmla="*/ 6345936 h 6604541"/>
              <a:gd name="connsiteX19" fmla="*/ 3966896 w 10248824"/>
              <a:gd name="connsiteY19" fmla="*/ 6327648 h 6604541"/>
              <a:gd name="connsiteX20" fmla="*/ 4049192 w 10248824"/>
              <a:gd name="connsiteY20" fmla="*/ 6309360 h 6604541"/>
              <a:gd name="connsiteX21" fmla="*/ 4241216 w 10248824"/>
              <a:gd name="connsiteY21" fmla="*/ 6281928 h 6604541"/>
              <a:gd name="connsiteX22" fmla="*/ 4442384 w 10248824"/>
              <a:gd name="connsiteY22" fmla="*/ 6263640 h 6604541"/>
              <a:gd name="connsiteX23" fmla="*/ 4689272 w 10248824"/>
              <a:gd name="connsiteY23" fmla="*/ 6236208 h 6604541"/>
              <a:gd name="connsiteX24" fmla="*/ 6070016 w 10248824"/>
              <a:gd name="connsiteY24" fmla="*/ 6254496 h 6604541"/>
              <a:gd name="connsiteX25" fmla="*/ 6335192 w 10248824"/>
              <a:gd name="connsiteY25" fmla="*/ 6281928 h 6604541"/>
              <a:gd name="connsiteX26" fmla="*/ 6819824 w 10248824"/>
              <a:gd name="connsiteY26" fmla="*/ 6309360 h 6604541"/>
              <a:gd name="connsiteX27" fmla="*/ 7478192 w 10248824"/>
              <a:gd name="connsiteY27" fmla="*/ 6318504 h 6604541"/>
              <a:gd name="connsiteX28" fmla="*/ 9654464 w 10248824"/>
              <a:gd name="connsiteY28" fmla="*/ 6309360 h 6604541"/>
              <a:gd name="connsiteX29" fmla="*/ 9681896 w 10248824"/>
              <a:gd name="connsiteY29" fmla="*/ 6300216 h 6604541"/>
              <a:gd name="connsiteX30" fmla="*/ 9773336 w 10248824"/>
              <a:gd name="connsiteY30" fmla="*/ 6281928 h 6604541"/>
              <a:gd name="connsiteX31" fmla="*/ 9828200 w 10248824"/>
              <a:gd name="connsiteY31" fmla="*/ 6263640 h 6604541"/>
              <a:gd name="connsiteX32" fmla="*/ 9892208 w 10248824"/>
              <a:gd name="connsiteY32" fmla="*/ 6236208 h 6604541"/>
              <a:gd name="connsiteX33" fmla="*/ 10020224 w 10248824"/>
              <a:gd name="connsiteY33" fmla="*/ 6117336 h 6604541"/>
              <a:gd name="connsiteX34" fmla="*/ 10056800 w 10248824"/>
              <a:gd name="connsiteY34" fmla="*/ 6080760 h 6604541"/>
              <a:gd name="connsiteX35" fmla="*/ 10102520 w 10248824"/>
              <a:gd name="connsiteY35" fmla="*/ 5998464 h 6604541"/>
              <a:gd name="connsiteX36" fmla="*/ 10111664 w 10248824"/>
              <a:gd name="connsiteY36" fmla="*/ 5971032 h 6604541"/>
              <a:gd name="connsiteX37" fmla="*/ 10129952 w 10248824"/>
              <a:gd name="connsiteY37" fmla="*/ 5897880 h 6604541"/>
              <a:gd name="connsiteX38" fmla="*/ 10148240 w 10248824"/>
              <a:gd name="connsiteY38" fmla="*/ 5815584 h 6604541"/>
              <a:gd name="connsiteX39" fmla="*/ 10166528 w 10248824"/>
              <a:gd name="connsiteY39" fmla="*/ 5596128 h 6604541"/>
              <a:gd name="connsiteX40" fmla="*/ 10175672 w 10248824"/>
              <a:gd name="connsiteY40" fmla="*/ 5550408 h 6604541"/>
              <a:gd name="connsiteX41" fmla="*/ 10184816 w 10248824"/>
              <a:gd name="connsiteY41" fmla="*/ 5440680 h 6604541"/>
              <a:gd name="connsiteX42" fmla="*/ 10212248 w 10248824"/>
              <a:gd name="connsiteY42" fmla="*/ 5065776 h 6604541"/>
              <a:gd name="connsiteX43" fmla="*/ 10221392 w 10248824"/>
              <a:gd name="connsiteY43" fmla="*/ 4645152 h 6604541"/>
              <a:gd name="connsiteX44" fmla="*/ 10248824 w 10248824"/>
              <a:gd name="connsiteY44" fmla="*/ 4389120 h 6604541"/>
              <a:gd name="connsiteX45" fmla="*/ 10239680 w 10248824"/>
              <a:gd name="connsiteY45" fmla="*/ 3008376 h 6604541"/>
              <a:gd name="connsiteX46" fmla="*/ 10230536 w 10248824"/>
              <a:gd name="connsiteY46" fmla="*/ 2852928 h 6604541"/>
              <a:gd name="connsiteX47" fmla="*/ 10221392 w 10248824"/>
              <a:gd name="connsiteY47" fmla="*/ 256032 h 6604541"/>
              <a:gd name="connsiteX48" fmla="*/ 10193960 w 10248824"/>
              <a:gd name="connsiteY48" fmla="*/ 128016 h 6604541"/>
              <a:gd name="connsiteX49" fmla="*/ 10175672 w 10248824"/>
              <a:gd name="connsiteY49" fmla="*/ 27432 h 6604541"/>
              <a:gd name="connsiteX50" fmla="*/ 10157384 w 10248824"/>
              <a:gd name="connsiteY50" fmla="*/ 0 h 6604541"/>
              <a:gd name="connsiteX51" fmla="*/ 10029368 w 10248824"/>
              <a:gd name="connsiteY51" fmla="*/ 18288 h 6604541"/>
              <a:gd name="connsiteX52" fmla="*/ 9663608 w 10248824"/>
              <a:gd name="connsiteY52" fmla="*/ 73152 h 6604541"/>
              <a:gd name="connsiteX53" fmla="*/ 9233840 w 10248824"/>
              <a:gd name="connsiteY53" fmla="*/ 118872 h 6604541"/>
              <a:gd name="connsiteX54" fmla="*/ 8657768 w 10248824"/>
              <a:gd name="connsiteY54" fmla="*/ 164592 h 6604541"/>
              <a:gd name="connsiteX55" fmla="*/ 7871384 w 10248824"/>
              <a:gd name="connsiteY55" fmla="*/ 173736 h 6604541"/>
              <a:gd name="connsiteX56" fmla="*/ 7688504 w 10248824"/>
              <a:gd name="connsiteY56" fmla="*/ 182880 h 6604541"/>
              <a:gd name="connsiteX57" fmla="*/ 7587920 w 10248824"/>
              <a:gd name="connsiteY57" fmla="*/ 192024 h 6604541"/>
              <a:gd name="connsiteX58" fmla="*/ 7505624 w 10248824"/>
              <a:gd name="connsiteY58" fmla="*/ 201168 h 6604541"/>
              <a:gd name="connsiteX59" fmla="*/ 7149008 w 10248824"/>
              <a:gd name="connsiteY59" fmla="*/ 210312 h 6604541"/>
              <a:gd name="connsiteX60" fmla="*/ 7039280 w 10248824"/>
              <a:gd name="connsiteY60" fmla="*/ 219456 h 6604541"/>
              <a:gd name="connsiteX61" fmla="*/ 6810680 w 10248824"/>
              <a:gd name="connsiteY61" fmla="*/ 265176 h 6604541"/>
              <a:gd name="connsiteX62" fmla="*/ 6371768 w 10248824"/>
              <a:gd name="connsiteY62" fmla="*/ 310896 h 6604541"/>
              <a:gd name="connsiteX63" fmla="*/ 6079160 w 10248824"/>
              <a:gd name="connsiteY63" fmla="*/ 338328 h 6604541"/>
              <a:gd name="connsiteX64" fmla="*/ 5567096 w 10248824"/>
              <a:gd name="connsiteY64" fmla="*/ 374904 h 6604541"/>
              <a:gd name="connsiteX65" fmla="*/ 4789856 w 10248824"/>
              <a:gd name="connsiteY65" fmla="*/ 384048 h 6604541"/>
              <a:gd name="connsiteX66" fmla="*/ 1113968 w 10248824"/>
              <a:gd name="connsiteY66" fmla="*/ 374904 h 6604541"/>
              <a:gd name="connsiteX67" fmla="*/ 1031672 w 10248824"/>
              <a:gd name="connsiteY67" fmla="*/ 365760 h 6604541"/>
              <a:gd name="connsiteX68" fmla="*/ 803072 w 10248824"/>
              <a:gd name="connsiteY68" fmla="*/ 356616 h 6604541"/>
              <a:gd name="connsiteX69" fmla="*/ 748208 w 10248824"/>
              <a:gd name="connsiteY69" fmla="*/ 347472 h 6604541"/>
              <a:gd name="connsiteX70" fmla="*/ 565328 w 10248824"/>
              <a:gd name="connsiteY70" fmla="*/ 329184 h 6604541"/>
              <a:gd name="connsiteX71" fmla="*/ 510464 w 10248824"/>
              <a:gd name="connsiteY71" fmla="*/ 320040 h 6604541"/>
              <a:gd name="connsiteX72" fmla="*/ 272720 w 10248824"/>
              <a:gd name="connsiteY72" fmla="*/ 347472 h 6604541"/>
              <a:gd name="connsiteX0" fmla="*/ 272720 w 10248824"/>
              <a:gd name="connsiteY0" fmla="*/ 347472 h 6604572"/>
              <a:gd name="connsiteX1" fmla="*/ 254432 w 10248824"/>
              <a:gd name="connsiteY1" fmla="*/ 393192 h 6604572"/>
              <a:gd name="connsiteX2" fmla="*/ 236144 w 10248824"/>
              <a:gd name="connsiteY2" fmla="*/ 475488 h 6604572"/>
              <a:gd name="connsiteX3" fmla="*/ 227000 w 10248824"/>
              <a:gd name="connsiteY3" fmla="*/ 566928 h 6604572"/>
              <a:gd name="connsiteX4" fmla="*/ 217856 w 10248824"/>
              <a:gd name="connsiteY4" fmla="*/ 685800 h 6604572"/>
              <a:gd name="connsiteX5" fmla="*/ 172136 w 10248824"/>
              <a:gd name="connsiteY5" fmla="*/ 987552 h 6604572"/>
              <a:gd name="connsiteX6" fmla="*/ 162992 w 10248824"/>
              <a:gd name="connsiteY6" fmla="*/ 1225296 h 6604572"/>
              <a:gd name="connsiteX7" fmla="*/ 135560 w 10248824"/>
              <a:gd name="connsiteY7" fmla="*/ 1563624 h 6604572"/>
              <a:gd name="connsiteX8" fmla="*/ 126416 w 10248824"/>
              <a:gd name="connsiteY8" fmla="*/ 1892808 h 6604572"/>
              <a:gd name="connsiteX9" fmla="*/ 108128 w 10248824"/>
              <a:gd name="connsiteY9" fmla="*/ 2148840 h 6604572"/>
              <a:gd name="connsiteX10" fmla="*/ 98984 w 10248824"/>
              <a:gd name="connsiteY10" fmla="*/ 2962656 h 6604572"/>
              <a:gd name="connsiteX11" fmla="*/ 80696 w 10248824"/>
              <a:gd name="connsiteY11" fmla="*/ 3538728 h 6604572"/>
              <a:gd name="connsiteX12" fmla="*/ 71552 w 10248824"/>
              <a:gd name="connsiteY12" fmla="*/ 4297680 h 6604572"/>
              <a:gd name="connsiteX13" fmla="*/ 53264 w 10248824"/>
              <a:gd name="connsiteY13" fmla="*/ 5157216 h 6604572"/>
              <a:gd name="connsiteX14" fmla="*/ 62408 w 10248824"/>
              <a:gd name="connsiteY14" fmla="*/ 5815584 h 6604572"/>
              <a:gd name="connsiteX15" fmla="*/ 236144 w 10248824"/>
              <a:gd name="connsiteY15" fmla="*/ 6190488 h 6604572"/>
              <a:gd name="connsiteX16" fmla="*/ 2595296 w 10248824"/>
              <a:gd name="connsiteY16" fmla="*/ 6601968 h 6604572"/>
              <a:gd name="connsiteX17" fmla="*/ 3692576 w 10248824"/>
              <a:gd name="connsiteY17" fmla="*/ 6364224 h 6604572"/>
              <a:gd name="connsiteX18" fmla="*/ 3966896 w 10248824"/>
              <a:gd name="connsiteY18" fmla="*/ 6327648 h 6604572"/>
              <a:gd name="connsiteX19" fmla="*/ 4049192 w 10248824"/>
              <a:gd name="connsiteY19" fmla="*/ 6309360 h 6604572"/>
              <a:gd name="connsiteX20" fmla="*/ 4241216 w 10248824"/>
              <a:gd name="connsiteY20" fmla="*/ 6281928 h 6604572"/>
              <a:gd name="connsiteX21" fmla="*/ 4442384 w 10248824"/>
              <a:gd name="connsiteY21" fmla="*/ 6263640 h 6604572"/>
              <a:gd name="connsiteX22" fmla="*/ 4689272 w 10248824"/>
              <a:gd name="connsiteY22" fmla="*/ 6236208 h 6604572"/>
              <a:gd name="connsiteX23" fmla="*/ 6070016 w 10248824"/>
              <a:gd name="connsiteY23" fmla="*/ 6254496 h 6604572"/>
              <a:gd name="connsiteX24" fmla="*/ 6335192 w 10248824"/>
              <a:gd name="connsiteY24" fmla="*/ 6281928 h 6604572"/>
              <a:gd name="connsiteX25" fmla="*/ 6819824 w 10248824"/>
              <a:gd name="connsiteY25" fmla="*/ 6309360 h 6604572"/>
              <a:gd name="connsiteX26" fmla="*/ 7478192 w 10248824"/>
              <a:gd name="connsiteY26" fmla="*/ 6318504 h 6604572"/>
              <a:gd name="connsiteX27" fmla="*/ 9654464 w 10248824"/>
              <a:gd name="connsiteY27" fmla="*/ 6309360 h 6604572"/>
              <a:gd name="connsiteX28" fmla="*/ 9681896 w 10248824"/>
              <a:gd name="connsiteY28" fmla="*/ 6300216 h 6604572"/>
              <a:gd name="connsiteX29" fmla="*/ 9773336 w 10248824"/>
              <a:gd name="connsiteY29" fmla="*/ 6281928 h 6604572"/>
              <a:gd name="connsiteX30" fmla="*/ 9828200 w 10248824"/>
              <a:gd name="connsiteY30" fmla="*/ 6263640 h 6604572"/>
              <a:gd name="connsiteX31" fmla="*/ 9892208 w 10248824"/>
              <a:gd name="connsiteY31" fmla="*/ 6236208 h 6604572"/>
              <a:gd name="connsiteX32" fmla="*/ 10020224 w 10248824"/>
              <a:gd name="connsiteY32" fmla="*/ 6117336 h 6604572"/>
              <a:gd name="connsiteX33" fmla="*/ 10056800 w 10248824"/>
              <a:gd name="connsiteY33" fmla="*/ 6080760 h 6604572"/>
              <a:gd name="connsiteX34" fmla="*/ 10102520 w 10248824"/>
              <a:gd name="connsiteY34" fmla="*/ 5998464 h 6604572"/>
              <a:gd name="connsiteX35" fmla="*/ 10111664 w 10248824"/>
              <a:gd name="connsiteY35" fmla="*/ 5971032 h 6604572"/>
              <a:gd name="connsiteX36" fmla="*/ 10129952 w 10248824"/>
              <a:gd name="connsiteY36" fmla="*/ 5897880 h 6604572"/>
              <a:gd name="connsiteX37" fmla="*/ 10148240 w 10248824"/>
              <a:gd name="connsiteY37" fmla="*/ 5815584 h 6604572"/>
              <a:gd name="connsiteX38" fmla="*/ 10166528 w 10248824"/>
              <a:gd name="connsiteY38" fmla="*/ 5596128 h 6604572"/>
              <a:gd name="connsiteX39" fmla="*/ 10175672 w 10248824"/>
              <a:gd name="connsiteY39" fmla="*/ 5550408 h 6604572"/>
              <a:gd name="connsiteX40" fmla="*/ 10184816 w 10248824"/>
              <a:gd name="connsiteY40" fmla="*/ 5440680 h 6604572"/>
              <a:gd name="connsiteX41" fmla="*/ 10212248 w 10248824"/>
              <a:gd name="connsiteY41" fmla="*/ 5065776 h 6604572"/>
              <a:gd name="connsiteX42" fmla="*/ 10221392 w 10248824"/>
              <a:gd name="connsiteY42" fmla="*/ 4645152 h 6604572"/>
              <a:gd name="connsiteX43" fmla="*/ 10248824 w 10248824"/>
              <a:gd name="connsiteY43" fmla="*/ 4389120 h 6604572"/>
              <a:gd name="connsiteX44" fmla="*/ 10239680 w 10248824"/>
              <a:gd name="connsiteY44" fmla="*/ 3008376 h 6604572"/>
              <a:gd name="connsiteX45" fmla="*/ 10230536 w 10248824"/>
              <a:gd name="connsiteY45" fmla="*/ 2852928 h 6604572"/>
              <a:gd name="connsiteX46" fmla="*/ 10221392 w 10248824"/>
              <a:gd name="connsiteY46" fmla="*/ 256032 h 6604572"/>
              <a:gd name="connsiteX47" fmla="*/ 10193960 w 10248824"/>
              <a:gd name="connsiteY47" fmla="*/ 128016 h 6604572"/>
              <a:gd name="connsiteX48" fmla="*/ 10175672 w 10248824"/>
              <a:gd name="connsiteY48" fmla="*/ 27432 h 6604572"/>
              <a:gd name="connsiteX49" fmla="*/ 10157384 w 10248824"/>
              <a:gd name="connsiteY49" fmla="*/ 0 h 6604572"/>
              <a:gd name="connsiteX50" fmla="*/ 10029368 w 10248824"/>
              <a:gd name="connsiteY50" fmla="*/ 18288 h 6604572"/>
              <a:gd name="connsiteX51" fmla="*/ 9663608 w 10248824"/>
              <a:gd name="connsiteY51" fmla="*/ 73152 h 6604572"/>
              <a:gd name="connsiteX52" fmla="*/ 9233840 w 10248824"/>
              <a:gd name="connsiteY52" fmla="*/ 118872 h 6604572"/>
              <a:gd name="connsiteX53" fmla="*/ 8657768 w 10248824"/>
              <a:gd name="connsiteY53" fmla="*/ 164592 h 6604572"/>
              <a:gd name="connsiteX54" fmla="*/ 7871384 w 10248824"/>
              <a:gd name="connsiteY54" fmla="*/ 173736 h 6604572"/>
              <a:gd name="connsiteX55" fmla="*/ 7688504 w 10248824"/>
              <a:gd name="connsiteY55" fmla="*/ 182880 h 6604572"/>
              <a:gd name="connsiteX56" fmla="*/ 7587920 w 10248824"/>
              <a:gd name="connsiteY56" fmla="*/ 192024 h 6604572"/>
              <a:gd name="connsiteX57" fmla="*/ 7505624 w 10248824"/>
              <a:gd name="connsiteY57" fmla="*/ 201168 h 6604572"/>
              <a:gd name="connsiteX58" fmla="*/ 7149008 w 10248824"/>
              <a:gd name="connsiteY58" fmla="*/ 210312 h 6604572"/>
              <a:gd name="connsiteX59" fmla="*/ 7039280 w 10248824"/>
              <a:gd name="connsiteY59" fmla="*/ 219456 h 6604572"/>
              <a:gd name="connsiteX60" fmla="*/ 6810680 w 10248824"/>
              <a:gd name="connsiteY60" fmla="*/ 265176 h 6604572"/>
              <a:gd name="connsiteX61" fmla="*/ 6371768 w 10248824"/>
              <a:gd name="connsiteY61" fmla="*/ 310896 h 6604572"/>
              <a:gd name="connsiteX62" fmla="*/ 6079160 w 10248824"/>
              <a:gd name="connsiteY62" fmla="*/ 338328 h 6604572"/>
              <a:gd name="connsiteX63" fmla="*/ 5567096 w 10248824"/>
              <a:gd name="connsiteY63" fmla="*/ 374904 h 6604572"/>
              <a:gd name="connsiteX64" fmla="*/ 4789856 w 10248824"/>
              <a:gd name="connsiteY64" fmla="*/ 384048 h 6604572"/>
              <a:gd name="connsiteX65" fmla="*/ 1113968 w 10248824"/>
              <a:gd name="connsiteY65" fmla="*/ 374904 h 6604572"/>
              <a:gd name="connsiteX66" fmla="*/ 1031672 w 10248824"/>
              <a:gd name="connsiteY66" fmla="*/ 365760 h 6604572"/>
              <a:gd name="connsiteX67" fmla="*/ 803072 w 10248824"/>
              <a:gd name="connsiteY67" fmla="*/ 356616 h 6604572"/>
              <a:gd name="connsiteX68" fmla="*/ 748208 w 10248824"/>
              <a:gd name="connsiteY68" fmla="*/ 347472 h 6604572"/>
              <a:gd name="connsiteX69" fmla="*/ 565328 w 10248824"/>
              <a:gd name="connsiteY69" fmla="*/ 329184 h 6604572"/>
              <a:gd name="connsiteX70" fmla="*/ 510464 w 10248824"/>
              <a:gd name="connsiteY70" fmla="*/ 320040 h 6604572"/>
              <a:gd name="connsiteX71" fmla="*/ 272720 w 10248824"/>
              <a:gd name="connsiteY71" fmla="*/ 347472 h 6604572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442384 w 10248824"/>
              <a:gd name="connsiteY20" fmla="*/ 6263640 h 6604573"/>
              <a:gd name="connsiteX21" fmla="*/ 4689272 w 10248824"/>
              <a:gd name="connsiteY21" fmla="*/ 6236208 h 6604573"/>
              <a:gd name="connsiteX22" fmla="*/ 6070016 w 10248824"/>
              <a:gd name="connsiteY22" fmla="*/ 6254496 h 6604573"/>
              <a:gd name="connsiteX23" fmla="*/ 6335192 w 10248824"/>
              <a:gd name="connsiteY23" fmla="*/ 6281928 h 6604573"/>
              <a:gd name="connsiteX24" fmla="*/ 6819824 w 10248824"/>
              <a:gd name="connsiteY24" fmla="*/ 6309360 h 6604573"/>
              <a:gd name="connsiteX25" fmla="*/ 7478192 w 10248824"/>
              <a:gd name="connsiteY25" fmla="*/ 6318504 h 6604573"/>
              <a:gd name="connsiteX26" fmla="*/ 9654464 w 10248824"/>
              <a:gd name="connsiteY26" fmla="*/ 6309360 h 6604573"/>
              <a:gd name="connsiteX27" fmla="*/ 9681896 w 10248824"/>
              <a:gd name="connsiteY27" fmla="*/ 6300216 h 6604573"/>
              <a:gd name="connsiteX28" fmla="*/ 9773336 w 10248824"/>
              <a:gd name="connsiteY28" fmla="*/ 6281928 h 6604573"/>
              <a:gd name="connsiteX29" fmla="*/ 9828200 w 10248824"/>
              <a:gd name="connsiteY29" fmla="*/ 6263640 h 6604573"/>
              <a:gd name="connsiteX30" fmla="*/ 9892208 w 10248824"/>
              <a:gd name="connsiteY30" fmla="*/ 6236208 h 6604573"/>
              <a:gd name="connsiteX31" fmla="*/ 10020224 w 10248824"/>
              <a:gd name="connsiteY31" fmla="*/ 6117336 h 6604573"/>
              <a:gd name="connsiteX32" fmla="*/ 10056800 w 10248824"/>
              <a:gd name="connsiteY32" fmla="*/ 6080760 h 6604573"/>
              <a:gd name="connsiteX33" fmla="*/ 10102520 w 10248824"/>
              <a:gd name="connsiteY33" fmla="*/ 5998464 h 6604573"/>
              <a:gd name="connsiteX34" fmla="*/ 10111664 w 10248824"/>
              <a:gd name="connsiteY34" fmla="*/ 5971032 h 6604573"/>
              <a:gd name="connsiteX35" fmla="*/ 10129952 w 10248824"/>
              <a:gd name="connsiteY35" fmla="*/ 5897880 h 6604573"/>
              <a:gd name="connsiteX36" fmla="*/ 10148240 w 10248824"/>
              <a:gd name="connsiteY36" fmla="*/ 5815584 h 6604573"/>
              <a:gd name="connsiteX37" fmla="*/ 10166528 w 10248824"/>
              <a:gd name="connsiteY37" fmla="*/ 5596128 h 6604573"/>
              <a:gd name="connsiteX38" fmla="*/ 10175672 w 10248824"/>
              <a:gd name="connsiteY38" fmla="*/ 5550408 h 6604573"/>
              <a:gd name="connsiteX39" fmla="*/ 10184816 w 10248824"/>
              <a:gd name="connsiteY39" fmla="*/ 5440680 h 6604573"/>
              <a:gd name="connsiteX40" fmla="*/ 10212248 w 10248824"/>
              <a:gd name="connsiteY40" fmla="*/ 5065776 h 6604573"/>
              <a:gd name="connsiteX41" fmla="*/ 10221392 w 10248824"/>
              <a:gd name="connsiteY41" fmla="*/ 4645152 h 6604573"/>
              <a:gd name="connsiteX42" fmla="*/ 10248824 w 10248824"/>
              <a:gd name="connsiteY42" fmla="*/ 4389120 h 6604573"/>
              <a:gd name="connsiteX43" fmla="*/ 10239680 w 10248824"/>
              <a:gd name="connsiteY43" fmla="*/ 3008376 h 6604573"/>
              <a:gd name="connsiteX44" fmla="*/ 10230536 w 10248824"/>
              <a:gd name="connsiteY44" fmla="*/ 2852928 h 6604573"/>
              <a:gd name="connsiteX45" fmla="*/ 10221392 w 10248824"/>
              <a:gd name="connsiteY45" fmla="*/ 256032 h 6604573"/>
              <a:gd name="connsiteX46" fmla="*/ 10193960 w 10248824"/>
              <a:gd name="connsiteY46" fmla="*/ 128016 h 6604573"/>
              <a:gd name="connsiteX47" fmla="*/ 10175672 w 10248824"/>
              <a:gd name="connsiteY47" fmla="*/ 27432 h 6604573"/>
              <a:gd name="connsiteX48" fmla="*/ 10157384 w 10248824"/>
              <a:gd name="connsiteY48" fmla="*/ 0 h 6604573"/>
              <a:gd name="connsiteX49" fmla="*/ 10029368 w 10248824"/>
              <a:gd name="connsiteY49" fmla="*/ 18288 h 6604573"/>
              <a:gd name="connsiteX50" fmla="*/ 9663608 w 10248824"/>
              <a:gd name="connsiteY50" fmla="*/ 73152 h 6604573"/>
              <a:gd name="connsiteX51" fmla="*/ 9233840 w 10248824"/>
              <a:gd name="connsiteY51" fmla="*/ 118872 h 6604573"/>
              <a:gd name="connsiteX52" fmla="*/ 8657768 w 10248824"/>
              <a:gd name="connsiteY52" fmla="*/ 164592 h 6604573"/>
              <a:gd name="connsiteX53" fmla="*/ 7871384 w 10248824"/>
              <a:gd name="connsiteY53" fmla="*/ 173736 h 6604573"/>
              <a:gd name="connsiteX54" fmla="*/ 7688504 w 10248824"/>
              <a:gd name="connsiteY54" fmla="*/ 182880 h 6604573"/>
              <a:gd name="connsiteX55" fmla="*/ 7587920 w 10248824"/>
              <a:gd name="connsiteY55" fmla="*/ 192024 h 6604573"/>
              <a:gd name="connsiteX56" fmla="*/ 7505624 w 10248824"/>
              <a:gd name="connsiteY56" fmla="*/ 201168 h 6604573"/>
              <a:gd name="connsiteX57" fmla="*/ 7149008 w 10248824"/>
              <a:gd name="connsiteY57" fmla="*/ 210312 h 6604573"/>
              <a:gd name="connsiteX58" fmla="*/ 7039280 w 10248824"/>
              <a:gd name="connsiteY58" fmla="*/ 219456 h 6604573"/>
              <a:gd name="connsiteX59" fmla="*/ 6810680 w 10248824"/>
              <a:gd name="connsiteY59" fmla="*/ 265176 h 6604573"/>
              <a:gd name="connsiteX60" fmla="*/ 6371768 w 10248824"/>
              <a:gd name="connsiteY60" fmla="*/ 310896 h 6604573"/>
              <a:gd name="connsiteX61" fmla="*/ 6079160 w 10248824"/>
              <a:gd name="connsiteY61" fmla="*/ 338328 h 6604573"/>
              <a:gd name="connsiteX62" fmla="*/ 5567096 w 10248824"/>
              <a:gd name="connsiteY62" fmla="*/ 374904 h 6604573"/>
              <a:gd name="connsiteX63" fmla="*/ 4789856 w 10248824"/>
              <a:gd name="connsiteY63" fmla="*/ 384048 h 6604573"/>
              <a:gd name="connsiteX64" fmla="*/ 1113968 w 10248824"/>
              <a:gd name="connsiteY64" fmla="*/ 374904 h 6604573"/>
              <a:gd name="connsiteX65" fmla="*/ 1031672 w 10248824"/>
              <a:gd name="connsiteY65" fmla="*/ 365760 h 6604573"/>
              <a:gd name="connsiteX66" fmla="*/ 803072 w 10248824"/>
              <a:gd name="connsiteY66" fmla="*/ 356616 h 6604573"/>
              <a:gd name="connsiteX67" fmla="*/ 748208 w 10248824"/>
              <a:gd name="connsiteY67" fmla="*/ 347472 h 6604573"/>
              <a:gd name="connsiteX68" fmla="*/ 565328 w 10248824"/>
              <a:gd name="connsiteY68" fmla="*/ 329184 h 6604573"/>
              <a:gd name="connsiteX69" fmla="*/ 510464 w 10248824"/>
              <a:gd name="connsiteY69" fmla="*/ 320040 h 6604573"/>
              <a:gd name="connsiteX70" fmla="*/ 272720 w 10248824"/>
              <a:gd name="connsiteY70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4689272 w 10248824"/>
              <a:gd name="connsiteY20" fmla="*/ 6236208 h 6604573"/>
              <a:gd name="connsiteX21" fmla="*/ 6070016 w 10248824"/>
              <a:gd name="connsiteY21" fmla="*/ 6254496 h 6604573"/>
              <a:gd name="connsiteX22" fmla="*/ 6335192 w 10248824"/>
              <a:gd name="connsiteY22" fmla="*/ 6281928 h 6604573"/>
              <a:gd name="connsiteX23" fmla="*/ 6819824 w 10248824"/>
              <a:gd name="connsiteY23" fmla="*/ 6309360 h 6604573"/>
              <a:gd name="connsiteX24" fmla="*/ 7478192 w 10248824"/>
              <a:gd name="connsiteY24" fmla="*/ 6318504 h 6604573"/>
              <a:gd name="connsiteX25" fmla="*/ 9654464 w 10248824"/>
              <a:gd name="connsiteY25" fmla="*/ 6309360 h 6604573"/>
              <a:gd name="connsiteX26" fmla="*/ 9681896 w 10248824"/>
              <a:gd name="connsiteY26" fmla="*/ 6300216 h 6604573"/>
              <a:gd name="connsiteX27" fmla="*/ 9773336 w 10248824"/>
              <a:gd name="connsiteY27" fmla="*/ 6281928 h 6604573"/>
              <a:gd name="connsiteX28" fmla="*/ 9828200 w 10248824"/>
              <a:gd name="connsiteY28" fmla="*/ 6263640 h 6604573"/>
              <a:gd name="connsiteX29" fmla="*/ 9892208 w 10248824"/>
              <a:gd name="connsiteY29" fmla="*/ 6236208 h 6604573"/>
              <a:gd name="connsiteX30" fmla="*/ 10020224 w 10248824"/>
              <a:gd name="connsiteY30" fmla="*/ 6117336 h 6604573"/>
              <a:gd name="connsiteX31" fmla="*/ 10056800 w 10248824"/>
              <a:gd name="connsiteY31" fmla="*/ 6080760 h 6604573"/>
              <a:gd name="connsiteX32" fmla="*/ 10102520 w 10248824"/>
              <a:gd name="connsiteY32" fmla="*/ 5998464 h 6604573"/>
              <a:gd name="connsiteX33" fmla="*/ 10111664 w 10248824"/>
              <a:gd name="connsiteY33" fmla="*/ 5971032 h 6604573"/>
              <a:gd name="connsiteX34" fmla="*/ 10129952 w 10248824"/>
              <a:gd name="connsiteY34" fmla="*/ 5897880 h 6604573"/>
              <a:gd name="connsiteX35" fmla="*/ 10148240 w 10248824"/>
              <a:gd name="connsiteY35" fmla="*/ 5815584 h 6604573"/>
              <a:gd name="connsiteX36" fmla="*/ 10166528 w 10248824"/>
              <a:gd name="connsiteY36" fmla="*/ 5596128 h 6604573"/>
              <a:gd name="connsiteX37" fmla="*/ 10175672 w 10248824"/>
              <a:gd name="connsiteY37" fmla="*/ 5550408 h 6604573"/>
              <a:gd name="connsiteX38" fmla="*/ 10184816 w 10248824"/>
              <a:gd name="connsiteY38" fmla="*/ 5440680 h 6604573"/>
              <a:gd name="connsiteX39" fmla="*/ 10212248 w 10248824"/>
              <a:gd name="connsiteY39" fmla="*/ 5065776 h 6604573"/>
              <a:gd name="connsiteX40" fmla="*/ 10221392 w 10248824"/>
              <a:gd name="connsiteY40" fmla="*/ 4645152 h 6604573"/>
              <a:gd name="connsiteX41" fmla="*/ 10248824 w 10248824"/>
              <a:gd name="connsiteY41" fmla="*/ 4389120 h 6604573"/>
              <a:gd name="connsiteX42" fmla="*/ 10239680 w 10248824"/>
              <a:gd name="connsiteY42" fmla="*/ 3008376 h 6604573"/>
              <a:gd name="connsiteX43" fmla="*/ 10230536 w 10248824"/>
              <a:gd name="connsiteY43" fmla="*/ 2852928 h 6604573"/>
              <a:gd name="connsiteX44" fmla="*/ 10221392 w 10248824"/>
              <a:gd name="connsiteY44" fmla="*/ 256032 h 6604573"/>
              <a:gd name="connsiteX45" fmla="*/ 10193960 w 10248824"/>
              <a:gd name="connsiteY45" fmla="*/ 128016 h 6604573"/>
              <a:gd name="connsiteX46" fmla="*/ 10175672 w 10248824"/>
              <a:gd name="connsiteY46" fmla="*/ 27432 h 6604573"/>
              <a:gd name="connsiteX47" fmla="*/ 10157384 w 10248824"/>
              <a:gd name="connsiteY47" fmla="*/ 0 h 6604573"/>
              <a:gd name="connsiteX48" fmla="*/ 10029368 w 10248824"/>
              <a:gd name="connsiteY48" fmla="*/ 18288 h 6604573"/>
              <a:gd name="connsiteX49" fmla="*/ 9663608 w 10248824"/>
              <a:gd name="connsiteY49" fmla="*/ 73152 h 6604573"/>
              <a:gd name="connsiteX50" fmla="*/ 9233840 w 10248824"/>
              <a:gd name="connsiteY50" fmla="*/ 118872 h 6604573"/>
              <a:gd name="connsiteX51" fmla="*/ 8657768 w 10248824"/>
              <a:gd name="connsiteY51" fmla="*/ 164592 h 6604573"/>
              <a:gd name="connsiteX52" fmla="*/ 7871384 w 10248824"/>
              <a:gd name="connsiteY52" fmla="*/ 173736 h 6604573"/>
              <a:gd name="connsiteX53" fmla="*/ 7688504 w 10248824"/>
              <a:gd name="connsiteY53" fmla="*/ 182880 h 6604573"/>
              <a:gd name="connsiteX54" fmla="*/ 7587920 w 10248824"/>
              <a:gd name="connsiteY54" fmla="*/ 192024 h 6604573"/>
              <a:gd name="connsiteX55" fmla="*/ 7505624 w 10248824"/>
              <a:gd name="connsiteY55" fmla="*/ 201168 h 6604573"/>
              <a:gd name="connsiteX56" fmla="*/ 7149008 w 10248824"/>
              <a:gd name="connsiteY56" fmla="*/ 210312 h 6604573"/>
              <a:gd name="connsiteX57" fmla="*/ 7039280 w 10248824"/>
              <a:gd name="connsiteY57" fmla="*/ 219456 h 6604573"/>
              <a:gd name="connsiteX58" fmla="*/ 6810680 w 10248824"/>
              <a:gd name="connsiteY58" fmla="*/ 265176 h 6604573"/>
              <a:gd name="connsiteX59" fmla="*/ 6371768 w 10248824"/>
              <a:gd name="connsiteY59" fmla="*/ 310896 h 6604573"/>
              <a:gd name="connsiteX60" fmla="*/ 6079160 w 10248824"/>
              <a:gd name="connsiteY60" fmla="*/ 338328 h 6604573"/>
              <a:gd name="connsiteX61" fmla="*/ 5567096 w 10248824"/>
              <a:gd name="connsiteY61" fmla="*/ 374904 h 6604573"/>
              <a:gd name="connsiteX62" fmla="*/ 4789856 w 10248824"/>
              <a:gd name="connsiteY62" fmla="*/ 384048 h 6604573"/>
              <a:gd name="connsiteX63" fmla="*/ 1113968 w 10248824"/>
              <a:gd name="connsiteY63" fmla="*/ 374904 h 6604573"/>
              <a:gd name="connsiteX64" fmla="*/ 1031672 w 10248824"/>
              <a:gd name="connsiteY64" fmla="*/ 365760 h 6604573"/>
              <a:gd name="connsiteX65" fmla="*/ 803072 w 10248824"/>
              <a:gd name="connsiteY65" fmla="*/ 356616 h 6604573"/>
              <a:gd name="connsiteX66" fmla="*/ 748208 w 10248824"/>
              <a:gd name="connsiteY66" fmla="*/ 347472 h 6604573"/>
              <a:gd name="connsiteX67" fmla="*/ 565328 w 10248824"/>
              <a:gd name="connsiteY67" fmla="*/ 329184 h 6604573"/>
              <a:gd name="connsiteX68" fmla="*/ 510464 w 10248824"/>
              <a:gd name="connsiteY68" fmla="*/ 320040 h 6604573"/>
              <a:gd name="connsiteX69" fmla="*/ 272720 w 10248824"/>
              <a:gd name="connsiteY69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4049192 w 10248824"/>
              <a:gd name="connsiteY19" fmla="*/ 6309360 h 6604573"/>
              <a:gd name="connsiteX20" fmla="*/ 6070016 w 10248824"/>
              <a:gd name="connsiteY20" fmla="*/ 6254496 h 6604573"/>
              <a:gd name="connsiteX21" fmla="*/ 6335192 w 10248824"/>
              <a:gd name="connsiteY21" fmla="*/ 6281928 h 6604573"/>
              <a:gd name="connsiteX22" fmla="*/ 6819824 w 10248824"/>
              <a:gd name="connsiteY22" fmla="*/ 6309360 h 6604573"/>
              <a:gd name="connsiteX23" fmla="*/ 7478192 w 10248824"/>
              <a:gd name="connsiteY23" fmla="*/ 6318504 h 6604573"/>
              <a:gd name="connsiteX24" fmla="*/ 9654464 w 10248824"/>
              <a:gd name="connsiteY24" fmla="*/ 6309360 h 6604573"/>
              <a:gd name="connsiteX25" fmla="*/ 9681896 w 10248824"/>
              <a:gd name="connsiteY25" fmla="*/ 6300216 h 6604573"/>
              <a:gd name="connsiteX26" fmla="*/ 9773336 w 10248824"/>
              <a:gd name="connsiteY26" fmla="*/ 6281928 h 6604573"/>
              <a:gd name="connsiteX27" fmla="*/ 9828200 w 10248824"/>
              <a:gd name="connsiteY27" fmla="*/ 6263640 h 6604573"/>
              <a:gd name="connsiteX28" fmla="*/ 9892208 w 10248824"/>
              <a:gd name="connsiteY28" fmla="*/ 6236208 h 6604573"/>
              <a:gd name="connsiteX29" fmla="*/ 10020224 w 10248824"/>
              <a:gd name="connsiteY29" fmla="*/ 6117336 h 6604573"/>
              <a:gd name="connsiteX30" fmla="*/ 10056800 w 10248824"/>
              <a:gd name="connsiteY30" fmla="*/ 6080760 h 6604573"/>
              <a:gd name="connsiteX31" fmla="*/ 10102520 w 10248824"/>
              <a:gd name="connsiteY31" fmla="*/ 5998464 h 6604573"/>
              <a:gd name="connsiteX32" fmla="*/ 10111664 w 10248824"/>
              <a:gd name="connsiteY32" fmla="*/ 5971032 h 6604573"/>
              <a:gd name="connsiteX33" fmla="*/ 10129952 w 10248824"/>
              <a:gd name="connsiteY33" fmla="*/ 5897880 h 6604573"/>
              <a:gd name="connsiteX34" fmla="*/ 10148240 w 10248824"/>
              <a:gd name="connsiteY34" fmla="*/ 5815584 h 6604573"/>
              <a:gd name="connsiteX35" fmla="*/ 10166528 w 10248824"/>
              <a:gd name="connsiteY35" fmla="*/ 5596128 h 6604573"/>
              <a:gd name="connsiteX36" fmla="*/ 10175672 w 10248824"/>
              <a:gd name="connsiteY36" fmla="*/ 5550408 h 6604573"/>
              <a:gd name="connsiteX37" fmla="*/ 10184816 w 10248824"/>
              <a:gd name="connsiteY37" fmla="*/ 5440680 h 6604573"/>
              <a:gd name="connsiteX38" fmla="*/ 10212248 w 10248824"/>
              <a:gd name="connsiteY38" fmla="*/ 5065776 h 6604573"/>
              <a:gd name="connsiteX39" fmla="*/ 10221392 w 10248824"/>
              <a:gd name="connsiteY39" fmla="*/ 4645152 h 6604573"/>
              <a:gd name="connsiteX40" fmla="*/ 10248824 w 10248824"/>
              <a:gd name="connsiteY40" fmla="*/ 4389120 h 6604573"/>
              <a:gd name="connsiteX41" fmla="*/ 10239680 w 10248824"/>
              <a:gd name="connsiteY41" fmla="*/ 3008376 h 6604573"/>
              <a:gd name="connsiteX42" fmla="*/ 10230536 w 10248824"/>
              <a:gd name="connsiteY42" fmla="*/ 2852928 h 6604573"/>
              <a:gd name="connsiteX43" fmla="*/ 10221392 w 10248824"/>
              <a:gd name="connsiteY43" fmla="*/ 256032 h 6604573"/>
              <a:gd name="connsiteX44" fmla="*/ 10193960 w 10248824"/>
              <a:gd name="connsiteY44" fmla="*/ 128016 h 6604573"/>
              <a:gd name="connsiteX45" fmla="*/ 10175672 w 10248824"/>
              <a:gd name="connsiteY45" fmla="*/ 27432 h 6604573"/>
              <a:gd name="connsiteX46" fmla="*/ 10157384 w 10248824"/>
              <a:gd name="connsiteY46" fmla="*/ 0 h 6604573"/>
              <a:gd name="connsiteX47" fmla="*/ 10029368 w 10248824"/>
              <a:gd name="connsiteY47" fmla="*/ 18288 h 6604573"/>
              <a:gd name="connsiteX48" fmla="*/ 9663608 w 10248824"/>
              <a:gd name="connsiteY48" fmla="*/ 73152 h 6604573"/>
              <a:gd name="connsiteX49" fmla="*/ 9233840 w 10248824"/>
              <a:gd name="connsiteY49" fmla="*/ 118872 h 6604573"/>
              <a:gd name="connsiteX50" fmla="*/ 8657768 w 10248824"/>
              <a:gd name="connsiteY50" fmla="*/ 164592 h 6604573"/>
              <a:gd name="connsiteX51" fmla="*/ 7871384 w 10248824"/>
              <a:gd name="connsiteY51" fmla="*/ 173736 h 6604573"/>
              <a:gd name="connsiteX52" fmla="*/ 7688504 w 10248824"/>
              <a:gd name="connsiteY52" fmla="*/ 182880 h 6604573"/>
              <a:gd name="connsiteX53" fmla="*/ 7587920 w 10248824"/>
              <a:gd name="connsiteY53" fmla="*/ 192024 h 6604573"/>
              <a:gd name="connsiteX54" fmla="*/ 7505624 w 10248824"/>
              <a:gd name="connsiteY54" fmla="*/ 201168 h 6604573"/>
              <a:gd name="connsiteX55" fmla="*/ 7149008 w 10248824"/>
              <a:gd name="connsiteY55" fmla="*/ 210312 h 6604573"/>
              <a:gd name="connsiteX56" fmla="*/ 7039280 w 10248824"/>
              <a:gd name="connsiteY56" fmla="*/ 219456 h 6604573"/>
              <a:gd name="connsiteX57" fmla="*/ 6810680 w 10248824"/>
              <a:gd name="connsiteY57" fmla="*/ 265176 h 6604573"/>
              <a:gd name="connsiteX58" fmla="*/ 6371768 w 10248824"/>
              <a:gd name="connsiteY58" fmla="*/ 310896 h 6604573"/>
              <a:gd name="connsiteX59" fmla="*/ 6079160 w 10248824"/>
              <a:gd name="connsiteY59" fmla="*/ 338328 h 6604573"/>
              <a:gd name="connsiteX60" fmla="*/ 5567096 w 10248824"/>
              <a:gd name="connsiteY60" fmla="*/ 374904 h 6604573"/>
              <a:gd name="connsiteX61" fmla="*/ 4789856 w 10248824"/>
              <a:gd name="connsiteY61" fmla="*/ 384048 h 6604573"/>
              <a:gd name="connsiteX62" fmla="*/ 1113968 w 10248824"/>
              <a:gd name="connsiteY62" fmla="*/ 374904 h 6604573"/>
              <a:gd name="connsiteX63" fmla="*/ 1031672 w 10248824"/>
              <a:gd name="connsiteY63" fmla="*/ 365760 h 6604573"/>
              <a:gd name="connsiteX64" fmla="*/ 803072 w 10248824"/>
              <a:gd name="connsiteY64" fmla="*/ 356616 h 6604573"/>
              <a:gd name="connsiteX65" fmla="*/ 748208 w 10248824"/>
              <a:gd name="connsiteY65" fmla="*/ 347472 h 6604573"/>
              <a:gd name="connsiteX66" fmla="*/ 565328 w 10248824"/>
              <a:gd name="connsiteY66" fmla="*/ 329184 h 6604573"/>
              <a:gd name="connsiteX67" fmla="*/ 510464 w 10248824"/>
              <a:gd name="connsiteY67" fmla="*/ 320040 h 6604573"/>
              <a:gd name="connsiteX68" fmla="*/ 272720 w 10248824"/>
              <a:gd name="connsiteY68" fmla="*/ 347472 h 6604573"/>
              <a:gd name="connsiteX0" fmla="*/ 272720 w 10248824"/>
              <a:gd name="connsiteY0" fmla="*/ 347472 h 6604573"/>
              <a:gd name="connsiteX1" fmla="*/ 254432 w 10248824"/>
              <a:gd name="connsiteY1" fmla="*/ 393192 h 6604573"/>
              <a:gd name="connsiteX2" fmla="*/ 236144 w 10248824"/>
              <a:gd name="connsiteY2" fmla="*/ 475488 h 6604573"/>
              <a:gd name="connsiteX3" fmla="*/ 227000 w 10248824"/>
              <a:gd name="connsiteY3" fmla="*/ 566928 h 6604573"/>
              <a:gd name="connsiteX4" fmla="*/ 217856 w 10248824"/>
              <a:gd name="connsiteY4" fmla="*/ 685800 h 6604573"/>
              <a:gd name="connsiteX5" fmla="*/ 172136 w 10248824"/>
              <a:gd name="connsiteY5" fmla="*/ 987552 h 6604573"/>
              <a:gd name="connsiteX6" fmla="*/ 162992 w 10248824"/>
              <a:gd name="connsiteY6" fmla="*/ 1225296 h 6604573"/>
              <a:gd name="connsiteX7" fmla="*/ 135560 w 10248824"/>
              <a:gd name="connsiteY7" fmla="*/ 1563624 h 6604573"/>
              <a:gd name="connsiteX8" fmla="*/ 126416 w 10248824"/>
              <a:gd name="connsiteY8" fmla="*/ 1892808 h 6604573"/>
              <a:gd name="connsiteX9" fmla="*/ 108128 w 10248824"/>
              <a:gd name="connsiteY9" fmla="*/ 2148840 h 6604573"/>
              <a:gd name="connsiteX10" fmla="*/ 98984 w 10248824"/>
              <a:gd name="connsiteY10" fmla="*/ 2962656 h 6604573"/>
              <a:gd name="connsiteX11" fmla="*/ 80696 w 10248824"/>
              <a:gd name="connsiteY11" fmla="*/ 3538728 h 6604573"/>
              <a:gd name="connsiteX12" fmla="*/ 71552 w 10248824"/>
              <a:gd name="connsiteY12" fmla="*/ 4297680 h 6604573"/>
              <a:gd name="connsiteX13" fmla="*/ 53264 w 10248824"/>
              <a:gd name="connsiteY13" fmla="*/ 5157216 h 6604573"/>
              <a:gd name="connsiteX14" fmla="*/ 62408 w 10248824"/>
              <a:gd name="connsiteY14" fmla="*/ 5815584 h 6604573"/>
              <a:gd name="connsiteX15" fmla="*/ 236144 w 10248824"/>
              <a:gd name="connsiteY15" fmla="*/ 6190488 h 6604573"/>
              <a:gd name="connsiteX16" fmla="*/ 2595296 w 10248824"/>
              <a:gd name="connsiteY16" fmla="*/ 6601968 h 6604573"/>
              <a:gd name="connsiteX17" fmla="*/ 3692576 w 10248824"/>
              <a:gd name="connsiteY17" fmla="*/ 6364224 h 6604573"/>
              <a:gd name="connsiteX18" fmla="*/ 3966896 w 10248824"/>
              <a:gd name="connsiteY18" fmla="*/ 6327648 h 6604573"/>
              <a:gd name="connsiteX19" fmla="*/ 6070016 w 10248824"/>
              <a:gd name="connsiteY19" fmla="*/ 6254496 h 6604573"/>
              <a:gd name="connsiteX20" fmla="*/ 6335192 w 10248824"/>
              <a:gd name="connsiteY20" fmla="*/ 6281928 h 6604573"/>
              <a:gd name="connsiteX21" fmla="*/ 6819824 w 10248824"/>
              <a:gd name="connsiteY21" fmla="*/ 6309360 h 6604573"/>
              <a:gd name="connsiteX22" fmla="*/ 7478192 w 10248824"/>
              <a:gd name="connsiteY22" fmla="*/ 6318504 h 6604573"/>
              <a:gd name="connsiteX23" fmla="*/ 9654464 w 10248824"/>
              <a:gd name="connsiteY23" fmla="*/ 6309360 h 6604573"/>
              <a:gd name="connsiteX24" fmla="*/ 9681896 w 10248824"/>
              <a:gd name="connsiteY24" fmla="*/ 6300216 h 6604573"/>
              <a:gd name="connsiteX25" fmla="*/ 9773336 w 10248824"/>
              <a:gd name="connsiteY25" fmla="*/ 6281928 h 6604573"/>
              <a:gd name="connsiteX26" fmla="*/ 9828200 w 10248824"/>
              <a:gd name="connsiteY26" fmla="*/ 6263640 h 6604573"/>
              <a:gd name="connsiteX27" fmla="*/ 9892208 w 10248824"/>
              <a:gd name="connsiteY27" fmla="*/ 6236208 h 6604573"/>
              <a:gd name="connsiteX28" fmla="*/ 10020224 w 10248824"/>
              <a:gd name="connsiteY28" fmla="*/ 6117336 h 6604573"/>
              <a:gd name="connsiteX29" fmla="*/ 10056800 w 10248824"/>
              <a:gd name="connsiteY29" fmla="*/ 6080760 h 6604573"/>
              <a:gd name="connsiteX30" fmla="*/ 10102520 w 10248824"/>
              <a:gd name="connsiteY30" fmla="*/ 5998464 h 6604573"/>
              <a:gd name="connsiteX31" fmla="*/ 10111664 w 10248824"/>
              <a:gd name="connsiteY31" fmla="*/ 5971032 h 6604573"/>
              <a:gd name="connsiteX32" fmla="*/ 10129952 w 10248824"/>
              <a:gd name="connsiteY32" fmla="*/ 5897880 h 6604573"/>
              <a:gd name="connsiteX33" fmla="*/ 10148240 w 10248824"/>
              <a:gd name="connsiteY33" fmla="*/ 5815584 h 6604573"/>
              <a:gd name="connsiteX34" fmla="*/ 10166528 w 10248824"/>
              <a:gd name="connsiteY34" fmla="*/ 5596128 h 6604573"/>
              <a:gd name="connsiteX35" fmla="*/ 10175672 w 10248824"/>
              <a:gd name="connsiteY35" fmla="*/ 5550408 h 6604573"/>
              <a:gd name="connsiteX36" fmla="*/ 10184816 w 10248824"/>
              <a:gd name="connsiteY36" fmla="*/ 5440680 h 6604573"/>
              <a:gd name="connsiteX37" fmla="*/ 10212248 w 10248824"/>
              <a:gd name="connsiteY37" fmla="*/ 5065776 h 6604573"/>
              <a:gd name="connsiteX38" fmla="*/ 10221392 w 10248824"/>
              <a:gd name="connsiteY38" fmla="*/ 4645152 h 6604573"/>
              <a:gd name="connsiteX39" fmla="*/ 10248824 w 10248824"/>
              <a:gd name="connsiteY39" fmla="*/ 4389120 h 6604573"/>
              <a:gd name="connsiteX40" fmla="*/ 10239680 w 10248824"/>
              <a:gd name="connsiteY40" fmla="*/ 3008376 h 6604573"/>
              <a:gd name="connsiteX41" fmla="*/ 10230536 w 10248824"/>
              <a:gd name="connsiteY41" fmla="*/ 2852928 h 6604573"/>
              <a:gd name="connsiteX42" fmla="*/ 10221392 w 10248824"/>
              <a:gd name="connsiteY42" fmla="*/ 256032 h 6604573"/>
              <a:gd name="connsiteX43" fmla="*/ 10193960 w 10248824"/>
              <a:gd name="connsiteY43" fmla="*/ 128016 h 6604573"/>
              <a:gd name="connsiteX44" fmla="*/ 10175672 w 10248824"/>
              <a:gd name="connsiteY44" fmla="*/ 27432 h 6604573"/>
              <a:gd name="connsiteX45" fmla="*/ 10157384 w 10248824"/>
              <a:gd name="connsiteY45" fmla="*/ 0 h 6604573"/>
              <a:gd name="connsiteX46" fmla="*/ 10029368 w 10248824"/>
              <a:gd name="connsiteY46" fmla="*/ 18288 h 6604573"/>
              <a:gd name="connsiteX47" fmla="*/ 9663608 w 10248824"/>
              <a:gd name="connsiteY47" fmla="*/ 73152 h 6604573"/>
              <a:gd name="connsiteX48" fmla="*/ 9233840 w 10248824"/>
              <a:gd name="connsiteY48" fmla="*/ 118872 h 6604573"/>
              <a:gd name="connsiteX49" fmla="*/ 8657768 w 10248824"/>
              <a:gd name="connsiteY49" fmla="*/ 164592 h 6604573"/>
              <a:gd name="connsiteX50" fmla="*/ 7871384 w 10248824"/>
              <a:gd name="connsiteY50" fmla="*/ 173736 h 6604573"/>
              <a:gd name="connsiteX51" fmla="*/ 7688504 w 10248824"/>
              <a:gd name="connsiteY51" fmla="*/ 182880 h 6604573"/>
              <a:gd name="connsiteX52" fmla="*/ 7587920 w 10248824"/>
              <a:gd name="connsiteY52" fmla="*/ 192024 h 6604573"/>
              <a:gd name="connsiteX53" fmla="*/ 7505624 w 10248824"/>
              <a:gd name="connsiteY53" fmla="*/ 201168 h 6604573"/>
              <a:gd name="connsiteX54" fmla="*/ 7149008 w 10248824"/>
              <a:gd name="connsiteY54" fmla="*/ 210312 h 6604573"/>
              <a:gd name="connsiteX55" fmla="*/ 7039280 w 10248824"/>
              <a:gd name="connsiteY55" fmla="*/ 219456 h 6604573"/>
              <a:gd name="connsiteX56" fmla="*/ 6810680 w 10248824"/>
              <a:gd name="connsiteY56" fmla="*/ 265176 h 6604573"/>
              <a:gd name="connsiteX57" fmla="*/ 6371768 w 10248824"/>
              <a:gd name="connsiteY57" fmla="*/ 310896 h 6604573"/>
              <a:gd name="connsiteX58" fmla="*/ 6079160 w 10248824"/>
              <a:gd name="connsiteY58" fmla="*/ 338328 h 6604573"/>
              <a:gd name="connsiteX59" fmla="*/ 5567096 w 10248824"/>
              <a:gd name="connsiteY59" fmla="*/ 374904 h 6604573"/>
              <a:gd name="connsiteX60" fmla="*/ 4789856 w 10248824"/>
              <a:gd name="connsiteY60" fmla="*/ 384048 h 6604573"/>
              <a:gd name="connsiteX61" fmla="*/ 1113968 w 10248824"/>
              <a:gd name="connsiteY61" fmla="*/ 374904 h 6604573"/>
              <a:gd name="connsiteX62" fmla="*/ 1031672 w 10248824"/>
              <a:gd name="connsiteY62" fmla="*/ 365760 h 6604573"/>
              <a:gd name="connsiteX63" fmla="*/ 803072 w 10248824"/>
              <a:gd name="connsiteY63" fmla="*/ 356616 h 6604573"/>
              <a:gd name="connsiteX64" fmla="*/ 748208 w 10248824"/>
              <a:gd name="connsiteY64" fmla="*/ 347472 h 6604573"/>
              <a:gd name="connsiteX65" fmla="*/ 565328 w 10248824"/>
              <a:gd name="connsiteY65" fmla="*/ 329184 h 6604573"/>
              <a:gd name="connsiteX66" fmla="*/ 510464 w 10248824"/>
              <a:gd name="connsiteY66" fmla="*/ 320040 h 6604573"/>
              <a:gd name="connsiteX67" fmla="*/ 272720 w 10248824"/>
              <a:gd name="connsiteY67" fmla="*/ 347472 h 6604573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04708"/>
              <a:gd name="connsiteX1" fmla="*/ 254432 w 10248824"/>
              <a:gd name="connsiteY1" fmla="*/ 393192 h 6604708"/>
              <a:gd name="connsiteX2" fmla="*/ 236144 w 10248824"/>
              <a:gd name="connsiteY2" fmla="*/ 475488 h 6604708"/>
              <a:gd name="connsiteX3" fmla="*/ 227000 w 10248824"/>
              <a:gd name="connsiteY3" fmla="*/ 566928 h 6604708"/>
              <a:gd name="connsiteX4" fmla="*/ 217856 w 10248824"/>
              <a:gd name="connsiteY4" fmla="*/ 685800 h 6604708"/>
              <a:gd name="connsiteX5" fmla="*/ 172136 w 10248824"/>
              <a:gd name="connsiteY5" fmla="*/ 987552 h 6604708"/>
              <a:gd name="connsiteX6" fmla="*/ 162992 w 10248824"/>
              <a:gd name="connsiteY6" fmla="*/ 1225296 h 6604708"/>
              <a:gd name="connsiteX7" fmla="*/ 135560 w 10248824"/>
              <a:gd name="connsiteY7" fmla="*/ 1563624 h 6604708"/>
              <a:gd name="connsiteX8" fmla="*/ 126416 w 10248824"/>
              <a:gd name="connsiteY8" fmla="*/ 1892808 h 6604708"/>
              <a:gd name="connsiteX9" fmla="*/ 108128 w 10248824"/>
              <a:gd name="connsiteY9" fmla="*/ 2148840 h 6604708"/>
              <a:gd name="connsiteX10" fmla="*/ 98984 w 10248824"/>
              <a:gd name="connsiteY10" fmla="*/ 2962656 h 6604708"/>
              <a:gd name="connsiteX11" fmla="*/ 80696 w 10248824"/>
              <a:gd name="connsiteY11" fmla="*/ 3538728 h 6604708"/>
              <a:gd name="connsiteX12" fmla="*/ 71552 w 10248824"/>
              <a:gd name="connsiteY12" fmla="*/ 4297680 h 6604708"/>
              <a:gd name="connsiteX13" fmla="*/ 53264 w 10248824"/>
              <a:gd name="connsiteY13" fmla="*/ 5157216 h 6604708"/>
              <a:gd name="connsiteX14" fmla="*/ 62408 w 10248824"/>
              <a:gd name="connsiteY14" fmla="*/ 5815584 h 6604708"/>
              <a:gd name="connsiteX15" fmla="*/ 236144 w 10248824"/>
              <a:gd name="connsiteY15" fmla="*/ 6190488 h 6604708"/>
              <a:gd name="connsiteX16" fmla="*/ 2595296 w 10248824"/>
              <a:gd name="connsiteY16" fmla="*/ 6601968 h 6604708"/>
              <a:gd name="connsiteX17" fmla="*/ 3692576 w 10248824"/>
              <a:gd name="connsiteY17" fmla="*/ 6364224 h 6604708"/>
              <a:gd name="connsiteX18" fmla="*/ 6070016 w 10248824"/>
              <a:gd name="connsiteY18" fmla="*/ 6254496 h 6604708"/>
              <a:gd name="connsiteX19" fmla="*/ 6335192 w 10248824"/>
              <a:gd name="connsiteY19" fmla="*/ 6281928 h 6604708"/>
              <a:gd name="connsiteX20" fmla="*/ 6819824 w 10248824"/>
              <a:gd name="connsiteY20" fmla="*/ 6309360 h 6604708"/>
              <a:gd name="connsiteX21" fmla="*/ 7478192 w 10248824"/>
              <a:gd name="connsiteY21" fmla="*/ 6318504 h 6604708"/>
              <a:gd name="connsiteX22" fmla="*/ 9654464 w 10248824"/>
              <a:gd name="connsiteY22" fmla="*/ 6309360 h 6604708"/>
              <a:gd name="connsiteX23" fmla="*/ 9681896 w 10248824"/>
              <a:gd name="connsiteY23" fmla="*/ 6300216 h 6604708"/>
              <a:gd name="connsiteX24" fmla="*/ 9773336 w 10248824"/>
              <a:gd name="connsiteY24" fmla="*/ 6281928 h 6604708"/>
              <a:gd name="connsiteX25" fmla="*/ 9828200 w 10248824"/>
              <a:gd name="connsiteY25" fmla="*/ 6263640 h 6604708"/>
              <a:gd name="connsiteX26" fmla="*/ 9892208 w 10248824"/>
              <a:gd name="connsiteY26" fmla="*/ 6236208 h 6604708"/>
              <a:gd name="connsiteX27" fmla="*/ 10020224 w 10248824"/>
              <a:gd name="connsiteY27" fmla="*/ 6117336 h 6604708"/>
              <a:gd name="connsiteX28" fmla="*/ 10056800 w 10248824"/>
              <a:gd name="connsiteY28" fmla="*/ 6080760 h 6604708"/>
              <a:gd name="connsiteX29" fmla="*/ 10102520 w 10248824"/>
              <a:gd name="connsiteY29" fmla="*/ 5998464 h 6604708"/>
              <a:gd name="connsiteX30" fmla="*/ 10111664 w 10248824"/>
              <a:gd name="connsiteY30" fmla="*/ 5971032 h 6604708"/>
              <a:gd name="connsiteX31" fmla="*/ 10129952 w 10248824"/>
              <a:gd name="connsiteY31" fmla="*/ 5897880 h 6604708"/>
              <a:gd name="connsiteX32" fmla="*/ 10148240 w 10248824"/>
              <a:gd name="connsiteY32" fmla="*/ 5815584 h 6604708"/>
              <a:gd name="connsiteX33" fmla="*/ 10166528 w 10248824"/>
              <a:gd name="connsiteY33" fmla="*/ 5596128 h 6604708"/>
              <a:gd name="connsiteX34" fmla="*/ 10175672 w 10248824"/>
              <a:gd name="connsiteY34" fmla="*/ 5550408 h 6604708"/>
              <a:gd name="connsiteX35" fmla="*/ 10184816 w 10248824"/>
              <a:gd name="connsiteY35" fmla="*/ 5440680 h 6604708"/>
              <a:gd name="connsiteX36" fmla="*/ 10212248 w 10248824"/>
              <a:gd name="connsiteY36" fmla="*/ 5065776 h 6604708"/>
              <a:gd name="connsiteX37" fmla="*/ 10221392 w 10248824"/>
              <a:gd name="connsiteY37" fmla="*/ 4645152 h 6604708"/>
              <a:gd name="connsiteX38" fmla="*/ 10248824 w 10248824"/>
              <a:gd name="connsiteY38" fmla="*/ 4389120 h 6604708"/>
              <a:gd name="connsiteX39" fmla="*/ 10239680 w 10248824"/>
              <a:gd name="connsiteY39" fmla="*/ 3008376 h 6604708"/>
              <a:gd name="connsiteX40" fmla="*/ 10230536 w 10248824"/>
              <a:gd name="connsiteY40" fmla="*/ 2852928 h 6604708"/>
              <a:gd name="connsiteX41" fmla="*/ 10221392 w 10248824"/>
              <a:gd name="connsiteY41" fmla="*/ 256032 h 6604708"/>
              <a:gd name="connsiteX42" fmla="*/ 10193960 w 10248824"/>
              <a:gd name="connsiteY42" fmla="*/ 128016 h 6604708"/>
              <a:gd name="connsiteX43" fmla="*/ 10175672 w 10248824"/>
              <a:gd name="connsiteY43" fmla="*/ 27432 h 6604708"/>
              <a:gd name="connsiteX44" fmla="*/ 10157384 w 10248824"/>
              <a:gd name="connsiteY44" fmla="*/ 0 h 6604708"/>
              <a:gd name="connsiteX45" fmla="*/ 10029368 w 10248824"/>
              <a:gd name="connsiteY45" fmla="*/ 18288 h 6604708"/>
              <a:gd name="connsiteX46" fmla="*/ 9663608 w 10248824"/>
              <a:gd name="connsiteY46" fmla="*/ 73152 h 6604708"/>
              <a:gd name="connsiteX47" fmla="*/ 9233840 w 10248824"/>
              <a:gd name="connsiteY47" fmla="*/ 118872 h 6604708"/>
              <a:gd name="connsiteX48" fmla="*/ 8657768 w 10248824"/>
              <a:gd name="connsiteY48" fmla="*/ 164592 h 6604708"/>
              <a:gd name="connsiteX49" fmla="*/ 7871384 w 10248824"/>
              <a:gd name="connsiteY49" fmla="*/ 173736 h 6604708"/>
              <a:gd name="connsiteX50" fmla="*/ 7688504 w 10248824"/>
              <a:gd name="connsiteY50" fmla="*/ 182880 h 6604708"/>
              <a:gd name="connsiteX51" fmla="*/ 7587920 w 10248824"/>
              <a:gd name="connsiteY51" fmla="*/ 192024 h 6604708"/>
              <a:gd name="connsiteX52" fmla="*/ 7505624 w 10248824"/>
              <a:gd name="connsiteY52" fmla="*/ 201168 h 6604708"/>
              <a:gd name="connsiteX53" fmla="*/ 7149008 w 10248824"/>
              <a:gd name="connsiteY53" fmla="*/ 210312 h 6604708"/>
              <a:gd name="connsiteX54" fmla="*/ 7039280 w 10248824"/>
              <a:gd name="connsiteY54" fmla="*/ 219456 h 6604708"/>
              <a:gd name="connsiteX55" fmla="*/ 6810680 w 10248824"/>
              <a:gd name="connsiteY55" fmla="*/ 265176 h 6604708"/>
              <a:gd name="connsiteX56" fmla="*/ 6371768 w 10248824"/>
              <a:gd name="connsiteY56" fmla="*/ 310896 h 6604708"/>
              <a:gd name="connsiteX57" fmla="*/ 6079160 w 10248824"/>
              <a:gd name="connsiteY57" fmla="*/ 338328 h 6604708"/>
              <a:gd name="connsiteX58" fmla="*/ 5567096 w 10248824"/>
              <a:gd name="connsiteY58" fmla="*/ 374904 h 6604708"/>
              <a:gd name="connsiteX59" fmla="*/ 4789856 w 10248824"/>
              <a:gd name="connsiteY59" fmla="*/ 384048 h 6604708"/>
              <a:gd name="connsiteX60" fmla="*/ 1113968 w 10248824"/>
              <a:gd name="connsiteY60" fmla="*/ 374904 h 6604708"/>
              <a:gd name="connsiteX61" fmla="*/ 1031672 w 10248824"/>
              <a:gd name="connsiteY61" fmla="*/ 365760 h 6604708"/>
              <a:gd name="connsiteX62" fmla="*/ 803072 w 10248824"/>
              <a:gd name="connsiteY62" fmla="*/ 356616 h 6604708"/>
              <a:gd name="connsiteX63" fmla="*/ 748208 w 10248824"/>
              <a:gd name="connsiteY63" fmla="*/ 347472 h 6604708"/>
              <a:gd name="connsiteX64" fmla="*/ 565328 w 10248824"/>
              <a:gd name="connsiteY64" fmla="*/ 329184 h 6604708"/>
              <a:gd name="connsiteX65" fmla="*/ 510464 w 10248824"/>
              <a:gd name="connsiteY65" fmla="*/ 320040 h 6604708"/>
              <a:gd name="connsiteX66" fmla="*/ 272720 w 10248824"/>
              <a:gd name="connsiteY66" fmla="*/ 347472 h 6604708"/>
              <a:gd name="connsiteX0" fmla="*/ 272720 w 10248824"/>
              <a:gd name="connsiteY0" fmla="*/ 347472 h 6634738"/>
              <a:gd name="connsiteX1" fmla="*/ 254432 w 10248824"/>
              <a:gd name="connsiteY1" fmla="*/ 393192 h 6634738"/>
              <a:gd name="connsiteX2" fmla="*/ 236144 w 10248824"/>
              <a:gd name="connsiteY2" fmla="*/ 475488 h 6634738"/>
              <a:gd name="connsiteX3" fmla="*/ 227000 w 10248824"/>
              <a:gd name="connsiteY3" fmla="*/ 566928 h 6634738"/>
              <a:gd name="connsiteX4" fmla="*/ 217856 w 10248824"/>
              <a:gd name="connsiteY4" fmla="*/ 685800 h 6634738"/>
              <a:gd name="connsiteX5" fmla="*/ 172136 w 10248824"/>
              <a:gd name="connsiteY5" fmla="*/ 987552 h 6634738"/>
              <a:gd name="connsiteX6" fmla="*/ 162992 w 10248824"/>
              <a:gd name="connsiteY6" fmla="*/ 1225296 h 6634738"/>
              <a:gd name="connsiteX7" fmla="*/ 135560 w 10248824"/>
              <a:gd name="connsiteY7" fmla="*/ 1563624 h 6634738"/>
              <a:gd name="connsiteX8" fmla="*/ 126416 w 10248824"/>
              <a:gd name="connsiteY8" fmla="*/ 1892808 h 6634738"/>
              <a:gd name="connsiteX9" fmla="*/ 108128 w 10248824"/>
              <a:gd name="connsiteY9" fmla="*/ 2148840 h 6634738"/>
              <a:gd name="connsiteX10" fmla="*/ 98984 w 10248824"/>
              <a:gd name="connsiteY10" fmla="*/ 2962656 h 6634738"/>
              <a:gd name="connsiteX11" fmla="*/ 80696 w 10248824"/>
              <a:gd name="connsiteY11" fmla="*/ 3538728 h 6634738"/>
              <a:gd name="connsiteX12" fmla="*/ 71552 w 10248824"/>
              <a:gd name="connsiteY12" fmla="*/ 4297680 h 6634738"/>
              <a:gd name="connsiteX13" fmla="*/ 53264 w 10248824"/>
              <a:gd name="connsiteY13" fmla="*/ 5157216 h 6634738"/>
              <a:gd name="connsiteX14" fmla="*/ 62408 w 10248824"/>
              <a:gd name="connsiteY14" fmla="*/ 5815584 h 6634738"/>
              <a:gd name="connsiteX15" fmla="*/ 236144 w 10248824"/>
              <a:gd name="connsiteY15" fmla="*/ 6190488 h 6634738"/>
              <a:gd name="connsiteX16" fmla="*/ 2595296 w 10248824"/>
              <a:gd name="connsiteY16" fmla="*/ 6601968 h 6634738"/>
              <a:gd name="connsiteX17" fmla="*/ 4415004 w 10248824"/>
              <a:gd name="connsiteY17" fmla="*/ 6600882 h 6634738"/>
              <a:gd name="connsiteX18" fmla="*/ 6070016 w 10248824"/>
              <a:gd name="connsiteY18" fmla="*/ 6254496 h 6634738"/>
              <a:gd name="connsiteX19" fmla="*/ 6335192 w 10248824"/>
              <a:gd name="connsiteY19" fmla="*/ 6281928 h 6634738"/>
              <a:gd name="connsiteX20" fmla="*/ 6819824 w 10248824"/>
              <a:gd name="connsiteY20" fmla="*/ 6309360 h 6634738"/>
              <a:gd name="connsiteX21" fmla="*/ 7478192 w 10248824"/>
              <a:gd name="connsiteY21" fmla="*/ 6318504 h 6634738"/>
              <a:gd name="connsiteX22" fmla="*/ 9654464 w 10248824"/>
              <a:gd name="connsiteY22" fmla="*/ 6309360 h 6634738"/>
              <a:gd name="connsiteX23" fmla="*/ 9681896 w 10248824"/>
              <a:gd name="connsiteY23" fmla="*/ 6300216 h 6634738"/>
              <a:gd name="connsiteX24" fmla="*/ 9773336 w 10248824"/>
              <a:gd name="connsiteY24" fmla="*/ 6281928 h 6634738"/>
              <a:gd name="connsiteX25" fmla="*/ 9828200 w 10248824"/>
              <a:gd name="connsiteY25" fmla="*/ 6263640 h 6634738"/>
              <a:gd name="connsiteX26" fmla="*/ 9892208 w 10248824"/>
              <a:gd name="connsiteY26" fmla="*/ 6236208 h 6634738"/>
              <a:gd name="connsiteX27" fmla="*/ 10020224 w 10248824"/>
              <a:gd name="connsiteY27" fmla="*/ 6117336 h 6634738"/>
              <a:gd name="connsiteX28" fmla="*/ 10056800 w 10248824"/>
              <a:gd name="connsiteY28" fmla="*/ 6080760 h 6634738"/>
              <a:gd name="connsiteX29" fmla="*/ 10102520 w 10248824"/>
              <a:gd name="connsiteY29" fmla="*/ 5998464 h 6634738"/>
              <a:gd name="connsiteX30" fmla="*/ 10111664 w 10248824"/>
              <a:gd name="connsiteY30" fmla="*/ 5971032 h 6634738"/>
              <a:gd name="connsiteX31" fmla="*/ 10129952 w 10248824"/>
              <a:gd name="connsiteY31" fmla="*/ 5897880 h 6634738"/>
              <a:gd name="connsiteX32" fmla="*/ 10148240 w 10248824"/>
              <a:gd name="connsiteY32" fmla="*/ 5815584 h 6634738"/>
              <a:gd name="connsiteX33" fmla="*/ 10166528 w 10248824"/>
              <a:gd name="connsiteY33" fmla="*/ 5596128 h 6634738"/>
              <a:gd name="connsiteX34" fmla="*/ 10175672 w 10248824"/>
              <a:gd name="connsiteY34" fmla="*/ 5550408 h 6634738"/>
              <a:gd name="connsiteX35" fmla="*/ 10184816 w 10248824"/>
              <a:gd name="connsiteY35" fmla="*/ 5440680 h 6634738"/>
              <a:gd name="connsiteX36" fmla="*/ 10212248 w 10248824"/>
              <a:gd name="connsiteY36" fmla="*/ 5065776 h 6634738"/>
              <a:gd name="connsiteX37" fmla="*/ 10221392 w 10248824"/>
              <a:gd name="connsiteY37" fmla="*/ 4645152 h 6634738"/>
              <a:gd name="connsiteX38" fmla="*/ 10248824 w 10248824"/>
              <a:gd name="connsiteY38" fmla="*/ 4389120 h 6634738"/>
              <a:gd name="connsiteX39" fmla="*/ 10239680 w 10248824"/>
              <a:gd name="connsiteY39" fmla="*/ 3008376 h 6634738"/>
              <a:gd name="connsiteX40" fmla="*/ 10230536 w 10248824"/>
              <a:gd name="connsiteY40" fmla="*/ 2852928 h 6634738"/>
              <a:gd name="connsiteX41" fmla="*/ 10221392 w 10248824"/>
              <a:gd name="connsiteY41" fmla="*/ 256032 h 6634738"/>
              <a:gd name="connsiteX42" fmla="*/ 10193960 w 10248824"/>
              <a:gd name="connsiteY42" fmla="*/ 128016 h 6634738"/>
              <a:gd name="connsiteX43" fmla="*/ 10175672 w 10248824"/>
              <a:gd name="connsiteY43" fmla="*/ 27432 h 6634738"/>
              <a:gd name="connsiteX44" fmla="*/ 10157384 w 10248824"/>
              <a:gd name="connsiteY44" fmla="*/ 0 h 6634738"/>
              <a:gd name="connsiteX45" fmla="*/ 10029368 w 10248824"/>
              <a:gd name="connsiteY45" fmla="*/ 18288 h 6634738"/>
              <a:gd name="connsiteX46" fmla="*/ 9663608 w 10248824"/>
              <a:gd name="connsiteY46" fmla="*/ 73152 h 6634738"/>
              <a:gd name="connsiteX47" fmla="*/ 9233840 w 10248824"/>
              <a:gd name="connsiteY47" fmla="*/ 118872 h 6634738"/>
              <a:gd name="connsiteX48" fmla="*/ 8657768 w 10248824"/>
              <a:gd name="connsiteY48" fmla="*/ 164592 h 6634738"/>
              <a:gd name="connsiteX49" fmla="*/ 7871384 w 10248824"/>
              <a:gd name="connsiteY49" fmla="*/ 173736 h 6634738"/>
              <a:gd name="connsiteX50" fmla="*/ 7688504 w 10248824"/>
              <a:gd name="connsiteY50" fmla="*/ 182880 h 6634738"/>
              <a:gd name="connsiteX51" fmla="*/ 7587920 w 10248824"/>
              <a:gd name="connsiteY51" fmla="*/ 192024 h 6634738"/>
              <a:gd name="connsiteX52" fmla="*/ 7505624 w 10248824"/>
              <a:gd name="connsiteY52" fmla="*/ 201168 h 6634738"/>
              <a:gd name="connsiteX53" fmla="*/ 7149008 w 10248824"/>
              <a:gd name="connsiteY53" fmla="*/ 210312 h 6634738"/>
              <a:gd name="connsiteX54" fmla="*/ 7039280 w 10248824"/>
              <a:gd name="connsiteY54" fmla="*/ 219456 h 6634738"/>
              <a:gd name="connsiteX55" fmla="*/ 6810680 w 10248824"/>
              <a:gd name="connsiteY55" fmla="*/ 265176 h 6634738"/>
              <a:gd name="connsiteX56" fmla="*/ 6371768 w 10248824"/>
              <a:gd name="connsiteY56" fmla="*/ 310896 h 6634738"/>
              <a:gd name="connsiteX57" fmla="*/ 6079160 w 10248824"/>
              <a:gd name="connsiteY57" fmla="*/ 338328 h 6634738"/>
              <a:gd name="connsiteX58" fmla="*/ 5567096 w 10248824"/>
              <a:gd name="connsiteY58" fmla="*/ 374904 h 6634738"/>
              <a:gd name="connsiteX59" fmla="*/ 4789856 w 10248824"/>
              <a:gd name="connsiteY59" fmla="*/ 384048 h 6634738"/>
              <a:gd name="connsiteX60" fmla="*/ 1113968 w 10248824"/>
              <a:gd name="connsiteY60" fmla="*/ 374904 h 6634738"/>
              <a:gd name="connsiteX61" fmla="*/ 1031672 w 10248824"/>
              <a:gd name="connsiteY61" fmla="*/ 365760 h 6634738"/>
              <a:gd name="connsiteX62" fmla="*/ 803072 w 10248824"/>
              <a:gd name="connsiteY62" fmla="*/ 356616 h 6634738"/>
              <a:gd name="connsiteX63" fmla="*/ 748208 w 10248824"/>
              <a:gd name="connsiteY63" fmla="*/ 347472 h 6634738"/>
              <a:gd name="connsiteX64" fmla="*/ 565328 w 10248824"/>
              <a:gd name="connsiteY64" fmla="*/ 329184 h 6634738"/>
              <a:gd name="connsiteX65" fmla="*/ 510464 w 10248824"/>
              <a:gd name="connsiteY65" fmla="*/ 320040 h 6634738"/>
              <a:gd name="connsiteX66" fmla="*/ 272720 w 10248824"/>
              <a:gd name="connsiteY66" fmla="*/ 347472 h 6634738"/>
              <a:gd name="connsiteX0" fmla="*/ 272720 w 10248824"/>
              <a:gd name="connsiteY0" fmla="*/ 347472 h 6632827"/>
              <a:gd name="connsiteX1" fmla="*/ 254432 w 10248824"/>
              <a:gd name="connsiteY1" fmla="*/ 393192 h 6632827"/>
              <a:gd name="connsiteX2" fmla="*/ 236144 w 10248824"/>
              <a:gd name="connsiteY2" fmla="*/ 475488 h 6632827"/>
              <a:gd name="connsiteX3" fmla="*/ 227000 w 10248824"/>
              <a:gd name="connsiteY3" fmla="*/ 566928 h 6632827"/>
              <a:gd name="connsiteX4" fmla="*/ 217856 w 10248824"/>
              <a:gd name="connsiteY4" fmla="*/ 685800 h 6632827"/>
              <a:gd name="connsiteX5" fmla="*/ 172136 w 10248824"/>
              <a:gd name="connsiteY5" fmla="*/ 987552 h 6632827"/>
              <a:gd name="connsiteX6" fmla="*/ 162992 w 10248824"/>
              <a:gd name="connsiteY6" fmla="*/ 1225296 h 6632827"/>
              <a:gd name="connsiteX7" fmla="*/ 135560 w 10248824"/>
              <a:gd name="connsiteY7" fmla="*/ 1563624 h 6632827"/>
              <a:gd name="connsiteX8" fmla="*/ 126416 w 10248824"/>
              <a:gd name="connsiteY8" fmla="*/ 1892808 h 6632827"/>
              <a:gd name="connsiteX9" fmla="*/ 108128 w 10248824"/>
              <a:gd name="connsiteY9" fmla="*/ 2148840 h 6632827"/>
              <a:gd name="connsiteX10" fmla="*/ 98984 w 10248824"/>
              <a:gd name="connsiteY10" fmla="*/ 2962656 h 6632827"/>
              <a:gd name="connsiteX11" fmla="*/ 80696 w 10248824"/>
              <a:gd name="connsiteY11" fmla="*/ 3538728 h 6632827"/>
              <a:gd name="connsiteX12" fmla="*/ 71552 w 10248824"/>
              <a:gd name="connsiteY12" fmla="*/ 4297680 h 6632827"/>
              <a:gd name="connsiteX13" fmla="*/ 53264 w 10248824"/>
              <a:gd name="connsiteY13" fmla="*/ 5157216 h 6632827"/>
              <a:gd name="connsiteX14" fmla="*/ 62408 w 10248824"/>
              <a:gd name="connsiteY14" fmla="*/ 5815584 h 6632827"/>
              <a:gd name="connsiteX15" fmla="*/ 236144 w 10248824"/>
              <a:gd name="connsiteY15" fmla="*/ 6190488 h 6632827"/>
              <a:gd name="connsiteX16" fmla="*/ 2595296 w 10248824"/>
              <a:gd name="connsiteY16" fmla="*/ 6601968 h 6632827"/>
              <a:gd name="connsiteX17" fmla="*/ 4415004 w 10248824"/>
              <a:gd name="connsiteY17" fmla="*/ 6600882 h 6632827"/>
              <a:gd name="connsiteX18" fmla="*/ 6335192 w 10248824"/>
              <a:gd name="connsiteY18" fmla="*/ 6281928 h 6632827"/>
              <a:gd name="connsiteX19" fmla="*/ 6819824 w 10248824"/>
              <a:gd name="connsiteY19" fmla="*/ 6309360 h 6632827"/>
              <a:gd name="connsiteX20" fmla="*/ 7478192 w 10248824"/>
              <a:gd name="connsiteY20" fmla="*/ 6318504 h 6632827"/>
              <a:gd name="connsiteX21" fmla="*/ 9654464 w 10248824"/>
              <a:gd name="connsiteY21" fmla="*/ 6309360 h 6632827"/>
              <a:gd name="connsiteX22" fmla="*/ 9681896 w 10248824"/>
              <a:gd name="connsiteY22" fmla="*/ 6300216 h 6632827"/>
              <a:gd name="connsiteX23" fmla="*/ 9773336 w 10248824"/>
              <a:gd name="connsiteY23" fmla="*/ 6281928 h 6632827"/>
              <a:gd name="connsiteX24" fmla="*/ 9828200 w 10248824"/>
              <a:gd name="connsiteY24" fmla="*/ 6263640 h 6632827"/>
              <a:gd name="connsiteX25" fmla="*/ 9892208 w 10248824"/>
              <a:gd name="connsiteY25" fmla="*/ 6236208 h 6632827"/>
              <a:gd name="connsiteX26" fmla="*/ 10020224 w 10248824"/>
              <a:gd name="connsiteY26" fmla="*/ 6117336 h 6632827"/>
              <a:gd name="connsiteX27" fmla="*/ 10056800 w 10248824"/>
              <a:gd name="connsiteY27" fmla="*/ 6080760 h 6632827"/>
              <a:gd name="connsiteX28" fmla="*/ 10102520 w 10248824"/>
              <a:gd name="connsiteY28" fmla="*/ 5998464 h 6632827"/>
              <a:gd name="connsiteX29" fmla="*/ 10111664 w 10248824"/>
              <a:gd name="connsiteY29" fmla="*/ 5971032 h 6632827"/>
              <a:gd name="connsiteX30" fmla="*/ 10129952 w 10248824"/>
              <a:gd name="connsiteY30" fmla="*/ 5897880 h 6632827"/>
              <a:gd name="connsiteX31" fmla="*/ 10148240 w 10248824"/>
              <a:gd name="connsiteY31" fmla="*/ 5815584 h 6632827"/>
              <a:gd name="connsiteX32" fmla="*/ 10166528 w 10248824"/>
              <a:gd name="connsiteY32" fmla="*/ 5596128 h 6632827"/>
              <a:gd name="connsiteX33" fmla="*/ 10175672 w 10248824"/>
              <a:gd name="connsiteY33" fmla="*/ 5550408 h 6632827"/>
              <a:gd name="connsiteX34" fmla="*/ 10184816 w 10248824"/>
              <a:gd name="connsiteY34" fmla="*/ 5440680 h 6632827"/>
              <a:gd name="connsiteX35" fmla="*/ 10212248 w 10248824"/>
              <a:gd name="connsiteY35" fmla="*/ 5065776 h 6632827"/>
              <a:gd name="connsiteX36" fmla="*/ 10221392 w 10248824"/>
              <a:gd name="connsiteY36" fmla="*/ 4645152 h 6632827"/>
              <a:gd name="connsiteX37" fmla="*/ 10248824 w 10248824"/>
              <a:gd name="connsiteY37" fmla="*/ 4389120 h 6632827"/>
              <a:gd name="connsiteX38" fmla="*/ 10239680 w 10248824"/>
              <a:gd name="connsiteY38" fmla="*/ 3008376 h 6632827"/>
              <a:gd name="connsiteX39" fmla="*/ 10230536 w 10248824"/>
              <a:gd name="connsiteY39" fmla="*/ 2852928 h 6632827"/>
              <a:gd name="connsiteX40" fmla="*/ 10221392 w 10248824"/>
              <a:gd name="connsiteY40" fmla="*/ 256032 h 6632827"/>
              <a:gd name="connsiteX41" fmla="*/ 10193960 w 10248824"/>
              <a:gd name="connsiteY41" fmla="*/ 128016 h 6632827"/>
              <a:gd name="connsiteX42" fmla="*/ 10175672 w 10248824"/>
              <a:gd name="connsiteY42" fmla="*/ 27432 h 6632827"/>
              <a:gd name="connsiteX43" fmla="*/ 10157384 w 10248824"/>
              <a:gd name="connsiteY43" fmla="*/ 0 h 6632827"/>
              <a:gd name="connsiteX44" fmla="*/ 10029368 w 10248824"/>
              <a:gd name="connsiteY44" fmla="*/ 18288 h 6632827"/>
              <a:gd name="connsiteX45" fmla="*/ 9663608 w 10248824"/>
              <a:gd name="connsiteY45" fmla="*/ 73152 h 6632827"/>
              <a:gd name="connsiteX46" fmla="*/ 9233840 w 10248824"/>
              <a:gd name="connsiteY46" fmla="*/ 118872 h 6632827"/>
              <a:gd name="connsiteX47" fmla="*/ 8657768 w 10248824"/>
              <a:gd name="connsiteY47" fmla="*/ 164592 h 6632827"/>
              <a:gd name="connsiteX48" fmla="*/ 7871384 w 10248824"/>
              <a:gd name="connsiteY48" fmla="*/ 173736 h 6632827"/>
              <a:gd name="connsiteX49" fmla="*/ 7688504 w 10248824"/>
              <a:gd name="connsiteY49" fmla="*/ 182880 h 6632827"/>
              <a:gd name="connsiteX50" fmla="*/ 7587920 w 10248824"/>
              <a:gd name="connsiteY50" fmla="*/ 192024 h 6632827"/>
              <a:gd name="connsiteX51" fmla="*/ 7505624 w 10248824"/>
              <a:gd name="connsiteY51" fmla="*/ 201168 h 6632827"/>
              <a:gd name="connsiteX52" fmla="*/ 7149008 w 10248824"/>
              <a:gd name="connsiteY52" fmla="*/ 210312 h 6632827"/>
              <a:gd name="connsiteX53" fmla="*/ 7039280 w 10248824"/>
              <a:gd name="connsiteY53" fmla="*/ 219456 h 6632827"/>
              <a:gd name="connsiteX54" fmla="*/ 6810680 w 10248824"/>
              <a:gd name="connsiteY54" fmla="*/ 265176 h 6632827"/>
              <a:gd name="connsiteX55" fmla="*/ 6371768 w 10248824"/>
              <a:gd name="connsiteY55" fmla="*/ 310896 h 6632827"/>
              <a:gd name="connsiteX56" fmla="*/ 6079160 w 10248824"/>
              <a:gd name="connsiteY56" fmla="*/ 338328 h 6632827"/>
              <a:gd name="connsiteX57" fmla="*/ 5567096 w 10248824"/>
              <a:gd name="connsiteY57" fmla="*/ 374904 h 6632827"/>
              <a:gd name="connsiteX58" fmla="*/ 4789856 w 10248824"/>
              <a:gd name="connsiteY58" fmla="*/ 384048 h 6632827"/>
              <a:gd name="connsiteX59" fmla="*/ 1113968 w 10248824"/>
              <a:gd name="connsiteY59" fmla="*/ 374904 h 6632827"/>
              <a:gd name="connsiteX60" fmla="*/ 1031672 w 10248824"/>
              <a:gd name="connsiteY60" fmla="*/ 365760 h 6632827"/>
              <a:gd name="connsiteX61" fmla="*/ 803072 w 10248824"/>
              <a:gd name="connsiteY61" fmla="*/ 356616 h 6632827"/>
              <a:gd name="connsiteX62" fmla="*/ 748208 w 10248824"/>
              <a:gd name="connsiteY62" fmla="*/ 347472 h 6632827"/>
              <a:gd name="connsiteX63" fmla="*/ 565328 w 10248824"/>
              <a:gd name="connsiteY63" fmla="*/ 329184 h 6632827"/>
              <a:gd name="connsiteX64" fmla="*/ 510464 w 10248824"/>
              <a:gd name="connsiteY64" fmla="*/ 320040 h 6632827"/>
              <a:gd name="connsiteX65" fmla="*/ 272720 w 10248824"/>
              <a:gd name="connsiteY65" fmla="*/ 347472 h 6632827"/>
              <a:gd name="connsiteX0" fmla="*/ 272720 w 10248824"/>
              <a:gd name="connsiteY0" fmla="*/ 347472 h 6630936"/>
              <a:gd name="connsiteX1" fmla="*/ 254432 w 10248824"/>
              <a:gd name="connsiteY1" fmla="*/ 393192 h 6630936"/>
              <a:gd name="connsiteX2" fmla="*/ 236144 w 10248824"/>
              <a:gd name="connsiteY2" fmla="*/ 475488 h 6630936"/>
              <a:gd name="connsiteX3" fmla="*/ 227000 w 10248824"/>
              <a:gd name="connsiteY3" fmla="*/ 566928 h 6630936"/>
              <a:gd name="connsiteX4" fmla="*/ 217856 w 10248824"/>
              <a:gd name="connsiteY4" fmla="*/ 685800 h 6630936"/>
              <a:gd name="connsiteX5" fmla="*/ 172136 w 10248824"/>
              <a:gd name="connsiteY5" fmla="*/ 987552 h 6630936"/>
              <a:gd name="connsiteX6" fmla="*/ 162992 w 10248824"/>
              <a:gd name="connsiteY6" fmla="*/ 1225296 h 6630936"/>
              <a:gd name="connsiteX7" fmla="*/ 135560 w 10248824"/>
              <a:gd name="connsiteY7" fmla="*/ 1563624 h 6630936"/>
              <a:gd name="connsiteX8" fmla="*/ 126416 w 10248824"/>
              <a:gd name="connsiteY8" fmla="*/ 1892808 h 6630936"/>
              <a:gd name="connsiteX9" fmla="*/ 108128 w 10248824"/>
              <a:gd name="connsiteY9" fmla="*/ 2148840 h 6630936"/>
              <a:gd name="connsiteX10" fmla="*/ 98984 w 10248824"/>
              <a:gd name="connsiteY10" fmla="*/ 2962656 h 6630936"/>
              <a:gd name="connsiteX11" fmla="*/ 80696 w 10248824"/>
              <a:gd name="connsiteY11" fmla="*/ 3538728 h 6630936"/>
              <a:gd name="connsiteX12" fmla="*/ 71552 w 10248824"/>
              <a:gd name="connsiteY12" fmla="*/ 4297680 h 6630936"/>
              <a:gd name="connsiteX13" fmla="*/ 53264 w 10248824"/>
              <a:gd name="connsiteY13" fmla="*/ 5157216 h 6630936"/>
              <a:gd name="connsiteX14" fmla="*/ 62408 w 10248824"/>
              <a:gd name="connsiteY14" fmla="*/ 5815584 h 6630936"/>
              <a:gd name="connsiteX15" fmla="*/ 236144 w 10248824"/>
              <a:gd name="connsiteY15" fmla="*/ 6190488 h 6630936"/>
              <a:gd name="connsiteX16" fmla="*/ 2595296 w 10248824"/>
              <a:gd name="connsiteY16" fmla="*/ 6601968 h 6630936"/>
              <a:gd name="connsiteX17" fmla="*/ 4415004 w 10248824"/>
              <a:gd name="connsiteY17" fmla="*/ 6600882 h 6630936"/>
              <a:gd name="connsiteX18" fmla="*/ 6819824 w 10248824"/>
              <a:gd name="connsiteY18" fmla="*/ 6309360 h 6630936"/>
              <a:gd name="connsiteX19" fmla="*/ 7478192 w 10248824"/>
              <a:gd name="connsiteY19" fmla="*/ 6318504 h 6630936"/>
              <a:gd name="connsiteX20" fmla="*/ 9654464 w 10248824"/>
              <a:gd name="connsiteY20" fmla="*/ 6309360 h 6630936"/>
              <a:gd name="connsiteX21" fmla="*/ 9681896 w 10248824"/>
              <a:gd name="connsiteY21" fmla="*/ 6300216 h 6630936"/>
              <a:gd name="connsiteX22" fmla="*/ 9773336 w 10248824"/>
              <a:gd name="connsiteY22" fmla="*/ 6281928 h 6630936"/>
              <a:gd name="connsiteX23" fmla="*/ 9828200 w 10248824"/>
              <a:gd name="connsiteY23" fmla="*/ 6263640 h 6630936"/>
              <a:gd name="connsiteX24" fmla="*/ 9892208 w 10248824"/>
              <a:gd name="connsiteY24" fmla="*/ 6236208 h 6630936"/>
              <a:gd name="connsiteX25" fmla="*/ 10020224 w 10248824"/>
              <a:gd name="connsiteY25" fmla="*/ 6117336 h 6630936"/>
              <a:gd name="connsiteX26" fmla="*/ 10056800 w 10248824"/>
              <a:gd name="connsiteY26" fmla="*/ 6080760 h 6630936"/>
              <a:gd name="connsiteX27" fmla="*/ 10102520 w 10248824"/>
              <a:gd name="connsiteY27" fmla="*/ 5998464 h 6630936"/>
              <a:gd name="connsiteX28" fmla="*/ 10111664 w 10248824"/>
              <a:gd name="connsiteY28" fmla="*/ 5971032 h 6630936"/>
              <a:gd name="connsiteX29" fmla="*/ 10129952 w 10248824"/>
              <a:gd name="connsiteY29" fmla="*/ 5897880 h 6630936"/>
              <a:gd name="connsiteX30" fmla="*/ 10148240 w 10248824"/>
              <a:gd name="connsiteY30" fmla="*/ 5815584 h 6630936"/>
              <a:gd name="connsiteX31" fmla="*/ 10166528 w 10248824"/>
              <a:gd name="connsiteY31" fmla="*/ 5596128 h 6630936"/>
              <a:gd name="connsiteX32" fmla="*/ 10175672 w 10248824"/>
              <a:gd name="connsiteY32" fmla="*/ 5550408 h 6630936"/>
              <a:gd name="connsiteX33" fmla="*/ 10184816 w 10248824"/>
              <a:gd name="connsiteY33" fmla="*/ 5440680 h 6630936"/>
              <a:gd name="connsiteX34" fmla="*/ 10212248 w 10248824"/>
              <a:gd name="connsiteY34" fmla="*/ 5065776 h 6630936"/>
              <a:gd name="connsiteX35" fmla="*/ 10221392 w 10248824"/>
              <a:gd name="connsiteY35" fmla="*/ 4645152 h 6630936"/>
              <a:gd name="connsiteX36" fmla="*/ 10248824 w 10248824"/>
              <a:gd name="connsiteY36" fmla="*/ 4389120 h 6630936"/>
              <a:gd name="connsiteX37" fmla="*/ 10239680 w 10248824"/>
              <a:gd name="connsiteY37" fmla="*/ 3008376 h 6630936"/>
              <a:gd name="connsiteX38" fmla="*/ 10230536 w 10248824"/>
              <a:gd name="connsiteY38" fmla="*/ 2852928 h 6630936"/>
              <a:gd name="connsiteX39" fmla="*/ 10221392 w 10248824"/>
              <a:gd name="connsiteY39" fmla="*/ 256032 h 6630936"/>
              <a:gd name="connsiteX40" fmla="*/ 10193960 w 10248824"/>
              <a:gd name="connsiteY40" fmla="*/ 128016 h 6630936"/>
              <a:gd name="connsiteX41" fmla="*/ 10175672 w 10248824"/>
              <a:gd name="connsiteY41" fmla="*/ 27432 h 6630936"/>
              <a:gd name="connsiteX42" fmla="*/ 10157384 w 10248824"/>
              <a:gd name="connsiteY42" fmla="*/ 0 h 6630936"/>
              <a:gd name="connsiteX43" fmla="*/ 10029368 w 10248824"/>
              <a:gd name="connsiteY43" fmla="*/ 18288 h 6630936"/>
              <a:gd name="connsiteX44" fmla="*/ 9663608 w 10248824"/>
              <a:gd name="connsiteY44" fmla="*/ 73152 h 6630936"/>
              <a:gd name="connsiteX45" fmla="*/ 9233840 w 10248824"/>
              <a:gd name="connsiteY45" fmla="*/ 118872 h 6630936"/>
              <a:gd name="connsiteX46" fmla="*/ 8657768 w 10248824"/>
              <a:gd name="connsiteY46" fmla="*/ 164592 h 6630936"/>
              <a:gd name="connsiteX47" fmla="*/ 7871384 w 10248824"/>
              <a:gd name="connsiteY47" fmla="*/ 173736 h 6630936"/>
              <a:gd name="connsiteX48" fmla="*/ 7688504 w 10248824"/>
              <a:gd name="connsiteY48" fmla="*/ 182880 h 6630936"/>
              <a:gd name="connsiteX49" fmla="*/ 7587920 w 10248824"/>
              <a:gd name="connsiteY49" fmla="*/ 192024 h 6630936"/>
              <a:gd name="connsiteX50" fmla="*/ 7505624 w 10248824"/>
              <a:gd name="connsiteY50" fmla="*/ 201168 h 6630936"/>
              <a:gd name="connsiteX51" fmla="*/ 7149008 w 10248824"/>
              <a:gd name="connsiteY51" fmla="*/ 210312 h 6630936"/>
              <a:gd name="connsiteX52" fmla="*/ 7039280 w 10248824"/>
              <a:gd name="connsiteY52" fmla="*/ 219456 h 6630936"/>
              <a:gd name="connsiteX53" fmla="*/ 6810680 w 10248824"/>
              <a:gd name="connsiteY53" fmla="*/ 265176 h 6630936"/>
              <a:gd name="connsiteX54" fmla="*/ 6371768 w 10248824"/>
              <a:gd name="connsiteY54" fmla="*/ 310896 h 6630936"/>
              <a:gd name="connsiteX55" fmla="*/ 6079160 w 10248824"/>
              <a:gd name="connsiteY55" fmla="*/ 338328 h 6630936"/>
              <a:gd name="connsiteX56" fmla="*/ 5567096 w 10248824"/>
              <a:gd name="connsiteY56" fmla="*/ 374904 h 6630936"/>
              <a:gd name="connsiteX57" fmla="*/ 4789856 w 10248824"/>
              <a:gd name="connsiteY57" fmla="*/ 384048 h 6630936"/>
              <a:gd name="connsiteX58" fmla="*/ 1113968 w 10248824"/>
              <a:gd name="connsiteY58" fmla="*/ 374904 h 6630936"/>
              <a:gd name="connsiteX59" fmla="*/ 1031672 w 10248824"/>
              <a:gd name="connsiteY59" fmla="*/ 365760 h 6630936"/>
              <a:gd name="connsiteX60" fmla="*/ 803072 w 10248824"/>
              <a:gd name="connsiteY60" fmla="*/ 356616 h 6630936"/>
              <a:gd name="connsiteX61" fmla="*/ 748208 w 10248824"/>
              <a:gd name="connsiteY61" fmla="*/ 347472 h 6630936"/>
              <a:gd name="connsiteX62" fmla="*/ 565328 w 10248824"/>
              <a:gd name="connsiteY62" fmla="*/ 329184 h 6630936"/>
              <a:gd name="connsiteX63" fmla="*/ 510464 w 10248824"/>
              <a:gd name="connsiteY63" fmla="*/ 320040 h 6630936"/>
              <a:gd name="connsiteX64" fmla="*/ 272720 w 10248824"/>
              <a:gd name="connsiteY64" fmla="*/ 347472 h 6630936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748208 w 10248824"/>
              <a:gd name="connsiteY60" fmla="*/ 347472 h 6630312"/>
              <a:gd name="connsiteX61" fmla="*/ 565328 w 10248824"/>
              <a:gd name="connsiteY61" fmla="*/ 329184 h 6630312"/>
              <a:gd name="connsiteX62" fmla="*/ 510464 w 10248824"/>
              <a:gd name="connsiteY62" fmla="*/ 320040 h 6630312"/>
              <a:gd name="connsiteX63" fmla="*/ 272720 w 10248824"/>
              <a:gd name="connsiteY63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72136 w 10248824"/>
              <a:gd name="connsiteY5" fmla="*/ 987552 h 6630312"/>
              <a:gd name="connsiteX6" fmla="*/ 162992 w 10248824"/>
              <a:gd name="connsiteY6" fmla="*/ 1225296 h 6630312"/>
              <a:gd name="connsiteX7" fmla="*/ 135560 w 10248824"/>
              <a:gd name="connsiteY7" fmla="*/ 1563624 h 6630312"/>
              <a:gd name="connsiteX8" fmla="*/ 126416 w 10248824"/>
              <a:gd name="connsiteY8" fmla="*/ 1892808 h 6630312"/>
              <a:gd name="connsiteX9" fmla="*/ 108128 w 10248824"/>
              <a:gd name="connsiteY9" fmla="*/ 2148840 h 6630312"/>
              <a:gd name="connsiteX10" fmla="*/ 98984 w 10248824"/>
              <a:gd name="connsiteY10" fmla="*/ 2962656 h 6630312"/>
              <a:gd name="connsiteX11" fmla="*/ 80696 w 10248824"/>
              <a:gd name="connsiteY11" fmla="*/ 3538728 h 6630312"/>
              <a:gd name="connsiteX12" fmla="*/ 71552 w 10248824"/>
              <a:gd name="connsiteY12" fmla="*/ 4297680 h 6630312"/>
              <a:gd name="connsiteX13" fmla="*/ 53264 w 10248824"/>
              <a:gd name="connsiteY13" fmla="*/ 5157216 h 6630312"/>
              <a:gd name="connsiteX14" fmla="*/ 62408 w 10248824"/>
              <a:gd name="connsiteY14" fmla="*/ 5815584 h 6630312"/>
              <a:gd name="connsiteX15" fmla="*/ 236144 w 10248824"/>
              <a:gd name="connsiteY15" fmla="*/ 6190488 h 6630312"/>
              <a:gd name="connsiteX16" fmla="*/ 2595296 w 10248824"/>
              <a:gd name="connsiteY16" fmla="*/ 6601968 h 6630312"/>
              <a:gd name="connsiteX17" fmla="*/ 4415004 w 10248824"/>
              <a:gd name="connsiteY17" fmla="*/ 6600882 h 6630312"/>
              <a:gd name="connsiteX18" fmla="*/ 7478192 w 10248824"/>
              <a:gd name="connsiteY18" fmla="*/ 6318504 h 6630312"/>
              <a:gd name="connsiteX19" fmla="*/ 9654464 w 10248824"/>
              <a:gd name="connsiteY19" fmla="*/ 6309360 h 6630312"/>
              <a:gd name="connsiteX20" fmla="*/ 9681896 w 10248824"/>
              <a:gd name="connsiteY20" fmla="*/ 6300216 h 6630312"/>
              <a:gd name="connsiteX21" fmla="*/ 9773336 w 10248824"/>
              <a:gd name="connsiteY21" fmla="*/ 6281928 h 6630312"/>
              <a:gd name="connsiteX22" fmla="*/ 9828200 w 10248824"/>
              <a:gd name="connsiteY22" fmla="*/ 6263640 h 6630312"/>
              <a:gd name="connsiteX23" fmla="*/ 9892208 w 10248824"/>
              <a:gd name="connsiteY23" fmla="*/ 6236208 h 6630312"/>
              <a:gd name="connsiteX24" fmla="*/ 10020224 w 10248824"/>
              <a:gd name="connsiteY24" fmla="*/ 6117336 h 6630312"/>
              <a:gd name="connsiteX25" fmla="*/ 10056800 w 10248824"/>
              <a:gd name="connsiteY25" fmla="*/ 6080760 h 6630312"/>
              <a:gd name="connsiteX26" fmla="*/ 10102520 w 10248824"/>
              <a:gd name="connsiteY26" fmla="*/ 5998464 h 6630312"/>
              <a:gd name="connsiteX27" fmla="*/ 10111664 w 10248824"/>
              <a:gd name="connsiteY27" fmla="*/ 5971032 h 6630312"/>
              <a:gd name="connsiteX28" fmla="*/ 10129952 w 10248824"/>
              <a:gd name="connsiteY28" fmla="*/ 5897880 h 6630312"/>
              <a:gd name="connsiteX29" fmla="*/ 10148240 w 10248824"/>
              <a:gd name="connsiteY29" fmla="*/ 5815584 h 6630312"/>
              <a:gd name="connsiteX30" fmla="*/ 10166528 w 10248824"/>
              <a:gd name="connsiteY30" fmla="*/ 5596128 h 6630312"/>
              <a:gd name="connsiteX31" fmla="*/ 10175672 w 10248824"/>
              <a:gd name="connsiteY31" fmla="*/ 5550408 h 6630312"/>
              <a:gd name="connsiteX32" fmla="*/ 10184816 w 10248824"/>
              <a:gd name="connsiteY32" fmla="*/ 5440680 h 6630312"/>
              <a:gd name="connsiteX33" fmla="*/ 10212248 w 10248824"/>
              <a:gd name="connsiteY33" fmla="*/ 5065776 h 6630312"/>
              <a:gd name="connsiteX34" fmla="*/ 10221392 w 10248824"/>
              <a:gd name="connsiteY34" fmla="*/ 4645152 h 6630312"/>
              <a:gd name="connsiteX35" fmla="*/ 10248824 w 10248824"/>
              <a:gd name="connsiteY35" fmla="*/ 4389120 h 6630312"/>
              <a:gd name="connsiteX36" fmla="*/ 10239680 w 10248824"/>
              <a:gd name="connsiteY36" fmla="*/ 3008376 h 6630312"/>
              <a:gd name="connsiteX37" fmla="*/ 10230536 w 10248824"/>
              <a:gd name="connsiteY37" fmla="*/ 2852928 h 6630312"/>
              <a:gd name="connsiteX38" fmla="*/ 10221392 w 10248824"/>
              <a:gd name="connsiteY38" fmla="*/ 256032 h 6630312"/>
              <a:gd name="connsiteX39" fmla="*/ 10193960 w 10248824"/>
              <a:gd name="connsiteY39" fmla="*/ 128016 h 6630312"/>
              <a:gd name="connsiteX40" fmla="*/ 10175672 w 10248824"/>
              <a:gd name="connsiteY40" fmla="*/ 27432 h 6630312"/>
              <a:gd name="connsiteX41" fmla="*/ 10157384 w 10248824"/>
              <a:gd name="connsiteY41" fmla="*/ 0 h 6630312"/>
              <a:gd name="connsiteX42" fmla="*/ 10029368 w 10248824"/>
              <a:gd name="connsiteY42" fmla="*/ 18288 h 6630312"/>
              <a:gd name="connsiteX43" fmla="*/ 9663608 w 10248824"/>
              <a:gd name="connsiteY43" fmla="*/ 73152 h 6630312"/>
              <a:gd name="connsiteX44" fmla="*/ 9233840 w 10248824"/>
              <a:gd name="connsiteY44" fmla="*/ 118872 h 6630312"/>
              <a:gd name="connsiteX45" fmla="*/ 8657768 w 10248824"/>
              <a:gd name="connsiteY45" fmla="*/ 164592 h 6630312"/>
              <a:gd name="connsiteX46" fmla="*/ 7871384 w 10248824"/>
              <a:gd name="connsiteY46" fmla="*/ 173736 h 6630312"/>
              <a:gd name="connsiteX47" fmla="*/ 7688504 w 10248824"/>
              <a:gd name="connsiteY47" fmla="*/ 182880 h 6630312"/>
              <a:gd name="connsiteX48" fmla="*/ 7587920 w 10248824"/>
              <a:gd name="connsiteY48" fmla="*/ 192024 h 6630312"/>
              <a:gd name="connsiteX49" fmla="*/ 7505624 w 10248824"/>
              <a:gd name="connsiteY49" fmla="*/ 201168 h 6630312"/>
              <a:gd name="connsiteX50" fmla="*/ 7149008 w 10248824"/>
              <a:gd name="connsiteY50" fmla="*/ 210312 h 6630312"/>
              <a:gd name="connsiteX51" fmla="*/ 7039280 w 10248824"/>
              <a:gd name="connsiteY51" fmla="*/ 219456 h 6630312"/>
              <a:gd name="connsiteX52" fmla="*/ 6810680 w 10248824"/>
              <a:gd name="connsiteY52" fmla="*/ 265176 h 6630312"/>
              <a:gd name="connsiteX53" fmla="*/ 6371768 w 10248824"/>
              <a:gd name="connsiteY53" fmla="*/ 310896 h 6630312"/>
              <a:gd name="connsiteX54" fmla="*/ 6079160 w 10248824"/>
              <a:gd name="connsiteY54" fmla="*/ 338328 h 6630312"/>
              <a:gd name="connsiteX55" fmla="*/ 5567096 w 10248824"/>
              <a:gd name="connsiteY55" fmla="*/ 374904 h 6630312"/>
              <a:gd name="connsiteX56" fmla="*/ 4789856 w 10248824"/>
              <a:gd name="connsiteY56" fmla="*/ 384048 h 6630312"/>
              <a:gd name="connsiteX57" fmla="*/ 1113968 w 10248824"/>
              <a:gd name="connsiteY57" fmla="*/ 374904 h 6630312"/>
              <a:gd name="connsiteX58" fmla="*/ 1031672 w 10248824"/>
              <a:gd name="connsiteY58" fmla="*/ 365760 h 6630312"/>
              <a:gd name="connsiteX59" fmla="*/ 803072 w 10248824"/>
              <a:gd name="connsiteY59" fmla="*/ 356616 h 6630312"/>
              <a:gd name="connsiteX60" fmla="*/ 565328 w 10248824"/>
              <a:gd name="connsiteY60" fmla="*/ 329184 h 6630312"/>
              <a:gd name="connsiteX61" fmla="*/ 510464 w 10248824"/>
              <a:gd name="connsiteY61" fmla="*/ 320040 h 6630312"/>
              <a:gd name="connsiteX62" fmla="*/ 272720 w 10248824"/>
              <a:gd name="connsiteY62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217856 w 10248824"/>
              <a:gd name="connsiteY4" fmla="*/ 685800 h 6630312"/>
              <a:gd name="connsiteX5" fmla="*/ 162992 w 10248824"/>
              <a:gd name="connsiteY5" fmla="*/ 1225296 h 6630312"/>
              <a:gd name="connsiteX6" fmla="*/ 135560 w 10248824"/>
              <a:gd name="connsiteY6" fmla="*/ 1563624 h 6630312"/>
              <a:gd name="connsiteX7" fmla="*/ 126416 w 10248824"/>
              <a:gd name="connsiteY7" fmla="*/ 1892808 h 6630312"/>
              <a:gd name="connsiteX8" fmla="*/ 108128 w 10248824"/>
              <a:gd name="connsiteY8" fmla="*/ 2148840 h 6630312"/>
              <a:gd name="connsiteX9" fmla="*/ 98984 w 10248824"/>
              <a:gd name="connsiteY9" fmla="*/ 2962656 h 6630312"/>
              <a:gd name="connsiteX10" fmla="*/ 80696 w 10248824"/>
              <a:gd name="connsiteY10" fmla="*/ 3538728 h 6630312"/>
              <a:gd name="connsiteX11" fmla="*/ 71552 w 10248824"/>
              <a:gd name="connsiteY11" fmla="*/ 4297680 h 6630312"/>
              <a:gd name="connsiteX12" fmla="*/ 53264 w 10248824"/>
              <a:gd name="connsiteY12" fmla="*/ 5157216 h 6630312"/>
              <a:gd name="connsiteX13" fmla="*/ 62408 w 10248824"/>
              <a:gd name="connsiteY13" fmla="*/ 5815584 h 6630312"/>
              <a:gd name="connsiteX14" fmla="*/ 236144 w 10248824"/>
              <a:gd name="connsiteY14" fmla="*/ 6190488 h 6630312"/>
              <a:gd name="connsiteX15" fmla="*/ 2595296 w 10248824"/>
              <a:gd name="connsiteY15" fmla="*/ 6601968 h 6630312"/>
              <a:gd name="connsiteX16" fmla="*/ 4415004 w 10248824"/>
              <a:gd name="connsiteY16" fmla="*/ 6600882 h 6630312"/>
              <a:gd name="connsiteX17" fmla="*/ 7478192 w 10248824"/>
              <a:gd name="connsiteY17" fmla="*/ 6318504 h 6630312"/>
              <a:gd name="connsiteX18" fmla="*/ 9654464 w 10248824"/>
              <a:gd name="connsiteY18" fmla="*/ 6309360 h 6630312"/>
              <a:gd name="connsiteX19" fmla="*/ 9681896 w 10248824"/>
              <a:gd name="connsiteY19" fmla="*/ 6300216 h 6630312"/>
              <a:gd name="connsiteX20" fmla="*/ 9773336 w 10248824"/>
              <a:gd name="connsiteY20" fmla="*/ 6281928 h 6630312"/>
              <a:gd name="connsiteX21" fmla="*/ 9828200 w 10248824"/>
              <a:gd name="connsiteY21" fmla="*/ 6263640 h 6630312"/>
              <a:gd name="connsiteX22" fmla="*/ 9892208 w 10248824"/>
              <a:gd name="connsiteY22" fmla="*/ 6236208 h 6630312"/>
              <a:gd name="connsiteX23" fmla="*/ 10020224 w 10248824"/>
              <a:gd name="connsiteY23" fmla="*/ 6117336 h 6630312"/>
              <a:gd name="connsiteX24" fmla="*/ 10056800 w 10248824"/>
              <a:gd name="connsiteY24" fmla="*/ 6080760 h 6630312"/>
              <a:gd name="connsiteX25" fmla="*/ 10102520 w 10248824"/>
              <a:gd name="connsiteY25" fmla="*/ 5998464 h 6630312"/>
              <a:gd name="connsiteX26" fmla="*/ 10111664 w 10248824"/>
              <a:gd name="connsiteY26" fmla="*/ 5971032 h 6630312"/>
              <a:gd name="connsiteX27" fmla="*/ 10129952 w 10248824"/>
              <a:gd name="connsiteY27" fmla="*/ 5897880 h 6630312"/>
              <a:gd name="connsiteX28" fmla="*/ 10148240 w 10248824"/>
              <a:gd name="connsiteY28" fmla="*/ 5815584 h 6630312"/>
              <a:gd name="connsiteX29" fmla="*/ 10166528 w 10248824"/>
              <a:gd name="connsiteY29" fmla="*/ 5596128 h 6630312"/>
              <a:gd name="connsiteX30" fmla="*/ 10175672 w 10248824"/>
              <a:gd name="connsiteY30" fmla="*/ 5550408 h 6630312"/>
              <a:gd name="connsiteX31" fmla="*/ 10184816 w 10248824"/>
              <a:gd name="connsiteY31" fmla="*/ 5440680 h 6630312"/>
              <a:gd name="connsiteX32" fmla="*/ 10212248 w 10248824"/>
              <a:gd name="connsiteY32" fmla="*/ 5065776 h 6630312"/>
              <a:gd name="connsiteX33" fmla="*/ 10221392 w 10248824"/>
              <a:gd name="connsiteY33" fmla="*/ 4645152 h 6630312"/>
              <a:gd name="connsiteX34" fmla="*/ 10248824 w 10248824"/>
              <a:gd name="connsiteY34" fmla="*/ 4389120 h 6630312"/>
              <a:gd name="connsiteX35" fmla="*/ 10239680 w 10248824"/>
              <a:gd name="connsiteY35" fmla="*/ 3008376 h 6630312"/>
              <a:gd name="connsiteX36" fmla="*/ 10230536 w 10248824"/>
              <a:gd name="connsiteY36" fmla="*/ 2852928 h 6630312"/>
              <a:gd name="connsiteX37" fmla="*/ 10221392 w 10248824"/>
              <a:gd name="connsiteY37" fmla="*/ 256032 h 6630312"/>
              <a:gd name="connsiteX38" fmla="*/ 10193960 w 10248824"/>
              <a:gd name="connsiteY38" fmla="*/ 128016 h 6630312"/>
              <a:gd name="connsiteX39" fmla="*/ 10175672 w 10248824"/>
              <a:gd name="connsiteY39" fmla="*/ 27432 h 6630312"/>
              <a:gd name="connsiteX40" fmla="*/ 10157384 w 10248824"/>
              <a:gd name="connsiteY40" fmla="*/ 0 h 6630312"/>
              <a:gd name="connsiteX41" fmla="*/ 10029368 w 10248824"/>
              <a:gd name="connsiteY41" fmla="*/ 18288 h 6630312"/>
              <a:gd name="connsiteX42" fmla="*/ 9663608 w 10248824"/>
              <a:gd name="connsiteY42" fmla="*/ 73152 h 6630312"/>
              <a:gd name="connsiteX43" fmla="*/ 9233840 w 10248824"/>
              <a:gd name="connsiteY43" fmla="*/ 118872 h 6630312"/>
              <a:gd name="connsiteX44" fmla="*/ 8657768 w 10248824"/>
              <a:gd name="connsiteY44" fmla="*/ 164592 h 6630312"/>
              <a:gd name="connsiteX45" fmla="*/ 7871384 w 10248824"/>
              <a:gd name="connsiteY45" fmla="*/ 173736 h 6630312"/>
              <a:gd name="connsiteX46" fmla="*/ 7688504 w 10248824"/>
              <a:gd name="connsiteY46" fmla="*/ 182880 h 6630312"/>
              <a:gd name="connsiteX47" fmla="*/ 7587920 w 10248824"/>
              <a:gd name="connsiteY47" fmla="*/ 192024 h 6630312"/>
              <a:gd name="connsiteX48" fmla="*/ 7505624 w 10248824"/>
              <a:gd name="connsiteY48" fmla="*/ 201168 h 6630312"/>
              <a:gd name="connsiteX49" fmla="*/ 7149008 w 10248824"/>
              <a:gd name="connsiteY49" fmla="*/ 210312 h 6630312"/>
              <a:gd name="connsiteX50" fmla="*/ 7039280 w 10248824"/>
              <a:gd name="connsiteY50" fmla="*/ 219456 h 6630312"/>
              <a:gd name="connsiteX51" fmla="*/ 6810680 w 10248824"/>
              <a:gd name="connsiteY51" fmla="*/ 265176 h 6630312"/>
              <a:gd name="connsiteX52" fmla="*/ 6371768 w 10248824"/>
              <a:gd name="connsiteY52" fmla="*/ 310896 h 6630312"/>
              <a:gd name="connsiteX53" fmla="*/ 6079160 w 10248824"/>
              <a:gd name="connsiteY53" fmla="*/ 338328 h 6630312"/>
              <a:gd name="connsiteX54" fmla="*/ 5567096 w 10248824"/>
              <a:gd name="connsiteY54" fmla="*/ 374904 h 6630312"/>
              <a:gd name="connsiteX55" fmla="*/ 4789856 w 10248824"/>
              <a:gd name="connsiteY55" fmla="*/ 384048 h 6630312"/>
              <a:gd name="connsiteX56" fmla="*/ 1113968 w 10248824"/>
              <a:gd name="connsiteY56" fmla="*/ 374904 h 6630312"/>
              <a:gd name="connsiteX57" fmla="*/ 1031672 w 10248824"/>
              <a:gd name="connsiteY57" fmla="*/ 365760 h 6630312"/>
              <a:gd name="connsiteX58" fmla="*/ 803072 w 10248824"/>
              <a:gd name="connsiteY58" fmla="*/ 356616 h 6630312"/>
              <a:gd name="connsiteX59" fmla="*/ 565328 w 10248824"/>
              <a:gd name="connsiteY59" fmla="*/ 329184 h 6630312"/>
              <a:gd name="connsiteX60" fmla="*/ 510464 w 10248824"/>
              <a:gd name="connsiteY60" fmla="*/ 320040 h 6630312"/>
              <a:gd name="connsiteX61" fmla="*/ 272720 w 10248824"/>
              <a:gd name="connsiteY61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227000 w 10248824"/>
              <a:gd name="connsiteY3" fmla="*/ 566928 h 6630312"/>
              <a:gd name="connsiteX4" fmla="*/ 162992 w 10248824"/>
              <a:gd name="connsiteY4" fmla="*/ 1225296 h 6630312"/>
              <a:gd name="connsiteX5" fmla="*/ 135560 w 10248824"/>
              <a:gd name="connsiteY5" fmla="*/ 1563624 h 6630312"/>
              <a:gd name="connsiteX6" fmla="*/ 126416 w 10248824"/>
              <a:gd name="connsiteY6" fmla="*/ 1892808 h 6630312"/>
              <a:gd name="connsiteX7" fmla="*/ 108128 w 10248824"/>
              <a:gd name="connsiteY7" fmla="*/ 2148840 h 6630312"/>
              <a:gd name="connsiteX8" fmla="*/ 98984 w 10248824"/>
              <a:gd name="connsiteY8" fmla="*/ 2962656 h 6630312"/>
              <a:gd name="connsiteX9" fmla="*/ 80696 w 10248824"/>
              <a:gd name="connsiteY9" fmla="*/ 3538728 h 6630312"/>
              <a:gd name="connsiteX10" fmla="*/ 71552 w 10248824"/>
              <a:gd name="connsiteY10" fmla="*/ 4297680 h 6630312"/>
              <a:gd name="connsiteX11" fmla="*/ 53264 w 10248824"/>
              <a:gd name="connsiteY11" fmla="*/ 5157216 h 6630312"/>
              <a:gd name="connsiteX12" fmla="*/ 62408 w 10248824"/>
              <a:gd name="connsiteY12" fmla="*/ 5815584 h 6630312"/>
              <a:gd name="connsiteX13" fmla="*/ 236144 w 10248824"/>
              <a:gd name="connsiteY13" fmla="*/ 6190488 h 6630312"/>
              <a:gd name="connsiteX14" fmla="*/ 2595296 w 10248824"/>
              <a:gd name="connsiteY14" fmla="*/ 6601968 h 6630312"/>
              <a:gd name="connsiteX15" fmla="*/ 4415004 w 10248824"/>
              <a:gd name="connsiteY15" fmla="*/ 6600882 h 6630312"/>
              <a:gd name="connsiteX16" fmla="*/ 7478192 w 10248824"/>
              <a:gd name="connsiteY16" fmla="*/ 6318504 h 6630312"/>
              <a:gd name="connsiteX17" fmla="*/ 9654464 w 10248824"/>
              <a:gd name="connsiteY17" fmla="*/ 6309360 h 6630312"/>
              <a:gd name="connsiteX18" fmla="*/ 9681896 w 10248824"/>
              <a:gd name="connsiteY18" fmla="*/ 6300216 h 6630312"/>
              <a:gd name="connsiteX19" fmla="*/ 9773336 w 10248824"/>
              <a:gd name="connsiteY19" fmla="*/ 6281928 h 6630312"/>
              <a:gd name="connsiteX20" fmla="*/ 9828200 w 10248824"/>
              <a:gd name="connsiteY20" fmla="*/ 6263640 h 6630312"/>
              <a:gd name="connsiteX21" fmla="*/ 9892208 w 10248824"/>
              <a:gd name="connsiteY21" fmla="*/ 6236208 h 6630312"/>
              <a:gd name="connsiteX22" fmla="*/ 10020224 w 10248824"/>
              <a:gd name="connsiteY22" fmla="*/ 6117336 h 6630312"/>
              <a:gd name="connsiteX23" fmla="*/ 10056800 w 10248824"/>
              <a:gd name="connsiteY23" fmla="*/ 6080760 h 6630312"/>
              <a:gd name="connsiteX24" fmla="*/ 10102520 w 10248824"/>
              <a:gd name="connsiteY24" fmla="*/ 5998464 h 6630312"/>
              <a:gd name="connsiteX25" fmla="*/ 10111664 w 10248824"/>
              <a:gd name="connsiteY25" fmla="*/ 5971032 h 6630312"/>
              <a:gd name="connsiteX26" fmla="*/ 10129952 w 10248824"/>
              <a:gd name="connsiteY26" fmla="*/ 5897880 h 6630312"/>
              <a:gd name="connsiteX27" fmla="*/ 10148240 w 10248824"/>
              <a:gd name="connsiteY27" fmla="*/ 5815584 h 6630312"/>
              <a:gd name="connsiteX28" fmla="*/ 10166528 w 10248824"/>
              <a:gd name="connsiteY28" fmla="*/ 5596128 h 6630312"/>
              <a:gd name="connsiteX29" fmla="*/ 10175672 w 10248824"/>
              <a:gd name="connsiteY29" fmla="*/ 5550408 h 6630312"/>
              <a:gd name="connsiteX30" fmla="*/ 10184816 w 10248824"/>
              <a:gd name="connsiteY30" fmla="*/ 5440680 h 6630312"/>
              <a:gd name="connsiteX31" fmla="*/ 10212248 w 10248824"/>
              <a:gd name="connsiteY31" fmla="*/ 5065776 h 6630312"/>
              <a:gd name="connsiteX32" fmla="*/ 10221392 w 10248824"/>
              <a:gd name="connsiteY32" fmla="*/ 4645152 h 6630312"/>
              <a:gd name="connsiteX33" fmla="*/ 10248824 w 10248824"/>
              <a:gd name="connsiteY33" fmla="*/ 4389120 h 6630312"/>
              <a:gd name="connsiteX34" fmla="*/ 10239680 w 10248824"/>
              <a:gd name="connsiteY34" fmla="*/ 3008376 h 6630312"/>
              <a:gd name="connsiteX35" fmla="*/ 10230536 w 10248824"/>
              <a:gd name="connsiteY35" fmla="*/ 2852928 h 6630312"/>
              <a:gd name="connsiteX36" fmla="*/ 10221392 w 10248824"/>
              <a:gd name="connsiteY36" fmla="*/ 256032 h 6630312"/>
              <a:gd name="connsiteX37" fmla="*/ 10193960 w 10248824"/>
              <a:gd name="connsiteY37" fmla="*/ 128016 h 6630312"/>
              <a:gd name="connsiteX38" fmla="*/ 10175672 w 10248824"/>
              <a:gd name="connsiteY38" fmla="*/ 27432 h 6630312"/>
              <a:gd name="connsiteX39" fmla="*/ 10157384 w 10248824"/>
              <a:gd name="connsiteY39" fmla="*/ 0 h 6630312"/>
              <a:gd name="connsiteX40" fmla="*/ 10029368 w 10248824"/>
              <a:gd name="connsiteY40" fmla="*/ 18288 h 6630312"/>
              <a:gd name="connsiteX41" fmla="*/ 9663608 w 10248824"/>
              <a:gd name="connsiteY41" fmla="*/ 73152 h 6630312"/>
              <a:gd name="connsiteX42" fmla="*/ 9233840 w 10248824"/>
              <a:gd name="connsiteY42" fmla="*/ 118872 h 6630312"/>
              <a:gd name="connsiteX43" fmla="*/ 8657768 w 10248824"/>
              <a:gd name="connsiteY43" fmla="*/ 164592 h 6630312"/>
              <a:gd name="connsiteX44" fmla="*/ 7871384 w 10248824"/>
              <a:gd name="connsiteY44" fmla="*/ 173736 h 6630312"/>
              <a:gd name="connsiteX45" fmla="*/ 7688504 w 10248824"/>
              <a:gd name="connsiteY45" fmla="*/ 182880 h 6630312"/>
              <a:gd name="connsiteX46" fmla="*/ 7587920 w 10248824"/>
              <a:gd name="connsiteY46" fmla="*/ 192024 h 6630312"/>
              <a:gd name="connsiteX47" fmla="*/ 7505624 w 10248824"/>
              <a:gd name="connsiteY47" fmla="*/ 201168 h 6630312"/>
              <a:gd name="connsiteX48" fmla="*/ 7149008 w 10248824"/>
              <a:gd name="connsiteY48" fmla="*/ 210312 h 6630312"/>
              <a:gd name="connsiteX49" fmla="*/ 7039280 w 10248824"/>
              <a:gd name="connsiteY49" fmla="*/ 219456 h 6630312"/>
              <a:gd name="connsiteX50" fmla="*/ 6810680 w 10248824"/>
              <a:gd name="connsiteY50" fmla="*/ 265176 h 6630312"/>
              <a:gd name="connsiteX51" fmla="*/ 6371768 w 10248824"/>
              <a:gd name="connsiteY51" fmla="*/ 310896 h 6630312"/>
              <a:gd name="connsiteX52" fmla="*/ 6079160 w 10248824"/>
              <a:gd name="connsiteY52" fmla="*/ 338328 h 6630312"/>
              <a:gd name="connsiteX53" fmla="*/ 5567096 w 10248824"/>
              <a:gd name="connsiteY53" fmla="*/ 374904 h 6630312"/>
              <a:gd name="connsiteX54" fmla="*/ 4789856 w 10248824"/>
              <a:gd name="connsiteY54" fmla="*/ 384048 h 6630312"/>
              <a:gd name="connsiteX55" fmla="*/ 1113968 w 10248824"/>
              <a:gd name="connsiteY55" fmla="*/ 374904 h 6630312"/>
              <a:gd name="connsiteX56" fmla="*/ 1031672 w 10248824"/>
              <a:gd name="connsiteY56" fmla="*/ 365760 h 6630312"/>
              <a:gd name="connsiteX57" fmla="*/ 803072 w 10248824"/>
              <a:gd name="connsiteY57" fmla="*/ 356616 h 6630312"/>
              <a:gd name="connsiteX58" fmla="*/ 565328 w 10248824"/>
              <a:gd name="connsiteY58" fmla="*/ 329184 h 6630312"/>
              <a:gd name="connsiteX59" fmla="*/ 510464 w 10248824"/>
              <a:gd name="connsiteY59" fmla="*/ 320040 h 6630312"/>
              <a:gd name="connsiteX60" fmla="*/ 272720 w 10248824"/>
              <a:gd name="connsiteY60" fmla="*/ 347472 h 6630312"/>
              <a:gd name="connsiteX0" fmla="*/ 272720 w 10248824"/>
              <a:gd name="connsiteY0" fmla="*/ 347472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59" fmla="*/ 272720 w 10248824"/>
              <a:gd name="connsiteY59" fmla="*/ 347472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236144 w 10248824"/>
              <a:gd name="connsiteY2" fmla="*/ 475488 h 6630312"/>
              <a:gd name="connsiteX3" fmla="*/ 162992 w 10248824"/>
              <a:gd name="connsiteY3" fmla="*/ 1225296 h 6630312"/>
              <a:gd name="connsiteX4" fmla="*/ 135560 w 10248824"/>
              <a:gd name="connsiteY4" fmla="*/ 1563624 h 6630312"/>
              <a:gd name="connsiteX5" fmla="*/ 126416 w 10248824"/>
              <a:gd name="connsiteY5" fmla="*/ 1892808 h 6630312"/>
              <a:gd name="connsiteX6" fmla="*/ 108128 w 10248824"/>
              <a:gd name="connsiteY6" fmla="*/ 2148840 h 6630312"/>
              <a:gd name="connsiteX7" fmla="*/ 98984 w 10248824"/>
              <a:gd name="connsiteY7" fmla="*/ 2962656 h 6630312"/>
              <a:gd name="connsiteX8" fmla="*/ 80696 w 10248824"/>
              <a:gd name="connsiteY8" fmla="*/ 3538728 h 6630312"/>
              <a:gd name="connsiteX9" fmla="*/ 71552 w 10248824"/>
              <a:gd name="connsiteY9" fmla="*/ 4297680 h 6630312"/>
              <a:gd name="connsiteX10" fmla="*/ 53264 w 10248824"/>
              <a:gd name="connsiteY10" fmla="*/ 5157216 h 6630312"/>
              <a:gd name="connsiteX11" fmla="*/ 62408 w 10248824"/>
              <a:gd name="connsiteY11" fmla="*/ 5815584 h 6630312"/>
              <a:gd name="connsiteX12" fmla="*/ 236144 w 10248824"/>
              <a:gd name="connsiteY12" fmla="*/ 6190488 h 6630312"/>
              <a:gd name="connsiteX13" fmla="*/ 2595296 w 10248824"/>
              <a:gd name="connsiteY13" fmla="*/ 6601968 h 6630312"/>
              <a:gd name="connsiteX14" fmla="*/ 4415004 w 10248824"/>
              <a:gd name="connsiteY14" fmla="*/ 6600882 h 6630312"/>
              <a:gd name="connsiteX15" fmla="*/ 7478192 w 10248824"/>
              <a:gd name="connsiteY15" fmla="*/ 6318504 h 6630312"/>
              <a:gd name="connsiteX16" fmla="*/ 9654464 w 10248824"/>
              <a:gd name="connsiteY16" fmla="*/ 6309360 h 6630312"/>
              <a:gd name="connsiteX17" fmla="*/ 9681896 w 10248824"/>
              <a:gd name="connsiteY17" fmla="*/ 6300216 h 6630312"/>
              <a:gd name="connsiteX18" fmla="*/ 9773336 w 10248824"/>
              <a:gd name="connsiteY18" fmla="*/ 6281928 h 6630312"/>
              <a:gd name="connsiteX19" fmla="*/ 9828200 w 10248824"/>
              <a:gd name="connsiteY19" fmla="*/ 6263640 h 6630312"/>
              <a:gd name="connsiteX20" fmla="*/ 9892208 w 10248824"/>
              <a:gd name="connsiteY20" fmla="*/ 6236208 h 6630312"/>
              <a:gd name="connsiteX21" fmla="*/ 10020224 w 10248824"/>
              <a:gd name="connsiteY21" fmla="*/ 6117336 h 6630312"/>
              <a:gd name="connsiteX22" fmla="*/ 10056800 w 10248824"/>
              <a:gd name="connsiteY22" fmla="*/ 6080760 h 6630312"/>
              <a:gd name="connsiteX23" fmla="*/ 10102520 w 10248824"/>
              <a:gd name="connsiteY23" fmla="*/ 5998464 h 6630312"/>
              <a:gd name="connsiteX24" fmla="*/ 10111664 w 10248824"/>
              <a:gd name="connsiteY24" fmla="*/ 5971032 h 6630312"/>
              <a:gd name="connsiteX25" fmla="*/ 10129952 w 10248824"/>
              <a:gd name="connsiteY25" fmla="*/ 5897880 h 6630312"/>
              <a:gd name="connsiteX26" fmla="*/ 10148240 w 10248824"/>
              <a:gd name="connsiteY26" fmla="*/ 5815584 h 6630312"/>
              <a:gd name="connsiteX27" fmla="*/ 10166528 w 10248824"/>
              <a:gd name="connsiteY27" fmla="*/ 5596128 h 6630312"/>
              <a:gd name="connsiteX28" fmla="*/ 10175672 w 10248824"/>
              <a:gd name="connsiteY28" fmla="*/ 5550408 h 6630312"/>
              <a:gd name="connsiteX29" fmla="*/ 10184816 w 10248824"/>
              <a:gd name="connsiteY29" fmla="*/ 5440680 h 6630312"/>
              <a:gd name="connsiteX30" fmla="*/ 10212248 w 10248824"/>
              <a:gd name="connsiteY30" fmla="*/ 5065776 h 6630312"/>
              <a:gd name="connsiteX31" fmla="*/ 10221392 w 10248824"/>
              <a:gd name="connsiteY31" fmla="*/ 4645152 h 6630312"/>
              <a:gd name="connsiteX32" fmla="*/ 10248824 w 10248824"/>
              <a:gd name="connsiteY32" fmla="*/ 4389120 h 6630312"/>
              <a:gd name="connsiteX33" fmla="*/ 10239680 w 10248824"/>
              <a:gd name="connsiteY33" fmla="*/ 3008376 h 6630312"/>
              <a:gd name="connsiteX34" fmla="*/ 10230536 w 10248824"/>
              <a:gd name="connsiteY34" fmla="*/ 2852928 h 6630312"/>
              <a:gd name="connsiteX35" fmla="*/ 10221392 w 10248824"/>
              <a:gd name="connsiteY35" fmla="*/ 256032 h 6630312"/>
              <a:gd name="connsiteX36" fmla="*/ 10193960 w 10248824"/>
              <a:gd name="connsiteY36" fmla="*/ 128016 h 6630312"/>
              <a:gd name="connsiteX37" fmla="*/ 10175672 w 10248824"/>
              <a:gd name="connsiteY37" fmla="*/ 27432 h 6630312"/>
              <a:gd name="connsiteX38" fmla="*/ 10157384 w 10248824"/>
              <a:gd name="connsiteY38" fmla="*/ 0 h 6630312"/>
              <a:gd name="connsiteX39" fmla="*/ 10029368 w 10248824"/>
              <a:gd name="connsiteY39" fmla="*/ 18288 h 6630312"/>
              <a:gd name="connsiteX40" fmla="*/ 9663608 w 10248824"/>
              <a:gd name="connsiteY40" fmla="*/ 73152 h 6630312"/>
              <a:gd name="connsiteX41" fmla="*/ 9233840 w 10248824"/>
              <a:gd name="connsiteY41" fmla="*/ 118872 h 6630312"/>
              <a:gd name="connsiteX42" fmla="*/ 8657768 w 10248824"/>
              <a:gd name="connsiteY42" fmla="*/ 164592 h 6630312"/>
              <a:gd name="connsiteX43" fmla="*/ 7871384 w 10248824"/>
              <a:gd name="connsiteY43" fmla="*/ 173736 h 6630312"/>
              <a:gd name="connsiteX44" fmla="*/ 7688504 w 10248824"/>
              <a:gd name="connsiteY44" fmla="*/ 182880 h 6630312"/>
              <a:gd name="connsiteX45" fmla="*/ 7587920 w 10248824"/>
              <a:gd name="connsiteY45" fmla="*/ 192024 h 6630312"/>
              <a:gd name="connsiteX46" fmla="*/ 7505624 w 10248824"/>
              <a:gd name="connsiteY46" fmla="*/ 201168 h 6630312"/>
              <a:gd name="connsiteX47" fmla="*/ 7149008 w 10248824"/>
              <a:gd name="connsiteY47" fmla="*/ 210312 h 6630312"/>
              <a:gd name="connsiteX48" fmla="*/ 7039280 w 10248824"/>
              <a:gd name="connsiteY48" fmla="*/ 219456 h 6630312"/>
              <a:gd name="connsiteX49" fmla="*/ 6810680 w 10248824"/>
              <a:gd name="connsiteY49" fmla="*/ 265176 h 6630312"/>
              <a:gd name="connsiteX50" fmla="*/ 6371768 w 10248824"/>
              <a:gd name="connsiteY50" fmla="*/ 310896 h 6630312"/>
              <a:gd name="connsiteX51" fmla="*/ 6079160 w 10248824"/>
              <a:gd name="connsiteY51" fmla="*/ 338328 h 6630312"/>
              <a:gd name="connsiteX52" fmla="*/ 5567096 w 10248824"/>
              <a:gd name="connsiteY52" fmla="*/ 374904 h 6630312"/>
              <a:gd name="connsiteX53" fmla="*/ 4789856 w 10248824"/>
              <a:gd name="connsiteY53" fmla="*/ 384048 h 6630312"/>
              <a:gd name="connsiteX54" fmla="*/ 1113968 w 10248824"/>
              <a:gd name="connsiteY54" fmla="*/ 374904 h 6630312"/>
              <a:gd name="connsiteX55" fmla="*/ 1031672 w 10248824"/>
              <a:gd name="connsiteY55" fmla="*/ 365760 h 6630312"/>
              <a:gd name="connsiteX56" fmla="*/ 803072 w 10248824"/>
              <a:gd name="connsiteY56" fmla="*/ 356616 h 6630312"/>
              <a:gd name="connsiteX57" fmla="*/ 565328 w 10248824"/>
              <a:gd name="connsiteY57" fmla="*/ 329184 h 6630312"/>
              <a:gd name="connsiteX58" fmla="*/ 510464 w 10248824"/>
              <a:gd name="connsiteY58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803072 w 10248824"/>
              <a:gd name="connsiteY55" fmla="*/ 356616 h 6630312"/>
              <a:gd name="connsiteX56" fmla="*/ 565328 w 10248824"/>
              <a:gd name="connsiteY56" fmla="*/ 329184 h 6630312"/>
              <a:gd name="connsiteX57" fmla="*/ 510464 w 10248824"/>
              <a:gd name="connsiteY57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1031672 w 10248824"/>
              <a:gd name="connsiteY54" fmla="*/ 365760 h 6630312"/>
              <a:gd name="connsiteX55" fmla="*/ 565328 w 10248824"/>
              <a:gd name="connsiteY55" fmla="*/ 329184 h 6630312"/>
              <a:gd name="connsiteX56" fmla="*/ 510464 w 10248824"/>
              <a:gd name="connsiteY56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1113968 w 10248824"/>
              <a:gd name="connsiteY53" fmla="*/ 374904 h 6630312"/>
              <a:gd name="connsiteX54" fmla="*/ 565328 w 10248824"/>
              <a:gd name="connsiteY54" fmla="*/ 329184 h 6630312"/>
              <a:gd name="connsiteX55" fmla="*/ 510464 w 10248824"/>
              <a:gd name="connsiteY55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510464 w 10248824"/>
              <a:gd name="connsiteY0" fmla="*/ 320040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510464 w 10248824"/>
              <a:gd name="connsiteY54" fmla="*/ 320040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505624 w 10248824"/>
              <a:gd name="connsiteY45" fmla="*/ 201168 h 6630312"/>
              <a:gd name="connsiteX46" fmla="*/ 7149008 w 10248824"/>
              <a:gd name="connsiteY46" fmla="*/ 210312 h 6630312"/>
              <a:gd name="connsiteX47" fmla="*/ 7039280 w 10248824"/>
              <a:gd name="connsiteY47" fmla="*/ 219456 h 6630312"/>
              <a:gd name="connsiteX48" fmla="*/ 6810680 w 10248824"/>
              <a:gd name="connsiteY48" fmla="*/ 265176 h 6630312"/>
              <a:gd name="connsiteX49" fmla="*/ 6371768 w 10248824"/>
              <a:gd name="connsiteY49" fmla="*/ 310896 h 6630312"/>
              <a:gd name="connsiteX50" fmla="*/ 6079160 w 10248824"/>
              <a:gd name="connsiteY50" fmla="*/ 338328 h 6630312"/>
              <a:gd name="connsiteX51" fmla="*/ 5567096 w 10248824"/>
              <a:gd name="connsiteY51" fmla="*/ 374904 h 6630312"/>
              <a:gd name="connsiteX52" fmla="*/ 4789856 w 10248824"/>
              <a:gd name="connsiteY52" fmla="*/ 384048 h 6630312"/>
              <a:gd name="connsiteX53" fmla="*/ 565328 w 10248824"/>
              <a:gd name="connsiteY53" fmla="*/ 329184 h 6630312"/>
              <a:gd name="connsiteX54" fmla="*/ 971323 w 10248824"/>
              <a:gd name="connsiteY54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7039280 w 10248824"/>
              <a:gd name="connsiteY46" fmla="*/ 219456 h 6630312"/>
              <a:gd name="connsiteX47" fmla="*/ 6810680 w 10248824"/>
              <a:gd name="connsiteY47" fmla="*/ 265176 h 6630312"/>
              <a:gd name="connsiteX48" fmla="*/ 6371768 w 10248824"/>
              <a:gd name="connsiteY48" fmla="*/ 310896 h 6630312"/>
              <a:gd name="connsiteX49" fmla="*/ 6079160 w 10248824"/>
              <a:gd name="connsiteY49" fmla="*/ 338328 h 6630312"/>
              <a:gd name="connsiteX50" fmla="*/ 5567096 w 10248824"/>
              <a:gd name="connsiteY50" fmla="*/ 374904 h 6630312"/>
              <a:gd name="connsiteX51" fmla="*/ 4789856 w 10248824"/>
              <a:gd name="connsiteY51" fmla="*/ 384048 h 6630312"/>
              <a:gd name="connsiteX52" fmla="*/ 565328 w 10248824"/>
              <a:gd name="connsiteY52" fmla="*/ 329184 h 6630312"/>
              <a:gd name="connsiteX53" fmla="*/ 971323 w 10248824"/>
              <a:gd name="connsiteY53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7149008 w 10248824"/>
              <a:gd name="connsiteY45" fmla="*/ 210312 h 6630312"/>
              <a:gd name="connsiteX46" fmla="*/ 6810680 w 10248824"/>
              <a:gd name="connsiteY46" fmla="*/ 265176 h 6630312"/>
              <a:gd name="connsiteX47" fmla="*/ 6371768 w 10248824"/>
              <a:gd name="connsiteY47" fmla="*/ 310896 h 6630312"/>
              <a:gd name="connsiteX48" fmla="*/ 6079160 w 10248824"/>
              <a:gd name="connsiteY48" fmla="*/ 338328 h 6630312"/>
              <a:gd name="connsiteX49" fmla="*/ 5567096 w 10248824"/>
              <a:gd name="connsiteY49" fmla="*/ 374904 h 6630312"/>
              <a:gd name="connsiteX50" fmla="*/ 4789856 w 10248824"/>
              <a:gd name="connsiteY50" fmla="*/ 384048 h 6630312"/>
              <a:gd name="connsiteX51" fmla="*/ 565328 w 10248824"/>
              <a:gd name="connsiteY51" fmla="*/ 329184 h 6630312"/>
              <a:gd name="connsiteX52" fmla="*/ 971323 w 10248824"/>
              <a:gd name="connsiteY52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7587920 w 10248824"/>
              <a:gd name="connsiteY44" fmla="*/ 192024 h 6630312"/>
              <a:gd name="connsiteX45" fmla="*/ 6810680 w 10248824"/>
              <a:gd name="connsiteY45" fmla="*/ 265176 h 6630312"/>
              <a:gd name="connsiteX46" fmla="*/ 6371768 w 10248824"/>
              <a:gd name="connsiteY46" fmla="*/ 310896 h 6630312"/>
              <a:gd name="connsiteX47" fmla="*/ 6079160 w 10248824"/>
              <a:gd name="connsiteY47" fmla="*/ 338328 h 6630312"/>
              <a:gd name="connsiteX48" fmla="*/ 5567096 w 10248824"/>
              <a:gd name="connsiteY48" fmla="*/ 374904 h 6630312"/>
              <a:gd name="connsiteX49" fmla="*/ 4789856 w 10248824"/>
              <a:gd name="connsiteY49" fmla="*/ 384048 h 6630312"/>
              <a:gd name="connsiteX50" fmla="*/ 565328 w 10248824"/>
              <a:gd name="connsiteY50" fmla="*/ 329184 h 6630312"/>
              <a:gd name="connsiteX51" fmla="*/ 971323 w 10248824"/>
              <a:gd name="connsiteY51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871384 w 10248824"/>
              <a:gd name="connsiteY42" fmla="*/ 173736 h 6630312"/>
              <a:gd name="connsiteX43" fmla="*/ 7688504 w 10248824"/>
              <a:gd name="connsiteY43" fmla="*/ 182880 h 6630312"/>
              <a:gd name="connsiteX44" fmla="*/ 6810680 w 10248824"/>
              <a:gd name="connsiteY44" fmla="*/ 265176 h 6630312"/>
              <a:gd name="connsiteX45" fmla="*/ 6371768 w 10248824"/>
              <a:gd name="connsiteY45" fmla="*/ 310896 h 6630312"/>
              <a:gd name="connsiteX46" fmla="*/ 6079160 w 10248824"/>
              <a:gd name="connsiteY46" fmla="*/ 338328 h 6630312"/>
              <a:gd name="connsiteX47" fmla="*/ 5567096 w 10248824"/>
              <a:gd name="connsiteY47" fmla="*/ 374904 h 6630312"/>
              <a:gd name="connsiteX48" fmla="*/ 4789856 w 10248824"/>
              <a:gd name="connsiteY48" fmla="*/ 384048 h 6630312"/>
              <a:gd name="connsiteX49" fmla="*/ 565328 w 10248824"/>
              <a:gd name="connsiteY49" fmla="*/ 329184 h 6630312"/>
              <a:gd name="connsiteX50" fmla="*/ 971323 w 10248824"/>
              <a:gd name="connsiteY50" fmla="*/ 332495 h 6630312"/>
              <a:gd name="connsiteX0" fmla="*/ 971323 w 10248824"/>
              <a:gd name="connsiteY0" fmla="*/ 332495 h 6630312"/>
              <a:gd name="connsiteX1" fmla="*/ 254432 w 10248824"/>
              <a:gd name="connsiteY1" fmla="*/ 393192 h 6630312"/>
              <a:gd name="connsiteX2" fmla="*/ 162992 w 10248824"/>
              <a:gd name="connsiteY2" fmla="*/ 1225296 h 6630312"/>
              <a:gd name="connsiteX3" fmla="*/ 135560 w 10248824"/>
              <a:gd name="connsiteY3" fmla="*/ 1563624 h 6630312"/>
              <a:gd name="connsiteX4" fmla="*/ 126416 w 10248824"/>
              <a:gd name="connsiteY4" fmla="*/ 1892808 h 6630312"/>
              <a:gd name="connsiteX5" fmla="*/ 108128 w 10248824"/>
              <a:gd name="connsiteY5" fmla="*/ 2148840 h 6630312"/>
              <a:gd name="connsiteX6" fmla="*/ 98984 w 10248824"/>
              <a:gd name="connsiteY6" fmla="*/ 2962656 h 6630312"/>
              <a:gd name="connsiteX7" fmla="*/ 80696 w 10248824"/>
              <a:gd name="connsiteY7" fmla="*/ 3538728 h 6630312"/>
              <a:gd name="connsiteX8" fmla="*/ 71552 w 10248824"/>
              <a:gd name="connsiteY8" fmla="*/ 4297680 h 6630312"/>
              <a:gd name="connsiteX9" fmla="*/ 53264 w 10248824"/>
              <a:gd name="connsiteY9" fmla="*/ 5157216 h 6630312"/>
              <a:gd name="connsiteX10" fmla="*/ 62408 w 10248824"/>
              <a:gd name="connsiteY10" fmla="*/ 5815584 h 6630312"/>
              <a:gd name="connsiteX11" fmla="*/ 236144 w 10248824"/>
              <a:gd name="connsiteY11" fmla="*/ 6190488 h 6630312"/>
              <a:gd name="connsiteX12" fmla="*/ 2595296 w 10248824"/>
              <a:gd name="connsiteY12" fmla="*/ 6601968 h 6630312"/>
              <a:gd name="connsiteX13" fmla="*/ 4415004 w 10248824"/>
              <a:gd name="connsiteY13" fmla="*/ 6600882 h 6630312"/>
              <a:gd name="connsiteX14" fmla="*/ 7478192 w 10248824"/>
              <a:gd name="connsiteY14" fmla="*/ 6318504 h 6630312"/>
              <a:gd name="connsiteX15" fmla="*/ 9654464 w 10248824"/>
              <a:gd name="connsiteY15" fmla="*/ 6309360 h 6630312"/>
              <a:gd name="connsiteX16" fmla="*/ 9681896 w 10248824"/>
              <a:gd name="connsiteY16" fmla="*/ 6300216 h 6630312"/>
              <a:gd name="connsiteX17" fmla="*/ 9773336 w 10248824"/>
              <a:gd name="connsiteY17" fmla="*/ 6281928 h 6630312"/>
              <a:gd name="connsiteX18" fmla="*/ 9828200 w 10248824"/>
              <a:gd name="connsiteY18" fmla="*/ 6263640 h 6630312"/>
              <a:gd name="connsiteX19" fmla="*/ 9892208 w 10248824"/>
              <a:gd name="connsiteY19" fmla="*/ 6236208 h 6630312"/>
              <a:gd name="connsiteX20" fmla="*/ 10020224 w 10248824"/>
              <a:gd name="connsiteY20" fmla="*/ 6117336 h 6630312"/>
              <a:gd name="connsiteX21" fmla="*/ 10056800 w 10248824"/>
              <a:gd name="connsiteY21" fmla="*/ 6080760 h 6630312"/>
              <a:gd name="connsiteX22" fmla="*/ 10102520 w 10248824"/>
              <a:gd name="connsiteY22" fmla="*/ 5998464 h 6630312"/>
              <a:gd name="connsiteX23" fmla="*/ 10111664 w 10248824"/>
              <a:gd name="connsiteY23" fmla="*/ 5971032 h 6630312"/>
              <a:gd name="connsiteX24" fmla="*/ 10129952 w 10248824"/>
              <a:gd name="connsiteY24" fmla="*/ 5897880 h 6630312"/>
              <a:gd name="connsiteX25" fmla="*/ 10148240 w 10248824"/>
              <a:gd name="connsiteY25" fmla="*/ 5815584 h 6630312"/>
              <a:gd name="connsiteX26" fmla="*/ 10166528 w 10248824"/>
              <a:gd name="connsiteY26" fmla="*/ 5596128 h 6630312"/>
              <a:gd name="connsiteX27" fmla="*/ 10175672 w 10248824"/>
              <a:gd name="connsiteY27" fmla="*/ 5550408 h 6630312"/>
              <a:gd name="connsiteX28" fmla="*/ 10184816 w 10248824"/>
              <a:gd name="connsiteY28" fmla="*/ 5440680 h 6630312"/>
              <a:gd name="connsiteX29" fmla="*/ 10212248 w 10248824"/>
              <a:gd name="connsiteY29" fmla="*/ 5065776 h 6630312"/>
              <a:gd name="connsiteX30" fmla="*/ 10221392 w 10248824"/>
              <a:gd name="connsiteY30" fmla="*/ 4645152 h 6630312"/>
              <a:gd name="connsiteX31" fmla="*/ 10248824 w 10248824"/>
              <a:gd name="connsiteY31" fmla="*/ 4389120 h 6630312"/>
              <a:gd name="connsiteX32" fmla="*/ 10239680 w 10248824"/>
              <a:gd name="connsiteY32" fmla="*/ 3008376 h 6630312"/>
              <a:gd name="connsiteX33" fmla="*/ 10230536 w 10248824"/>
              <a:gd name="connsiteY33" fmla="*/ 2852928 h 6630312"/>
              <a:gd name="connsiteX34" fmla="*/ 10221392 w 10248824"/>
              <a:gd name="connsiteY34" fmla="*/ 256032 h 6630312"/>
              <a:gd name="connsiteX35" fmla="*/ 10193960 w 10248824"/>
              <a:gd name="connsiteY35" fmla="*/ 128016 h 6630312"/>
              <a:gd name="connsiteX36" fmla="*/ 10175672 w 10248824"/>
              <a:gd name="connsiteY36" fmla="*/ 27432 h 6630312"/>
              <a:gd name="connsiteX37" fmla="*/ 10157384 w 10248824"/>
              <a:gd name="connsiteY37" fmla="*/ 0 h 6630312"/>
              <a:gd name="connsiteX38" fmla="*/ 10029368 w 10248824"/>
              <a:gd name="connsiteY38" fmla="*/ 18288 h 6630312"/>
              <a:gd name="connsiteX39" fmla="*/ 9663608 w 10248824"/>
              <a:gd name="connsiteY39" fmla="*/ 73152 h 6630312"/>
              <a:gd name="connsiteX40" fmla="*/ 9233840 w 10248824"/>
              <a:gd name="connsiteY40" fmla="*/ 118872 h 6630312"/>
              <a:gd name="connsiteX41" fmla="*/ 8657768 w 10248824"/>
              <a:gd name="connsiteY41" fmla="*/ 164592 h 6630312"/>
              <a:gd name="connsiteX42" fmla="*/ 7688504 w 10248824"/>
              <a:gd name="connsiteY42" fmla="*/ 182880 h 6630312"/>
              <a:gd name="connsiteX43" fmla="*/ 6810680 w 10248824"/>
              <a:gd name="connsiteY43" fmla="*/ 265176 h 6630312"/>
              <a:gd name="connsiteX44" fmla="*/ 6371768 w 10248824"/>
              <a:gd name="connsiteY44" fmla="*/ 310896 h 6630312"/>
              <a:gd name="connsiteX45" fmla="*/ 6079160 w 10248824"/>
              <a:gd name="connsiteY45" fmla="*/ 338328 h 6630312"/>
              <a:gd name="connsiteX46" fmla="*/ 5567096 w 10248824"/>
              <a:gd name="connsiteY46" fmla="*/ 374904 h 6630312"/>
              <a:gd name="connsiteX47" fmla="*/ 4789856 w 10248824"/>
              <a:gd name="connsiteY47" fmla="*/ 384048 h 6630312"/>
              <a:gd name="connsiteX48" fmla="*/ 565328 w 10248824"/>
              <a:gd name="connsiteY48" fmla="*/ 329184 h 6630312"/>
              <a:gd name="connsiteX49" fmla="*/ 971323 w 10248824"/>
              <a:gd name="connsiteY49" fmla="*/ 332495 h 6630312"/>
              <a:gd name="connsiteX0" fmla="*/ 971323 w 10248824"/>
              <a:gd name="connsiteY0" fmla="*/ 437124 h 6734941"/>
              <a:gd name="connsiteX1" fmla="*/ 254432 w 10248824"/>
              <a:gd name="connsiteY1" fmla="*/ 497821 h 6734941"/>
              <a:gd name="connsiteX2" fmla="*/ 162992 w 10248824"/>
              <a:gd name="connsiteY2" fmla="*/ 1329925 h 6734941"/>
              <a:gd name="connsiteX3" fmla="*/ 135560 w 10248824"/>
              <a:gd name="connsiteY3" fmla="*/ 1668253 h 6734941"/>
              <a:gd name="connsiteX4" fmla="*/ 126416 w 10248824"/>
              <a:gd name="connsiteY4" fmla="*/ 1997437 h 6734941"/>
              <a:gd name="connsiteX5" fmla="*/ 108128 w 10248824"/>
              <a:gd name="connsiteY5" fmla="*/ 2253469 h 6734941"/>
              <a:gd name="connsiteX6" fmla="*/ 98984 w 10248824"/>
              <a:gd name="connsiteY6" fmla="*/ 3067285 h 6734941"/>
              <a:gd name="connsiteX7" fmla="*/ 80696 w 10248824"/>
              <a:gd name="connsiteY7" fmla="*/ 3643357 h 6734941"/>
              <a:gd name="connsiteX8" fmla="*/ 71552 w 10248824"/>
              <a:gd name="connsiteY8" fmla="*/ 4402309 h 6734941"/>
              <a:gd name="connsiteX9" fmla="*/ 53264 w 10248824"/>
              <a:gd name="connsiteY9" fmla="*/ 5261845 h 6734941"/>
              <a:gd name="connsiteX10" fmla="*/ 62408 w 10248824"/>
              <a:gd name="connsiteY10" fmla="*/ 5920213 h 6734941"/>
              <a:gd name="connsiteX11" fmla="*/ 236144 w 10248824"/>
              <a:gd name="connsiteY11" fmla="*/ 6295117 h 6734941"/>
              <a:gd name="connsiteX12" fmla="*/ 2595296 w 10248824"/>
              <a:gd name="connsiteY12" fmla="*/ 6706597 h 6734941"/>
              <a:gd name="connsiteX13" fmla="*/ 4415004 w 10248824"/>
              <a:gd name="connsiteY13" fmla="*/ 6705511 h 6734941"/>
              <a:gd name="connsiteX14" fmla="*/ 7478192 w 10248824"/>
              <a:gd name="connsiteY14" fmla="*/ 6423133 h 6734941"/>
              <a:gd name="connsiteX15" fmla="*/ 9654464 w 10248824"/>
              <a:gd name="connsiteY15" fmla="*/ 6413989 h 6734941"/>
              <a:gd name="connsiteX16" fmla="*/ 9681896 w 10248824"/>
              <a:gd name="connsiteY16" fmla="*/ 6404845 h 6734941"/>
              <a:gd name="connsiteX17" fmla="*/ 9773336 w 10248824"/>
              <a:gd name="connsiteY17" fmla="*/ 6386557 h 6734941"/>
              <a:gd name="connsiteX18" fmla="*/ 9828200 w 10248824"/>
              <a:gd name="connsiteY18" fmla="*/ 6368269 h 6734941"/>
              <a:gd name="connsiteX19" fmla="*/ 9892208 w 10248824"/>
              <a:gd name="connsiteY19" fmla="*/ 6340837 h 6734941"/>
              <a:gd name="connsiteX20" fmla="*/ 10020224 w 10248824"/>
              <a:gd name="connsiteY20" fmla="*/ 6221965 h 6734941"/>
              <a:gd name="connsiteX21" fmla="*/ 10056800 w 10248824"/>
              <a:gd name="connsiteY21" fmla="*/ 6185389 h 6734941"/>
              <a:gd name="connsiteX22" fmla="*/ 10102520 w 10248824"/>
              <a:gd name="connsiteY22" fmla="*/ 6103093 h 6734941"/>
              <a:gd name="connsiteX23" fmla="*/ 10111664 w 10248824"/>
              <a:gd name="connsiteY23" fmla="*/ 6075661 h 6734941"/>
              <a:gd name="connsiteX24" fmla="*/ 10129952 w 10248824"/>
              <a:gd name="connsiteY24" fmla="*/ 6002509 h 6734941"/>
              <a:gd name="connsiteX25" fmla="*/ 10148240 w 10248824"/>
              <a:gd name="connsiteY25" fmla="*/ 5920213 h 6734941"/>
              <a:gd name="connsiteX26" fmla="*/ 10166528 w 10248824"/>
              <a:gd name="connsiteY26" fmla="*/ 5700757 h 6734941"/>
              <a:gd name="connsiteX27" fmla="*/ 10175672 w 10248824"/>
              <a:gd name="connsiteY27" fmla="*/ 5655037 h 6734941"/>
              <a:gd name="connsiteX28" fmla="*/ 10184816 w 10248824"/>
              <a:gd name="connsiteY28" fmla="*/ 5545309 h 6734941"/>
              <a:gd name="connsiteX29" fmla="*/ 10212248 w 10248824"/>
              <a:gd name="connsiteY29" fmla="*/ 5170405 h 6734941"/>
              <a:gd name="connsiteX30" fmla="*/ 10221392 w 10248824"/>
              <a:gd name="connsiteY30" fmla="*/ 4749781 h 6734941"/>
              <a:gd name="connsiteX31" fmla="*/ 10248824 w 10248824"/>
              <a:gd name="connsiteY31" fmla="*/ 4493749 h 6734941"/>
              <a:gd name="connsiteX32" fmla="*/ 10239680 w 10248824"/>
              <a:gd name="connsiteY32" fmla="*/ 3113005 h 6734941"/>
              <a:gd name="connsiteX33" fmla="*/ 10230536 w 10248824"/>
              <a:gd name="connsiteY33" fmla="*/ 2957557 h 6734941"/>
              <a:gd name="connsiteX34" fmla="*/ 10193960 w 10248824"/>
              <a:gd name="connsiteY34" fmla="*/ 232645 h 6734941"/>
              <a:gd name="connsiteX35" fmla="*/ 10175672 w 10248824"/>
              <a:gd name="connsiteY35" fmla="*/ 132061 h 6734941"/>
              <a:gd name="connsiteX36" fmla="*/ 10157384 w 10248824"/>
              <a:gd name="connsiteY36" fmla="*/ 104629 h 6734941"/>
              <a:gd name="connsiteX37" fmla="*/ 10029368 w 10248824"/>
              <a:gd name="connsiteY37" fmla="*/ 122917 h 6734941"/>
              <a:gd name="connsiteX38" fmla="*/ 9663608 w 10248824"/>
              <a:gd name="connsiteY38" fmla="*/ 177781 h 6734941"/>
              <a:gd name="connsiteX39" fmla="*/ 9233840 w 10248824"/>
              <a:gd name="connsiteY39" fmla="*/ 223501 h 6734941"/>
              <a:gd name="connsiteX40" fmla="*/ 8657768 w 10248824"/>
              <a:gd name="connsiteY40" fmla="*/ 269221 h 6734941"/>
              <a:gd name="connsiteX41" fmla="*/ 7688504 w 10248824"/>
              <a:gd name="connsiteY41" fmla="*/ 287509 h 6734941"/>
              <a:gd name="connsiteX42" fmla="*/ 6810680 w 10248824"/>
              <a:gd name="connsiteY42" fmla="*/ 369805 h 6734941"/>
              <a:gd name="connsiteX43" fmla="*/ 6371768 w 10248824"/>
              <a:gd name="connsiteY43" fmla="*/ 415525 h 6734941"/>
              <a:gd name="connsiteX44" fmla="*/ 6079160 w 10248824"/>
              <a:gd name="connsiteY44" fmla="*/ 442957 h 6734941"/>
              <a:gd name="connsiteX45" fmla="*/ 5567096 w 10248824"/>
              <a:gd name="connsiteY45" fmla="*/ 479533 h 6734941"/>
              <a:gd name="connsiteX46" fmla="*/ 4789856 w 10248824"/>
              <a:gd name="connsiteY46" fmla="*/ 488677 h 6734941"/>
              <a:gd name="connsiteX47" fmla="*/ 565328 w 10248824"/>
              <a:gd name="connsiteY47" fmla="*/ 433813 h 6734941"/>
              <a:gd name="connsiteX48" fmla="*/ 971323 w 10248824"/>
              <a:gd name="connsiteY48" fmla="*/ 437124 h 6734941"/>
              <a:gd name="connsiteX0" fmla="*/ 971323 w 10248824"/>
              <a:gd name="connsiteY0" fmla="*/ 521606 h 6819423"/>
              <a:gd name="connsiteX1" fmla="*/ 254432 w 10248824"/>
              <a:gd name="connsiteY1" fmla="*/ 582303 h 6819423"/>
              <a:gd name="connsiteX2" fmla="*/ 162992 w 10248824"/>
              <a:gd name="connsiteY2" fmla="*/ 1414407 h 6819423"/>
              <a:gd name="connsiteX3" fmla="*/ 135560 w 10248824"/>
              <a:gd name="connsiteY3" fmla="*/ 1752735 h 6819423"/>
              <a:gd name="connsiteX4" fmla="*/ 126416 w 10248824"/>
              <a:gd name="connsiteY4" fmla="*/ 2081919 h 6819423"/>
              <a:gd name="connsiteX5" fmla="*/ 108128 w 10248824"/>
              <a:gd name="connsiteY5" fmla="*/ 2337951 h 6819423"/>
              <a:gd name="connsiteX6" fmla="*/ 98984 w 10248824"/>
              <a:gd name="connsiteY6" fmla="*/ 3151767 h 6819423"/>
              <a:gd name="connsiteX7" fmla="*/ 80696 w 10248824"/>
              <a:gd name="connsiteY7" fmla="*/ 3727839 h 6819423"/>
              <a:gd name="connsiteX8" fmla="*/ 71552 w 10248824"/>
              <a:gd name="connsiteY8" fmla="*/ 4486791 h 6819423"/>
              <a:gd name="connsiteX9" fmla="*/ 53264 w 10248824"/>
              <a:gd name="connsiteY9" fmla="*/ 5346327 h 6819423"/>
              <a:gd name="connsiteX10" fmla="*/ 62408 w 10248824"/>
              <a:gd name="connsiteY10" fmla="*/ 6004695 h 6819423"/>
              <a:gd name="connsiteX11" fmla="*/ 236144 w 10248824"/>
              <a:gd name="connsiteY11" fmla="*/ 6379599 h 6819423"/>
              <a:gd name="connsiteX12" fmla="*/ 2595296 w 10248824"/>
              <a:gd name="connsiteY12" fmla="*/ 6791079 h 6819423"/>
              <a:gd name="connsiteX13" fmla="*/ 4415004 w 10248824"/>
              <a:gd name="connsiteY13" fmla="*/ 6789993 h 6819423"/>
              <a:gd name="connsiteX14" fmla="*/ 7478192 w 10248824"/>
              <a:gd name="connsiteY14" fmla="*/ 6507615 h 6819423"/>
              <a:gd name="connsiteX15" fmla="*/ 9654464 w 10248824"/>
              <a:gd name="connsiteY15" fmla="*/ 6498471 h 6819423"/>
              <a:gd name="connsiteX16" fmla="*/ 9681896 w 10248824"/>
              <a:gd name="connsiteY16" fmla="*/ 6489327 h 6819423"/>
              <a:gd name="connsiteX17" fmla="*/ 9773336 w 10248824"/>
              <a:gd name="connsiteY17" fmla="*/ 6471039 h 6819423"/>
              <a:gd name="connsiteX18" fmla="*/ 9828200 w 10248824"/>
              <a:gd name="connsiteY18" fmla="*/ 6452751 h 6819423"/>
              <a:gd name="connsiteX19" fmla="*/ 9892208 w 10248824"/>
              <a:gd name="connsiteY19" fmla="*/ 6425319 h 6819423"/>
              <a:gd name="connsiteX20" fmla="*/ 10020224 w 10248824"/>
              <a:gd name="connsiteY20" fmla="*/ 6306447 h 6819423"/>
              <a:gd name="connsiteX21" fmla="*/ 10056800 w 10248824"/>
              <a:gd name="connsiteY21" fmla="*/ 6269871 h 6819423"/>
              <a:gd name="connsiteX22" fmla="*/ 10102520 w 10248824"/>
              <a:gd name="connsiteY22" fmla="*/ 6187575 h 6819423"/>
              <a:gd name="connsiteX23" fmla="*/ 10111664 w 10248824"/>
              <a:gd name="connsiteY23" fmla="*/ 6160143 h 6819423"/>
              <a:gd name="connsiteX24" fmla="*/ 10129952 w 10248824"/>
              <a:gd name="connsiteY24" fmla="*/ 6086991 h 6819423"/>
              <a:gd name="connsiteX25" fmla="*/ 10148240 w 10248824"/>
              <a:gd name="connsiteY25" fmla="*/ 6004695 h 6819423"/>
              <a:gd name="connsiteX26" fmla="*/ 10166528 w 10248824"/>
              <a:gd name="connsiteY26" fmla="*/ 5785239 h 6819423"/>
              <a:gd name="connsiteX27" fmla="*/ 10175672 w 10248824"/>
              <a:gd name="connsiteY27" fmla="*/ 5739519 h 6819423"/>
              <a:gd name="connsiteX28" fmla="*/ 10184816 w 10248824"/>
              <a:gd name="connsiteY28" fmla="*/ 5629791 h 6819423"/>
              <a:gd name="connsiteX29" fmla="*/ 10212248 w 10248824"/>
              <a:gd name="connsiteY29" fmla="*/ 5254887 h 6819423"/>
              <a:gd name="connsiteX30" fmla="*/ 10221392 w 10248824"/>
              <a:gd name="connsiteY30" fmla="*/ 4834263 h 6819423"/>
              <a:gd name="connsiteX31" fmla="*/ 10248824 w 10248824"/>
              <a:gd name="connsiteY31" fmla="*/ 4578231 h 6819423"/>
              <a:gd name="connsiteX32" fmla="*/ 10239680 w 10248824"/>
              <a:gd name="connsiteY32" fmla="*/ 3197487 h 6819423"/>
              <a:gd name="connsiteX33" fmla="*/ 10230536 w 10248824"/>
              <a:gd name="connsiteY33" fmla="*/ 3042039 h 6819423"/>
              <a:gd name="connsiteX34" fmla="*/ 10175672 w 10248824"/>
              <a:gd name="connsiteY34" fmla="*/ 216543 h 6819423"/>
              <a:gd name="connsiteX35" fmla="*/ 10157384 w 10248824"/>
              <a:gd name="connsiteY35" fmla="*/ 189111 h 6819423"/>
              <a:gd name="connsiteX36" fmla="*/ 10029368 w 10248824"/>
              <a:gd name="connsiteY36" fmla="*/ 207399 h 6819423"/>
              <a:gd name="connsiteX37" fmla="*/ 9663608 w 10248824"/>
              <a:gd name="connsiteY37" fmla="*/ 262263 h 6819423"/>
              <a:gd name="connsiteX38" fmla="*/ 9233840 w 10248824"/>
              <a:gd name="connsiteY38" fmla="*/ 307983 h 6819423"/>
              <a:gd name="connsiteX39" fmla="*/ 8657768 w 10248824"/>
              <a:gd name="connsiteY39" fmla="*/ 353703 h 6819423"/>
              <a:gd name="connsiteX40" fmla="*/ 7688504 w 10248824"/>
              <a:gd name="connsiteY40" fmla="*/ 371991 h 6819423"/>
              <a:gd name="connsiteX41" fmla="*/ 6810680 w 10248824"/>
              <a:gd name="connsiteY41" fmla="*/ 454287 h 6819423"/>
              <a:gd name="connsiteX42" fmla="*/ 6371768 w 10248824"/>
              <a:gd name="connsiteY42" fmla="*/ 500007 h 6819423"/>
              <a:gd name="connsiteX43" fmla="*/ 6079160 w 10248824"/>
              <a:gd name="connsiteY43" fmla="*/ 527439 h 6819423"/>
              <a:gd name="connsiteX44" fmla="*/ 5567096 w 10248824"/>
              <a:gd name="connsiteY44" fmla="*/ 564015 h 6819423"/>
              <a:gd name="connsiteX45" fmla="*/ 4789856 w 10248824"/>
              <a:gd name="connsiteY45" fmla="*/ 573159 h 6819423"/>
              <a:gd name="connsiteX46" fmla="*/ 565328 w 10248824"/>
              <a:gd name="connsiteY46" fmla="*/ 518295 h 6819423"/>
              <a:gd name="connsiteX47" fmla="*/ 971323 w 10248824"/>
              <a:gd name="connsiteY47" fmla="*/ 521606 h 6819423"/>
              <a:gd name="connsiteX0" fmla="*/ 971323 w 10381731"/>
              <a:gd name="connsiteY0" fmla="*/ 414369 h 6712186"/>
              <a:gd name="connsiteX1" fmla="*/ 254432 w 10381731"/>
              <a:gd name="connsiteY1" fmla="*/ 475066 h 6712186"/>
              <a:gd name="connsiteX2" fmla="*/ 162992 w 10381731"/>
              <a:gd name="connsiteY2" fmla="*/ 1307170 h 6712186"/>
              <a:gd name="connsiteX3" fmla="*/ 135560 w 10381731"/>
              <a:gd name="connsiteY3" fmla="*/ 1645498 h 6712186"/>
              <a:gd name="connsiteX4" fmla="*/ 126416 w 10381731"/>
              <a:gd name="connsiteY4" fmla="*/ 1974682 h 6712186"/>
              <a:gd name="connsiteX5" fmla="*/ 108128 w 10381731"/>
              <a:gd name="connsiteY5" fmla="*/ 2230714 h 6712186"/>
              <a:gd name="connsiteX6" fmla="*/ 98984 w 10381731"/>
              <a:gd name="connsiteY6" fmla="*/ 3044530 h 6712186"/>
              <a:gd name="connsiteX7" fmla="*/ 80696 w 10381731"/>
              <a:gd name="connsiteY7" fmla="*/ 3620602 h 6712186"/>
              <a:gd name="connsiteX8" fmla="*/ 71552 w 10381731"/>
              <a:gd name="connsiteY8" fmla="*/ 4379554 h 6712186"/>
              <a:gd name="connsiteX9" fmla="*/ 53264 w 10381731"/>
              <a:gd name="connsiteY9" fmla="*/ 5239090 h 6712186"/>
              <a:gd name="connsiteX10" fmla="*/ 62408 w 10381731"/>
              <a:gd name="connsiteY10" fmla="*/ 5897458 h 6712186"/>
              <a:gd name="connsiteX11" fmla="*/ 236144 w 10381731"/>
              <a:gd name="connsiteY11" fmla="*/ 6272362 h 6712186"/>
              <a:gd name="connsiteX12" fmla="*/ 2595296 w 10381731"/>
              <a:gd name="connsiteY12" fmla="*/ 6683842 h 6712186"/>
              <a:gd name="connsiteX13" fmla="*/ 4415004 w 10381731"/>
              <a:gd name="connsiteY13" fmla="*/ 6682756 h 6712186"/>
              <a:gd name="connsiteX14" fmla="*/ 7478192 w 10381731"/>
              <a:gd name="connsiteY14" fmla="*/ 6400378 h 6712186"/>
              <a:gd name="connsiteX15" fmla="*/ 9654464 w 10381731"/>
              <a:gd name="connsiteY15" fmla="*/ 6391234 h 6712186"/>
              <a:gd name="connsiteX16" fmla="*/ 9681896 w 10381731"/>
              <a:gd name="connsiteY16" fmla="*/ 6382090 h 6712186"/>
              <a:gd name="connsiteX17" fmla="*/ 9773336 w 10381731"/>
              <a:gd name="connsiteY17" fmla="*/ 6363802 h 6712186"/>
              <a:gd name="connsiteX18" fmla="*/ 9828200 w 10381731"/>
              <a:gd name="connsiteY18" fmla="*/ 6345514 h 6712186"/>
              <a:gd name="connsiteX19" fmla="*/ 9892208 w 10381731"/>
              <a:gd name="connsiteY19" fmla="*/ 6318082 h 6712186"/>
              <a:gd name="connsiteX20" fmla="*/ 10020224 w 10381731"/>
              <a:gd name="connsiteY20" fmla="*/ 6199210 h 6712186"/>
              <a:gd name="connsiteX21" fmla="*/ 10056800 w 10381731"/>
              <a:gd name="connsiteY21" fmla="*/ 6162634 h 6712186"/>
              <a:gd name="connsiteX22" fmla="*/ 10102520 w 10381731"/>
              <a:gd name="connsiteY22" fmla="*/ 6080338 h 6712186"/>
              <a:gd name="connsiteX23" fmla="*/ 10111664 w 10381731"/>
              <a:gd name="connsiteY23" fmla="*/ 6052906 h 6712186"/>
              <a:gd name="connsiteX24" fmla="*/ 10129952 w 10381731"/>
              <a:gd name="connsiteY24" fmla="*/ 5979754 h 6712186"/>
              <a:gd name="connsiteX25" fmla="*/ 10148240 w 10381731"/>
              <a:gd name="connsiteY25" fmla="*/ 5897458 h 6712186"/>
              <a:gd name="connsiteX26" fmla="*/ 10166528 w 10381731"/>
              <a:gd name="connsiteY26" fmla="*/ 5678002 h 6712186"/>
              <a:gd name="connsiteX27" fmla="*/ 10175672 w 10381731"/>
              <a:gd name="connsiteY27" fmla="*/ 5632282 h 6712186"/>
              <a:gd name="connsiteX28" fmla="*/ 10184816 w 10381731"/>
              <a:gd name="connsiteY28" fmla="*/ 5522554 h 6712186"/>
              <a:gd name="connsiteX29" fmla="*/ 10212248 w 10381731"/>
              <a:gd name="connsiteY29" fmla="*/ 5147650 h 6712186"/>
              <a:gd name="connsiteX30" fmla="*/ 10221392 w 10381731"/>
              <a:gd name="connsiteY30" fmla="*/ 4727026 h 6712186"/>
              <a:gd name="connsiteX31" fmla="*/ 10248824 w 10381731"/>
              <a:gd name="connsiteY31" fmla="*/ 4470994 h 6712186"/>
              <a:gd name="connsiteX32" fmla="*/ 10239680 w 10381731"/>
              <a:gd name="connsiteY32" fmla="*/ 3090250 h 6712186"/>
              <a:gd name="connsiteX33" fmla="*/ 10230536 w 10381731"/>
              <a:gd name="connsiteY33" fmla="*/ 2934802 h 6712186"/>
              <a:gd name="connsiteX34" fmla="*/ 10175672 w 10381731"/>
              <a:gd name="connsiteY34" fmla="*/ 109306 h 6712186"/>
              <a:gd name="connsiteX35" fmla="*/ 10381586 w 10381731"/>
              <a:gd name="connsiteY35" fmla="*/ 530278 h 6712186"/>
              <a:gd name="connsiteX36" fmla="*/ 10029368 w 10381731"/>
              <a:gd name="connsiteY36" fmla="*/ 100162 h 6712186"/>
              <a:gd name="connsiteX37" fmla="*/ 9663608 w 10381731"/>
              <a:gd name="connsiteY37" fmla="*/ 155026 h 6712186"/>
              <a:gd name="connsiteX38" fmla="*/ 9233840 w 10381731"/>
              <a:gd name="connsiteY38" fmla="*/ 200746 h 6712186"/>
              <a:gd name="connsiteX39" fmla="*/ 8657768 w 10381731"/>
              <a:gd name="connsiteY39" fmla="*/ 246466 h 6712186"/>
              <a:gd name="connsiteX40" fmla="*/ 7688504 w 10381731"/>
              <a:gd name="connsiteY40" fmla="*/ 264754 h 6712186"/>
              <a:gd name="connsiteX41" fmla="*/ 6810680 w 10381731"/>
              <a:gd name="connsiteY41" fmla="*/ 347050 h 6712186"/>
              <a:gd name="connsiteX42" fmla="*/ 6371768 w 10381731"/>
              <a:gd name="connsiteY42" fmla="*/ 392770 h 6712186"/>
              <a:gd name="connsiteX43" fmla="*/ 6079160 w 10381731"/>
              <a:gd name="connsiteY43" fmla="*/ 420202 h 6712186"/>
              <a:gd name="connsiteX44" fmla="*/ 5567096 w 10381731"/>
              <a:gd name="connsiteY44" fmla="*/ 456778 h 6712186"/>
              <a:gd name="connsiteX45" fmla="*/ 4789856 w 10381731"/>
              <a:gd name="connsiteY45" fmla="*/ 465922 h 6712186"/>
              <a:gd name="connsiteX46" fmla="*/ 565328 w 10381731"/>
              <a:gd name="connsiteY46" fmla="*/ 411058 h 6712186"/>
              <a:gd name="connsiteX47" fmla="*/ 971323 w 10381731"/>
              <a:gd name="connsiteY47" fmla="*/ 414369 h 6712186"/>
              <a:gd name="connsiteX0" fmla="*/ 971323 w 10248824"/>
              <a:gd name="connsiteY0" fmla="*/ 758463 h 7056280"/>
              <a:gd name="connsiteX1" fmla="*/ 254432 w 10248824"/>
              <a:gd name="connsiteY1" fmla="*/ 819160 h 7056280"/>
              <a:gd name="connsiteX2" fmla="*/ 162992 w 10248824"/>
              <a:gd name="connsiteY2" fmla="*/ 1651264 h 7056280"/>
              <a:gd name="connsiteX3" fmla="*/ 135560 w 10248824"/>
              <a:gd name="connsiteY3" fmla="*/ 1989592 h 7056280"/>
              <a:gd name="connsiteX4" fmla="*/ 126416 w 10248824"/>
              <a:gd name="connsiteY4" fmla="*/ 2318776 h 7056280"/>
              <a:gd name="connsiteX5" fmla="*/ 108128 w 10248824"/>
              <a:gd name="connsiteY5" fmla="*/ 2574808 h 7056280"/>
              <a:gd name="connsiteX6" fmla="*/ 98984 w 10248824"/>
              <a:gd name="connsiteY6" fmla="*/ 3388624 h 7056280"/>
              <a:gd name="connsiteX7" fmla="*/ 80696 w 10248824"/>
              <a:gd name="connsiteY7" fmla="*/ 3964696 h 7056280"/>
              <a:gd name="connsiteX8" fmla="*/ 71552 w 10248824"/>
              <a:gd name="connsiteY8" fmla="*/ 4723648 h 7056280"/>
              <a:gd name="connsiteX9" fmla="*/ 53264 w 10248824"/>
              <a:gd name="connsiteY9" fmla="*/ 5583184 h 7056280"/>
              <a:gd name="connsiteX10" fmla="*/ 62408 w 10248824"/>
              <a:gd name="connsiteY10" fmla="*/ 6241552 h 7056280"/>
              <a:gd name="connsiteX11" fmla="*/ 236144 w 10248824"/>
              <a:gd name="connsiteY11" fmla="*/ 6616456 h 7056280"/>
              <a:gd name="connsiteX12" fmla="*/ 2595296 w 10248824"/>
              <a:gd name="connsiteY12" fmla="*/ 7027936 h 7056280"/>
              <a:gd name="connsiteX13" fmla="*/ 4415004 w 10248824"/>
              <a:gd name="connsiteY13" fmla="*/ 7026850 h 7056280"/>
              <a:gd name="connsiteX14" fmla="*/ 7478192 w 10248824"/>
              <a:gd name="connsiteY14" fmla="*/ 6744472 h 7056280"/>
              <a:gd name="connsiteX15" fmla="*/ 9654464 w 10248824"/>
              <a:gd name="connsiteY15" fmla="*/ 6735328 h 7056280"/>
              <a:gd name="connsiteX16" fmla="*/ 9681896 w 10248824"/>
              <a:gd name="connsiteY16" fmla="*/ 6726184 h 7056280"/>
              <a:gd name="connsiteX17" fmla="*/ 9773336 w 10248824"/>
              <a:gd name="connsiteY17" fmla="*/ 6707896 h 7056280"/>
              <a:gd name="connsiteX18" fmla="*/ 9828200 w 10248824"/>
              <a:gd name="connsiteY18" fmla="*/ 6689608 h 7056280"/>
              <a:gd name="connsiteX19" fmla="*/ 9892208 w 10248824"/>
              <a:gd name="connsiteY19" fmla="*/ 6662176 h 7056280"/>
              <a:gd name="connsiteX20" fmla="*/ 10020224 w 10248824"/>
              <a:gd name="connsiteY20" fmla="*/ 6543304 h 7056280"/>
              <a:gd name="connsiteX21" fmla="*/ 10056800 w 10248824"/>
              <a:gd name="connsiteY21" fmla="*/ 6506728 h 7056280"/>
              <a:gd name="connsiteX22" fmla="*/ 10102520 w 10248824"/>
              <a:gd name="connsiteY22" fmla="*/ 6424432 h 7056280"/>
              <a:gd name="connsiteX23" fmla="*/ 10111664 w 10248824"/>
              <a:gd name="connsiteY23" fmla="*/ 6397000 h 7056280"/>
              <a:gd name="connsiteX24" fmla="*/ 10129952 w 10248824"/>
              <a:gd name="connsiteY24" fmla="*/ 6323848 h 7056280"/>
              <a:gd name="connsiteX25" fmla="*/ 10148240 w 10248824"/>
              <a:gd name="connsiteY25" fmla="*/ 6241552 h 7056280"/>
              <a:gd name="connsiteX26" fmla="*/ 10166528 w 10248824"/>
              <a:gd name="connsiteY26" fmla="*/ 6022096 h 7056280"/>
              <a:gd name="connsiteX27" fmla="*/ 10175672 w 10248824"/>
              <a:gd name="connsiteY27" fmla="*/ 5976376 h 7056280"/>
              <a:gd name="connsiteX28" fmla="*/ 10184816 w 10248824"/>
              <a:gd name="connsiteY28" fmla="*/ 5866648 h 7056280"/>
              <a:gd name="connsiteX29" fmla="*/ 10212248 w 10248824"/>
              <a:gd name="connsiteY29" fmla="*/ 5491744 h 7056280"/>
              <a:gd name="connsiteX30" fmla="*/ 10221392 w 10248824"/>
              <a:gd name="connsiteY30" fmla="*/ 5071120 h 7056280"/>
              <a:gd name="connsiteX31" fmla="*/ 10248824 w 10248824"/>
              <a:gd name="connsiteY31" fmla="*/ 4815088 h 7056280"/>
              <a:gd name="connsiteX32" fmla="*/ 10239680 w 10248824"/>
              <a:gd name="connsiteY32" fmla="*/ 3434344 h 7056280"/>
              <a:gd name="connsiteX33" fmla="*/ 10230536 w 10248824"/>
              <a:gd name="connsiteY33" fmla="*/ 3278896 h 7056280"/>
              <a:gd name="connsiteX34" fmla="*/ 10175672 w 10248824"/>
              <a:gd name="connsiteY34" fmla="*/ 453400 h 7056280"/>
              <a:gd name="connsiteX35" fmla="*/ 10132473 w 10248824"/>
              <a:gd name="connsiteY35" fmla="*/ 2476 h 7056280"/>
              <a:gd name="connsiteX36" fmla="*/ 10029368 w 10248824"/>
              <a:gd name="connsiteY36" fmla="*/ 444256 h 7056280"/>
              <a:gd name="connsiteX37" fmla="*/ 9663608 w 10248824"/>
              <a:gd name="connsiteY37" fmla="*/ 499120 h 7056280"/>
              <a:gd name="connsiteX38" fmla="*/ 9233840 w 10248824"/>
              <a:gd name="connsiteY38" fmla="*/ 544840 h 7056280"/>
              <a:gd name="connsiteX39" fmla="*/ 8657768 w 10248824"/>
              <a:gd name="connsiteY39" fmla="*/ 590560 h 7056280"/>
              <a:gd name="connsiteX40" fmla="*/ 7688504 w 10248824"/>
              <a:gd name="connsiteY40" fmla="*/ 608848 h 7056280"/>
              <a:gd name="connsiteX41" fmla="*/ 6810680 w 10248824"/>
              <a:gd name="connsiteY41" fmla="*/ 691144 h 7056280"/>
              <a:gd name="connsiteX42" fmla="*/ 6371768 w 10248824"/>
              <a:gd name="connsiteY42" fmla="*/ 736864 h 7056280"/>
              <a:gd name="connsiteX43" fmla="*/ 6079160 w 10248824"/>
              <a:gd name="connsiteY43" fmla="*/ 764296 h 7056280"/>
              <a:gd name="connsiteX44" fmla="*/ 5567096 w 10248824"/>
              <a:gd name="connsiteY44" fmla="*/ 800872 h 7056280"/>
              <a:gd name="connsiteX45" fmla="*/ 4789856 w 10248824"/>
              <a:gd name="connsiteY45" fmla="*/ 810016 h 7056280"/>
              <a:gd name="connsiteX46" fmla="*/ 565328 w 10248824"/>
              <a:gd name="connsiteY46" fmla="*/ 755152 h 7056280"/>
              <a:gd name="connsiteX47" fmla="*/ 971323 w 10248824"/>
              <a:gd name="connsiteY47" fmla="*/ 758463 h 7056280"/>
              <a:gd name="connsiteX0" fmla="*/ 971323 w 10248824"/>
              <a:gd name="connsiteY0" fmla="*/ 755987 h 7053804"/>
              <a:gd name="connsiteX1" fmla="*/ 254432 w 10248824"/>
              <a:gd name="connsiteY1" fmla="*/ 816684 h 7053804"/>
              <a:gd name="connsiteX2" fmla="*/ 162992 w 10248824"/>
              <a:gd name="connsiteY2" fmla="*/ 1648788 h 7053804"/>
              <a:gd name="connsiteX3" fmla="*/ 135560 w 10248824"/>
              <a:gd name="connsiteY3" fmla="*/ 1987116 h 7053804"/>
              <a:gd name="connsiteX4" fmla="*/ 126416 w 10248824"/>
              <a:gd name="connsiteY4" fmla="*/ 2316300 h 7053804"/>
              <a:gd name="connsiteX5" fmla="*/ 108128 w 10248824"/>
              <a:gd name="connsiteY5" fmla="*/ 2572332 h 7053804"/>
              <a:gd name="connsiteX6" fmla="*/ 98984 w 10248824"/>
              <a:gd name="connsiteY6" fmla="*/ 3386148 h 7053804"/>
              <a:gd name="connsiteX7" fmla="*/ 80696 w 10248824"/>
              <a:gd name="connsiteY7" fmla="*/ 3962220 h 7053804"/>
              <a:gd name="connsiteX8" fmla="*/ 71552 w 10248824"/>
              <a:gd name="connsiteY8" fmla="*/ 4721172 h 7053804"/>
              <a:gd name="connsiteX9" fmla="*/ 53264 w 10248824"/>
              <a:gd name="connsiteY9" fmla="*/ 5580708 h 7053804"/>
              <a:gd name="connsiteX10" fmla="*/ 62408 w 10248824"/>
              <a:gd name="connsiteY10" fmla="*/ 6239076 h 7053804"/>
              <a:gd name="connsiteX11" fmla="*/ 236144 w 10248824"/>
              <a:gd name="connsiteY11" fmla="*/ 6613980 h 7053804"/>
              <a:gd name="connsiteX12" fmla="*/ 2595296 w 10248824"/>
              <a:gd name="connsiteY12" fmla="*/ 7025460 h 7053804"/>
              <a:gd name="connsiteX13" fmla="*/ 4415004 w 10248824"/>
              <a:gd name="connsiteY13" fmla="*/ 7024374 h 7053804"/>
              <a:gd name="connsiteX14" fmla="*/ 7478192 w 10248824"/>
              <a:gd name="connsiteY14" fmla="*/ 6741996 h 7053804"/>
              <a:gd name="connsiteX15" fmla="*/ 9654464 w 10248824"/>
              <a:gd name="connsiteY15" fmla="*/ 6732852 h 7053804"/>
              <a:gd name="connsiteX16" fmla="*/ 9681896 w 10248824"/>
              <a:gd name="connsiteY16" fmla="*/ 6723708 h 7053804"/>
              <a:gd name="connsiteX17" fmla="*/ 9773336 w 10248824"/>
              <a:gd name="connsiteY17" fmla="*/ 6705420 h 7053804"/>
              <a:gd name="connsiteX18" fmla="*/ 9828200 w 10248824"/>
              <a:gd name="connsiteY18" fmla="*/ 6687132 h 7053804"/>
              <a:gd name="connsiteX19" fmla="*/ 9892208 w 10248824"/>
              <a:gd name="connsiteY19" fmla="*/ 6659700 h 7053804"/>
              <a:gd name="connsiteX20" fmla="*/ 10020224 w 10248824"/>
              <a:gd name="connsiteY20" fmla="*/ 6540828 h 7053804"/>
              <a:gd name="connsiteX21" fmla="*/ 10056800 w 10248824"/>
              <a:gd name="connsiteY21" fmla="*/ 6504252 h 7053804"/>
              <a:gd name="connsiteX22" fmla="*/ 10102520 w 10248824"/>
              <a:gd name="connsiteY22" fmla="*/ 6421956 h 7053804"/>
              <a:gd name="connsiteX23" fmla="*/ 10111664 w 10248824"/>
              <a:gd name="connsiteY23" fmla="*/ 6394524 h 7053804"/>
              <a:gd name="connsiteX24" fmla="*/ 10129952 w 10248824"/>
              <a:gd name="connsiteY24" fmla="*/ 6321372 h 7053804"/>
              <a:gd name="connsiteX25" fmla="*/ 10148240 w 10248824"/>
              <a:gd name="connsiteY25" fmla="*/ 6239076 h 7053804"/>
              <a:gd name="connsiteX26" fmla="*/ 10166528 w 10248824"/>
              <a:gd name="connsiteY26" fmla="*/ 6019620 h 7053804"/>
              <a:gd name="connsiteX27" fmla="*/ 10175672 w 10248824"/>
              <a:gd name="connsiteY27" fmla="*/ 5973900 h 7053804"/>
              <a:gd name="connsiteX28" fmla="*/ 10184816 w 10248824"/>
              <a:gd name="connsiteY28" fmla="*/ 5864172 h 7053804"/>
              <a:gd name="connsiteX29" fmla="*/ 10212248 w 10248824"/>
              <a:gd name="connsiteY29" fmla="*/ 5489268 h 7053804"/>
              <a:gd name="connsiteX30" fmla="*/ 10221392 w 10248824"/>
              <a:gd name="connsiteY30" fmla="*/ 5068644 h 7053804"/>
              <a:gd name="connsiteX31" fmla="*/ 10248824 w 10248824"/>
              <a:gd name="connsiteY31" fmla="*/ 4812612 h 7053804"/>
              <a:gd name="connsiteX32" fmla="*/ 10239680 w 10248824"/>
              <a:gd name="connsiteY32" fmla="*/ 3431868 h 7053804"/>
              <a:gd name="connsiteX33" fmla="*/ 10230536 w 10248824"/>
              <a:gd name="connsiteY33" fmla="*/ 3276420 h 7053804"/>
              <a:gd name="connsiteX34" fmla="*/ 10132473 w 10248824"/>
              <a:gd name="connsiteY34" fmla="*/ 0 h 7053804"/>
              <a:gd name="connsiteX35" fmla="*/ 10029368 w 10248824"/>
              <a:gd name="connsiteY35" fmla="*/ 441780 h 7053804"/>
              <a:gd name="connsiteX36" fmla="*/ 9663608 w 10248824"/>
              <a:gd name="connsiteY36" fmla="*/ 496644 h 7053804"/>
              <a:gd name="connsiteX37" fmla="*/ 9233840 w 10248824"/>
              <a:gd name="connsiteY37" fmla="*/ 542364 h 7053804"/>
              <a:gd name="connsiteX38" fmla="*/ 8657768 w 10248824"/>
              <a:gd name="connsiteY38" fmla="*/ 588084 h 7053804"/>
              <a:gd name="connsiteX39" fmla="*/ 7688504 w 10248824"/>
              <a:gd name="connsiteY39" fmla="*/ 606372 h 7053804"/>
              <a:gd name="connsiteX40" fmla="*/ 6810680 w 10248824"/>
              <a:gd name="connsiteY40" fmla="*/ 688668 h 7053804"/>
              <a:gd name="connsiteX41" fmla="*/ 6371768 w 10248824"/>
              <a:gd name="connsiteY41" fmla="*/ 734388 h 7053804"/>
              <a:gd name="connsiteX42" fmla="*/ 6079160 w 10248824"/>
              <a:gd name="connsiteY42" fmla="*/ 761820 h 7053804"/>
              <a:gd name="connsiteX43" fmla="*/ 5567096 w 10248824"/>
              <a:gd name="connsiteY43" fmla="*/ 798396 h 7053804"/>
              <a:gd name="connsiteX44" fmla="*/ 4789856 w 10248824"/>
              <a:gd name="connsiteY44" fmla="*/ 807540 h 7053804"/>
              <a:gd name="connsiteX45" fmla="*/ 565328 w 10248824"/>
              <a:gd name="connsiteY45" fmla="*/ 752676 h 7053804"/>
              <a:gd name="connsiteX46" fmla="*/ 971323 w 10248824"/>
              <a:gd name="connsiteY46" fmla="*/ 755987 h 7053804"/>
              <a:gd name="connsiteX0" fmla="*/ 971323 w 10248824"/>
              <a:gd name="connsiteY0" fmla="*/ 314206 h 6612023"/>
              <a:gd name="connsiteX1" fmla="*/ 254432 w 10248824"/>
              <a:gd name="connsiteY1" fmla="*/ 374903 h 6612023"/>
              <a:gd name="connsiteX2" fmla="*/ 162992 w 10248824"/>
              <a:gd name="connsiteY2" fmla="*/ 1207007 h 6612023"/>
              <a:gd name="connsiteX3" fmla="*/ 135560 w 10248824"/>
              <a:gd name="connsiteY3" fmla="*/ 1545335 h 6612023"/>
              <a:gd name="connsiteX4" fmla="*/ 126416 w 10248824"/>
              <a:gd name="connsiteY4" fmla="*/ 1874519 h 6612023"/>
              <a:gd name="connsiteX5" fmla="*/ 108128 w 10248824"/>
              <a:gd name="connsiteY5" fmla="*/ 2130551 h 6612023"/>
              <a:gd name="connsiteX6" fmla="*/ 98984 w 10248824"/>
              <a:gd name="connsiteY6" fmla="*/ 2944367 h 6612023"/>
              <a:gd name="connsiteX7" fmla="*/ 80696 w 10248824"/>
              <a:gd name="connsiteY7" fmla="*/ 3520439 h 6612023"/>
              <a:gd name="connsiteX8" fmla="*/ 71552 w 10248824"/>
              <a:gd name="connsiteY8" fmla="*/ 4279391 h 6612023"/>
              <a:gd name="connsiteX9" fmla="*/ 53264 w 10248824"/>
              <a:gd name="connsiteY9" fmla="*/ 5138927 h 6612023"/>
              <a:gd name="connsiteX10" fmla="*/ 62408 w 10248824"/>
              <a:gd name="connsiteY10" fmla="*/ 5797295 h 6612023"/>
              <a:gd name="connsiteX11" fmla="*/ 236144 w 10248824"/>
              <a:gd name="connsiteY11" fmla="*/ 6172199 h 6612023"/>
              <a:gd name="connsiteX12" fmla="*/ 2595296 w 10248824"/>
              <a:gd name="connsiteY12" fmla="*/ 6583679 h 6612023"/>
              <a:gd name="connsiteX13" fmla="*/ 4415004 w 10248824"/>
              <a:gd name="connsiteY13" fmla="*/ 6582593 h 6612023"/>
              <a:gd name="connsiteX14" fmla="*/ 7478192 w 10248824"/>
              <a:gd name="connsiteY14" fmla="*/ 6300215 h 6612023"/>
              <a:gd name="connsiteX15" fmla="*/ 9654464 w 10248824"/>
              <a:gd name="connsiteY15" fmla="*/ 6291071 h 6612023"/>
              <a:gd name="connsiteX16" fmla="*/ 9681896 w 10248824"/>
              <a:gd name="connsiteY16" fmla="*/ 6281927 h 6612023"/>
              <a:gd name="connsiteX17" fmla="*/ 9773336 w 10248824"/>
              <a:gd name="connsiteY17" fmla="*/ 6263639 h 6612023"/>
              <a:gd name="connsiteX18" fmla="*/ 9828200 w 10248824"/>
              <a:gd name="connsiteY18" fmla="*/ 6245351 h 6612023"/>
              <a:gd name="connsiteX19" fmla="*/ 9892208 w 10248824"/>
              <a:gd name="connsiteY19" fmla="*/ 6217919 h 6612023"/>
              <a:gd name="connsiteX20" fmla="*/ 10020224 w 10248824"/>
              <a:gd name="connsiteY20" fmla="*/ 6099047 h 6612023"/>
              <a:gd name="connsiteX21" fmla="*/ 10056800 w 10248824"/>
              <a:gd name="connsiteY21" fmla="*/ 6062471 h 6612023"/>
              <a:gd name="connsiteX22" fmla="*/ 10102520 w 10248824"/>
              <a:gd name="connsiteY22" fmla="*/ 5980175 h 6612023"/>
              <a:gd name="connsiteX23" fmla="*/ 10111664 w 10248824"/>
              <a:gd name="connsiteY23" fmla="*/ 5952743 h 6612023"/>
              <a:gd name="connsiteX24" fmla="*/ 10129952 w 10248824"/>
              <a:gd name="connsiteY24" fmla="*/ 5879591 h 6612023"/>
              <a:gd name="connsiteX25" fmla="*/ 10148240 w 10248824"/>
              <a:gd name="connsiteY25" fmla="*/ 5797295 h 6612023"/>
              <a:gd name="connsiteX26" fmla="*/ 10166528 w 10248824"/>
              <a:gd name="connsiteY26" fmla="*/ 5577839 h 6612023"/>
              <a:gd name="connsiteX27" fmla="*/ 10175672 w 10248824"/>
              <a:gd name="connsiteY27" fmla="*/ 5532119 h 6612023"/>
              <a:gd name="connsiteX28" fmla="*/ 10184816 w 10248824"/>
              <a:gd name="connsiteY28" fmla="*/ 5422391 h 6612023"/>
              <a:gd name="connsiteX29" fmla="*/ 10212248 w 10248824"/>
              <a:gd name="connsiteY29" fmla="*/ 5047487 h 6612023"/>
              <a:gd name="connsiteX30" fmla="*/ 10221392 w 10248824"/>
              <a:gd name="connsiteY30" fmla="*/ 4626863 h 6612023"/>
              <a:gd name="connsiteX31" fmla="*/ 10248824 w 10248824"/>
              <a:gd name="connsiteY31" fmla="*/ 4370831 h 6612023"/>
              <a:gd name="connsiteX32" fmla="*/ 10239680 w 10248824"/>
              <a:gd name="connsiteY32" fmla="*/ 2990087 h 6612023"/>
              <a:gd name="connsiteX33" fmla="*/ 10230536 w 10248824"/>
              <a:gd name="connsiteY33" fmla="*/ 2834639 h 6612023"/>
              <a:gd name="connsiteX34" fmla="*/ 10029368 w 10248824"/>
              <a:gd name="connsiteY34" fmla="*/ -1 h 6612023"/>
              <a:gd name="connsiteX35" fmla="*/ 9663608 w 10248824"/>
              <a:gd name="connsiteY35" fmla="*/ 54863 h 6612023"/>
              <a:gd name="connsiteX36" fmla="*/ 9233840 w 10248824"/>
              <a:gd name="connsiteY36" fmla="*/ 100583 h 6612023"/>
              <a:gd name="connsiteX37" fmla="*/ 8657768 w 10248824"/>
              <a:gd name="connsiteY37" fmla="*/ 146303 h 6612023"/>
              <a:gd name="connsiteX38" fmla="*/ 7688504 w 10248824"/>
              <a:gd name="connsiteY38" fmla="*/ 164591 h 6612023"/>
              <a:gd name="connsiteX39" fmla="*/ 6810680 w 10248824"/>
              <a:gd name="connsiteY39" fmla="*/ 246887 h 6612023"/>
              <a:gd name="connsiteX40" fmla="*/ 6371768 w 10248824"/>
              <a:gd name="connsiteY40" fmla="*/ 292607 h 6612023"/>
              <a:gd name="connsiteX41" fmla="*/ 6079160 w 10248824"/>
              <a:gd name="connsiteY41" fmla="*/ 320039 h 6612023"/>
              <a:gd name="connsiteX42" fmla="*/ 5567096 w 10248824"/>
              <a:gd name="connsiteY42" fmla="*/ 356615 h 6612023"/>
              <a:gd name="connsiteX43" fmla="*/ 4789856 w 10248824"/>
              <a:gd name="connsiteY43" fmla="*/ 365759 h 6612023"/>
              <a:gd name="connsiteX44" fmla="*/ 565328 w 10248824"/>
              <a:gd name="connsiteY44" fmla="*/ 310895 h 6612023"/>
              <a:gd name="connsiteX45" fmla="*/ 971323 w 10248824"/>
              <a:gd name="connsiteY45" fmla="*/ 314206 h 6612023"/>
              <a:gd name="connsiteX0" fmla="*/ 971323 w 10248824"/>
              <a:gd name="connsiteY0" fmla="*/ 314310 h 6612127"/>
              <a:gd name="connsiteX1" fmla="*/ 254432 w 10248824"/>
              <a:gd name="connsiteY1" fmla="*/ 375007 h 6612127"/>
              <a:gd name="connsiteX2" fmla="*/ 162992 w 10248824"/>
              <a:gd name="connsiteY2" fmla="*/ 1207111 h 6612127"/>
              <a:gd name="connsiteX3" fmla="*/ 135560 w 10248824"/>
              <a:gd name="connsiteY3" fmla="*/ 1545439 h 6612127"/>
              <a:gd name="connsiteX4" fmla="*/ 126416 w 10248824"/>
              <a:gd name="connsiteY4" fmla="*/ 1874623 h 6612127"/>
              <a:gd name="connsiteX5" fmla="*/ 108128 w 10248824"/>
              <a:gd name="connsiteY5" fmla="*/ 2130655 h 6612127"/>
              <a:gd name="connsiteX6" fmla="*/ 98984 w 10248824"/>
              <a:gd name="connsiteY6" fmla="*/ 2944471 h 6612127"/>
              <a:gd name="connsiteX7" fmla="*/ 80696 w 10248824"/>
              <a:gd name="connsiteY7" fmla="*/ 3520543 h 6612127"/>
              <a:gd name="connsiteX8" fmla="*/ 71552 w 10248824"/>
              <a:gd name="connsiteY8" fmla="*/ 4279495 h 6612127"/>
              <a:gd name="connsiteX9" fmla="*/ 53264 w 10248824"/>
              <a:gd name="connsiteY9" fmla="*/ 5139031 h 6612127"/>
              <a:gd name="connsiteX10" fmla="*/ 62408 w 10248824"/>
              <a:gd name="connsiteY10" fmla="*/ 5797399 h 6612127"/>
              <a:gd name="connsiteX11" fmla="*/ 236144 w 10248824"/>
              <a:gd name="connsiteY11" fmla="*/ 6172303 h 6612127"/>
              <a:gd name="connsiteX12" fmla="*/ 2595296 w 10248824"/>
              <a:gd name="connsiteY12" fmla="*/ 6583783 h 6612127"/>
              <a:gd name="connsiteX13" fmla="*/ 4415004 w 10248824"/>
              <a:gd name="connsiteY13" fmla="*/ 6582697 h 6612127"/>
              <a:gd name="connsiteX14" fmla="*/ 7478192 w 10248824"/>
              <a:gd name="connsiteY14" fmla="*/ 6300319 h 6612127"/>
              <a:gd name="connsiteX15" fmla="*/ 9654464 w 10248824"/>
              <a:gd name="connsiteY15" fmla="*/ 6291175 h 6612127"/>
              <a:gd name="connsiteX16" fmla="*/ 9681896 w 10248824"/>
              <a:gd name="connsiteY16" fmla="*/ 6282031 h 6612127"/>
              <a:gd name="connsiteX17" fmla="*/ 9773336 w 10248824"/>
              <a:gd name="connsiteY17" fmla="*/ 6263743 h 6612127"/>
              <a:gd name="connsiteX18" fmla="*/ 9828200 w 10248824"/>
              <a:gd name="connsiteY18" fmla="*/ 6245455 h 6612127"/>
              <a:gd name="connsiteX19" fmla="*/ 9892208 w 10248824"/>
              <a:gd name="connsiteY19" fmla="*/ 6218023 h 6612127"/>
              <a:gd name="connsiteX20" fmla="*/ 10020224 w 10248824"/>
              <a:gd name="connsiteY20" fmla="*/ 6099151 h 6612127"/>
              <a:gd name="connsiteX21" fmla="*/ 10056800 w 10248824"/>
              <a:gd name="connsiteY21" fmla="*/ 6062575 h 6612127"/>
              <a:gd name="connsiteX22" fmla="*/ 10102520 w 10248824"/>
              <a:gd name="connsiteY22" fmla="*/ 5980279 h 6612127"/>
              <a:gd name="connsiteX23" fmla="*/ 10111664 w 10248824"/>
              <a:gd name="connsiteY23" fmla="*/ 5952847 h 6612127"/>
              <a:gd name="connsiteX24" fmla="*/ 10129952 w 10248824"/>
              <a:gd name="connsiteY24" fmla="*/ 5879695 h 6612127"/>
              <a:gd name="connsiteX25" fmla="*/ 10148240 w 10248824"/>
              <a:gd name="connsiteY25" fmla="*/ 5797399 h 6612127"/>
              <a:gd name="connsiteX26" fmla="*/ 10166528 w 10248824"/>
              <a:gd name="connsiteY26" fmla="*/ 5577943 h 6612127"/>
              <a:gd name="connsiteX27" fmla="*/ 10175672 w 10248824"/>
              <a:gd name="connsiteY27" fmla="*/ 5532223 h 6612127"/>
              <a:gd name="connsiteX28" fmla="*/ 10184816 w 10248824"/>
              <a:gd name="connsiteY28" fmla="*/ 5422495 h 6612127"/>
              <a:gd name="connsiteX29" fmla="*/ 10212248 w 10248824"/>
              <a:gd name="connsiteY29" fmla="*/ 5047591 h 6612127"/>
              <a:gd name="connsiteX30" fmla="*/ 10221392 w 10248824"/>
              <a:gd name="connsiteY30" fmla="*/ 4626967 h 6612127"/>
              <a:gd name="connsiteX31" fmla="*/ 10248824 w 10248824"/>
              <a:gd name="connsiteY31" fmla="*/ 4370935 h 6612127"/>
              <a:gd name="connsiteX32" fmla="*/ 10239680 w 10248824"/>
              <a:gd name="connsiteY32" fmla="*/ 2990191 h 6612127"/>
              <a:gd name="connsiteX33" fmla="*/ 10230536 w 10248824"/>
              <a:gd name="connsiteY33" fmla="*/ 2834743 h 6612127"/>
              <a:gd name="connsiteX34" fmla="*/ 10029368 w 10248824"/>
              <a:gd name="connsiteY34" fmla="*/ 103 h 6612127"/>
              <a:gd name="connsiteX35" fmla="*/ 9663608 w 10248824"/>
              <a:gd name="connsiteY35" fmla="*/ 54967 h 6612127"/>
              <a:gd name="connsiteX36" fmla="*/ 9233840 w 10248824"/>
              <a:gd name="connsiteY36" fmla="*/ 100687 h 6612127"/>
              <a:gd name="connsiteX37" fmla="*/ 8657768 w 10248824"/>
              <a:gd name="connsiteY37" fmla="*/ 146407 h 6612127"/>
              <a:gd name="connsiteX38" fmla="*/ 7688504 w 10248824"/>
              <a:gd name="connsiteY38" fmla="*/ 164695 h 6612127"/>
              <a:gd name="connsiteX39" fmla="*/ 6810680 w 10248824"/>
              <a:gd name="connsiteY39" fmla="*/ 246991 h 6612127"/>
              <a:gd name="connsiteX40" fmla="*/ 6371768 w 10248824"/>
              <a:gd name="connsiteY40" fmla="*/ 292711 h 6612127"/>
              <a:gd name="connsiteX41" fmla="*/ 6079160 w 10248824"/>
              <a:gd name="connsiteY41" fmla="*/ 320143 h 6612127"/>
              <a:gd name="connsiteX42" fmla="*/ 5567096 w 10248824"/>
              <a:gd name="connsiteY42" fmla="*/ 356719 h 6612127"/>
              <a:gd name="connsiteX43" fmla="*/ 4789856 w 10248824"/>
              <a:gd name="connsiteY43" fmla="*/ 365863 h 6612127"/>
              <a:gd name="connsiteX44" fmla="*/ 565328 w 10248824"/>
              <a:gd name="connsiteY44" fmla="*/ 310999 h 6612127"/>
              <a:gd name="connsiteX45" fmla="*/ 971323 w 10248824"/>
              <a:gd name="connsiteY45" fmla="*/ 314310 h 6612127"/>
              <a:gd name="connsiteX0" fmla="*/ 971323 w 10331751"/>
              <a:gd name="connsiteY0" fmla="*/ 450960 h 6748777"/>
              <a:gd name="connsiteX1" fmla="*/ 254432 w 10331751"/>
              <a:gd name="connsiteY1" fmla="*/ 511657 h 6748777"/>
              <a:gd name="connsiteX2" fmla="*/ 162992 w 10331751"/>
              <a:gd name="connsiteY2" fmla="*/ 1343761 h 6748777"/>
              <a:gd name="connsiteX3" fmla="*/ 135560 w 10331751"/>
              <a:gd name="connsiteY3" fmla="*/ 1682089 h 6748777"/>
              <a:gd name="connsiteX4" fmla="*/ 126416 w 10331751"/>
              <a:gd name="connsiteY4" fmla="*/ 2011273 h 6748777"/>
              <a:gd name="connsiteX5" fmla="*/ 108128 w 10331751"/>
              <a:gd name="connsiteY5" fmla="*/ 2267305 h 6748777"/>
              <a:gd name="connsiteX6" fmla="*/ 98984 w 10331751"/>
              <a:gd name="connsiteY6" fmla="*/ 3081121 h 6748777"/>
              <a:gd name="connsiteX7" fmla="*/ 80696 w 10331751"/>
              <a:gd name="connsiteY7" fmla="*/ 3657193 h 6748777"/>
              <a:gd name="connsiteX8" fmla="*/ 71552 w 10331751"/>
              <a:gd name="connsiteY8" fmla="*/ 4416145 h 6748777"/>
              <a:gd name="connsiteX9" fmla="*/ 53264 w 10331751"/>
              <a:gd name="connsiteY9" fmla="*/ 5275681 h 6748777"/>
              <a:gd name="connsiteX10" fmla="*/ 62408 w 10331751"/>
              <a:gd name="connsiteY10" fmla="*/ 5934049 h 6748777"/>
              <a:gd name="connsiteX11" fmla="*/ 236144 w 10331751"/>
              <a:gd name="connsiteY11" fmla="*/ 6308953 h 6748777"/>
              <a:gd name="connsiteX12" fmla="*/ 2595296 w 10331751"/>
              <a:gd name="connsiteY12" fmla="*/ 6720433 h 6748777"/>
              <a:gd name="connsiteX13" fmla="*/ 4415004 w 10331751"/>
              <a:gd name="connsiteY13" fmla="*/ 6719347 h 6748777"/>
              <a:gd name="connsiteX14" fmla="*/ 7478192 w 10331751"/>
              <a:gd name="connsiteY14" fmla="*/ 6436969 h 6748777"/>
              <a:gd name="connsiteX15" fmla="*/ 9654464 w 10331751"/>
              <a:gd name="connsiteY15" fmla="*/ 6427825 h 6748777"/>
              <a:gd name="connsiteX16" fmla="*/ 9681896 w 10331751"/>
              <a:gd name="connsiteY16" fmla="*/ 6418681 h 6748777"/>
              <a:gd name="connsiteX17" fmla="*/ 9773336 w 10331751"/>
              <a:gd name="connsiteY17" fmla="*/ 6400393 h 6748777"/>
              <a:gd name="connsiteX18" fmla="*/ 9828200 w 10331751"/>
              <a:gd name="connsiteY18" fmla="*/ 6382105 h 6748777"/>
              <a:gd name="connsiteX19" fmla="*/ 9892208 w 10331751"/>
              <a:gd name="connsiteY19" fmla="*/ 6354673 h 6748777"/>
              <a:gd name="connsiteX20" fmla="*/ 10020224 w 10331751"/>
              <a:gd name="connsiteY20" fmla="*/ 6235801 h 6748777"/>
              <a:gd name="connsiteX21" fmla="*/ 10056800 w 10331751"/>
              <a:gd name="connsiteY21" fmla="*/ 6199225 h 6748777"/>
              <a:gd name="connsiteX22" fmla="*/ 10102520 w 10331751"/>
              <a:gd name="connsiteY22" fmla="*/ 6116929 h 6748777"/>
              <a:gd name="connsiteX23" fmla="*/ 10111664 w 10331751"/>
              <a:gd name="connsiteY23" fmla="*/ 6089497 h 6748777"/>
              <a:gd name="connsiteX24" fmla="*/ 10129952 w 10331751"/>
              <a:gd name="connsiteY24" fmla="*/ 6016345 h 6748777"/>
              <a:gd name="connsiteX25" fmla="*/ 10148240 w 10331751"/>
              <a:gd name="connsiteY25" fmla="*/ 5934049 h 6748777"/>
              <a:gd name="connsiteX26" fmla="*/ 10166528 w 10331751"/>
              <a:gd name="connsiteY26" fmla="*/ 5714593 h 6748777"/>
              <a:gd name="connsiteX27" fmla="*/ 10175672 w 10331751"/>
              <a:gd name="connsiteY27" fmla="*/ 5668873 h 6748777"/>
              <a:gd name="connsiteX28" fmla="*/ 10184816 w 10331751"/>
              <a:gd name="connsiteY28" fmla="*/ 5559145 h 6748777"/>
              <a:gd name="connsiteX29" fmla="*/ 10212248 w 10331751"/>
              <a:gd name="connsiteY29" fmla="*/ 5184241 h 6748777"/>
              <a:gd name="connsiteX30" fmla="*/ 10221392 w 10331751"/>
              <a:gd name="connsiteY30" fmla="*/ 4763617 h 6748777"/>
              <a:gd name="connsiteX31" fmla="*/ 10248824 w 10331751"/>
              <a:gd name="connsiteY31" fmla="*/ 4507585 h 6748777"/>
              <a:gd name="connsiteX32" fmla="*/ 10239680 w 10331751"/>
              <a:gd name="connsiteY32" fmla="*/ 3126841 h 6748777"/>
              <a:gd name="connsiteX33" fmla="*/ 10230536 w 10331751"/>
              <a:gd name="connsiteY33" fmla="*/ 2971393 h 6748777"/>
              <a:gd name="connsiteX34" fmla="*/ 10029368 w 10331751"/>
              <a:gd name="connsiteY34" fmla="*/ 136753 h 6748777"/>
              <a:gd name="connsiteX35" fmla="*/ 9663608 w 10331751"/>
              <a:gd name="connsiteY35" fmla="*/ 191617 h 6748777"/>
              <a:gd name="connsiteX36" fmla="*/ 9233840 w 10331751"/>
              <a:gd name="connsiteY36" fmla="*/ 237337 h 6748777"/>
              <a:gd name="connsiteX37" fmla="*/ 8657768 w 10331751"/>
              <a:gd name="connsiteY37" fmla="*/ 283057 h 6748777"/>
              <a:gd name="connsiteX38" fmla="*/ 7688504 w 10331751"/>
              <a:gd name="connsiteY38" fmla="*/ 301345 h 6748777"/>
              <a:gd name="connsiteX39" fmla="*/ 6810680 w 10331751"/>
              <a:gd name="connsiteY39" fmla="*/ 383641 h 6748777"/>
              <a:gd name="connsiteX40" fmla="*/ 6371768 w 10331751"/>
              <a:gd name="connsiteY40" fmla="*/ 429361 h 6748777"/>
              <a:gd name="connsiteX41" fmla="*/ 6079160 w 10331751"/>
              <a:gd name="connsiteY41" fmla="*/ 456793 h 6748777"/>
              <a:gd name="connsiteX42" fmla="*/ 5567096 w 10331751"/>
              <a:gd name="connsiteY42" fmla="*/ 493369 h 6748777"/>
              <a:gd name="connsiteX43" fmla="*/ 4789856 w 10331751"/>
              <a:gd name="connsiteY43" fmla="*/ 502513 h 6748777"/>
              <a:gd name="connsiteX44" fmla="*/ 565328 w 10331751"/>
              <a:gd name="connsiteY44" fmla="*/ 447649 h 6748777"/>
              <a:gd name="connsiteX45" fmla="*/ 971323 w 10331751"/>
              <a:gd name="connsiteY45" fmla="*/ 450960 h 6748777"/>
              <a:gd name="connsiteX0" fmla="*/ 971323 w 10607233"/>
              <a:gd name="connsiteY0" fmla="*/ 313760 h 6611577"/>
              <a:gd name="connsiteX1" fmla="*/ 254432 w 10607233"/>
              <a:gd name="connsiteY1" fmla="*/ 374457 h 6611577"/>
              <a:gd name="connsiteX2" fmla="*/ 162992 w 10607233"/>
              <a:gd name="connsiteY2" fmla="*/ 1206561 h 6611577"/>
              <a:gd name="connsiteX3" fmla="*/ 135560 w 10607233"/>
              <a:gd name="connsiteY3" fmla="*/ 1544889 h 6611577"/>
              <a:gd name="connsiteX4" fmla="*/ 126416 w 10607233"/>
              <a:gd name="connsiteY4" fmla="*/ 1874073 h 6611577"/>
              <a:gd name="connsiteX5" fmla="*/ 108128 w 10607233"/>
              <a:gd name="connsiteY5" fmla="*/ 2130105 h 6611577"/>
              <a:gd name="connsiteX6" fmla="*/ 98984 w 10607233"/>
              <a:gd name="connsiteY6" fmla="*/ 2943921 h 6611577"/>
              <a:gd name="connsiteX7" fmla="*/ 80696 w 10607233"/>
              <a:gd name="connsiteY7" fmla="*/ 3519993 h 6611577"/>
              <a:gd name="connsiteX8" fmla="*/ 71552 w 10607233"/>
              <a:gd name="connsiteY8" fmla="*/ 4278945 h 6611577"/>
              <a:gd name="connsiteX9" fmla="*/ 53264 w 10607233"/>
              <a:gd name="connsiteY9" fmla="*/ 5138481 h 6611577"/>
              <a:gd name="connsiteX10" fmla="*/ 62408 w 10607233"/>
              <a:gd name="connsiteY10" fmla="*/ 5796849 h 6611577"/>
              <a:gd name="connsiteX11" fmla="*/ 236144 w 10607233"/>
              <a:gd name="connsiteY11" fmla="*/ 6171753 h 6611577"/>
              <a:gd name="connsiteX12" fmla="*/ 2595296 w 10607233"/>
              <a:gd name="connsiteY12" fmla="*/ 6583233 h 6611577"/>
              <a:gd name="connsiteX13" fmla="*/ 4415004 w 10607233"/>
              <a:gd name="connsiteY13" fmla="*/ 6582147 h 6611577"/>
              <a:gd name="connsiteX14" fmla="*/ 7478192 w 10607233"/>
              <a:gd name="connsiteY14" fmla="*/ 6299769 h 6611577"/>
              <a:gd name="connsiteX15" fmla="*/ 9654464 w 10607233"/>
              <a:gd name="connsiteY15" fmla="*/ 6290625 h 6611577"/>
              <a:gd name="connsiteX16" fmla="*/ 9681896 w 10607233"/>
              <a:gd name="connsiteY16" fmla="*/ 6281481 h 6611577"/>
              <a:gd name="connsiteX17" fmla="*/ 9773336 w 10607233"/>
              <a:gd name="connsiteY17" fmla="*/ 6263193 h 6611577"/>
              <a:gd name="connsiteX18" fmla="*/ 9828200 w 10607233"/>
              <a:gd name="connsiteY18" fmla="*/ 6244905 h 6611577"/>
              <a:gd name="connsiteX19" fmla="*/ 9892208 w 10607233"/>
              <a:gd name="connsiteY19" fmla="*/ 6217473 h 6611577"/>
              <a:gd name="connsiteX20" fmla="*/ 10020224 w 10607233"/>
              <a:gd name="connsiteY20" fmla="*/ 6098601 h 6611577"/>
              <a:gd name="connsiteX21" fmla="*/ 10056800 w 10607233"/>
              <a:gd name="connsiteY21" fmla="*/ 6062025 h 6611577"/>
              <a:gd name="connsiteX22" fmla="*/ 10102520 w 10607233"/>
              <a:gd name="connsiteY22" fmla="*/ 5979729 h 6611577"/>
              <a:gd name="connsiteX23" fmla="*/ 10111664 w 10607233"/>
              <a:gd name="connsiteY23" fmla="*/ 5952297 h 6611577"/>
              <a:gd name="connsiteX24" fmla="*/ 10129952 w 10607233"/>
              <a:gd name="connsiteY24" fmla="*/ 5879145 h 6611577"/>
              <a:gd name="connsiteX25" fmla="*/ 10148240 w 10607233"/>
              <a:gd name="connsiteY25" fmla="*/ 5796849 h 6611577"/>
              <a:gd name="connsiteX26" fmla="*/ 10166528 w 10607233"/>
              <a:gd name="connsiteY26" fmla="*/ 5577393 h 6611577"/>
              <a:gd name="connsiteX27" fmla="*/ 10175672 w 10607233"/>
              <a:gd name="connsiteY27" fmla="*/ 5531673 h 6611577"/>
              <a:gd name="connsiteX28" fmla="*/ 10184816 w 10607233"/>
              <a:gd name="connsiteY28" fmla="*/ 5421945 h 6611577"/>
              <a:gd name="connsiteX29" fmla="*/ 10212248 w 10607233"/>
              <a:gd name="connsiteY29" fmla="*/ 5047041 h 6611577"/>
              <a:gd name="connsiteX30" fmla="*/ 10221392 w 10607233"/>
              <a:gd name="connsiteY30" fmla="*/ 4626417 h 6611577"/>
              <a:gd name="connsiteX31" fmla="*/ 10248824 w 10607233"/>
              <a:gd name="connsiteY31" fmla="*/ 4370385 h 6611577"/>
              <a:gd name="connsiteX32" fmla="*/ 10239680 w 10607233"/>
              <a:gd name="connsiteY32" fmla="*/ 2989641 h 6611577"/>
              <a:gd name="connsiteX33" fmla="*/ 10230536 w 10607233"/>
              <a:gd name="connsiteY33" fmla="*/ 2834193 h 6611577"/>
              <a:gd name="connsiteX34" fmla="*/ 10390583 w 10607233"/>
              <a:gd name="connsiteY34" fmla="*/ 186388 h 6611577"/>
              <a:gd name="connsiteX35" fmla="*/ 9663608 w 10607233"/>
              <a:gd name="connsiteY35" fmla="*/ 54417 h 6611577"/>
              <a:gd name="connsiteX36" fmla="*/ 9233840 w 10607233"/>
              <a:gd name="connsiteY36" fmla="*/ 100137 h 6611577"/>
              <a:gd name="connsiteX37" fmla="*/ 8657768 w 10607233"/>
              <a:gd name="connsiteY37" fmla="*/ 145857 h 6611577"/>
              <a:gd name="connsiteX38" fmla="*/ 7688504 w 10607233"/>
              <a:gd name="connsiteY38" fmla="*/ 164145 h 6611577"/>
              <a:gd name="connsiteX39" fmla="*/ 6810680 w 10607233"/>
              <a:gd name="connsiteY39" fmla="*/ 246441 h 6611577"/>
              <a:gd name="connsiteX40" fmla="*/ 6371768 w 10607233"/>
              <a:gd name="connsiteY40" fmla="*/ 292161 h 6611577"/>
              <a:gd name="connsiteX41" fmla="*/ 6079160 w 10607233"/>
              <a:gd name="connsiteY41" fmla="*/ 319593 h 6611577"/>
              <a:gd name="connsiteX42" fmla="*/ 5567096 w 10607233"/>
              <a:gd name="connsiteY42" fmla="*/ 356169 h 6611577"/>
              <a:gd name="connsiteX43" fmla="*/ 4789856 w 10607233"/>
              <a:gd name="connsiteY43" fmla="*/ 365313 h 6611577"/>
              <a:gd name="connsiteX44" fmla="*/ 565328 w 10607233"/>
              <a:gd name="connsiteY44" fmla="*/ 310449 h 6611577"/>
              <a:gd name="connsiteX45" fmla="*/ 971323 w 10607233"/>
              <a:gd name="connsiteY45" fmla="*/ 313760 h 6611577"/>
              <a:gd name="connsiteX0" fmla="*/ 971323 w 10452626"/>
              <a:gd name="connsiteY0" fmla="*/ 293623 h 6591440"/>
              <a:gd name="connsiteX1" fmla="*/ 254432 w 10452626"/>
              <a:gd name="connsiteY1" fmla="*/ 354320 h 6591440"/>
              <a:gd name="connsiteX2" fmla="*/ 162992 w 10452626"/>
              <a:gd name="connsiteY2" fmla="*/ 1186424 h 6591440"/>
              <a:gd name="connsiteX3" fmla="*/ 135560 w 10452626"/>
              <a:gd name="connsiteY3" fmla="*/ 1524752 h 6591440"/>
              <a:gd name="connsiteX4" fmla="*/ 126416 w 10452626"/>
              <a:gd name="connsiteY4" fmla="*/ 1853936 h 6591440"/>
              <a:gd name="connsiteX5" fmla="*/ 108128 w 10452626"/>
              <a:gd name="connsiteY5" fmla="*/ 2109968 h 6591440"/>
              <a:gd name="connsiteX6" fmla="*/ 98984 w 10452626"/>
              <a:gd name="connsiteY6" fmla="*/ 2923784 h 6591440"/>
              <a:gd name="connsiteX7" fmla="*/ 80696 w 10452626"/>
              <a:gd name="connsiteY7" fmla="*/ 3499856 h 6591440"/>
              <a:gd name="connsiteX8" fmla="*/ 71552 w 10452626"/>
              <a:gd name="connsiteY8" fmla="*/ 4258808 h 6591440"/>
              <a:gd name="connsiteX9" fmla="*/ 53264 w 10452626"/>
              <a:gd name="connsiteY9" fmla="*/ 5118344 h 6591440"/>
              <a:gd name="connsiteX10" fmla="*/ 62408 w 10452626"/>
              <a:gd name="connsiteY10" fmla="*/ 5776712 h 6591440"/>
              <a:gd name="connsiteX11" fmla="*/ 236144 w 10452626"/>
              <a:gd name="connsiteY11" fmla="*/ 6151616 h 6591440"/>
              <a:gd name="connsiteX12" fmla="*/ 2595296 w 10452626"/>
              <a:gd name="connsiteY12" fmla="*/ 6563096 h 6591440"/>
              <a:gd name="connsiteX13" fmla="*/ 4415004 w 10452626"/>
              <a:gd name="connsiteY13" fmla="*/ 6562010 h 6591440"/>
              <a:gd name="connsiteX14" fmla="*/ 7478192 w 10452626"/>
              <a:gd name="connsiteY14" fmla="*/ 6279632 h 6591440"/>
              <a:gd name="connsiteX15" fmla="*/ 9654464 w 10452626"/>
              <a:gd name="connsiteY15" fmla="*/ 6270488 h 6591440"/>
              <a:gd name="connsiteX16" fmla="*/ 9681896 w 10452626"/>
              <a:gd name="connsiteY16" fmla="*/ 6261344 h 6591440"/>
              <a:gd name="connsiteX17" fmla="*/ 9773336 w 10452626"/>
              <a:gd name="connsiteY17" fmla="*/ 6243056 h 6591440"/>
              <a:gd name="connsiteX18" fmla="*/ 9828200 w 10452626"/>
              <a:gd name="connsiteY18" fmla="*/ 6224768 h 6591440"/>
              <a:gd name="connsiteX19" fmla="*/ 9892208 w 10452626"/>
              <a:gd name="connsiteY19" fmla="*/ 6197336 h 6591440"/>
              <a:gd name="connsiteX20" fmla="*/ 10020224 w 10452626"/>
              <a:gd name="connsiteY20" fmla="*/ 6078464 h 6591440"/>
              <a:gd name="connsiteX21" fmla="*/ 10056800 w 10452626"/>
              <a:gd name="connsiteY21" fmla="*/ 6041888 h 6591440"/>
              <a:gd name="connsiteX22" fmla="*/ 10102520 w 10452626"/>
              <a:gd name="connsiteY22" fmla="*/ 5959592 h 6591440"/>
              <a:gd name="connsiteX23" fmla="*/ 10111664 w 10452626"/>
              <a:gd name="connsiteY23" fmla="*/ 5932160 h 6591440"/>
              <a:gd name="connsiteX24" fmla="*/ 10129952 w 10452626"/>
              <a:gd name="connsiteY24" fmla="*/ 5859008 h 6591440"/>
              <a:gd name="connsiteX25" fmla="*/ 10148240 w 10452626"/>
              <a:gd name="connsiteY25" fmla="*/ 5776712 h 6591440"/>
              <a:gd name="connsiteX26" fmla="*/ 10166528 w 10452626"/>
              <a:gd name="connsiteY26" fmla="*/ 5557256 h 6591440"/>
              <a:gd name="connsiteX27" fmla="*/ 10175672 w 10452626"/>
              <a:gd name="connsiteY27" fmla="*/ 5511536 h 6591440"/>
              <a:gd name="connsiteX28" fmla="*/ 10184816 w 10452626"/>
              <a:gd name="connsiteY28" fmla="*/ 5401808 h 6591440"/>
              <a:gd name="connsiteX29" fmla="*/ 10212248 w 10452626"/>
              <a:gd name="connsiteY29" fmla="*/ 5026904 h 6591440"/>
              <a:gd name="connsiteX30" fmla="*/ 10221392 w 10452626"/>
              <a:gd name="connsiteY30" fmla="*/ 4606280 h 6591440"/>
              <a:gd name="connsiteX31" fmla="*/ 10248824 w 10452626"/>
              <a:gd name="connsiteY31" fmla="*/ 4350248 h 6591440"/>
              <a:gd name="connsiteX32" fmla="*/ 10239680 w 10452626"/>
              <a:gd name="connsiteY32" fmla="*/ 2969504 h 6591440"/>
              <a:gd name="connsiteX33" fmla="*/ 10230536 w 10452626"/>
              <a:gd name="connsiteY33" fmla="*/ 2814056 h 6591440"/>
              <a:gd name="connsiteX34" fmla="*/ 10390583 w 10452626"/>
              <a:gd name="connsiteY34" fmla="*/ 166251 h 6591440"/>
              <a:gd name="connsiteX35" fmla="*/ 9663608 w 10452626"/>
              <a:gd name="connsiteY35" fmla="*/ 34280 h 6591440"/>
              <a:gd name="connsiteX36" fmla="*/ 9233840 w 10452626"/>
              <a:gd name="connsiteY36" fmla="*/ 80000 h 6591440"/>
              <a:gd name="connsiteX37" fmla="*/ 8657768 w 10452626"/>
              <a:gd name="connsiteY37" fmla="*/ 125720 h 6591440"/>
              <a:gd name="connsiteX38" fmla="*/ 7688504 w 10452626"/>
              <a:gd name="connsiteY38" fmla="*/ 144008 h 6591440"/>
              <a:gd name="connsiteX39" fmla="*/ 6810680 w 10452626"/>
              <a:gd name="connsiteY39" fmla="*/ 226304 h 6591440"/>
              <a:gd name="connsiteX40" fmla="*/ 6371768 w 10452626"/>
              <a:gd name="connsiteY40" fmla="*/ 272024 h 6591440"/>
              <a:gd name="connsiteX41" fmla="*/ 6079160 w 10452626"/>
              <a:gd name="connsiteY41" fmla="*/ 299456 h 6591440"/>
              <a:gd name="connsiteX42" fmla="*/ 5567096 w 10452626"/>
              <a:gd name="connsiteY42" fmla="*/ 336032 h 6591440"/>
              <a:gd name="connsiteX43" fmla="*/ 4789856 w 10452626"/>
              <a:gd name="connsiteY43" fmla="*/ 345176 h 6591440"/>
              <a:gd name="connsiteX44" fmla="*/ 565328 w 10452626"/>
              <a:gd name="connsiteY44" fmla="*/ 290312 h 6591440"/>
              <a:gd name="connsiteX45" fmla="*/ 971323 w 10452626"/>
              <a:gd name="connsiteY45" fmla="*/ 293623 h 6591440"/>
              <a:gd name="connsiteX0" fmla="*/ 971323 w 10452626"/>
              <a:gd name="connsiteY0" fmla="*/ 296336 h 6594153"/>
              <a:gd name="connsiteX1" fmla="*/ 254432 w 10452626"/>
              <a:gd name="connsiteY1" fmla="*/ 357033 h 6594153"/>
              <a:gd name="connsiteX2" fmla="*/ 162992 w 10452626"/>
              <a:gd name="connsiteY2" fmla="*/ 1189137 h 6594153"/>
              <a:gd name="connsiteX3" fmla="*/ 135560 w 10452626"/>
              <a:gd name="connsiteY3" fmla="*/ 1527465 h 6594153"/>
              <a:gd name="connsiteX4" fmla="*/ 126416 w 10452626"/>
              <a:gd name="connsiteY4" fmla="*/ 1856649 h 6594153"/>
              <a:gd name="connsiteX5" fmla="*/ 108128 w 10452626"/>
              <a:gd name="connsiteY5" fmla="*/ 2112681 h 6594153"/>
              <a:gd name="connsiteX6" fmla="*/ 98984 w 10452626"/>
              <a:gd name="connsiteY6" fmla="*/ 2926497 h 6594153"/>
              <a:gd name="connsiteX7" fmla="*/ 80696 w 10452626"/>
              <a:gd name="connsiteY7" fmla="*/ 3502569 h 6594153"/>
              <a:gd name="connsiteX8" fmla="*/ 71552 w 10452626"/>
              <a:gd name="connsiteY8" fmla="*/ 4261521 h 6594153"/>
              <a:gd name="connsiteX9" fmla="*/ 53264 w 10452626"/>
              <a:gd name="connsiteY9" fmla="*/ 5121057 h 6594153"/>
              <a:gd name="connsiteX10" fmla="*/ 62408 w 10452626"/>
              <a:gd name="connsiteY10" fmla="*/ 5779425 h 6594153"/>
              <a:gd name="connsiteX11" fmla="*/ 236144 w 10452626"/>
              <a:gd name="connsiteY11" fmla="*/ 6154329 h 6594153"/>
              <a:gd name="connsiteX12" fmla="*/ 2595296 w 10452626"/>
              <a:gd name="connsiteY12" fmla="*/ 6565809 h 6594153"/>
              <a:gd name="connsiteX13" fmla="*/ 4415004 w 10452626"/>
              <a:gd name="connsiteY13" fmla="*/ 6564723 h 6594153"/>
              <a:gd name="connsiteX14" fmla="*/ 7478192 w 10452626"/>
              <a:gd name="connsiteY14" fmla="*/ 6282345 h 6594153"/>
              <a:gd name="connsiteX15" fmla="*/ 9654464 w 10452626"/>
              <a:gd name="connsiteY15" fmla="*/ 6273201 h 6594153"/>
              <a:gd name="connsiteX16" fmla="*/ 9681896 w 10452626"/>
              <a:gd name="connsiteY16" fmla="*/ 6264057 h 6594153"/>
              <a:gd name="connsiteX17" fmla="*/ 9773336 w 10452626"/>
              <a:gd name="connsiteY17" fmla="*/ 6245769 h 6594153"/>
              <a:gd name="connsiteX18" fmla="*/ 9828200 w 10452626"/>
              <a:gd name="connsiteY18" fmla="*/ 6227481 h 6594153"/>
              <a:gd name="connsiteX19" fmla="*/ 9892208 w 10452626"/>
              <a:gd name="connsiteY19" fmla="*/ 6200049 h 6594153"/>
              <a:gd name="connsiteX20" fmla="*/ 10020224 w 10452626"/>
              <a:gd name="connsiteY20" fmla="*/ 6081177 h 6594153"/>
              <a:gd name="connsiteX21" fmla="*/ 10056800 w 10452626"/>
              <a:gd name="connsiteY21" fmla="*/ 6044601 h 6594153"/>
              <a:gd name="connsiteX22" fmla="*/ 10102520 w 10452626"/>
              <a:gd name="connsiteY22" fmla="*/ 5962305 h 6594153"/>
              <a:gd name="connsiteX23" fmla="*/ 10111664 w 10452626"/>
              <a:gd name="connsiteY23" fmla="*/ 5934873 h 6594153"/>
              <a:gd name="connsiteX24" fmla="*/ 10129952 w 10452626"/>
              <a:gd name="connsiteY24" fmla="*/ 5861721 h 6594153"/>
              <a:gd name="connsiteX25" fmla="*/ 10148240 w 10452626"/>
              <a:gd name="connsiteY25" fmla="*/ 5779425 h 6594153"/>
              <a:gd name="connsiteX26" fmla="*/ 10166528 w 10452626"/>
              <a:gd name="connsiteY26" fmla="*/ 5559969 h 6594153"/>
              <a:gd name="connsiteX27" fmla="*/ 10175672 w 10452626"/>
              <a:gd name="connsiteY27" fmla="*/ 5514249 h 6594153"/>
              <a:gd name="connsiteX28" fmla="*/ 10184816 w 10452626"/>
              <a:gd name="connsiteY28" fmla="*/ 5404521 h 6594153"/>
              <a:gd name="connsiteX29" fmla="*/ 10212248 w 10452626"/>
              <a:gd name="connsiteY29" fmla="*/ 5029617 h 6594153"/>
              <a:gd name="connsiteX30" fmla="*/ 10221392 w 10452626"/>
              <a:gd name="connsiteY30" fmla="*/ 4608993 h 6594153"/>
              <a:gd name="connsiteX31" fmla="*/ 10248824 w 10452626"/>
              <a:gd name="connsiteY31" fmla="*/ 4352961 h 6594153"/>
              <a:gd name="connsiteX32" fmla="*/ 10239680 w 10452626"/>
              <a:gd name="connsiteY32" fmla="*/ 2972217 h 6594153"/>
              <a:gd name="connsiteX33" fmla="*/ 10230536 w 10452626"/>
              <a:gd name="connsiteY33" fmla="*/ 2816769 h 6594153"/>
              <a:gd name="connsiteX34" fmla="*/ 10390583 w 10452626"/>
              <a:gd name="connsiteY34" fmla="*/ 168964 h 6594153"/>
              <a:gd name="connsiteX35" fmla="*/ 9663608 w 10452626"/>
              <a:gd name="connsiteY35" fmla="*/ 36993 h 6594153"/>
              <a:gd name="connsiteX36" fmla="*/ 8657768 w 10452626"/>
              <a:gd name="connsiteY36" fmla="*/ 128433 h 6594153"/>
              <a:gd name="connsiteX37" fmla="*/ 7688504 w 10452626"/>
              <a:gd name="connsiteY37" fmla="*/ 146721 h 6594153"/>
              <a:gd name="connsiteX38" fmla="*/ 6810680 w 10452626"/>
              <a:gd name="connsiteY38" fmla="*/ 229017 h 6594153"/>
              <a:gd name="connsiteX39" fmla="*/ 6371768 w 10452626"/>
              <a:gd name="connsiteY39" fmla="*/ 274737 h 6594153"/>
              <a:gd name="connsiteX40" fmla="*/ 6079160 w 10452626"/>
              <a:gd name="connsiteY40" fmla="*/ 302169 h 6594153"/>
              <a:gd name="connsiteX41" fmla="*/ 5567096 w 10452626"/>
              <a:gd name="connsiteY41" fmla="*/ 338745 h 6594153"/>
              <a:gd name="connsiteX42" fmla="*/ 4789856 w 10452626"/>
              <a:gd name="connsiteY42" fmla="*/ 347889 h 6594153"/>
              <a:gd name="connsiteX43" fmla="*/ 565328 w 10452626"/>
              <a:gd name="connsiteY43" fmla="*/ 293025 h 6594153"/>
              <a:gd name="connsiteX44" fmla="*/ 971323 w 10452626"/>
              <a:gd name="connsiteY44" fmla="*/ 296336 h 6594153"/>
              <a:gd name="connsiteX0" fmla="*/ 971323 w 10479714"/>
              <a:gd name="connsiteY0" fmla="*/ 336687 h 6634504"/>
              <a:gd name="connsiteX1" fmla="*/ 254432 w 10479714"/>
              <a:gd name="connsiteY1" fmla="*/ 397384 h 6634504"/>
              <a:gd name="connsiteX2" fmla="*/ 162992 w 10479714"/>
              <a:gd name="connsiteY2" fmla="*/ 1229488 h 6634504"/>
              <a:gd name="connsiteX3" fmla="*/ 135560 w 10479714"/>
              <a:gd name="connsiteY3" fmla="*/ 1567816 h 6634504"/>
              <a:gd name="connsiteX4" fmla="*/ 126416 w 10479714"/>
              <a:gd name="connsiteY4" fmla="*/ 1897000 h 6634504"/>
              <a:gd name="connsiteX5" fmla="*/ 108128 w 10479714"/>
              <a:gd name="connsiteY5" fmla="*/ 2153032 h 6634504"/>
              <a:gd name="connsiteX6" fmla="*/ 98984 w 10479714"/>
              <a:gd name="connsiteY6" fmla="*/ 2966848 h 6634504"/>
              <a:gd name="connsiteX7" fmla="*/ 80696 w 10479714"/>
              <a:gd name="connsiteY7" fmla="*/ 3542920 h 6634504"/>
              <a:gd name="connsiteX8" fmla="*/ 71552 w 10479714"/>
              <a:gd name="connsiteY8" fmla="*/ 4301872 h 6634504"/>
              <a:gd name="connsiteX9" fmla="*/ 53264 w 10479714"/>
              <a:gd name="connsiteY9" fmla="*/ 5161408 h 6634504"/>
              <a:gd name="connsiteX10" fmla="*/ 62408 w 10479714"/>
              <a:gd name="connsiteY10" fmla="*/ 5819776 h 6634504"/>
              <a:gd name="connsiteX11" fmla="*/ 236144 w 10479714"/>
              <a:gd name="connsiteY11" fmla="*/ 6194680 h 6634504"/>
              <a:gd name="connsiteX12" fmla="*/ 2595296 w 10479714"/>
              <a:gd name="connsiteY12" fmla="*/ 6606160 h 6634504"/>
              <a:gd name="connsiteX13" fmla="*/ 4415004 w 10479714"/>
              <a:gd name="connsiteY13" fmla="*/ 6605074 h 6634504"/>
              <a:gd name="connsiteX14" fmla="*/ 7478192 w 10479714"/>
              <a:gd name="connsiteY14" fmla="*/ 6322696 h 6634504"/>
              <a:gd name="connsiteX15" fmla="*/ 9654464 w 10479714"/>
              <a:gd name="connsiteY15" fmla="*/ 6313552 h 6634504"/>
              <a:gd name="connsiteX16" fmla="*/ 9681896 w 10479714"/>
              <a:gd name="connsiteY16" fmla="*/ 6304408 h 6634504"/>
              <a:gd name="connsiteX17" fmla="*/ 9773336 w 10479714"/>
              <a:gd name="connsiteY17" fmla="*/ 6286120 h 6634504"/>
              <a:gd name="connsiteX18" fmla="*/ 9828200 w 10479714"/>
              <a:gd name="connsiteY18" fmla="*/ 6267832 h 6634504"/>
              <a:gd name="connsiteX19" fmla="*/ 9892208 w 10479714"/>
              <a:gd name="connsiteY19" fmla="*/ 6240400 h 6634504"/>
              <a:gd name="connsiteX20" fmla="*/ 10020224 w 10479714"/>
              <a:gd name="connsiteY20" fmla="*/ 6121528 h 6634504"/>
              <a:gd name="connsiteX21" fmla="*/ 10056800 w 10479714"/>
              <a:gd name="connsiteY21" fmla="*/ 6084952 h 6634504"/>
              <a:gd name="connsiteX22" fmla="*/ 10102520 w 10479714"/>
              <a:gd name="connsiteY22" fmla="*/ 6002656 h 6634504"/>
              <a:gd name="connsiteX23" fmla="*/ 10111664 w 10479714"/>
              <a:gd name="connsiteY23" fmla="*/ 5975224 h 6634504"/>
              <a:gd name="connsiteX24" fmla="*/ 10129952 w 10479714"/>
              <a:gd name="connsiteY24" fmla="*/ 5902072 h 6634504"/>
              <a:gd name="connsiteX25" fmla="*/ 10148240 w 10479714"/>
              <a:gd name="connsiteY25" fmla="*/ 5819776 h 6634504"/>
              <a:gd name="connsiteX26" fmla="*/ 10166528 w 10479714"/>
              <a:gd name="connsiteY26" fmla="*/ 5600320 h 6634504"/>
              <a:gd name="connsiteX27" fmla="*/ 10175672 w 10479714"/>
              <a:gd name="connsiteY27" fmla="*/ 5554600 h 6634504"/>
              <a:gd name="connsiteX28" fmla="*/ 10184816 w 10479714"/>
              <a:gd name="connsiteY28" fmla="*/ 5444872 h 6634504"/>
              <a:gd name="connsiteX29" fmla="*/ 10212248 w 10479714"/>
              <a:gd name="connsiteY29" fmla="*/ 5069968 h 6634504"/>
              <a:gd name="connsiteX30" fmla="*/ 10221392 w 10479714"/>
              <a:gd name="connsiteY30" fmla="*/ 4649344 h 6634504"/>
              <a:gd name="connsiteX31" fmla="*/ 10248824 w 10479714"/>
              <a:gd name="connsiteY31" fmla="*/ 4393312 h 6634504"/>
              <a:gd name="connsiteX32" fmla="*/ 10239680 w 10479714"/>
              <a:gd name="connsiteY32" fmla="*/ 3012568 h 6634504"/>
              <a:gd name="connsiteX33" fmla="*/ 10230536 w 10479714"/>
              <a:gd name="connsiteY33" fmla="*/ 2857120 h 6634504"/>
              <a:gd name="connsiteX34" fmla="*/ 10390583 w 10479714"/>
              <a:gd name="connsiteY34" fmla="*/ 209315 h 6634504"/>
              <a:gd name="connsiteX35" fmla="*/ 8657768 w 10479714"/>
              <a:gd name="connsiteY35" fmla="*/ 168784 h 6634504"/>
              <a:gd name="connsiteX36" fmla="*/ 7688504 w 10479714"/>
              <a:gd name="connsiteY36" fmla="*/ 187072 h 6634504"/>
              <a:gd name="connsiteX37" fmla="*/ 6810680 w 10479714"/>
              <a:gd name="connsiteY37" fmla="*/ 269368 h 6634504"/>
              <a:gd name="connsiteX38" fmla="*/ 6371768 w 10479714"/>
              <a:gd name="connsiteY38" fmla="*/ 315088 h 6634504"/>
              <a:gd name="connsiteX39" fmla="*/ 6079160 w 10479714"/>
              <a:gd name="connsiteY39" fmla="*/ 342520 h 6634504"/>
              <a:gd name="connsiteX40" fmla="*/ 5567096 w 10479714"/>
              <a:gd name="connsiteY40" fmla="*/ 379096 h 6634504"/>
              <a:gd name="connsiteX41" fmla="*/ 4789856 w 10479714"/>
              <a:gd name="connsiteY41" fmla="*/ 388240 h 6634504"/>
              <a:gd name="connsiteX42" fmla="*/ 565328 w 10479714"/>
              <a:gd name="connsiteY42" fmla="*/ 333376 h 6634504"/>
              <a:gd name="connsiteX43" fmla="*/ 971323 w 10479714"/>
              <a:gd name="connsiteY43" fmla="*/ 336687 h 6634504"/>
              <a:gd name="connsiteX0" fmla="*/ 971323 w 10481556"/>
              <a:gd name="connsiteY0" fmla="*/ 336687 h 6634504"/>
              <a:gd name="connsiteX1" fmla="*/ 254432 w 10481556"/>
              <a:gd name="connsiteY1" fmla="*/ 397384 h 6634504"/>
              <a:gd name="connsiteX2" fmla="*/ 162992 w 10481556"/>
              <a:gd name="connsiteY2" fmla="*/ 1229488 h 6634504"/>
              <a:gd name="connsiteX3" fmla="*/ 135560 w 10481556"/>
              <a:gd name="connsiteY3" fmla="*/ 1567816 h 6634504"/>
              <a:gd name="connsiteX4" fmla="*/ 126416 w 10481556"/>
              <a:gd name="connsiteY4" fmla="*/ 1897000 h 6634504"/>
              <a:gd name="connsiteX5" fmla="*/ 108128 w 10481556"/>
              <a:gd name="connsiteY5" fmla="*/ 2153032 h 6634504"/>
              <a:gd name="connsiteX6" fmla="*/ 98984 w 10481556"/>
              <a:gd name="connsiteY6" fmla="*/ 2966848 h 6634504"/>
              <a:gd name="connsiteX7" fmla="*/ 80696 w 10481556"/>
              <a:gd name="connsiteY7" fmla="*/ 3542920 h 6634504"/>
              <a:gd name="connsiteX8" fmla="*/ 71552 w 10481556"/>
              <a:gd name="connsiteY8" fmla="*/ 4301872 h 6634504"/>
              <a:gd name="connsiteX9" fmla="*/ 53264 w 10481556"/>
              <a:gd name="connsiteY9" fmla="*/ 5161408 h 6634504"/>
              <a:gd name="connsiteX10" fmla="*/ 62408 w 10481556"/>
              <a:gd name="connsiteY10" fmla="*/ 5819776 h 6634504"/>
              <a:gd name="connsiteX11" fmla="*/ 236144 w 10481556"/>
              <a:gd name="connsiteY11" fmla="*/ 6194680 h 6634504"/>
              <a:gd name="connsiteX12" fmla="*/ 2595296 w 10481556"/>
              <a:gd name="connsiteY12" fmla="*/ 6606160 h 6634504"/>
              <a:gd name="connsiteX13" fmla="*/ 4415004 w 10481556"/>
              <a:gd name="connsiteY13" fmla="*/ 6605074 h 6634504"/>
              <a:gd name="connsiteX14" fmla="*/ 7478192 w 10481556"/>
              <a:gd name="connsiteY14" fmla="*/ 6322696 h 6634504"/>
              <a:gd name="connsiteX15" fmla="*/ 9654464 w 10481556"/>
              <a:gd name="connsiteY15" fmla="*/ 6313552 h 6634504"/>
              <a:gd name="connsiteX16" fmla="*/ 9681896 w 10481556"/>
              <a:gd name="connsiteY16" fmla="*/ 6304408 h 6634504"/>
              <a:gd name="connsiteX17" fmla="*/ 9773336 w 10481556"/>
              <a:gd name="connsiteY17" fmla="*/ 6286120 h 6634504"/>
              <a:gd name="connsiteX18" fmla="*/ 9828200 w 10481556"/>
              <a:gd name="connsiteY18" fmla="*/ 6267832 h 6634504"/>
              <a:gd name="connsiteX19" fmla="*/ 9892208 w 10481556"/>
              <a:gd name="connsiteY19" fmla="*/ 6240400 h 6634504"/>
              <a:gd name="connsiteX20" fmla="*/ 10020224 w 10481556"/>
              <a:gd name="connsiteY20" fmla="*/ 6121528 h 6634504"/>
              <a:gd name="connsiteX21" fmla="*/ 10056800 w 10481556"/>
              <a:gd name="connsiteY21" fmla="*/ 6084952 h 6634504"/>
              <a:gd name="connsiteX22" fmla="*/ 10102520 w 10481556"/>
              <a:gd name="connsiteY22" fmla="*/ 6002656 h 6634504"/>
              <a:gd name="connsiteX23" fmla="*/ 10111664 w 10481556"/>
              <a:gd name="connsiteY23" fmla="*/ 5975224 h 6634504"/>
              <a:gd name="connsiteX24" fmla="*/ 10129952 w 10481556"/>
              <a:gd name="connsiteY24" fmla="*/ 5902072 h 6634504"/>
              <a:gd name="connsiteX25" fmla="*/ 10148240 w 10481556"/>
              <a:gd name="connsiteY25" fmla="*/ 5819776 h 6634504"/>
              <a:gd name="connsiteX26" fmla="*/ 10166528 w 10481556"/>
              <a:gd name="connsiteY26" fmla="*/ 5600320 h 6634504"/>
              <a:gd name="connsiteX27" fmla="*/ 10175672 w 10481556"/>
              <a:gd name="connsiteY27" fmla="*/ 5554600 h 6634504"/>
              <a:gd name="connsiteX28" fmla="*/ 10184816 w 10481556"/>
              <a:gd name="connsiteY28" fmla="*/ 5444872 h 6634504"/>
              <a:gd name="connsiteX29" fmla="*/ 10212248 w 10481556"/>
              <a:gd name="connsiteY29" fmla="*/ 5069968 h 6634504"/>
              <a:gd name="connsiteX30" fmla="*/ 10221392 w 10481556"/>
              <a:gd name="connsiteY30" fmla="*/ 4649344 h 6634504"/>
              <a:gd name="connsiteX31" fmla="*/ 10248824 w 10481556"/>
              <a:gd name="connsiteY31" fmla="*/ 4393312 h 6634504"/>
              <a:gd name="connsiteX32" fmla="*/ 10239680 w 10481556"/>
              <a:gd name="connsiteY32" fmla="*/ 3012568 h 6634504"/>
              <a:gd name="connsiteX33" fmla="*/ 10390583 w 10481556"/>
              <a:gd name="connsiteY33" fmla="*/ 209315 h 6634504"/>
              <a:gd name="connsiteX34" fmla="*/ 8657768 w 10481556"/>
              <a:gd name="connsiteY34" fmla="*/ 168784 h 6634504"/>
              <a:gd name="connsiteX35" fmla="*/ 7688504 w 10481556"/>
              <a:gd name="connsiteY35" fmla="*/ 187072 h 6634504"/>
              <a:gd name="connsiteX36" fmla="*/ 6810680 w 10481556"/>
              <a:gd name="connsiteY36" fmla="*/ 269368 h 6634504"/>
              <a:gd name="connsiteX37" fmla="*/ 6371768 w 10481556"/>
              <a:gd name="connsiteY37" fmla="*/ 315088 h 6634504"/>
              <a:gd name="connsiteX38" fmla="*/ 6079160 w 10481556"/>
              <a:gd name="connsiteY38" fmla="*/ 342520 h 6634504"/>
              <a:gd name="connsiteX39" fmla="*/ 5567096 w 10481556"/>
              <a:gd name="connsiteY39" fmla="*/ 379096 h 6634504"/>
              <a:gd name="connsiteX40" fmla="*/ 4789856 w 10481556"/>
              <a:gd name="connsiteY40" fmla="*/ 388240 h 6634504"/>
              <a:gd name="connsiteX41" fmla="*/ 565328 w 10481556"/>
              <a:gd name="connsiteY41" fmla="*/ 333376 h 6634504"/>
              <a:gd name="connsiteX42" fmla="*/ 971323 w 10481556"/>
              <a:gd name="connsiteY4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11664 w 10481555"/>
              <a:gd name="connsiteY23" fmla="*/ 5975224 h 6634504"/>
              <a:gd name="connsiteX24" fmla="*/ 10148240 w 10481555"/>
              <a:gd name="connsiteY24" fmla="*/ 5819776 h 6634504"/>
              <a:gd name="connsiteX25" fmla="*/ 10166528 w 10481555"/>
              <a:gd name="connsiteY25" fmla="*/ 5600320 h 6634504"/>
              <a:gd name="connsiteX26" fmla="*/ 10175672 w 10481555"/>
              <a:gd name="connsiteY26" fmla="*/ 5554600 h 6634504"/>
              <a:gd name="connsiteX27" fmla="*/ 10184816 w 10481555"/>
              <a:gd name="connsiteY27" fmla="*/ 5444872 h 6634504"/>
              <a:gd name="connsiteX28" fmla="*/ 10212248 w 10481555"/>
              <a:gd name="connsiteY28" fmla="*/ 5069968 h 6634504"/>
              <a:gd name="connsiteX29" fmla="*/ 10221392 w 10481555"/>
              <a:gd name="connsiteY29" fmla="*/ 4649344 h 6634504"/>
              <a:gd name="connsiteX30" fmla="*/ 10248824 w 10481555"/>
              <a:gd name="connsiteY30" fmla="*/ 4393312 h 6634504"/>
              <a:gd name="connsiteX31" fmla="*/ 10239680 w 10481555"/>
              <a:gd name="connsiteY31" fmla="*/ 3012568 h 6634504"/>
              <a:gd name="connsiteX32" fmla="*/ 10390583 w 10481555"/>
              <a:gd name="connsiteY32" fmla="*/ 209315 h 6634504"/>
              <a:gd name="connsiteX33" fmla="*/ 8657768 w 10481555"/>
              <a:gd name="connsiteY33" fmla="*/ 168784 h 6634504"/>
              <a:gd name="connsiteX34" fmla="*/ 7688504 w 10481555"/>
              <a:gd name="connsiteY34" fmla="*/ 187072 h 6634504"/>
              <a:gd name="connsiteX35" fmla="*/ 6810680 w 10481555"/>
              <a:gd name="connsiteY35" fmla="*/ 269368 h 6634504"/>
              <a:gd name="connsiteX36" fmla="*/ 6371768 w 10481555"/>
              <a:gd name="connsiteY36" fmla="*/ 315088 h 6634504"/>
              <a:gd name="connsiteX37" fmla="*/ 6079160 w 10481555"/>
              <a:gd name="connsiteY37" fmla="*/ 342520 h 6634504"/>
              <a:gd name="connsiteX38" fmla="*/ 5567096 w 10481555"/>
              <a:gd name="connsiteY38" fmla="*/ 379096 h 6634504"/>
              <a:gd name="connsiteX39" fmla="*/ 4789856 w 10481555"/>
              <a:gd name="connsiteY39" fmla="*/ 388240 h 6634504"/>
              <a:gd name="connsiteX40" fmla="*/ 565328 w 10481555"/>
              <a:gd name="connsiteY40" fmla="*/ 333376 h 6634504"/>
              <a:gd name="connsiteX41" fmla="*/ 971323 w 10481555"/>
              <a:gd name="connsiteY4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056800 w 10481555"/>
              <a:gd name="connsiteY21" fmla="*/ 6084952 h 6634504"/>
              <a:gd name="connsiteX22" fmla="*/ 10102520 w 10481555"/>
              <a:gd name="connsiteY22" fmla="*/ 6002656 h 6634504"/>
              <a:gd name="connsiteX23" fmla="*/ 10148240 w 10481555"/>
              <a:gd name="connsiteY23" fmla="*/ 5819776 h 6634504"/>
              <a:gd name="connsiteX24" fmla="*/ 10166528 w 10481555"/>
              <a:gd name="connsiteY24" fmla="*/ 5600320 h 6634504"/>
              <a:gd name="connsiteX25" fmla="*/ 10175672 w 10481555"/>
              <a:gd name="connsiteY25" fmla="*/ 5554600 h 6634504"/>
              <a:gd name="connsiteX26" fmla="*/ 10184816 w 10481555"/>
              <a:gd name="connsiteY26" fmla="*/ 5444872 h 6634504"/>
              <a:gd name="connsiteX27" fmla="*/ 10212248 w 10481555"/>
              <a:gd name="connsiteY27" fmla="*/ 5069968 h 6634504"/>
              <a:gd name="connsiteX28" fmla="*/ 10221392 w 10481555"/>
              <a:gd name="connsiteY28" fmla="*/ 4649344 h 6634504"/>
              <a:gd name="connsiteX29" fmla="*/ 10248824 w 10481555"/>
              <a:gd name="connsiteY29" fmla="*/ 4393312 h 6634504"/>
              <a:gd name="connsiteX30" fmla="*/ 10239680 w 10481555"/>
              <a:gd name="connsiteY30" fmla="*/ 3012568 h 6634504"/>
              <a:gd name="connsiteX31" fmla="*/ 10390583 w 10481555"/>
              <a:gd name="connsiteY31" fmla="*/ 209315 h 6634504"/>
              <a:gd name="connsiteX32" fmla="*/ 8657768 w 10481555"/>
              <a:gd name="connsiteY32" fmla="*/ 168784 h 6634504"/>
              <a:gd name="connsiteX33" fmla="*/ 7688504 w 10481555"/>
              <a:gd name="connsiteY33" fmla="*/ 187072 h 6634504"/>
              <a:gd name="connsiteX34" fmla="*/ 6810680 w 10481555"/>
              <a:gd name="connsiteY34" fmla="*/ 269368 h 6634504"/>
              <a:gd name="connsiteX35" fmla="*/ 6371768 w 10481555"/>
              <a:gd name="connsiteY35" fmla="*/ 315088 h 6634504"/>
              <a:gd name="connsiteX36" fmla="*/ 6079160 w 10481555"/>
              <a:gd name="connsiteY36" fmla="*/ 342520 h 6634504"/>
              <a:gd name="connsiteX37" fmla="*/ 5567096 w 10481555"/>
              <a:gd name="connsiteY37" fmla="*/ 379096 h 6634504"/>
              <a:gd name="connsiteX38" fmla="*/ 4789856 w 10481555"/>
              <a:gd name="connsiteY38" fmla="*/ 388240 h 6634504"/>
              <a:gd name="connsiteX39" fmla="*/ 565328 w 10481555"/>
              <a:gd name="connsiteY39" fmla="*/ 333376 h 6634504"/>
              <a:gd name="connsiteX40" fmla="*/ 971323 w 10481555"/>
              <a:gd name="connsiteY4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020224 w 10481555"/>
              <a:gd name="connsiteY20" fmla="*/ 6121528 h 6634504"/>
              <a:gd name="connsiteX21" fmla="*/ 10102520 w 10481555"/>
              <a:gd name="connsiteY21" fmla="*/ 6002656 h 6634504"/>
              <a:gd name="connsiteX22" fmla="*/ 10148240 w 10481555"/>
              <a:gd name="connsiteY22" fmla="*/ 5819776 h 6634504"/>
              <a:gd name="connsiteX23" fmla="*/ 10166528 w 10481555"/>
              <a:gd name="connsiteY23" fmla="*/ 5600320 h 6634504"/>
              <a:gd name="connsiteX24" fmla="*/ 10175672 w 10481555"/>
              <a:gd name="connsiteY24" fmla="*/ 5554600 h 6634504"/>
              <a:gd name="connsiteX25" fmla="*/ 10184816 w 10481555"/>
              <a:gd name="connsiteY25" fmla="*/ 5444872 h 6634504"/>
              <a:gd name="connsiteX26" fmla="*/ 10212248 w 10481555"/>
              <a:gd name="connsiteY26" fmla="*/ 5069968 h 6634504"/>
              <a:gd name="connsiteX27" fmla="*/ 10221392 w 10481555"/>
              <a:gd name="connsiteY27" fmla="*/ 4649344 h 6634504"/>
              <a:gd name="connsiteX28" fmla="*/ 10248824 w 10481555"/>
              <a:gd name="connsiteY28" fmla="*/ 4393312 h 6634504"/>
              <a:gd name="connsiteX29" fmla="*/ 10239680 w 10481555"/>
              <a:gd name="connsiteY29" fmla="*/ 3012568 h 6634504"/>
              <a:gd name="connsiteX30" fmla="*/ 10390583 w 10481555"/>
              <a:gd name="connsiteY30" fmla="*/ 209315 h 6634504"/>
              <a:gd name="connsiteX31" fmla="*/ 8657768 w 10481555"/>
              <a:gd name="connsiteY31" fmla="*/ 168784 h 6634504"/>
              <a:gd name="connsiteX32" fmla="*/ 7688504 w 10481555"/>
              <a:gd name="connsiteY32" fmla="*/ 187072 h 6634504"/>
              <a:gd name="connsiteX33" fmla="*/ 6810680 w 10481555"/>
              <a:gd name="connsiteY33" fmla="*/ 269368 h 6634504"/>
              <a:gd name="connsiteX34" fmla="*/ 6371768 w 10481555"/>
              <a:gd name="connsiteY34" fmla="*/ 315088 h 6634504"/>
              <a:gd name="connsiteX35" fmla="*/ 6079160 w 10481555"/>
              <a:gd name="connsiteY35" fmla="*/ 342520 h 6634504"/>
              <a:gd name="connsiteX36" fmla="*/ 5567096 w 10481555"/>
              <a:gd name="connsiteY36" fmla="*/ 379096 h 6634504"/>
              <a:gd name="connsiteX37" fmla="*/ 4789856 w 10481555"/>
              <a:gd name="connsiteY37" fmla="*/ 388240 h 6634504"/>
              <a:gd name="connsiteX38" fmla="*/ 565328 w 10481555"/>
              <a:gd name="connsiteY38" fmla="*/ 333376 h 6634504"/>
              <a:gd name="connsiteX39" fmla="*/ 971323 w 10481555"/>
              <a:gd name="connsiteY3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9892208 w 10481555"/>
              <a:gd name="connsiteY19" fmla="*/ 6240400 h 6634504"/>
              <a:gd name="connsiteX20" fmla="*/ 10102520 w 10481555"/>
              <a:gd name="connsiteY20" fmla="*/ 6002656 h 6634504"/>
              <a:gd name="connsiteX21" fmla="*/ 10148240 w 10481555"/>
              <a:gd name="connsiteY21" fmla="*/ 5819776 h 6634504"/>
              <a:gd name="connsiteX22" fmla="*/ 10166528 w 10481555"/>
              <a:gd name="connsiteY22" fmla="*/ 5600320 h 6634504"/>
              <a:gd name="connsiteX23" fmla="*/ 10175672 w 10481555"/>
              <a:gd name="connsiteY23" fmla="*/ 5554600 h 6634504"/>
              <a:gd name="connsiteX24" fmla="*/ 10184816 w 10481555"/>
              <a:gd name="connsiteY24" fmla="*/ 5444872 h 6634504"/>
              <a:gd name="connsiteX25" fmla="*/ 10212248 w 10481555"/>
              <a:gd name="connsiteY25" fmla="*/ 5069968 h 6634504"/>
              <a:gd name="connsiteX26" fmla="*/ 10221392 w 10481555"/>
              <a:gd name="connsiteY26" fmla="*/ 4649344 h 6634504"/>
              <a:gd name="connsiteX27" fmla="*/ 10248824 w 10481555"/>
              <a:gd name="connsiteY27" fmla="*/ 4393312 h 6634504"/>
              <a:gd name="connsiteX28" fmla="*/ 10239680 w 10481555"/>
              <a:gd name="connsiteY28" fmla="*/ 3012568 h 6634504"/>
              <a:gd name="connsiteX29" fmla="*/ 10390583 w 10481555"/>
              <a:gd name="connsiteY29" fmla="*/ 209315 h 6634504"/>
              <a:gd name="connsiteX30" fmla="*/ 8657768 w 10481555"/>
              <a:gd name="connsiteY30" fmla="*/ 168784 h 6634504"/>
              <a:gd name="connsiteX31" fmla="*/ 7688504 w 10481555"/>
              <a:gd name="connsiteY31" fmla="*/ 187072 h 6634504"/>
              <a:gd name="connsiteX32" fmla="*/ 6810680 w 10481555"/>
              <a:gd name="connsiteY32" fmla="*/ 269368 h 6634504"/>
              <a:gd name="connsiteX33" fmla="*/ 6371768 w 10481555"/>
              <a:gd name="connsiteY33" fmla="*/ 315088 h 6634504"/>
              <a:gd name="connsiteX34" fmla="*/ 6079160 w 10481555"/>
              <a:gd name="connsiteY34" fmla="*/ 342520 h 6634504"/>
              <a:gd name="connsiteX35" fmla="*/ 5567096 w 10481555"/>
              <a:gd name="connsiteY35" fmla="*/ 379096 h 6634504"/>
              <a:gd name="connsiteX36" fmla="*/ 4789856 w 10481555"/>
              <a:gd name="connsiteY36" fmla="*/ 388240 h 6634504"/>
              <a:gd name="connsiteX37" fmla="*/ 565328 w 10481555"/>
              <a:gd name="connsiteY37" fmla="*/ 333376 h 6634504"/>
              <a:gd name="connsiteX38" fmla="*/ 971323 w 10481555"/>
              <a:gd name="connsiteY3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9828200 w 10481555"/>
              <a:gd name="connsiteY18" fmla="*/ 6267832 h 6634504"/>
              <a:gd name="connsiteX19" fmla="*/ 10102520 w 10481555"/>
              <a:gd name="connsiteY19" fmla="*/ 6002656 h 6634504"/>
              <a:gd name="connsiteX20" fmla="*/ 10148240 w 10481555"/>
              <a:gd name="connsiteY20" fmla="*/ 5819776 h 6634504"/>
              <a:gd name="connsiteX21" fmla="*/ 10166528 w 10481555"/>
              <a:gd name="connsiteY21" fmla="*/ 5600320 h 6634504"/>
              <a:gd name="connsiteX22" fmla="*/ 10175672 w 10481555"/>
              <a:gd name="connsiteY22" fmla="*/ 5554600 h 6634504"/>
              <a:gd name="connsiteX23" fmla="*/ 10184816 w 10481555"/>
              <a:gd name="connsiteY23" fmla="*/ 5444872 h 6634504"/>
              <a:gd name="connsiteX24" fmla="*/ 10212248 w 10481555"/>
              <a:gd name="connsiteY24" fmla="*/ 5069968 h 6634504"/>
              <a:gd name="connsiteX25" fmla="*/ 10221392 w 10481555"/>
              <a:gd name="connsiteY25" fmla="*/ 4649344 h 6634504"/>
              <a:gd name="connsiteX26" fmla="*/ 10248824 w 10481555"/>
              <a:gd name="connsiteY26" fmla="*/ 4393312 h 6634504"/>
              <a:gd name="connsiteX27" fmla="*/ 10239680 w 10481555"/>
              <a:gd name="connsiteY27" fmla="*/ 3012568 h 6634504"/>
              <a:gd name="connsiteX28" fmla="*/ 10390583 w 10481555"/>
              <a:gd name="connsiteY28" fmla="*/ 209315 h 6634504"/>
              <a:gd name="connsiteX29" fmla="*/ 8657768 w 10481555"/>
              <a:gd name="connsiteY29" fmla="*/ 168784 h 6634504"/>
              <a:gd name="connsiteX30" fmla="*/ 7688504 w 10481555"/>
              <a:gd name="connsiteY30" fmla="*/ 187072 h 6634504"/>
              <a:gd name="connsiteX31" fmla="*/ 6810680 w 10481555"/>
              <a:gd name="connsiteY31" fmla="*/ 269368 h 6634504"/>
              <a:gd name="connsiteX32" fmla="*/ 6371768 w 10481555"/>
              <a:gd name="connsiteY32" fmla="*/ 315088 h 6634504"/>
              <a:gd name="connsiteX33" fmla="*/ 6079160 w 10481555"/>
              <a:gd name="connsiteY33" fmla="*/ 342520 h 6634504"/>
              <a:gd name="connsiteX34" fmla="*/ 5567096 w 10481555"/>
              <a:gd name="connsiteY34" fmla="*/ 379096 h 6634504"/>
              <a:gd name="connsiteX35" fmla="*/ 4789856 w 10481555"/>
              <a:gd name="connsiteY35" fmla="*/ 388240 h 6634504"/>
              <a:gd name="connsiteX36" fmla="*/ 565328 w 10481555"/>
              <a:gd name="connsiteY36" fmla="*/ 333376 h 6634504"/>
              <a:gd name="connsiteX37" fmla="*/ 971323 w 10481555"/>
              <a:gd name="connsiteY37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9773336 w 10481555"/>
              <a:gd name="connsiteY17" fmla="*/ 6286120 h 6634504"/>
              <a:gd name="connsiteX18" fmla="*/ 10102520 w 10481555"/>
              <a:gd name="connsiteY18" fmla="*/ 6002656 h 6634504"/>
              <a:gd name="connsiteX19" fmla="*/ 10148240 w 10481555"/>
              <a:gd name="connsiteY19" fmla="*/ 5819776 h 6634504"/>
              <a:gd name="connsiteX20" fmla="*/ 10166528 w 10481555"/>
              <a:gd name="connsiteY20" fmla="*/ 5600320 h 6634504"/>
              <a:gd name="connsiteX21" fmla="*/ 10175672 w 10481555"/>
              <a:gd name="connsiteY21" fmla="*/ 5554600 h 6634504"/>
              <a:gd name="connsiteX22" fmla="*/ 10184816 w 10481555"/>
              <a:gd name="connsiteY22" fmla="*/ 5444872 h 6634504"/>
              <a:gd name="connsiteX23" fmla="*/ 10212248 w 10481555"/>
              <a:gd name="connsiteY23" fmla="*/ 5069968 h 6634504"/>
              <a:gd name="connsiteX24" fmla="*/ 10221392 w 10481555"/>
              <a:gd name="connsiteY24" fmla="*/ 4649344 h 6634504"/>
              <a:gd name="connsiteX25" fmla="*/ 10248824 w 10481555"/>
              <a:gd name="connsiteY25" fmla="*/ 4393312 h 6634504"/>
              <a:gd name="connsiteX26" fmla="*/ 10239680 w 10481555"/>
              <a:gd name="connsiteY26" fmla="*/ 3012568 h 6634504"/>
              <a:gd name="connsiteX27" fmla="*/ 10390583 w 10481555"/>
              <a:gd name="connsiteY27" fmla="*/ 209315 h 6634504"/>
              <a:gd name="connsiteX28" fmla="*/ 8657768 w 10481555"/>
              <a:gd name="connsiteY28" fmla="*/ 168784 h 6634504"/>
              <a:gd name="connsiteX29" fmla="*/ 7688504 w 10481555"/>
              <a:gd name="connsiteY29" fmla="*/ 187072 h 6634504"/>
              <a:gd name="connsiteX30" fmla="*/ 6810680 w 10481555"/>
              <a:gd name="connsiteY30" fmla="*/ 269368 h 6634504"/>
              <a:gd name="connsiteX31" fmla="*/ 6371768 w 10481555"/>
              <a:gd name="connsiteY31" fmla="*/ 315088 h 6634504"/>
              <a:gd name="connsiteX32" fmla="*/ 6079160 w 10481555"/>
              <a:gd name="connsiteY32" fmla="*/ 342520 h 6634504"/>
              <a:gd name="connsiteX33" fmla="*/ 5567096 w 10481555"/>
              <a:gd name="connsiteY33" fmla="*/ 379096 h 6634504"/>
              <a:gd name="connsiteX34" fmla="*/ 4789856 w 10481555"/>
              <a:gd name="connsiteY34" fmla="*/ 388240 h 6634504"/>
              <a:gd name="connsiteX35" fmla="*/ 565328 w 10481555"/>
              <a:gd name="connsiteY35" fmla="*/ 333376 h 6634504"/>
              <a:gd name="connsiteX36" fmla="*/ 971323 w 10481555"/>
              <a:gd name="connsiteY36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9681896 w 10481555"/>
              <a:gd name="connsiteY16" fmla="*/ 6304408 h 6634504"/>
              <a:gd name="connsiteX17" fmla="*/ 10102520 w 10481555"/>
              <a:gd name="connsiteY17" fmla="*/ 6002656 h 6634504"/>
              <a:gd name="connsiteX18" fmla="*/ 10148240 w 10481555"/>
              <a:gd name="connsiteY18" fmla="*/ 5819776 h 6634504"/>
              <a:gd name="connsiteX19" fmla="*/ 10166528 w 10481555"/>
              <a:gd name="connsiteY19" fmla="*/ 5600320 h 6634504"/>
              <a:gd name="connsiteX20" fmla="*/ 10175672 w 10481555"/>
              <a:gd name="connsiteY20" fmla="*/ 5554600 h 6634504"/>
              <a:gd name="connsiteX21" fmla="*/ 10184816 w 10481555"/>
              <a:gd name="connsiteY21" fmla="*/ 5444872 h 6634504"/>
              <a:gd name="connsiteX22" fmla="*/ 10212248 w 10481555"/>
              <a:gd name="connsiteY22" fmla="*/ 5069968 h 6634504"/>
              <a:gd name="connsiteX23" fmla="*/ 10221392 w 10481555"/>
              <a:gd name="connsiteY23" fmla="*/ 4649344 h 6634504"/>
              <a:gd name="connsiteX24" fmla="*/ 10248824 w 10481555"/>
              <a:gd name="connsiteY24" fmla="*/ 4393312 h 6634504"/>
              <a:gd name="connsiteX25" fmla="*/ 10239680 w 10481555"/>
              <a:gd name="connsiteY25" fmla="*/ 3012568 h 6634504"/>
              <a:gd name="connsiteX26" fmla="*/ 10390583 w 10481555"/>
              <a:gd name="connsiteY26" fmla="*/ 209315 h 6634504"/>
              <a:gd name="connsiteX27" fmla="*/ 8657768 w 10481555"/>
              <a:gd name="connsiteY27" fmla="*/ 168784 h 6634504"/>
              <a:gd name="connsiteX28" fmla="*/ 7688504 w 10481555"/>
              <a:gd name="connsiteY28" fmla="*/ 187072 h 6634504"/>
              <a:gd name="connsiteX29" fmla="*/ 6810680 w 10481555"/>
              <a:gd name="connsiteY29" fmla="*/ 269368 h 6634504"/>
              <a:gd name="connsiteX30" fmla="*/ 6371768 w 10481555"/>
              <a:gd name="connsiteY30" fmla="*/ 315088 h 6634504"/>
              <a:gd name="connsiteX31" fmla="*/ 6079160 w 10481555"/>
              <a:gd name="connsiteY31" fmla="*/ 342520 h 6634504"/>
              <a:gd name="connsiteX32" fmla="*/ 5567096 w 10481555"/>
              <a:gd name="connsiteY32" fmla="*/ 379096 h 6634504"/>
              <a:gd name="connsiteX33" fmla="*/ 4789856 w 10481555"/>
              <a:gd name="connsiteY33" fmla="*/ 388240 h 6634504"/>
              <a:gd name="connsiteX34" fmla="*/ 565328 w 10481555"/>
              <a:gd name="connsiteY34" fmla="*/ 333376 h 6634504"/>
              <a:gd name="connsiteX35" fmla="*/ 971323 w 10481555"/>
              <a:gd name="connsiteY35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75672 w 10481555"/>
              <a:gd name="connsiteY19" fmla="*/ 5554600 h 6634504"/>
              <a:gd name="connsiteX20" fmla="*/ 10184816 w 10481555"/>
              <a:gd name="connsiteY20" fmla="*/ 5444872 h 6634504"/>
              <a:gd name="connsiteX21" fmla="*/ 10212248 w 10481555"/>
              <a:gd name="connsiteY21" fmla="*/ 5069968 h 6634504"/>
              <a:gd name="connsiteX22" fmla="*/ 10221392 w 10481555"/>
              <a:gd name="connsiteY22" fmla="*/ 4649344 h 6634504"/>
              <a:gd name="connsiteX23" fmla="*/ 10248824 w 10481555"/>
              <a:gd name="connsiteY23" fmla="*/ 4393312 h 6634504"/>
              <a:gd name="connsiteX24" fmla="*/ 10239680 w 10481555"/>
              <a:gd name="connsiteY24" fmla="*/ 3012568 h 6634504"/>
              <a:gd name="connsiteX25" fmla="*/ 10390583 w 10481555"/>
              <a:gd name="connsiteY25" fmla="*/ 209315 h 6634504"/>
              <a:gd name="connsiteX26" fmla="*/ 8657768 w 10481555"/>
              <a:gd name="connsiteY26" fmla="*/ 168784 h 6634504"/>
              <a:gd name="connsiteX27" fmla="*/ 7688504 w 10481555"/>
              <a:gd name="connsiteY27" fmla="*/ 187072 h 6634504"/>
              <a:gd name="connsiteX28" fmla="*/ 6810680 w 10481555"/>
              <a:gd name="connsiteY28" fmla="*/ 269368 h 6634504"/>
              <a:gd name="connsiteX29" fmla="*/ 6371768 w 10481555"/>
              <a:gd name="connsiteY29" fmla="*/ 315088 h 6634504"/>
              <a:gd name="connsiteX30" fmla="*/ 6079160 w 10481555"/>
              <a:gd name="connsiteY30" fmla="*/ 342520 h 6634504"/>
              <a:gd name="connsiteX31" fmla="*/ 5567096 w 10481555"/>
              <a:gd name="connsiteY31" fmla="*/ 379096 h 6634504"/>
              <a:gd name="connsiteX32" fmla="*/ 4789856 w 10481555"/>
              <a:gd name="connsiteY32" fmla="*/ 388240 h 6634504"/>
              <a:gd name="connsiteX33" fmla="*/ 565328 w 10481555"/>
              <a:gd name="connsiteY33" fmla="*/ 333376 h 6634504"/>
              <a:gd name="connsiteX34" fmla="*/ 971323 w 10481555"/>
              <a:gd name="connsiteY34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184816 w 10481555"/>
              <a:gd name="connsiteY19" fmla="*/ 5444872 h 6634504"/>
              <a:gd name="connsiteX20" fmla="*/ 10212248 w 10481555"/>
              <a:gd name="connsiteY20" fmla="*/ 5069968 h 6634504"/>
              <a:gd name="connsiteX21" fmla="*/ 10221392 w 10481555"/>
              <a:gd name="connsiteY21" fmla="*/ 4649344 h 6634504"/>
              <a:gd name="connsiteX22" fmla="*/ 10248824 w 10481555"/>
              <a:gd name="connsiteY22" fmla="*/ 4393312 h 6634504"/>
              <a:gd name="connsiteX23" fmla="*/ 10239680 w 10481555"/>
              <a:gd name="connsiteY23" fmla="*/ 3012568 h 6634504"/>
              <a:gd name="connsiteX24" fmla="*/ 10390583 w 10481555"/>
              <a:gd name="connsiteY24" fmla="*/ 209315 h 6634504"/>
              <a:gd name="connsiteX25" fmla="*/ 8657768 w 10481555"/>
              <a:gd name="connsiteY25" fmla="*/ 168784 h 6634504"/>
              <a:gd name="connsiteX26" fmla="*/ 7688504 w 10481555"/>
              <a:gd name="connsiteY26" fmla="*/ 187072 h 6634504"/>
              <a:gd name="connsiteX27" fmla="*/ 6810680 w 10481555"/>
              <a:gd name="connsiteY27" fmla="*/ 269368 h 6634504"/>
              <a:gd name="connsiteX28" fmla="*/ 6371768 w 10481555"/>
              <a:gd name="connsiteY28" fmla="*/ 315088 h 6634504"/>
              <a:gd name="connsiteX29" fmla="*/ 6079160 w 10481555"/>
              <a:gd name="connsiteY29" fmla="*/ 342520 h 6634504"/>
              <a:gd name="connsiteX30" fmla="*/ 5567096 w 10481555"/>
              <a:gd name="connsiteY30" fmla="*/ 379096 h 6634504"/>
              <a:gd name="connsiteX31" fmla="*/ 4789856 w 10481555"/>
              <a:gd name="connsiteY31" fmla="*/ 388240 h 6634504"/>
              <a:gd name="connsiteX32" fmla="*/ 565328 w 10481555"/>
              <a:gd name="connsiteY32" fmla="*/ 333376 h 6634504"/>
              <a:gd name="connsiteX33" fmla="*/ 971323 w 10481555"/>
              <a:gd name="connsiteY33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12248 w 10481555"/>
              <a:gd name="connsiteY19" fmla="*/ 5069968 h 6634504"/>
              <a:gd name="connsiteX20" fmla="*/ 10221392 w 10481555"/>
              <a:gd name="connsiteY20" fmla="*/ 4649344 h 6634504"/>
              <a:gd name="connsiteX21" fmla="*/ 10248824 w 10481555"/>
              <a:gd name="connsiteY21" fmla="*/ 4393312 h 6634504"/>
              <a:gd name="connsiteX22" fmla="*/ 10239680 w 10481555"/>
              <a:gd name="connsiteY22" fmla="*/ 3012568 h 6634504"/>
              <a:gd name="connsiteX23" fmla="*/ 10390583 w 10481555"/>
              <a:gd name="connsiteY23" fmla="*/ 209315 h 6634504"/>
              <a:gd name="connsiteX24" fmla="*/ 8657768 w 10481555"/>
              <a:gd name="connsiteY24" fmla="*/ 168784 h 6634504"/>
              <a:gd name="connsiteX25" fmla="*/ 7688504 w 10481555"/>
              <a:gd name="connsiteY25" fmla="*/ 187072 h 6634504"/>
              <a:gd name="connsiteX26" fmla="*/ 6810680 w 10481555"/>
              <a:gd name="connsiteY26" fmla="*/ 269368 h 6634504"/>
              <a:gd name="connsiteX27" fmla="*/ 6371768 w 10481555"/>
              <a:gd name="connsiteY27" fmla="*/ 315088 h 6634504"/>
              <a:gd name="connsiteX28" fmla="*/ 6079160 w 10481555"/>
              <a:gd name="connsiteY28" fmla="*/ 342520 h 6634504"/>
              <a:gd name="connsiteX29" fmla="*/ 5567096 w 10481555"/>
              <a:gd name="connsiteY29" fmla="*/ 379096 h 6634504"/>
              <a:gd name="connsiteX30" fmla="*/ 4789856 w 10481555"/>
              <a:gd name="connsiteY30" fmla="*/ 388240 h 6634504"/>
              <a:gd name="connsiteX31" fmla="*/ 565328 w 10481555"/>
              <a:gd name="connsiteY31" fmla="*/ 333376 h 6634504"/>
              <a:gd name="connsiteX32" fmla="*/ 971323 w 10481555"/>
              <a:gd name="connsiteY32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21392 w 10481555"/>
              <a:gd name="connsiteY19" fmla="*/ 4649344 h 6634504"/>
              <a:gd name="connsiteX20" fmla="*/ 10248824 w 10481555"/>
              <a:gd name="connsiteY20" fmla="*/ 4393312 h 6634504"/>
              <a:gd name="connsiteX21" fmla="*/ 10239680 w 10481555"/>
              <a:gd name="connsiteY21" fmla="*/ 3012568 h 6634504"/>
              <a:gd name="connsiteX22" fmla="*/ 10390583 w 10481555"/>
              <a:gd name="connsiteY22" fmla="*/ 209315 h 6634504"/>
              <a:gd name="connsiteX23" fmla="*/ 8657768 w 10481555"/>
              <a:gd name="connsiteY23" fmla="*/ 168784 h 6634504"/>
              <a:gd name="connsiteX24" fmla="*/ 7688504 w 10481555"/>
              <a:gd name="connsiteY24" fmla="*/ 187072 h 6634504"/>
              <a:gd name="connsiteX25" fmla="*/ 6810680 w 10481555"/>
              <a:gd name="connsiteY25" fmla="*/ 269368 h 6634504"/>
              <a:gd name="connsiteX26" fmla="*/ 6371768 w 10481555"/>
              <a:gd name="connsiteY26" fmla="*/ 315088 h 6634504"/>
              <a:gd name="connsiteX27" fmla="*/ 6079160 w 10481555"/>
              <a:gd name="connsiteY27" fmla="*/ 342520 h 6634504"/>
              <a:gd name="connsiteX28" fmla="*/ 5567096 w 10481555"/>
              <a:gd name="connsiteY28" fmla="*/ 379096 h 6634504"/>
              <a:gd name="connsiteX29" fmla="*/ 4789856 w 10481555"/>
              <a:gd name="connsiteY29" fmla="*/ 388240 h 6634504"/>
              <a:gd name="connsiteX30" fmla="*/ 565328 w 10481555"/>
              <a:gd name="connsiteY30" fmla="*/ 333376 h 6634504"/>
              <a:gd name="connsiteX31" fmla="*/ 971323 w 10481555"/>
              <a:gd name="connsiteY31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166528 w 10481555"/>
              <a:gd name="connsiteY18" fmla="*/ 5600320 h 6634504"/>
              <a:gd name="connsiteX19" fmla="*/ 10248824 w 10481555"/>
              <a:gd name="connsiteY19" fmla="*/ 4393312 h 6634504"/>
              <a:gd name="connsiteX20" fmla="*/ 10239680 w 10481555"/>
              <a:gd name="connsiteY20" fmla="*/ 3012568 h 6634504"/>
              <a:gd name="connsiteX21" fmla="*/ 10390583 w 10481555"/>
              <a:gd name="connsiteY21" fmla="*/ 209315 h 6634504"/>
              <a:gd name="connsiteX22" fmla="*/ 8657768 w 10481555"/>
              <a:gd name="connsiteY22" fmla="*/ 168784 h 6634504"/>
              <a:gd name="connsiteX23" fmla="*/ 7688504 w 10481555"/>
              <a:gd name="connsiteY23" fmla="*/ 187072 h 6634504"/>
              <a:gd name="connsiteX24" fmla="*/ 6810680 w 10481555"/>
              <a:gd name="connsiteY24" fmla="*/ 269368 h 6634504"/>
              <a:gd name="connsiteX25" fmla="*/ 6371768 w 10481555"/>
              <a:gd name="connsiteY25" fmla="*/ 315088 h 6634504"/>
              <a:gd name="connsiteX26" fmla="*/ 6079160 w 10481555"/>
              <a:gd name="connsiteY26" fmla="*/ 342520 h 6634504"/>
              <a:gd name="connsiteX27" fmla="*/ 5567096 w 10481555"/>
              <a:gd name="connsiteY27" fmla="*/ 379096 h 6634504"/>
              <a:gd name="connsiteX28" fmla="*/ 4789856 w 10481555"/>
              <a:gd name="connsiteY28" fmla="*/ 388240 h 6634504"/>
              <a:gd name="connsiteX29" fmla="*/ 565328 w 10481555"/>
              <a:gd name="connsiteY29" fmla="*/ 333376 h 6634504"/>
              <a:gd name="connsiteX30" fmla="*/ 971323 w 10481555"/>
              <a:gd name="connsiteY30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148240 w 10481555"/>
              <a:gd name="connsiteY17" fmla="*/ 5819776 h 6634504"/>
              <a:gd name="connsiteX18" fmla="*/ 10248824 w 10481555"/>
              <a:gd name="connsiteY18" fmla="*/ 4393312 h 6634504"/>
              <a:gd name="connsiteX19" fmla="*/ 10239680 w 10481555"/>
              <a:gd name="connsiteY19" fmla="*/ 3012568 h 6634504"/>
              <a:gd name="connsiteX20" fmla="*/ 10390583 w 10481555"/>
              <a:gd name="connsiteY20" fmla="*/ 209315 h 6634504"/>
              <a:gd name="connsiteX21" fmla="*/ 8657768 w 10481555"/>
              <a:gd name="connsiteY21" fmla="*/ 168784 h 6634504"/>
              <a:gd name="connsiteX22" fmla="*/ 7688504 w 10481555"/>
              <a:gd name="connsiteY22" fmla="*/ 187072 h 6634504"/>
              <a:gd name="connsiteX23" fmla="*/ 6810680 w 10481555"/>
              <a:gd name="connsiteY23" fmla="*/ 269368 h 6634504"/>
              <a:gd name="connsiteX24" fmla="*/ 6371768 w 10481555"/>
              <a:gd name="connsiteY24" fmla="*/ 315088 h 6634504"/>
              <a:gd name="connsiteX25" fmla="*/ 6079160 w 10481555"/>
              <a:gd name="connsiteY25" fmla="*/ 342520 h 6634504"/>
              <a:gd name="connsiteX26" fmla="*/ 5567096 w 10481555"/>
              <a:gd name="connsiteY26" fmla="*/ 379096 h 6634504"/>
              <a:gd name="connsiteX27" fmla="*/ 4789856 w 10481555"/>
              <a:gd name="connsiteY27" fmla="*/ 388240 h 6634504"/>
              <a:gd name="connsiteX28" fmla="*/ 565328 w 10481555"/>
              <a:gd name="connsiteY28" fmla="*/ 333376 h 6634504"/>
              <a:gd name="connsiteX29" fmla="*/ 971323 w 10481555"/>
              <a:gd name="connsiteY29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102520 w 10481555"/>
              <a:gd name="connsiteY16" fmla="*/ 6002656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248824 w 10481555"/>
              <a:gd name="connsiteY17" fmla="*/ 4393312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  <a:gd name="connsiteX0" fmla="*/ 971323 w 10481555"/>
              <a:gd name="connsiteY0" fmla="*/ 336687 h 6634504"/>
              <a:gd name="connsiteX1" fmla="*/ 254432 w 10481555"/>
              <a:gd name="connsiteY1" fmla="*/ 397384 h 6634504"/>
              <a:gd name="connsiteX2" fmla="*/ 162992 w 10481555"/>
              <a:gd name="connsiteY2" fmla="*/ 1229488 h 6634504"/>
              <a:gd name="connsiteX3" fmla="*/ 135560 w 10481555"/>
              <a:gd name="connsiteY3" fmla="*/ 1567816 h 6634504"/>
              <a:gd name="connsiteX4" fmla="*/ 126416 w 10481555"/>
              <a:gd name="connsiteY4" fmla="*/ 1897000 h 6634504"/>
              <a:gd name="connsiteX5" fmla="*/ 108128 w 10481555"/>
              <a:gd name="connsiteY5" fmla="*/ 2153032 h 6634504"/>
              <a:gd name="connsiteX6" fmla="*/ 98984 w 10481555"/>
              <a:gd name="connsiteY6" fmla="*/ 2966848 h 6634504"/>
              <a:gd name="connsiteX7" fmla="*/ 80696 w 10481555"/>
              <a:gd name="connsiteY7" fmla="*/ 3542920 h 6634504"/>
              <a:gd name="connsiteX8" fmla="*/ 71552 w 10481555"/>
              <a:gd name="connsiteY8" fmla="*/ 4301872 h 6634504"/>
              <a:gd name="connsiteX9" fmla="*/ 53264 w 10481555"/>
              <a:gd name="connsiteY9" fmla="*/ 5161408 h 6634504"/>
              <a:gd name="connsiteX10" fmla="*/ 62408 w 10481555"/>
              <a:gd name="connsiteY10" fmla="*/ 5819776 h 6634504"/>
              <a:gd name="connsiteX11" fmla="*/ 236144 w 10481555"/>
              <a:gd name="connsiteY11" fmla="*/ 6194680 h 6634504"/>
              <a:gd name="connsiteX12" fmla="*/ 2595296 w 10481555"/>
              <a:gd name="connsiteY12" fmla="*/ 6606160 h 6634504"/>
              <a:gd name="connsiteX13" fmla="*/ 4415004 w 10481555"/>
              <a:gd name="connsiteY13" fmla="*/ 6605074 h 6634504"/>
              <a:gd name="connsiteX14" fmla="*/ 7478192 w 10481555"/>
              <a:gd name="connsiteY14" fmla="*/ 6322696 h 6634504"/>
              <a:gd name="connsiteX15" fmla="*/ 9654464 w 10481555"/>
              <a:gd name="connsiteY15" fmla="*/ 6313552 h 6634504"/>
              <a:gd name="connsiteX16" fmla="*/ 10276899 w 10481555"/>
              <a:gd name="connsiteY16" fmla="*/ 5977745 h 6634504"/>
              <a:gd name="connsiteX17" fmla="*/ 10410748 w 10481555"/>
              <a:gd name="connsiteY17" fmla="*/ 4380856 h 6634504"/>
              <a:gd name="connsiteX18" fmla="*/ 10239680 w 10481555"/>
              <a:gd name="connsiteY18" fmla="*/ 3012568 h 6634504"/>
              <a:gd name="connsiteX19" fmla="*/ 10390583 w 10481555"/>
              <a:gd name="connsiteY19" fmla="*/ 209315 h 6634504"/>
              <a:gd name="connsiteX20" fmla="*/ 8657768 w 10481555"/>
              <a:gd name="connsiteY20" fmla="*/ 168784 h 6634504"/>
              <a:gd name="connsiteX21" fmla="*/ 7688504 w 10481555"/>
              <a:gd name="connsiteY21" fmla="*/ 187072 h 6634504"/>
              <a:gd name="connsiteX22" fmla="*/ 6810680 w 10481555"/>
              <a:gd name="connsiteY22" fmla="*/ 269368 h 6634504"/>
              <a:gd name="connsiteX23" fmla="*/ 6371768 w 10481555"/>
              <a:gd name="connsiteY23" fmla="*/ 315088 h 6634504"/>
              <a:gd name="connsiteX24" fmla="*/ 6079160 w 10481555"/>
              <a:gd name="connsiteY24" fmla="*/ 342520 h 6634504"/>
              <a:gd name="connsiteX25" fmla="*/ 5567096 w 10481555"/>
              <a:gd name="connsiteY25" fmla="*/ 379096 h 6634504"/>
              <a:gd name="connsiteX26" fmla="*/ 4789856 w 10481555"/>
              <a:gd name="connsiteY26" fmla="*/ 388240 h 6634504"/>
              <a:gd name="connsiteX27" fmla="*/ 565328 w 10481555"/>
              <a:gd name="connsiteY27" fmla="*/ 333376 h 6634504"/>
              <a:gd name="connsiteX28" fmla="*/ 971323 w 10481555"/>
              <a:gd name="connsiteY28" fmla="*/ 336687 h 663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481555" h="6634504">
                <a:moveTo>
                  <a:pt x="971323" y="336687"/>
                </a:moveTo>
                <a:cubicBezTo>
                  <a:pt x="919507" y="347355"/>
                  <a:pt x="389154" y="248584"/>
                  <a:pt x="254432" y="397384"/>
                </a:cubicBezTo>
                <a:cubicBezTo>
                  <a:pt x="119710" y="546184"/>
                  <a:pt x="182804" y="1034416"/>
                  <a:pt x="162992" y="1229488"/>
                </a:cubicBezTo>
                <a:cubicBezTo>
                  <a:pt x="143180" y="1424560"/>
                  <a:pt x="135560" y="1567816"/>
                  <a:pt x="135560" y="1567816"/>
                </a:cubicBezTo>
                <a:cubicBezTo>
                  <a:pt x="132512" y="1677544"/>
                  <a:pt x="131556" y="1787350"/>
                  <a:pt x="126416" y="1897000"/>
                </a:cubicBezTo>
                <a:cubicBezTo>
                  <a:pt x="122410" y="1982468"/>
                  <a:pt x="110321" y="2067499"/>
                  <a:pt x="108128" y="2153032"/>
                </a:cubicBezTo>
                <a:cubicBezTo>
                  <a:pt x="101174" y="2424232"/>
                  <a:pt x="104337" y="2695612"/>
                  <a:pt x="98984" y="2966848"/>
                </a:cubicBezTo>
                <a:cubicBezTo>
                  <a:pt x="95193" y="3158931"/>
                  <a:pt x="80696" y="3542920"/>
                  <a:pt x="80696" y="3542920"/>
                </a:cubicBezTo>
                <a:cubicBezTo>
                  <a:pt x="77648" y="3795904"/>
                  <a:pt x="75840" y="4048906"/>
                  <a:pt x="71552" y="4301872"/>
                </a:cubicBezTo>
                <a:cubicBezTo>
                  <a:pt x="66695" y="4588408"/>
                  <a:pt x="54990" y="4874836"/>
                  <a:pt x="53264" y="5161408"/>
                </a:cubicBezTo>
                <a:cubicBezTo>
                  <a:pt x="51942" y="5380881"/>
                  <a:pt x="56557" y="5600377"/>
                  <a:pt x="62408" y="5819776"/>
                </a:cubicBezTo>
                <a:cubicBezTo>
                  <a:pt x="92888" y="5991988"/>
                  <a:pt x="-186004" y="6063616"/>
                  <a:pt x="236144" y="6194680"/>
                </a:cubicBezTo>
                <a:cubicBezTo>
                  <a:pt x="658292" y="6325744"/>
                  <a:pt x="2186864" y="6540628"/>
                  <a:pt x="2595296" y="6606160"/>
                </a:cubicBezTo>
                <a:cubicBezTo>
                  <a:pt x="3171368" y="6635116"/>
                  <a:pt x="3601188" y="6652318"/>
                  <a:pt x="4415004" y="6605074"/>
                </a:cubicBezTo>
                <a:cubicBezTo>
                  <a:pt x="5228820" y="6557830"/>
                  <a:pt x="6604949" y="6371283"/>
                  <a:pt x="7478192" y="6322696"/>
                </a:cubicBezTo>
                <a:lnTo>
                  <a:pt x="9654464" y="6313552"/>
                </a:lnTo>
                <a:cubicBezTo>
                  <a:pt x="10091852" y="6260212"/>
                  <a:pt x="10150852" y="6299861"/>
                  <a:pt x="10276899" y="5977745"/>
                </a:cubicBezTo>
                <a:cubicBezTo>
                  <a:pt x="10402946" y="5655629"/>
                  <a:pt x="10387888" y="4879204"/>
                  <a:pt x="10410748" y="4380856"/>
                </a:cubicBezTo>
                <a:cubicBezTo>
                  <a:pt x="10407700" y="3920608"/>
                  <a:pt x="10245159" y="3472793"/>
                  <a:pt x="10239680" y="3012568"/>
                </a:cubicBezTo>
                <a:cubicBezTo>
                  <a:pt x="10263306" y="2315235"/>
                  <a:pt x="10654235" y="683279"/>
                  <a:pt x="10390583" y="209315"/>
                </a:cubicBezTo>
                <a:cubicBezTo>
                  <a:pt x="10128455" y="-238741"/>
                  <a:pt x="9108114" y="172491"/>
                  <a:pt x="8657768" y="168784"/>
                </a:cubicBezTo>
                <a:lnTo>
                  <a:pt x="7688504" y="187072"/>
                </a:lnTo>
                <a:lnTo>
                  <a:pt x="6810680" y="269368"/>
                </a:lnTo>
                <a:cubicBezTo>
                  <a:pt x="6591224" y="290704"/>
                  <a:pt x="6616176" y="299813"/>
                  <a:pt x="6371768" y="315088"/>
                </a:cubicBezTo>
                <a:cubicBezTo>
                  <a:pt x="6113345" y="352006"/>
                  <a:pt x="6383685" y="317143"/>
                  <a:pt x="6079160" y="342520"/>
                </a:cubicBezTo>
                <a:cubicBezTo>
                  <a:pt x="5759209" y="369183"/>
                  <a:pt x="6053915" y="367222"/>
                  <a:pt x="5567096" y="379096"/>
                </a:cubicBezTo>
                <a:cubicBezTo>
                  <a:pt x="5308075" y="385414"/>
                  <a:pt x="5048936" y="385192"/>
                  <a:pt x="4789856" y="388240"/>
                </a:cubicBezTo>
                <a:lnTo>
                  <a:pt x="565328" y="333376"/>
                </a:lnTo>
                <a:lnTo>
                  <a:pt x="971323" y="336687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 w="57150">
            <a:noFill/>
          </a:ln>
          <a:effectLst>
            <a:outerShdw blurRad="457200" sx="108000" sy="108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A-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A3A651-4921-442A-A402-EC587B0C97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8" y="2437884"/>
            <a:ext cx="5050972" cy="4420116"/>
          </a:xfrm>
          <a:prstGeom prst="rect">
            <a:avLst/>
          </a:prstGeom>
        </p:spPr>
      </p:pic>
      <p:pic>
        <p:nvPicPr>
          <p:cNvPr id="18" name="PA-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FB19BF-0B64-4587-A73D-4186CB8E82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9666514" y="454288"/>
            <a:ext cx="2347913" cy="1458687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B4AFE7-A78D-45CF-B582-7893DE5851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1032"/>
            <a:ext cx="4789714" cy="3046968"/>
          </a:xfrm>
          <a:prstGeom prst="rect">
            <a:avLst/>
          </a:prstGeom>
        </p:spPr>
      </p:pic>
      <p:pic>
        <p:nvPicPr>
          <p:cNvPr id="16" name="PA-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894DAA-FE73-4F01-B389-A5B67A3232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724" y="3733747"/>
            <a:ext cx="4914957" cy="3124252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51872D-5C49-419D-8F71-5794957700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4942"/>
            <a:ext cx="2347913" cy="1458687"/>
          </a:xfrm>
          <a:prstGeom prst="rect">
            <a:avLst/>
          </a:prstGeom>
        </p:spPr>
      </p:pic>
      <p:sp>
        <p:nvSpPr>
          <p:cNvPr id="20" name="PA-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159F26-D110-483C-AC48-CDA72C5A355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58263" y="1990260"/>
            <a:ext cx="5656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pic>
        <p:nvPicPr>
          <p:cNvPr id="21" name="PA-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A1DC2A-A01B-4524-AC5E-DB579D70079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61"/>
          <a:stretch/>
        </p:blipFill>
        <p:spPr>
          <a:xfrm>
            <a:off x="713320" y="280755"/>
            <a:ext cx="1319286" cy="819632"/>
          </a:xfrm>
          <a:prstGeom prst="rect">
            <a:avLst/>
          </a:prstGeom>
        </p:spPr>
      </p:pic>
      <p:grpSp>
        <p:nvGrpSpPr>
          <p:cNvPr id="2" name="PA-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7CC5D-775D-4DBC-AE50-4065859A35C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999561" y="1842297"/>
            <a:ext cx="1574973" cy="1574973"/>
            <a:chOff x="5613849" y="742599"/>
            <a:chExt cx="1574973" cy="1574973"/>
          </a:xfrm>
        </p:grpSpPr>
        <p:sp>
          <p:nvSpPr>
            <p:cNvPr id="12" name="PA-椭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E6F8D7-E636-4E77-99F5-23BDBF08FC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3849" y="742599"/>
              <a:ext cx="1574973" cy="1574973"/>
            </a:xfrm>
            <a:prstGeom prst="ellipse">
              <a:avLst/>
            </a:prstGeom>
            <a:solidFill>
              <a:srgbClr val="D52C2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PA-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B5A28F-74F5-4619-AE84-1C1712B67EB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797578" y="891470"/>
              <a:ext cx="13912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52909" y="454288"/>
            <a:ext cx="1509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>
                <a:solidFill>
                  <a:srgbClr val="FAE0EB"/>
                </a:solidFill>
              </a:rPr>
              <a:t>https://www.ypppt.com/</a:t>
            </a:r>
            <a:endParaRPr lang="zh-CN" altLang="en-US" sz="800" dirty="0">
              <a:solidFill>
                <a:srgbClr val="FAE0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148E17-FB0E-4692-BE60-655F1A06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56" y="1516884"/>
            <a:ext cx="3939948" cy="278961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DB1A05-E53A-4C53-AF44-40EFA6C9E3BC}"/>
              </a:ext>
            </a:extLst>
          </p:cNvPr>
          <p:cNvGrpSpPr/>
          <p:nvPr/>
        </p:nvGrpSpPr>
        <p:grpSpPr>
          <a:xfrm rot="631535">
            <a:off x="5950202" y="1516884"/>
            <a:ext cx="4985658" cy="4071257"/>
            <a:chOff x="5595257" y="1516884"/>
            <a:chExt cx="4985658" cy="4071257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482FCA-AD28-40BC-95BE-8A8AFBB2753E}"/>
                </a:ext>
              </a:extLst>
            </p:cNvPr>
            <p:cNvSpPr/>
            <p:nvPr/>
          </p:nvSpPr>
          <p:spPr>
            <a:xfrm>
              <a:off x="6045786" y="2416629"/>
              <a:ext cx="4084600" cy="2754134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outerShdw blurRad="457200" sx="108000" sy="108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1478460-0EAE-4854-B2B0-C6BA1A54D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257" y="1516884"/>
              <a:ext cx="4985658" cy="4071257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22293C-7716-4258-B2A0-CF6C71DB1E9D}"/>
              </a:ext>
            </a:extLst>
          </p:cNvPr>
          <p:cNvSpPr/>
          <p:nvPr/>
        </p:nvSpPr>
        <p:spPr>
          <a:xfrm>
            <a:off x="2010254" y="1977077"/>
            <a:ext cx="276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家里的剩饭，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毫不吝啬地倒掉；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饭店的剩菜，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垃圾桶中原封不动；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877A0F-CEB4-4F87-BB83-C740704155D7}"/>
              </a:ext>
            </a:extLst>
          </p:cNvPr>
          <p:cNvSpPr/>
          <p:nvPr/>
        </p:nvSpPr>
        <p:spPr>
          <a:xfrm>
            <a:off x="1729608" y="4306500"/>
            <a:ext cx="360419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D52C23"/>
                </a:solidFill>
                <a:cs typeface="+mn-ea"/>
                <a:sym typeface="+mn-lt"/>
              </a:rPr>
              <a:t>中国农业大学教授武维华说：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北京数个大学餐后倒掉饭菜，总量约为学生购买饭菜总量的三分之一！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这个数据意味着，每年大学生们倒掉的是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万人一年的食物！</a:t>
            </a:r>
          </a:p>
        </p:txBody>
      </p:sp>
    </p:spTree>
    <p:extLst>
      <p:ext uri="{BB962C8B-B14F-4D97-AF65-F5344CB8AC3E}">
        <p14:creationId xmlns:p14="http://schemas.microsoft.com/office/powerpoint/2010/main" val="50205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E2C43BD-5674-4111-A62F-B407744C9872}"/>
              </a:ext>
            </a:extLst>
          </p:cNvPr>
          <p:cNvGrpSpPr/>
          <p:nvPr/>
        </p:nvGrpSpPr>
        <p:grpSpPr>
          <a:xfrm rot="21025044">
            <a:off x="806254" y="1518738"/>
            <a:ext cx="4985658" cy="4071257"/>
            <a:chOff x="5595257" y="1393371"/>
            <a:chExt cx="4985658" cy="407125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917225-C5D4-4C47-A688-F5B1FC4FF0B3}"/>
                </a:ext>
              </a:extLst>
            </p:cNvPr>
            <p:cNvSpPr/>
            <p:nvPr/>
          </p:nvSpPr>
          <p:spPr>
            <a:xfrm>
              <a:off x="6045786" y="2416629"/>
              <a:ext cx="4084600" cy="2754134"/>
            </a:xfrm>
            <a:prstGeom prst="round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57150">
              <a:noFill/>
            </a:ln>
            <a:effectLst>
              <a:outerShdw blurRad="457200" sx="108000" sy="108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9A4DDAB-CC47-472E-87D5-7AE3D7C78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257" y="1393371"/>
              <a:ext cx="4985658" cy="4071257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24A2EC-37DD-444B-A8DE-56648AF8BB4A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EC5C1C4-9172-4266-A8EF-136D9D4A26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77" y="1901603"/>
            <a:ext cx="5244672" cy="37604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704192-EDB4-4B0A-B2CA-F9DFA4F56161}"/>
              </a:ext>
            </a:extLst>
          </p:cNvPr>
          <p:cNvSpPr/>
          <p:nvPr/>
        </p:nvSpPr>
        <p:spPr>
          <a:xfrm>
            <a:off x="6335211" y="2721981"/>
            <a:ext cx="42354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D52C23"/>
                </a:solidFill>
                <a:cs typeface="+mn-ea"/>
                <a:sym typeface="+mn-lt"/>
              </a:rPr>
              <a:t>在外面的吃饭的时候，也经常看到这样的场景：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朋友聚餐的时候，点了一桌的菜，结果还没吃几口就全剩下了，服务员司空见惯地将满桌的菜倒进泔水桶。</a:t>
            </a:r>
          </a:p>
        </p:txBody>
      </p:sp>
    </p:spTree>
    <p:extLst>
      <p:ext uri="{BB962C8B-B14F-4D97-AF65-F5344CB8AC3E}">
        <p14:creationId xmlns:p14="http://schemas.microsoft.com/office/powerpoint/2010/main" val="165654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148E17-FB0E-4692-BE60-655F1A06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97" y="2020655"/>
            <a:ext cx="4771260" cy="33782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22293C-7716-4258-B2A0-CF6C71DB1E9D}"/>
              </a:ext>
            </a:extLst>
          </p:cNvPr>
          <p:cNvSpPr/>
          <p:nvPr/>
        </p:nvSpPr>
        <p:spPr>
          <a:xfrm>
            <a:off x="1519048" y="2597438"/>
            <a:ext cx="3529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除此之外，小区的垃圾桶里也满是整条的炸鱼、三明治、打包回来未拆封的面条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23F0083-3F21-4089-82FA-A558C675A4ED}"/>
              </a:ext>
            </a:extLst>
          </p:cNvPr>
          <p:cNvGrpSpPr/>
          <p:nvPr/>
        </p:nvGrpSpPr>
        <p:grpSpPr>
          <a:xfrm rot="613831">
            <a:off x="5991470" y="1576557"/>
            <a:ext cx="4985658" cy="4071257"/>
            <a:chOff x="5595257" y="1393371"/>
            <a:chExt cx="4985658" cy="4071257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76C67F-2756-4364-AB57-A8A479C640A7}"/>
                </a:ext>
              </a:extLst>
            </p:cNvPr>
            <p:cNvSpPr/>
            <p:nvPr/>
          </p:nvSpPr>
          <p:spPr>
            <a:xfrm>
              <a:off x="6045786" y="2416629"/>
              <a:ext cx="4084600" cy="2754134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outerShdw blurRad="457200" sx="108000" sy="108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F84B153-2298-41E2-9819-3555A12C8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257" y="1393371"/>
              <a:ext cx="4985658" cy="4071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97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24A2EC-37DD-444B-A8DE-56648AF8BB4A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EC5C1C4-9172-4266-A8EF-136D9D4A26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77" y="1901603"/>
            <a:ext cx="5244672" cy="37604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704192-EDB4-4B0A-B2CA-F9DFA4F56161}"/>
              </a:ext>
            </a:extLst>
          </p:cNvPr>
          <p:cNvSpPr/>
          <p:nvPr/>
        </p:nvSpPr>
        <p:spPr>
          <a:xfrm>
            <a:off x="6664699" y="2401995"/>
            <a:ext cx="3450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过年亲朋好友来吃饭，剩饭剩菜可以吃好几天，但时间久了就扔了；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很多家庭喜欢囤菜，没吃完，就又买回来新的食物，往往结果是放坏了。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37DB548-7DD3-4736-AE75-4CCAA445B6BA}"/>
              </a:ext>
            </a:extLst>
          </p:cNvPr>
          <p:cNvGrpSpPr/>
          <p:nvPr/>
        </p:nvGrpSpPr>
        <p:grpSpPr>
          <a:xfrm rot="20940219">
            <a:off x="699082" y="1570286"/>
            <a:ext cx="4985658" cy="4071257"/>
            <a:chOff x="5595257" y="1393371"/>
            <a:chExt cx="4985658" cy="4071257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6BDD63-BE0C-4B37-8074-2FCAC6FD2855}"/>
                </a:ext>
              </a:extLst>
            </p:cNvPr>
            <p:cNvSpPr/>
            <p:nvPr/>
          </p:nvSpPr>
          <p:spPr>
            <a:xfrm>
              <a:off x="6045786" y="2416629"/>
              <a:ext cx="4084600" cy="2754134"/>
            </a:xfrm>
            <a:prstGeom prst="round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outerShdw blurRad="457200" sx="108000" sy="108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305B97A-FFFF-413E-9559-31EE67F07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5257" y="1393371"/>
              <a:ext cx="4985658" cy="4071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0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24A2EC-37DD-444B-A8DE-56648AF8BB4A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ED3D4DD-88E3-4907-8234-FC3975FC1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96" y="2621931"/>
            <a:ext cx="5884892" cy="7284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544C47C-2DB2-4FD0-8D8E-86CAE5858C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96" y="4154579"/>
            <a:ext cx="5884892" cy="72847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9ED162-A33C-4D07-A1A3-10A756DFF425}"/>
              </a:ext>
            </a:extLst>
          </p:cNvPr>
          <p:cNvSpPr/>
          <p:nvPr/>
        </p:nvSpPr>
        <p:spPr>
          <a:xfrm>
            <a:off x="2630284" y="1828297"/>
            <a:ext cx="4533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美国一个研究报告显示，美国人一年浪费的食物高达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1650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亿美元，相当于每个美国人每年浪费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多美元的食物；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CB20322-B10C-41EA-9C1B-415C27307E6D}"/>
              </a:ext>
            </a:extLst>
          </p:cNvPr>
          <p:cNvSpPr/>
          <p:nvPr/>
        </p:nvSpPr>
        <p:spPr>
          <a:xfrm>
            <a:off x="2630284" y="3204905"/>
            <a:ext cx="4533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日本的超市和餐馆会把当天没用完的原材料几乎通通扔掉。据统计，日本的食物浪费，超市餐馆约占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，家庭约占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1C3DD73-C22B-4B87-A6DC-3530AF3691FB}"/>
              </a:ext>
            </a:extLst>
          </p:cNvPr>
          <p:cNvSpPr/>
          <p:nvPr/>
        </p:nvSpPr>
        <p:spPr>
          <a:xfrm>
            <a:off x="2630284" y="4767294"/>
            <a:ext cx="4533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D52C23"/>
                </a:solidFill>
                <a:cs typeface="+mn-ea"/>
                <a:sym typeface="+mn-lt"/>
              </a:rPr>
              <a:t>数据显示，国家的食物浪费最为严重</a:t>
            </a:r>
            <a:r>
              <a:rPr lang="en-US" altLang="zh-CN" sz="1600" dirty="0">
                <a:solidFill>
                  <a:srgbClr val="D52C23"/>
                </a:solidFill>
                <a:cs typeface="+mn-ea"/>
                <a:sym typeface="+mn-lt"/>
              </a:rPr>
              <a:t>......</a:t>
            </a:r>
            <a:r>
              <a:rPr lang="zh-CN" altLang="en-US" sz="1600" dirty="0">
                <a:solidFill>
                  <a:srgbClr val="D52C23"/>
                </a:solidFill>
                <a:cs typeface="+mn-ea"/>
                <a:sym typeface="+mn-lt"/>
              </a:rPr>
              <a:t>欧洲食物浪费比例高达</a:t>
            </a:r>
            <a:r>
              <a:rPr lang="en-US" altLang="zh-CN" sz="1600" dirty="0">
                <a:solidFill>
                  <a:srgbClr val="D52C23"/>
                </a:solidFill>
                <a:cs typeface="+mn-ea"/>
                <a:sym typeface="+mn-lt"/>
              </a:rPr>
              <a:t>40%</a:t>
            </a:r>
            <a:r>
              <a:rPr lang="zh-CN" altLang="en-US" sz="1600" dirty="0">
                <a:solidFill>
                  <a:srgbClr val="D52C23"/>
                </a:solidFill>
                <a:cs typeface="+mn-ea"/>
                <a:sym typeface="+mn-lt"/>
              </a:rPr>
              <a:t>，整个欧洲每年食品浪费总量足够两亿人食用，欧洲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AE27D49-A53A-45FA-86C4-61E33B0A5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80656" y="1567069"/>
            <a:ext cx="6498827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148E17-FB0E-4692-BE60-655F1A06E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66" y="2457489"/>
            <a:ext cx="4138318" cy="26832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B2A2DE-6E53-432E-861C-ED3C0C8AD2D9}"/>
              </a:ext>
            </a:extLst>
          </p:cNvPr>
          <p:cNvSpPr txBox="1"/>
          <p:nvPr/>
        </p:nvSpPr>
        <p:spPr>
          <a:xfrm>
            <a:off x="4598687" y="747443"/>
            <a:ext cx="299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F0000"/>
                </a:solidFill>
                <a:cs typeface="+mn-ea"/>
                <a:sym typeface="+mn-lt"/>
              </a:rPr>
              <a:t>浪费现状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877A0F-CEB4-4F87-BB83-C740704155D7}"/>
              </a:ext>
            </a:extLst>
          </p:cNvPr>
          <p:cNvSpPr/>
          <p:nvPr/>
        </p:nvSpPr>
        <p:spPr>
          <a:xfrm>
            <a:off x="2706082" y="3033741"/>
            <a:ext cx="3110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D52C23"/>
                </a:solidFill>
                <a:cs typeface="+mn-ea"/>
                <a:sym typeface="+mn-lt"/>
              </a:rPr>
              <a:t>袁隆平曾说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：“你们年轻人不知道，饥荒时代的时候，没饭吃真难受，饿死人啊！”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FEE66CB-C655-4374-B5C4-3D6DB73C4D12}"/>
              </a:ext>
            </a:extLst>
          </p:cNvPr>
          <p:cNvSpPr/>
          <p:nvPr/>
        </p:nvSpPr>
        <p:spPr>
          <a:xfrm>
            <a:off x="6335484" y="2594977"/>
            <a:ext cx="50292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现在的人们，都习惯了食物的充足，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就忘记了一粒米、一个馒头的分量。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但要知道，粮食并不是唾手可得，理所当然的。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我们浪费的每一粒米都是别人付出的汗水。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珍惜我们的每一口饭，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因为在这个世界上，饥饿依然无处不在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8E3BAE0-A081-429F-9C08-1F3E656C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85" y="1244860"/>
            <a:ext cx="3110210" cy="38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4ligpa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86000"/>
          </a:schemeClr>
        </a:solidFill>
        <a:ln w="57150">
          <a:noFill/>
        </a:ln>
        <a:effectLst>
          <a:outerShdw blurRad="457200" sx="108000" sy="108000" algn="ctr" rotWithShape="0">
            <a:prstClr val="black">
              <a:alpha val="14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1337</Words>
  <Application>Microsoft Office PowerPoint</Application>
  <PresentationFormat>宽屏</PresentationFormat>
  <Paragraphs>121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楷体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265</cp:revision>
  <dcterms:created xsi:type="dcterms:W3CDTF">2020-03-07T05:16:23Z</dcterms:created>
  <dcterms:modified xsi:type="dcterms:W3CDTF">2023-02-01T03:58:47Z</dcterms:modified>
</cp:coreProperties>
</file>