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  <p:sldMasterId id="2147483686" r:id="rId2"/>
  </p:sldMasterIdLst>
  <p:notesMasterIdLst>
    <p:notesMasterId r:id="rId34"/>
  </p:notesMasterIdLst>
  <p:sldIdLst>
    <p:sldId id="2724" r:id="rId3"/>
    <p:sldId id="2718" r:id="rId4"/>
    <p:sldId id="2725" r:id="rId5"/>
    <p:sldId id="2691" r:id="rId6"/>
    <p:sldId id="2729" r:id="rId7"/>
    <p:sldId id="2730" r:id="rId8"/>
    <p:sldId id="2731" r:id="rId9"/>
    <p:sldId id="2732" r:id="rId10"/>
    <p:sldId id="2733" r:id="rId11"/>
    <p:sldId id="2726" r:id="rId12"/>
    <p:sldId id="2735" r:id="rId13"/>
    <p:sldId id="2736" r:id="rId14"/>
    <p:sldId id="2737" r:id="rId15"/>
    <p:sldId id="2738" r:id="rId16"/>
    <p:sldId id="2739" r:id="rId17"/>
    <p:sldId id="2740" r:id="rId18"/>
    <p:sldId id="2727" r:id="rId19"/>
    <p:sldId id="2746" r:id="rId20"/>
    <p:sldId id="2747" r:id="rId21"/>
    <p:sldId id="2748" r:id="rId22"/>
    <p:sldId id="2749" r:id="rId23"/>
    <p:sldId id="2750" r:id="rId24"/>
    <p:sldId id="2751" r:id="rId25"/>
    <p:sldId id="2728" r:id="rId26"/>
    <p:sldId id="2734" r:id="rId27"/>
    <p:sldId id="2741" r:id="rId28"/>
    <p:sldId id="2742" r:id="rId29"/>
    <p:sldId id="2743" r:id="rId30"/>
    <p:sldId id="2744" r:id="rId31"/>
    <p:sldId id="2752" r:id="rId32"/>
    <p:sldId id="2753" r:id="rId33"/>
  </p:sldIdLst>
  <p:sldSz cx="12858750" cy="7232650"/>
  <p:notesSz cx="6858000" cy="9144000"/>
  <p:custDataLst>
    <p:tags r:id="rId3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3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019"/>
    <a:srgbClr val="334859"/>
    <a:srgbClr val="008C8A"/>
    <a:srgbClr val="005D40"/>
    <a:srgbClr val="F29548"/>
    <a:srgbClr val="F18D3B"/>
    <a:srgbClr val="EE7919"/>
    <a:srgbClr val="F8B566"/>
    <a:srgbClr val="EB6300"/>
    <a:srgbClr val="EA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4" autoAdjust="0"/>
    <p:restoredTop sz="96314" autoAdjust="0"/>
  </p:normalViewPr>
  <p:slideViewPr>
    <p:cSldViewPr>
      <p:cViewPr varScale="1">
        <p:scale>
          <a:sx n="103" d="100"/>
          <a:sy n="103" d="100"/>
        </p:scale>
        <p:origin x="738" y="108"/>
      </p:cViewPr>
      <p:guideLst>
        <p:guide orient="horz" pos="373"/>
        <p:guide pos="4050"/>
        <p:guide pos="557"/>
        <p:guide orient="horz" pos="4183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</c:spPr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25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3"/>
            </a:solidFill>
            <a:ln w="25400">
              <a:noFill/>
            </a:ln>
          </c:spPr>
          <c:val>
            <c:numRef>
              <c:f>Sheet1!$D$2:$D$6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12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</c:extLst>
        </c:ser>
        <c:ser>
          <c:idx val="3"/>
          <c:order val="3"/>
          <c:spPr>
            <a:solidFill>
              <a:schemeClr val="accent4"/>
            </a:solidFill>
            <a:ln w="25400">
              <a:noFill/>
            </a:ln>
          </c:spPr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12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23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4340688"/>
        <c:axId val="1664345584"/>
      </c:areaChart>
      <c:catAx>
        <c:axId val="166434068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1664345584"/>
        <c:crosses val="autoZero"/>
        <c:auto val="1"/>
        <c:lblAlgn val="ctr"/>
        <c:lblOffset val="100"/>
        <c:noMultiLvlLbl val="1"/>
      </c:catAx>
      <c:valAx>
        <c:axId val="1664345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64340688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2023/1/31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2883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4308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024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21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65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840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5189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7343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5107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3687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5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830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30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308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658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2266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24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79088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8637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6098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308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109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709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57170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0249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2821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83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489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535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274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53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956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3BED4874-415F-4462-8CBD-90FA9588F10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8C92ADDF-ABC6-4EEC-846D-A1AE2D41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53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715" y="482177"/>
            <a:ext cx="4147281" cy="1687618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644" y="1041368"/>
            <a:ext cx="6509742" cy="5139869"/>
          </a:xfrm>
        </p:spPr>
        <p:txBody>
          <a:bodyPr/>
          <a:lstStyle>
            <a:lvl1pPr>
              <a:defRPr sz="3375"/>
            </a:lvl1pPr>
            <a:lvl2pPr>
              <a:defRPr sz="2953"/>
            </a:lvl2pPr>
            <a:lvl3pPr>
              <a:defRPr sz="2531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715" y="2169795"/>
            <a:ext cx="4147281" cy="4019814"/>
          </a:xfrm>
        </p:spPr>
        <p:txBody>
          <a:bodyPr/>
          <a:lstStyle>
            <a:lvl1pPr marL="0" indent="0">
              <a:buNone/>
              <a:defRPr sz="1687"/>
            </a:lvl1pPr>
            <a:lvl2pPr marL="482163" indent="0">
              <a:buNone/>
              <a:defRPr sz="1476"/>
            </a:lvl2pPr>
            <a:lvl3pPr marL="964326" indent="0">
              <a:buNone/>
              <a:defRPr sz="1266"/>
            </a:lvl3pPr>
            <a:lvl4pPr marL="1446489" indent="0">
              <a:buNone/>
              <a:defRPr sz="1055"/>
            </a:lvl4pPr>
            <a:lvl5pPr marL="1928652" indent="0">
              <a:buNone/>
              <a:defRPr sz="1055"/>
            </a:lvl5pPr>
            <a:lvl6pPr marL="2410816" indent="0">
              <a:buNone/>
              <a:defRPr sz="1055"/>
            </a:lvl6pPr>
            <a:lvl7pPr marL="2892979" indent="0">
              <a:buNone/>
              <a:defRPr sz="1055"/>
            </a:lvl7pPr>
            <a:lvl8pPr marL="3375142" indent="0">
              <a:buNone/>
              <a:defRPr sz="1055"/>
            </a:lvl8pPr>
            <a:lvl9pPr marL="3857305" indent="0">
              <a:buNone/>
              <a:defRPr sz="105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6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715" y="482177"/>
            <a:ext cx="4147281" cy="1687618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66644" y="1041368"/>
            <a:ext cx="6509742" cy="5139869"/>
          </a:xfrm>
        </p:spPr>
        <p:txBody>
          <a:bodyPr anchor="t"/>
          <a:lstStyle>
            <a:lvl1pPr marL="0" indent="0">
              <a:buNone/>
              <a:defRPr sz="3375"/>
            </a:lvl1pPr>
            <a:lvl2pPr marL="482163" indent="0">
              <a:buNone/>
              <a:defRPr sz="2953"/>
            </a:lvl2pPr>
            <a:lvl3pPr marL="964326" indent="0">
              <a:buNone/>
              <a:defRPr sz="2531"/>
            </a:lvl3pPr>
            <a:lvl4pPr marL="1446489" indent="0">
              <a:buNone/>
              <a:defRPr sz="2109"/>
            </a:lvl4pPr>
            <a:lvl5pPr marL="1928652" indent="0">
              <a:buNone/>
              <a:defRPr sz="2109"/>
            </a:lvl5pPr>
            <a:lvl6pPr marL="2410816" indent="0">
              <a:buNone/>
              <a:defRPr sz="2109"/>
            </a:lvl6pPr>
            <a:lvl7pPr marL="2892979" indent="0">
              <a:buNone/>
              <a:defRPr sz="2109"/>
            </a:lvl7pPr>
            <a:lvl8pPr marL="3375142" indent="0">
              <a:buNone/>
              <a:defRPr sz="2109"/>
            </a:lvl8pPr>
            <a:lvl9pPr marL="3857305" indent="0">
              <a:buNone/>
              <a:defRPr sz="2109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715" y="2169795"/>
            <a:ext cx="4147281" cy="4019814"/>
          </a:xfrm>
        </p:spPr>
        <p:txBody>
          <a:bodyPr/>
          <a:lstStyle>
            <a:lvl1pPr marL="0" indent="0">
              <a:buNone/>
              <a:defRPr sz="1687"/>
            </a:lvl1pPr>
            <a:lvl2pPr marL="482163" indent="0">
              <a:buNone/>
              <a:defRPr sz="1476"/>
            </a:lvl2pPr>
            <a:lvl3pPr marL="964326" indent="0">
              <a:buNone/>
              <a:defRPr sz="1266"/>
            </a:lvl3pPr>
            <a:lvl4pPr marL="1446489" indent="0">
              <a:buNone/>
              <a:defRPr sz="1055"/>
            </a:lvl4pPr>
            <a:lvl5pPr marL="1928652" indent="0">
              <a:buNone/>
              <a:defRPr sz="1055"/>
            </a:lvl5pPr>
            <a:lvl6pPr marL="2410816" indent="0">
              <a:buNone/>
              <a:defRPr sz="1055"/>
            </a:lvl6pPr>
            <a:lvl7pPr marL="2892979" indent="0">
              <a:buNone/>
              <a:defRPr sz="1055"/>
            </a:lvl7pPr>
            <a:lvl8pPr marL="3375142" indent="0">
              <a:buNone/>
              <a:defRPr sz="1055"/>
            </a:lvl8pPr>
            <a:lvl9pPr marL="3857305" indent="0">
              <a:buNone/>
              <a:defRPr sz="105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53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69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2043" y="385071"/>
            <a:ext cx="2772668" cy="61293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4039" y="385071"/>
            <a:ext cx="8157270" cy="61293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7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6070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344" y="1183677"/>
            <a:ext cx="9644063" cy="2518034"/>
          </a:xfrm>
        </p:spPr>
        <p:txBody>
          <a:bodyPr anchor="b"/>
          <a:lstStyle>
            <a:lvl1pPr algn="ctr">
              <a:defRPr sz="632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344" y="3798816"/>
            <a:ext cx="9644063" cy="1746216"/>
          </a:xfrm>
        </p:spPr>
        <p:txBody>
          <a:bodyPr/>
          <a:lstStyle>
            <a:lvl1pPr marL="0" indent="0" algn="ctr">
              <a:buNone/>
              <a:defRPr sz="2531"/>
            </a:lvl1pPr>
            <a:lvl2pPr marL="482163" indent="0" algn="ctr">
              <a:buNone/>
              <a:defRPr sz="2109"/>
            </a:lvl2pPr>
            <a:lvl3pPr marL="964326" indent="0" algn="ctr">
              <a:buNone/>
              <a:defRPr sz="1898"/>
            </a:lvl3pPr>
            <a:lvl4pPr marL="1446489" indent="0" algn="ctr">
              <a:buNone/>
              <a:defRPr sz="1687"/>
            </a:lvl4pPr>
            <a:lvl5pPr marL="1928652" indent="0" algn="ctr">
              <a:buNone/>
              <a:defRPr sz="1687"/>
            </a:lvl5pPr>
            <a:lvl6pPr marL="2410816" indent="0" algn="ctr">
              <a:buNone/>
              <a:defRPr sz="1687"/>
            </a:lvl6pPr>
            <a:lvl7pPr marL="2892979" indent="0" algn="ctr">
              <a:buNone/>
              <a:defRPr sz="1687"/>
            </a:lvl7pPr>
            <a:lvl8pPr marL="3375142" indent="0" algn="ctr">
              <a:buNone/>
              <a:defRPr sz="1687"/>
            </a:lvl8pPr>
            <a:lvl9pPr marL="3857305" indent="0" algn="ctr">
              <a:buNone/>
              <a:defRPr sz="1687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5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0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42" y="1803141"/>
            <a:ext cx="11090672" cy="3008581"/>
          </a:xfrm>
        </p:spPr>
        <p:txBody>
          <a:bodyPr anchor="b"/>
          <a:lstStyle>
            <a:lvl1pPr>
              <a:defRPr sz="632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42" y="4840184"/>
            <a:ext cx="11090672" cy="1582142"/>
          </a:xfrm>
        </p:spPr>
        <p:txBody>
          <a:bodyPr/>
          <a:lstStyle>
            <a:lvl1pPr marL="0" indent="0">
              <a:buNone/>
              <a:defRPr sz="2531">
                <a:solidFill>
                  <a:schemeClr val="tx1">
                    <a:tint val="75000"/>
                  </a:schemeClr>
                </a:solidFill>
              </a:defRPr>
            </a:lvl1pPr>
            <a:lvl2pPr marL="48216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2pPr>
            <a:lvl3pPr marL="964326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3pPr>
            <a:lvl4pPr marL="144648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4pPr>
            <a:lvl5pPr marL="1928652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5pPr>
            <a:lvl6pPr marL="2410816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6pPr>
            <a:lvl7pPr marL="289297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7pPr>
            <a:lvl8pPr marL="3375142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8pPr>
            <a:lvl9pPr marL="3857305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8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4039" y="1925358"/>
            <a:ext cx="5464969" cy="45890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9742" y="1925358"/>
            <a:ext cx="5464969" cy="45890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5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714" y="385072"/>
            <a:ext cx="11090672" cy="139797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715" y="1773004"/>
            <a:ext cx="5439853" cy="868922"/>
          </a:xfrm>
        </p:spPr>
        <p:txBody>
          <a:bodyPr anchor="b"/>
          <a:lstStyle>
            <a:lvl1pPr marL="0" indent="0">
              <a:buNone/>
              <a:defRPr sz="2531" b="1"/>
            </a:lvl1pPr>
            <a:lvl2pPr marL="482163" indent="0">
              <a:buNone/>
              <a:defRPr sz="2109" b="1"/>
            </a:lvl2pPr>
            <a:lvl3pPr marL="964326" indent="0">
              <a:buNone/>
              <a:defRPr sz="1898" b="1"/>
            </a:lvl3pPr>
            <a:lvl4pPr marL="1446489" indent="0">
              <a:buNone/>
              <a:defRPr sz="1687" b="1"/>
            </a:lvl4pPr>
            <a:lvl5pPr marL="1928652" indent="0">
              <a:buNone/>
              <a:defRPr sz="1687" b="1"/>
            </a:lvl5pPr>
            <a:lvl6pPr marL="2410816" indent="0">
              <a:buNone/>
              <a:defRPr sz="1687" b="1"/>
            </a:lvl6pPr>
            <a:lvl7pPr marL="2892979" indent="0">
              <a:buNone/>
              <a:defRPr sz="1687" b="1"/>
            </a:lvl7pPr>
            <a:lvl8pPr marL="3375142" indent="0">
              <a:buNone/>
              <a:defRPr sz="1687" b="1"/>
            </a:lvl8pPr>
            <a:lvl9pPr marL="3857305" indent="0">
              <a:buNone/>
              <a:defRPr sz="1687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715" y="2641926"/>
            <a:ext cx="5439853" cy="38858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9742" y="1773004"/>
            <a:ext cx="5466644" cy="868922"/>
          </a:xfrm>
        </p:spPr>
        <p:txBody>
          <a:bodyPr anchor="b"/>
          <a:lstStyle>
            <a:lvl1pPr marL="0" indent="0">
              <a:buNone/>
              <a:defRPr sz="2531" b="1"/>
            </a:lvl1pPr>
            <a:lvl2pPr marL="482163" indent="0">
              <a:buNone/>
              <a:defRPr sz="2109" b="1"/>
            </a:lvl2pPr>
            <a:lvl3pPr marL="964326" indent="0">
              <a:buNone/>
              <a:defRPr sz="1898" b="1"/>
            </a:lvl3pPr>
            <a:lvl4pPr marL="1446489" indent="0">
              <a:buNone/>
              <a:defRPr sz="1687" b="1"/>
            </a:lvl4pPr>
            <a:lvl5pPr marL="1928652" indent="0">
              <a:buNone/>
              <a:defRPr sz="1687" b="1"/>
            </a:lvl5pPr>
            <a:lvl6pPr marL="2410816" indent="0">
              <a:buNone/>
              <a:defRPr sz="1687" b="1"/>
            </a:lvl6pPr>
            <a:lvl7pPr marL="2892979" indent="0">
              <a:buNone/>
              <a:defRPr sz="1687" b="1"/>
            </a:lvl7pPr>
            <a:lvl8pPr marL="3375142" indent="0">
              <a:buNone/>
              <a:defRPr sz="1687" b="1"/>
            </a:lvl8pPr>
            <a:lvl9pPr marL="3857305" indent="0">
              <a:buNone/>
              <a:defRPr sz="1687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9742" y="2641926"/>
            <a:ext cx="5466644" cy="38858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6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6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7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2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5" r:id="rId2"/>
  </p:sldLayoutIdLst>
  <p:timing>
    <p:tnLst>
      <p:par>
        <p:cTn id="1" dur="indefinite" restart="never" nodeType="tmRoot"/>
      </p:par>
    </p:tnLst>
  </p:timing>
  <p:txStyles>
    <p:titleStyle>
      <a:lvl1pPr algn="l" defTabSz="91447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20" indent="-228620" algn="l" defTabSz="91447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58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94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33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71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09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48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86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24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9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76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14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53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91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29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67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06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5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64326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82" indent="-241082" algn="l" defTabSz="964326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1pPr>
      <a:lvl2pPr marL="723245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1205408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3pPr>
      <a:lvl4pPr marL="1687571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2169734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651897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3134060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616223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4098387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1pPr>
      <a:lvl2pPr marL="482163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2pPr>
      <a:lvl3pPr marL="964326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3pPr>
      <a:lvl4pPr marL="1446489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1928652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410816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2892979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375142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3857305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pppt.com/jiaocheng/" TargetMode="External"/><Relationship Id="rId3" Type="http://schemas.openxmlformats.org/officeDocument/2006/relationships/hyperlink" Target="http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ypppt.com/tubiao/" TargetMode="External"/><Relationship Id="rId5" Type="http://schemas.openxmlformats.org/officeDocument/2006/relationships/hyperlink" Target="http://www.ypppt.com/beijing/" TargetMode="External"/><Relationship Id="rId4" Type="http://schemas.openxmlformats.org/officeDocument/2006/relationships/hyperlink" Target="http://www.ypppt.com/jieri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/>
          <p:cNvSpPr>
            <a:spLocks/>
          </p:cNvSpPr>
          <p:nvPr/>
        </p:nvSpPr>
        <p:spPr bwMode="auto">
          <a:xfrm>
            <a:off x="353" y="5732895"/>
            <a:ext cx="12858044" cy="1310312"/>
          </a:xfrm>
          <a:custGeom>
            <a:avLst/>
            <a:gdLst>
              <a:gd name="T0" fmla="*/ 5699 w 5699"/>
              <a:gd name="T1" fmla="*/ 0 h 581"/>
              <a:gd name="T2" fmla="*/ 5699 w 5699"/>
              <a:gd name="T3" fmla="*/ 141 h 581"/>
              <a:gd name="T4" fmla="*/ 5473 w 5699"/>
              <a:gd name="T5" fmla="*/ 202 h 581"/>
              <a:gd name="T6" fmla="*/ 5238 w 5699"/>
              <a:gd name="T7" fmla="*/ 258 h 581"/>
              <a:gd name="T8" fmla="*/ 4996 w 5699"/>
              <a:gd name="T9" fmla="*/ 310 h 581"/>
              <a:gd name="T10" fmla="*/ 4745 w 5699"/>
              <a:gd name="T11" fmla="*/ 357 h 581"/>
              <a:gd name="T12" fmla="*/ 4485 w 5699"/>
              <a:gd name="T13" fmla="*/ 399 h 581"/>
              <a:gd name="T14" fmla="*/ 4217 w 5699"/>
              <a:gd name="T15" fmla="*/ 437 h 581"/>
              <a:gd name="T16" fmla="*/ 3942 w 5699"/>
              <a:gd name="T17" fmla="*/ 470 h 581"/>
              <a:gd name="T18" fmla="*/ 3658 w 5699"/>
              <a:gd name="T19" fmla="*/ 500 h 581"/>
              <a:gd name="T20" fmla="*/ 3368 w 5699"/>
              <a:gd name="T21" fmla="*/ 524 h 581"/>
              <a:gd name="T22" fmla="*/ 3068 w 5699"/>
              <a:gd name="T23" fmla="*/ 545 h 581"/>
              <a:gd name="T24" fmla="*/ 2760 w 5699"/>
              <a:gd name="T25" fmla="*/ 561 h 581"/>
              <a:gd name="T26" fmla="*/ 2443 w 5699"/>
              <a:gd name="T27" fmla="*/ 571 h 581"/>
              <a:gd name="T28" fmla="*/ 2119 w 5699"/>
              <a:gd name="T29" fmla="*/ 578 h 581"/>
              <a:gd name="T30" fmla="*/ 1787 w 5699"/>
              <a:gd name="T31" fmla="*/ 581 h 581"/>
              <a:gd name="T32" fmla="*/ 1445 w 5699"/>
              <a:gd name="T33" fmla="*/ 580 h 581"/>
              <a:gd name="T34" fmla="*/ 1095 w 5699"/>
              <a:gd name="T35" fmla="*/ 573 h 581"/>
              <a:gd name="T36" fmla="*/ 738 w 5699"/>
              <a:gd name="T37" fmla="*/ 561 h 581"/>
              <a:gd name="T38" fmla="*/ 375 w 5699"/>
              <a:gd name="T39" fmla="*/ 547 h 581"/>
              <a:gd name="T40" fmla="*/ 0 w 5699"/>
              <a:gd name="T41" fmla="*/ 526 h 581"/>
              <a:gd name="T42" fmla="*/ 0 w 5699"/>
              <a:gd name="T43" fmla="*/ 503 h 581"/>
              <a:gd name="T44" fmla="*/ 394 w 5699"/>
              <a:gd name="T45" fmla="*/ 515 h 581"/>
              <a:gd name="T46" fmla="*/ 779 w 5699"/>
              <a:gd name="T47" fmla="*/ 524 h 581"/>
              <a:gd name="T48" fmla="*/ 1155 w 5699"/>
              <a:gd name="T49" fmla="*/ 527 h 581"/>
              <a:gd name="T50" fmla="*/ 1522 w 5699"/>
              <a:gd name="T51" fmla="*/ 526 h 581"/>
              <a:gd name="T52" fmla="*/ 1879 w 5699"/>
              <a:gd name="T53" fmla="*/ 519 h 581"/>
              <a:gd name="T54" fmla="*/ 2227 w 5699"/>
              <a:gd name="T55" fmla="*/ 507 h 581"/>
              <a:gd name="T56" fmla="*/ 2567 w 5699"/>
              <a:gd name="T57" fmla="*/ 491 h 581"/>
              <a:gd name="T58" fmla="*/ 2898 w 5699"/>
              <a:gd name="T59" fmla="*/ 470 h 581"/>
              <a:gd name="T60" fmla="*/ 3218 w 5699"/>
              <a:gd name="T61" fmla="*/ 446 h 581"/>
              <a:gd name="T62" fmla="*/ 3530 w 5699"/>
              <a:gd name="T63" fmla="*/ 414 h 581"/>
              <a:gd name="T64" fmla="*/ 3832 w 5699"/>
              <a:gd name="T65" fmla="*/ 380 h 581"/>
              <a:gd name="T66" fmla="*/ 4127 w 5699"/>
              <a:gd name="T67" fmla="*/ 339 h 581"/>
              <a:gd name="T68" fmla="*/ 4412 w 5699"/>
              <a:gd name="T69" fmla="*/ 294 h 581"/>
              <a:gd name="T70" fmla="*/ 4687 w 5699"/>
              <a:gd name="T71" fmla="*/ 245 h 581"/>
              <a:gd name="T72" fmla="*/ 4954 w 5699"/>
              <a:gd name="T73" fmla="*/ 192 h 581"/>
              <a:gd name="T74" fmla="*/ 5211 w 5699"/>
              <a:gd name="T75" fmla="*/ 132 h 581"/>
              <a:gd name="T76" fmla="*/ 5459 w 5699"/>
              <a:gd name="T77" fmla="*/ 68 h 581"/>
              <a:gd name="T78" fmla="*/ 5699 w 5699"/>
              <a:gd name="T79" fmla="*/ 0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99" h="581">
                <a:moveTo>
                  <a:pt x="5699" y="0"/>
                </a:moveTo>
                <a:lnTo>
                  <a:pt x="5699" y="141"/>
                </a:lnTo>
                <a:lnTo>
                  <a:pt x="5473" y="202"/>
                </a:lnTo>
                <a:lnTo>
                  <a:pt x="5238" y="258"/>
                </a:lnTo>
                <a:lnTo>
                  <a:pt x="4996" y="310"/>
                </a:lnTo>
                <a:lnTo>
                  <a:pt x="4745" y="357"/>
                </a:lnTo>
                <a:lnTo>
                  <a:pt x="4485" y="399"/>
                </a:lnTo>
                <a:lnTo>
                  <a:pt x="4217" y="437"/>
                </a:lnTo>
                <a:lnTo>
                  <a:pt x="3942" y="470"/>
                </a:lnTo>
                <a:lnTo>
                  <a:pt x="3658" y="500"/>
                </a:lnTo>
                <a:lnTo>
                  <a:pt x="3368" y="524"/>
                </a:lnTo>
                <a:lnTo>
                  <a:pt x="3068" y="545"/>
                </a:lnTo>
                <a:lnTo>
                  <a:pt x="2760" y="561"/>
                </a:lnTo>
                <a:lnTo>
                  <a:pt x="2443" y="571"/>
                </a:lnTo>
                <a:lnTo>
                  <a:pt x="2119" y="578"/>
                </a:lnTo>
                <a:lnTo>
                  <a:pt x="1787" y="581"/>
                </a:lnTo>
                <a:lnTo>
                  <a:pt x="1445" y="580"/>
                </a:lnTo>
                <a:lnTo>
                  <a:pt x="1095" y="573"/>
                </a:lnTo>
                <a:lnTo>
                  <a:pt x="738" y="561"/>
                </a:lnTo>
                <a:lnTo>
                  <a:pt x="375" y="547"/>
                </a:lnTo>
                <a:lnTo>
                  <a:pt x="0" y="526"/>
                </a:lnTo>
                <a:lnTo>
                  <a:pt x="0" y="503"/>
                </a:lnTo>
                <a:lnTo>
                  <a:pt x="394" y="515"/>
                </a:lnTo>
                <a:lnTo>
                  <a:pt x="779" y="524"/>
                </a:lnTo>
                <a:lnTo>
                  <a:pt x="1155" y="527"/>
                </a:lnTo>
                <a:lnTo>
                  <a:pt x="1522" y="526"/>
                </a:lnTo>
                <a:lnTo>
                  <a:pt x="1879" y="519"/>
                </a:lnTo>
                <a:lnTo>
                  <a:pt x="2227" y="507"/>
                </a:lnTo>
                <a:lnTo>
                  <a:pt x="2567" y="491"/>
                </a:lnTo>
                <a:lnTo>
                  <a:pt x="2898" y="470"/>
                </a:lnTo>
                <a:lnTo>
                  <a:pt x="3218" y="446"/>
                </a:lnTo>
                <a:lnTo>
                  <a:pt x="3530" y="414"/>
                </a:lnTo>
                <a:lnTo>
                  <a:pt x="3832" y="380"/>
                </a:lnTo>
                <a:lnTo>
                  <a:pt x="4127" y="339"/>
                </a:lnTo>
                <a:lnTo>
                  <a:pt x="4412" y="294"/>
                </a:lnTo>
                <a:lnTo>
                  <a:pt x="4687" y="245"/>
                </a:lnTo>
                <a:lnTo>
                  <a:pt x="4954" y="192"/>
                </a:lnTo>
                <a:lnTo>
                  <a:pt x="5211" y="132"/>
                </a:lnTo>
                <a:lnTo>
                  <a:pt x="5459" y="68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353" y="6134333"/>
            <a:ext cx="12858044" cy="1098317"/>
          </a:xfrm>
          <a:custGeom>
            <a:avLst/>
            <a:gdLst>
              <a:gd name="T0" fmla="*/ 5699 w 5699"/>
              <a:gd name="T1" fmla="*/ 0 h 487"/>
              <a:gd name="T2" fmla="*/ 5699 w 5699"/>
              <a:gd name="T3" fmla="*/ 487 h 487"/>
              <a:gd name="T4" fmla="*/ 0 w 5699"/>
              <a:gd name="T5" fmla="*/ 487 h 487"/>
              <a:gd name="T6" fmla="*/ 0 w 5699"/>
              <a:gd name="T7" fmla="*/ 360 h 487"/>
              <a:gd name="T8" fmla="*/ 375 w 5699"/>
              <a:gd name="T9" fmla="*/ 381 h 487"/>
              <a:gd name="T10" fmla="*/ 738 w 5699"/>
              <a:gd name="T11" fmla="*/ 398 h 487"/>
              <a:gd name="T12" fmla="*/ 1095 w 5699"/>
              <a:gd name="T13" fmla="*/ 410 h 487"/>
              <a:gd name="T14" fmla="*/ 1445 w 5699"/>
              <a:gd name="T15" fmla="*/ 419 h 487"/>
              <a:gd name="T16" fmla="*/ 1787 w 5699"/>
              <a:gd name="T17" fmla="*/ 423 h 487"/>
              <a:gd name="T18" fmla="*/ 2119 w 5699"/>
              <a:gd name="T19" fmla="*/ 421 h 487"/>
              <a:gd name="T20" fmla="*/ 2443 w 5699"/>
              <a:gd name="T21" fmla="*/ 416 h 487"/>
              <a:gd name="T22" fmla="*/ 2760 w 5699"/>
              <a:gd name="T23" fmla="*/ 405 h 487"/>
              <a:gd name="T24" fmla="*/ 3068 w 5699"/>
              <a:gd name="T25" fmla="*/ 391 h 487"/>
              <a:gd name="T26" fmla="*/ 3368 w 5699"/>
              <a:gd name="T27" fmla="*/ 372 h 487"/>
              <a:gd name="T28" fmla="*/ 3658 w 5699"/>
              <a:gd name="T29" fmla="*/ 348 h 487"/>
              <a:gd name="T30" fmla="*/ 3942 w 5699"/>
              <a:gd name="T31" fmla="*/ 320 h 487"/>
              <a:gd name="T32" fmla="*/ 4217 w 5699"/>
              <a:gd name="T33" fmla="*/ 289 h 487"/>
              <a:gd name="T34" fmla="*/ 4485 w 5699"/>
              <a:gd name="T35" fmla="*/ 250 h 487"/>
              <a:gd name="T36" fmla="*/ 4745 w 5699"/>
              <a:gd name="T37" fmla="*/ 210 h 487"/>
              <a:gd name="T38" fmla="*/ 4996 w 5699"/>
              <a:gd name="T39" fmla="*/ 163 h 487"/>
              <a:gd name="T40" fmla="*/ 5238 w 5699"/>
              <a:gd name="T41" fmla="*/ 113 h 487"/>
              <a:gd name="T42" fmla="*/ 5473 w 5699"/>
              <a:gd name="T43" fmla="*/ 59 h 487"/>
              <a:gd name="T44" fmla="*/ 5699 w 5699"/>
              <a:gd name="T45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699" h="487">
                <a:moveTo>
                  <a:pt x="5699" y="0"/>
                </a:moveTo>
                <a:lnTo>
                  <a:pt x="5699" y="487"/>
                </a:lnTo>
                <a:lnTo>
                  <a:pt x="0" y="487"/>
                </a:lnTo>
                <a:lnTo>
                  <a:pt x="0" y="360"/>
                </a:lnTo>
                <a:lnTo>
                  <a:pt x="375" y="381"/>
                </a:lnTo>
                <a:lnTo>
                  <a:pt x="738" y="398"/>
                </a:lnTo>
                <a:lnTo>
                  <a:pt x="1095" y="410"/>
                </a:lnTo>
                <a:lnTo>
                  <a:pt x="1445" y="419"/>
                </a:lnTo>
                <a:lnTo>
                  <a:pt x="1787" y="423"/>
                </a:lnTo>
                <a:lnTo>
                  <a:pt x="2119" y="421"/>
                </a:lnTo>
                <a:lnTo>
                  <a:pt x="2443" y="416"/>
                </a:lnTo>
                <a:lnTo>
                  <a:pt x="2760" y="405"/>
                </a:lnTo>
                <a:lnTo>
                  <a:pt x="3068" y="391"/>
                </a:lnTo>
                <a:lnTo>
                  <a:pt x="3368" y="372"/>
                </a:lnTo>
                <a:lnTo>
                  <a:pt x="3658" y="348"/>
                </a:lnTo>
                <a:lnTo>
                  <a:pt x="3942" y="320"/>
                </a:lnTo>
                <a:lnTo>
                  <a:pt x="4217" y="289"/>
                </a:lnTo>
                <a:lnTo>
                  <a:pt x="4485" y="250"/>
                </a:lnTo>
                <a:lnTo>
                  <a:pt x="4745" y="210"/>
                </a:lnTo>
                <a:lnTo>
                  <a:pt x="4996" y="163"/>
                </a:lnTo>
                <a:lnTo>
                  <a:pt x="5238" y="113"/>
                </a:lnTo>
                <a:lnTo>
                  <a:pt x="5473" y="59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9"/>
          <p:cNvSpPr>
            <a:spLocks/>
          </p:cNvSpPr>
          <p:nvPr/>
        </p:nvSpPr>
        <p:spPr bwMode="auto">
          <a:xfrm>
            <a:off x="353" y="0"/>
            <a:ext cx="12858044" cy="2701813"/>
          </a:xfrm>
          <a:custGeom>
            <a:avLst/>
            <a:gdLst>
              <a:gd name="T0" fmla="*/ 0 w 5699"/>
              <a:gd name="T1" fmla="*/ 0 h 1198"/>
              <a:gd name="T2" fmla="*/ 5699 w 5699"/>
              <a:gd name="T3" fmla="*/ 0 h 1198"/>
              <a:gd name="T4" fmla="*/ 5699 w 5699"/>
              <a:gd name="T5" fmla="*/ 410 h 1198"/>
              <a:gd name="T6" fmla="*/ 5344 w 5699"/>
              <a:gd name="T7" fmla="*/ 399 h 1198"/>
              <a:gd name="T8" fmla="*/ 4995 w 5699"/>
              <a:gd name="T9" fmla="*/ 394 h 1198"/>
              <a:gd name="T10" fmla="*/ 4656 w 5699"/>
              <a:gd name="T11" fmla="*/ 394 h 1198"/>
              <a:gd name="T12" fmla="*/ 4323 w 5699"/>
              <a:gd name="T13" fmla="*/ 399 h 1198"/>
              <a:gd name="T14" fmla="*/ 3998 w 5699"/>
              <a:gd name="T15" fmla="*/ 410 h 1198"/>
              <a:gd name="T16" fmla="*/ 3679 w 5699"/>
              <a:gd name="T17" fmla="*/ 425 h 1198"/>
              <a:gd name="T18" fmla="*/ 3367 w 5699"/>
              <a:gd name="T19" fmla="*/ 446 h 1198"/>
              <a:gd name="T20" fmla="*/ 3064 w 5699"/>
              <a:gd name="T21" fmla="*/ 474 h 1198"/>
              <a:gd name="T22" fmla="*/ 2768 w 5699"/>
              <a:gd name="T23" fmla="*/ 505 h 1198"/>
              <a:gd name="T24" fmla="*/ 2481 w 5699"/>
              <a:gd name="T25" fmla="*/ 542 h 1198"/>
              <a:gd name="T26" fmla="*/ 2199 w 5699"/>
              <a:gd name="T27" fmla="*/ 584 h 1198"/>
              <a:gd name="T28" fmla="*/ 1926 w 5699"/>
              <a:gd name="T29" fmla="*/ 631 h 1198"/>
              <a:gd name="T30" fmla="*/ 1659 w 5699"/>
              <a:gd name="T31" fmla="*/ 683 h 1198"/>
              <a:gd name="T32" fmla="*/ 1400 w 5699"/>
              <a:gd name="T33" fmla="*/ 742 h 1198"/>
              <a:gd name="T34" fmla="*/ 1147 w 5699"/>
              <a:gd name="T35" fmla="*/ 805 h 1198"/>
              <a:gd name="T36" fmla="*/ 904 w 5699"/>
              <a:gd name="T37" fmla="*/ 873 h 1198"/>
              <a:gd name="T38" fmla="*/ 667 w 5699"/>
              <a:gd name="T39" fmla="*/ 946 h 1198"/>
              <a:gd name="T40" fmla="*/ 437 w 5699"/>
              <a:gd name="T41" fmla="*/ 1024 h 1198"/>
              <a:gd name="T42" fmla="*/ 214 w 5699"/>
              <a:gd name="T43" fmla="*/ 1109 h 1198"/>
              <a:gd name="T44" fmla="*/ 0 w 5699"/>
              <a:gd name="T45" fmla="*/ 1198 h 1198"/>
              <a:gd name="T46" fmla="*/ 0 w 5699"/>
              <a:gd name="T47" fmla="*/ 0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699" h="1198">
                <a:moveTo>
                  <a:pt x="0" y="0"/>
                </a:moveTo>
                <a:lnTo>
                  <a:pt x="5699" y="0"/>
                </a:lnTo>
                <a:lnTo>
                  <a:pt x="5699" y="410"/>
                </a:lnTo>
                <a:lnTo>
                  <a:pt x="5344" y="399"/>
                </a:lnTo>
                <a:lnTo>
                  <a:pt x="4995" y="394"/>
                </a:lnTo>
                <a:lnTo>
                  <a:pt x="4656" y="394"/>
                </a:lnTo>
                <a:lnTo>
                  <a:pt x="4323" y="399"/>
                </a:lnTo>
                <a:lnTo>
                  <a:pt x="3998" y="410"/>
                </a:lnTo>
                <a:lnTo>
                  <a:pt x="3679" y="425"/>
                </a:lnTo>
                <a:lnTo>
                  <a:pt x="3367" y="446"/>
                </a:lnTo>
                <a:lnTo>
                  <a:pt x="3064" y="474"/>
                </a:lnTo>
                <a:lnTo>
                  <a:pt x="2768" y="505"/>
                </a:lnTo>
                <a:lnTo>
                  <a:pt x="2481" y="542"/>
                </a:lnTo>
                <a:lnTo>
                  <a:pt x="2199" y="584"/>
                </a:lnTo>
                <a:lnTo>
                  <a:pt x="1926" y="631"/>
                </a:lnTo>
                <a:lnTo>
                  <a:pt x="1659" y="683"/>
                </a:lnTo>
                <a:lnTo>
                  <a:pt x="1400" y="742"/>
                </a:lnTo>
                <a:lnTo>
                  <a:pt x="1147" y="805"/>
                </a:lnTo>
                <a:lnTo>
                  <a:pt x="904" y="873"/>
                </a:lnTo>
                <a:lnTo>
                  <a:pt x="667" y="946"/>
                </a:lnTo>
                <a:lnTo>
                  <a:pt x="437" y="1024"/>
                </a:lnTo>
                <a:lnTo>
                  <a:pt x="214" y="1109"/>
                </a:lnTo>
                <a:lnTo>
                  <a:pt x="0" y="11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>
            <a:off x="353" y="935936"/>
            <a:ext cx="12858044" cy="2320673"/>
          </a:xfrm>
          <a:custGeom>
            <a:avLst/>
            <a:gdLst>
              <a:gd name="T0" fmla="*/ 4995 w 5699"/>
              <a:gd name="T1" fmla="*/ 0 h 1029"/>
              <a:gd name="T2" fmla="*/ 5344 w 5699"/>
              <a:gd name="T3" fmla="*/ 3 h 1029"/>
              <a:gd name="T4" fmla="*/ 5699 w 5699"/>
              <a:gd name="T5" fmla="*/ 12 h 1029"/>
              <a:gd name="T6" fmla="*/ 5699 w 5699"/>
              <a:gd name="T7" fmla="*/ 43 h 1029"/>
              <a:gd name="T8" fmla="*/ 5324 w 5699"/>
              <a:gd name="T9" fmla="*/ 45 h 1029"/>
              <a:gd name="T10" fmla="*/ 4959 w 5699"/>
              <a:gd name="T11" fmla="*/ 52 h 1029"/>
              <a:gd name="T12" fmla="*/ 4602 w 5699"/>
              <a:gd name="T13" fmla="*/ 66 h 1029"/>
              <a:gd name="T14" fmla="*/ 4254 w 5699"/>
              <a:gd name="T15" fmla="*/ 85 h 1029"/>
              <a:gd name="T16" fmla="*/ 3912 w 5699"/>
              <a:gd name="T17" fmla="*/ 109 h 1029"/>
              <a:gd name="T18" fmla="*/ 3580 w 5699"/>
              <a:gd name="T19" fmla="*/ 139 h 1029"/>
              <a:gd name="T20" fmla="*/ 3256 w 5699"/>
              <a:gd name="T21" fmla="*/ 174 h 1029"/>
              <a:gd name="T22" fmla="*/ 2939 w 5699"/>
              <a:gd name="T23" fmla="*/ 214 h 1029"/>
              <a:gd name="T24" fmla="*/ 2631 w 5699"/>
              <a:gd name="T25" fmla="*/ 261 h 1029"/>
              <a:gd name="T26" fmla="*/ 2331 w 5699"/>
              <a:gd name="T27" fmla="*/ 313 h 1029"/>
              <a:gd name="T28" fmla="*/ 2039 w 5699"/>
              <a:gd name="T29" fmla="*/ 371 h 1029"/>
              <a:gd name="T30" fmla="*/ 1757 w 5699"/>
              <a:gd name="T31" fmla="*/ 433 h 1029"/>
              <a:gd name="T32" fmla="*/ 1480 w 5699"/>
              <a:gd name="T33" fmla="*/ 501 h 1029"/>
              <a:gd name="T34" fmla="*/ 1214 w 5699"/>
              <a:gd name="T35" fmla="*/ 576 h 1029"/>
              <a:gd name="T36" fmla="*/ 954 w 5699"/>
              <a:gd name="T37" fmla="*/ 654 h 1029"/>
              <a:gd name="T38" fmla="*/ 703 w 5699"/>
              <a:gd name="T39" fmla="*/ 740 h 1029"/>
              <a:gd name="T40" fmla="*/ 461 w 5699"/>
              <a:gd name="T41" fmla="*/ 830 h 1029"/>
              <a:gd name="T42" fmla="*/ 226 w 5699"/>
              <a:gd name="T43" fmla="*/ 926 h 1029"/>
              <a:gd name="T44" fmla="*/ 0 w 5699"/>
              <a:gd name="T45" fmla="*/ 1029 h 1029"/>
              <a:gd name="T46" fmla="*/ 0 w 5699"/>
              <a:gd name="T47" fmla="*/ 832 h 1029"/>
              <a:gd name="T48" fmla="*/ 214 w 5699"/>
              <a:gd name="T49" fmla="*/ 741 h 1029"/>
              <a:gd name="T50" fmla="*/ 437 w 5699"/>
              <a:gd name="T51" fmla="*/ 656 h 1029"/>
              <a:gd name="T52" fmla="*/ 667 w 5699"/>
              <a:gd name="T53" fmla="*/ 576 h 1029"/>
              <a:gd name="T54" fmla="*/ 904 w 5699"/>
              <a:gd name="T55" fmla="*/ 501 h 1029"/>
              <a:gd name="T56" fmla="*/ 1147 w 5699"/>
              <a:gd name="T57" fmla="*/ 432 h 1029"/>
              <a:gd name="T58" fmla="*/ 1400 w 5699"/>
              <a:gd name="T59" fmla="*/ 367 h 1029"/>
              <a:gd name="T60" fmla="*/ 1659 w 5699"/>
              <a:gd name="T61" fmla="*/ 308 h 1029"/>
              <a:gd name="T62" fmla="*/ 1926 w 5699"/>
              <a:gd name="T63" fmla="*/ 254 h 1029"/>
              <a:gd name="T64" fmla="*/ 2199 w 5699"/>
              <a:gd name="T65" fmla="*/ 205 h 1029"/>
              <a:gd name="T66" fmla="*/ 2481 w 5699"/>
              <a:gd name="T67" fmla="*/ 162 h 1029"/>
              <a:gd name="T68" fmla="*/ 2768 w 5699"/>
              <a:gd name="T69" fmla="*/ 123 h 1029"/>
              <a:gd name="T70" fmla="*/ 3064 w 5699"/>
              <a:gd name="T71" fmla="*/ 90 h 1029"/>
              <a:gd name="T72" fmla="*/ 3367 w 5699"/>
              <a:gd name="T73" fmla="*/ 62 h 1029"/>
              <a:gd name="T74" fmla="*/ 3679 w 5699"/>
              <a:gd name="T75" fmla="*/ 40 h 1029"/>
              <a:gd name="T76" fmla="*/ 3998 w 5699"/>
              <a:gd name="T77" fmla="*/ 21 h 1029"/>
              <a:gd name="T78" fmla="*/ 4323 w 5699"/>
              <a:gd name="T79" fmla="*/ 8 h 1029"/>
              <a:gd name="T80" fmla="*/ 4656 w 5699"/>
              <a:gd name="T81" fmla="*/ 2 h 1029"/>
              <a:gd name="T82" fmla="*/ 4995 w 5699"/>
              <a:gd name="T83" fmla="*/ 0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99" h="1029">
                <a:moveTo>
                  <a:pt x="4995" y="0"/>
                </a:moveTo>
                <a:lnTo>
                  <a:pt x="5344" y="3"/>
                </a:lnTo>
                <a:lnTo>
                  <a:pt x="5699" y="12"/>
                </a:lnTo>
                <a:lnTo>
                  <a:pt x="5699" y="43"/>
                </a:lnTo>
                <a:lnTo>
                  <a:pt x="5324" y="45"/>
                </a:lnTo>
                <a:lnTo>
                  <a:pt x="4959" y="52"/>
                </a:lnTo>
                <a:lnTo>
                  <a:pt x="4602" y="66"/>
                </a:lnTo>
                <a:lnTo>
                  <a:pt x="4254" y="85"/>
                </a:lnTo>
                <a:lnTo>
                  <a:pt x="3912" y="109"/>
                </a:lnTo>
                <a:lnTo>
                  <a:pt x="3580" y="139"/>
                </a:lnTo>
                <a:lnTo>
                  <a:pt x="3256" y="174"/>
                </a:lnTo>
                <a:lnTo>
                  <a:pt x="2939" y="214"/>
                </a:lnTo>
                <a:lnTo>
                  <a:pt x="2631" y="261"/>
                </a:lnTo>
                <a:lnTo>
                  <a:pt x="2331" y="313"/>
                </a:lnTo>
                <a:lnTo>
                  <a:pt x="2039" y="371"/>
                </a:lnTo>
                <a:lnTo>
                  <a:pt x="1757" y="433"/>
                </a:lnTo>
                <a:lnTo>
                  <a:pt x="1480" y="501"/>
                </a:lnTo>
                <a:lnTo>
                  <a:pt x="1214" y="576"/>
                </a:lnTo>
                <a:lnTo>
                  <a:pt x="954" y="654"/>
                </a:lnTo>
                <a:lnTo>
                  <a:pt x="703" y="740"/>
                </a:lnTo>
                <a:lnTo>
                  <a:pt x="461" y="830"/>
                </a:lnTo>
                <a:lnTo>
                  <a:pt x="226" y="926"/>
                </a:lnTo>
                <a:lnTo>
                  <a:pt x="0" y="1029"/>
                </a:lnTo>
                <a:lnTo>
                  <a:pt x="0" y="832"/>
                </a:lnTo>
                <a:lnTo>
                  <a:pt x="214" y="741"/>
                </a:lnTo>
                <a:lnTo>
                  <a:pt x="437" y="656"/>
                </a:lnTo>
                <a:lnTo>
                  <a:pt x="667" y="576"/>
                </a:lnTo>
                <a:lnTo>
                  <a:pt x="904" y="501"/>
                </a:lnTo>
                <a:lnTo>
                  <a:pt x="1147" y="432"/>
                </a:lnTo>
                <a:lnTo>
                  <a:pt x="1400" y="367"/>
                </a:lnTo>
                <a:lnTo>
                  <a:pt x="1659" y="308"/>
                </a:lnTo>
                <a:lnTo>
                  <a:pt x="1926" y="254"/>
                </a:lnTo>
                <a:lnTo>
                  <a:pt x="2199" y="205"/>
                </a:lnTo>
                <a:lnTo>
                  <a:pt x="2481" y="162"/>
                </a:lnTo>
                <a:lnTo>
                  <a:pt x="2768" y="123"/>
                </a:lnTo>
                <a:lnTo>
                  <a:pt x="3064" y="90"/>
                </a:lnTo>
                <a:lnTo>
                  <a:pt x="3367" y="62"/>
                </a:lnTo>
                <a:lnTo>
                  <a:pt x="3679" y="40"/>
                </a:lnTo>
                <a:lnTo>
                  <a:pt x="3998" y="21"/>
                </a:lnTo>
                <a:lnTo>
                  <a:pt x="4323" y="8"/>
                </a:lnTo>
                <a:lnTo>
                  <a:pt x="4656" y="2"/>
                </a:lnTo>
                <a:lnTo>
                  <a:pt x="499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3308350" y="3976365"/>
            <a:ext cx="62420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0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单击此处添加您的大标题</a:t>
            </a:r>
            <a:endParaRPr lang="zh-CN" altLang="en-US" sz="4000" b="1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3351894" y="4745964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New 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Year plan summary of a business plan 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PPT</a:t>
            </a:r>
          </a:p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矩形 259"/>
          <p:cNvSpPr>
            <a:spLocks noChangeArrowheads="1"/>
          </p:cNvSpPr>
          <p:nvPr/>
        </p:nvSpPr>
        <p:spPr bwMode="auto">
          <a:xfrm>
            <a:off x="3752851" y="5592408"/>
            <a:ext cx="53530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zh-CN" altLang="en-US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优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品</a:t>
            </a:r>
            <a:r>
              <a:rPr lang="en-US" altLang="zh-CN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person: </a:t>
            </a:r>
            <a:r>
              <a:rPr lang="en-US" altLang="zh-CN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ypppt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59"/>
          <p:cNvSpPr>
            <a:spLocks noChangeArrowheads="1"/>
          </p:cNvSpPr>
          <p:nvPr/>
        </p:nvSpPr>
        <p:spPr bwMode="auto">
          <a:xfrm>
            <a:off x="4557705" y="1960141"/>
            <a:ext cx="374387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2030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5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5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15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6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1" grpId="1"/>
      <p:bldP spid="22" grpId="0"/>
      <p:bldP spid="22" grpId="1"/>
      <p:bldP spid="23" grpId="0"/>
      <p:bldP spid="24" grpId="0"/>
      <p:bldP spid="2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2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>
              <a:spLocks/>
            </p:cNvSpPr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>
            <a:spLocks/>
          </p:cNvSpPr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40627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5408617" y="1765611"/>
            <a:ext cx="489569" cy="54668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08619" y="2379507"/>
            <a:ext cx="3451700" cy="543268"/>
            <a:chOff x="5128064" y="2256183"/>
            <a:chExt cx="3273083" cy="515155"/>
          </a:xfrm>
        </p:grpSpPr>
        <p:sp>
          <p:nvSpPr>
            <p:cNvPr id="4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08619" y="3264225"/>
            <a:ext cx="3451700" cy="543268"/>
            <a:chOff x="5128064" y="3095119"/>
            <a:chExt cx="3273083" cy="515155"/>
          </a:xfrm>
        </p:grpSpPr>
        <p:sp>
          <p:nvSpPr>
            <p:cNvPr id="6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08619" y="4148941"/>
            <a:ext cx="3451700" cy="543268"/>
            <a:chOff x="5128064" y="3934054"/>
            <a:chExt cx="3273083" cy="515155"/>
          </a:xfrm>
        </p:grpSpPr>
        <p:sp>
          <p:nvSpPr>
            <p:cNvPr id="7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08618" y="5033658"/>
            <a:ext cx="3451701" cy="543269"/>
            <a:chOff x="5128064" y="4772988"/>
            <a:chExt cx="3273084" cy="515156"/>
          </a:xfrm>
        </p:grpSpPr>
        <p:sp>
          <p:nvSpPr>
            <p:cNvPr id="8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057322" y="2233528"/>
            <a:ext cx="2541032" cy="736180"/>
            <a:chOff x="8451509" y="2034687"/>
            <a:chExt cx="3254568" cy="698081"/>
          </a:xfrm>
        </p:grpSpPr>
        <p:sp>
          <p:nvSpPr>
            <p:cNvPr id="13" name="TextBox 12"/>
            <p:cNvSpPr txBox="1"/>
            <p:nvPr/>
          </p:nvSpPr>
          <p:spPr>
            <a:xfrm>
              <a:off x="8451509" y="2034687"/>
              <a:ext cx="1846179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057322" y="3118243"/>
            <a:ext cx="2496908" cy="736180"/>
            <a:chOff x="8508022" y="2034687"/>
            <a:chExt cx="3198055" cy="698081"/>
          </a:xfrm>
        </p:grpSpPr>
        <p:sp>
          <p:nvSpPr>
            <p:cNvPr id="17" name="TextBox 16"/>
            <p:cNvSpPr txBox="1"/>
            <p:nvPr/>
          </p:nvSpPr>
          <p:spPr>
            <a:xfrm>
              <a:off x="8514715" y="2034687"/>
              <a:ext cx="1846180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057322" y="4887674"/>
            <a:ext cx="2496909" cy="736179"/>
            <a:chOff x="8508022" y="2034687"/>
            <a:chExt cx="3198055" cy="698082"/>
          </a:xfrm>
        </p:grpSpPr>
        <p:sp>
          <p:nvSpPr>
            <p:cNvPr id="20" name="TextBox 19"/>
            <p:cNvSpPr txBox="1"/>
            <p:nvPr/>
          </p:nvSpPr>
          <p:spPr>
            <a:xfrm>
              <a:off x="8514343" y="2034687"/>
              <a:ext cx="1846179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508022" y="2365039"/>
              <a:ext cx="3198055" cy="367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057322" y="4002958"/>
            <a:ext cx="2522171" cy="736180"/>
            <a:chOff x="8475665" y="2034687"/>
            <a:chExt cx="3230412" cy="698081"/>
          </a:xfrm>
        </p:grpSpPr>
        <p:sp>
          <p:nvSpPr>
            <p:cNvPr id="23" name="TextBox 22"/>
            <p:cNvSpPr txBox="1"/>
            <p:nvPr/>
          </p:nvSpPr>
          <p:spPr>
            <a:xfrm>
              <a:off x="8475665" y="2034687"/>
              <a:ext cx="1909828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41397" y="2379505"/>
            <a:ext cx="4064898" cy="3197420"/>
            <a:chOff x="689317" y="2256183"/>
            <a:chExt cx="3854548" cy="3031960"/>
          </a:xfrm>
        </p:grpSpPr>
        <p:sp>
          <p:nvSpPr>
            <p:cNvPr id="28" name="Rectangle 27"/>
            <p:cNvSpPr/>
            <p:nvPr/>
          </p:nvSpPr>
          <p:spPr>
            <a:xfrm>
              <a:off x="689317" y="2256183"/>
              <a:ext cx="3854548" cy="3031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3992" y="2777120"/>
              <a:ext cx="1455026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29140" y="3077845"/>
              <a:ext cx="3004396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29140" y="4123237"/>
              <a:ext cx="3004396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43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6810"/>
          <p:cNvSpPr>
            <a:spLocks/>
          </p:cNvSpPr>
          <p:nvPr/>
        </p:nvSpPr>
        <p:spPr bwMode="auto">
          <a:xfrm>
            <a:off x="3405899" y="3180918"/>
            <a:ext cx="1228614" cy="499455"/>
          </a:xfrm>
          <a:custGeom>
            <a:avLst/>
            <a:gdLst>
              <a:gd name="T0" fmla="*/ 115 w 1166"/>
              <a:gd name="T1" fmla="*/ 445 h 474"/>
              <a:gd name="T2" fmla="*/ 115 w 1166"/>
              <a:gd name="T3" fmla="*/ 168 h 474"/>
              <a:gd name="T4" fmla="*/ 203 w 1166"/>
              <a:gd name="T5" fmla="*/ 168 h 474"/>
              <a:gd name="T6" fmla="*/ 100 w 1166"/>
              <a:gd name="T7" fmla="*/ 0 h 474"/>
              <a:gd name="T8" fmla="*/ 0 w 1166"/>
              <a:gd name="T9" fmla="*/ 168 h 474"/>
              <a:gd name="T10" fmla="*/ 86 w 1166"/>
              <a:gd name="T11" fmla="*/ 168 h 474"/>
              <a:gd name="T12" fmla="*/ 86 w 1166"/>
              <a:gd name="T13" fmla="*/ 474 h 474"/>
              <a:gd name="T14" fmla="*/ 1166 w 1166"/>
              <a:gd name="T15" fmla="*/ 474 h 474"/>
              <a:gd name="T16" fmla="*/ 1166 w 1166"/>
              <a:gd name="T17" fmla="*/ 445 h 474"/>
              <a:gd name="T18" fmla="*/ 115 w 1166"/>
              <a:gd name="T19" fmla="*/ 445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6" h="474">
                <a:moveTo>
                  <a:pt x="115" y="445"/>
                </a:moveTo>
                <a:lnTo>
                  <a:pt x="115" y="168"/>
                </a:lnTo>
                <a:lnTo>
                  <a:pt x="203" y="168"/>
                </a:lnTo>
                <a:lnTo>
                  <a:pt x="100" y="0"/>
                </a:lnTo>
                <a:lnTo>
                  <a:pt x="0" y="168"/>
                </a:lnTo>
                <a:lnTo>
                  <a:pt x="86" y="168"/>
                </a:lnTo>
                <a:lnTo>
                  <a:pt x="86" y="474"/>
                </a:lnTo>
                <a:lnTo>
                  <a:pt x="1166" y="474"/>
                </a:lnTo>
                <a:lnTo>
                  <a:pt x="1166" y="445"/>
                </a:lnTo>
                <a:lnTo>
                  <a:pt x="115" y="44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6814"/>
          <p:cNvSpPr>
            <a:spLocks/>
          </p:cNvSpPr>
          <p:nvPr/>
        </p:nvSpPr>
        <p:spPr bwMode="auto">
          <a:xfrm>
            <a:off x="8257880" y="3181971"/>
            <a:ext cx="1311858" cy="497346"/>
          </a:xfrm>
          <a:custGeom>
            <a:avLst/>
            <a:gdLst>
              <a:gd name="T0" fmla="*/ 1245 w 1245"/>
              <a:gd name="T1" fmla="*/ 165 h 472"/>
              <a:gd name="T2" fmla="*/ 1143 w 1245"/>
              <a:gd name="T3" fmla="*/ 0 h 472"/>
              <a:gd name="T4" fmla="*/ 1043 w 1245"/>
              <a:gd name="T5" fmla="*/ 165 h 472"/>
              <a:gd name="T6" fmla="*/ 1129 w 1245"/>
              <a:gd name="T7" fmla="*/ 165 h 472"/>
              <a:gd name="T8" fmla="*/ 1129 w 1245"/>
              <a:gd name="T9" fmla="*/ 444 h 472"/>
              <a:gd name="T10" fmla="*/ 0 w 1245"/>
              <a:gd name="T11" fmla="*/ 444 h 472"/>
              <a:gd name="T12" fmla="*/ 0 w 1245"/>
              <a:gd name="T13" fmla="*/ 472 h 472"/>
              <a:gd name="T14" fmla="*/ 1157 w 1245"/>
              <a:gd name="T15" fmla="*/ 472 h 472"/>
              <a:gd name="T16" fmla="*/ 1157 w 1245"/>
              <a:gd name="T17" fmla="*/ 165 h 472"/>
              <a:gd name="T18" fmla="*/ 1245 w 1245"/>
              <a:gd name="T19" fmla="*/ 165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45" h="472">
                <a:moveTo>
                  <a:pt x="1245" y="165"/>
                </a:moveTo>
                <a:lnTo>
                  <a:pt x="1143" y="0"/>
                </a:lnTo>
                <a:lnTo>
                  <a:pt x="1043" y="165"/>
                </a:lnTo>
                <a:lnTo>
                  <a:pt x="1129" y="165"/>
                </a:lnTo>
                <a:lnTo>
                  <a:pt x="1129" y="444"/>
                </a:lnTo>
                <a:lnTo>
                  <a:pt x="0" y="444"/>
                </a:lnTo>
                <a:lnTo>
                  <a:pt x="0" y="472"/>
                </a:lnTo>
                <a:lnTo>
                  <a:pt x="1157" y="472"/>
                </a:lnTo>
                <a:lnTo>
                  <a:pt x="1157" y="165"/>
                </a:lnTo>
                <a:lnTo>
                  <a:pt x="1245" y="1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Freeform 6847"/>
          <p:cNvSpPr>
            <a:spLocks/>
          </p:cNvSpPr>
          <p:nvPr/>
        </p:nvSpPr>
        <p:spPr bwMode="auto">
          <a:xfrm>
            <a:off x="7636880" y="4960100"/>
            <a:ext cx="504142" cy="238865"/>
          </a:xfrm>
          <a:custGeom>
            <a:avLst/>
            <a:gdLst>
              <a:gd name="T0" fmla="*/ 0 w 439"/>
              <a:gd name="T1" fmla="*/ 88 h 208"/>
              <a:gd name="T2" fmla="*/ 0 w 439"/>
              <a:gd name="T3" fmla="*/ 118 h 208"/>
              <a:gd name="T4" fmla="*/ 273 w 439"/>
              <a:gd name="T5" fmla="*/ 118 h 208"/>
              <a:gd name="T6" fmla="*/ 273 w 439"/>
              <a:gd name="T7" fmla="*/ 208 h 208"/>
              <a:gd name="T8" fmla="*/ 439 w 439"/>
              <a:gd name="T9" fmla="*/ 103 h 208"/>
              <a:gd name="T10" fmla="*/ 273 w 439"/>
              <a:gd name="T11" fmla="*/ 0 h 208"/>
              <a:gd name="T12" fmla="*/ 273 w 439"/>
              <a:gd name="T13" fmla="*/ 88 h 208"/>
              <a:gd name="T14" fmla="*/ 0 w 439"/>
              <a:gd name="T15" fmla="*/ 8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9" h="208">
                <a:moveTo>
                  <a:pt x="0" y="88"/>
                </a:moveTo>
                <a:lnTo>
                  <a:pt x="0" y="118"/>
                </a:lnTo>
                <a:lnTo>
                  <a:pt x="273" y="118"/>
                </a:lnTo>
                <a:lnTo>
                  <a:pt x="273" y="208"/>
                </a:lnTo>
                <a:lnTo>
                  <a:pt x="439" y="103"/>
                </a:lnTo>
                <a:lnTo>
                  <a:pt x="273" y="0"/>
                </a:lnTo>
                <a:lnTo>
                  <a:pt x="273" y="88"/>
                </a:lnTo>
                <a:lnTo>
                  <a:pt x="0" y="8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reeform 6851"/>
          <p:cNvSpPr>
            <a:spLocks/>
          </p:cNvSpPr>
          <p:nvPr/>
        </p:nvSpPr>
        <p:spPr bwMode="auto">
          <a:xfrm>
            <a:off x="4669105" y="4960100"/>
            <a:ext cx="504142" cy="238865"/>
          </a:xfrm>
          <a:custGeom>
            <a:avLst/>
            <a:gdLst>
              <a:gd name="T0" fmla="*/ 439 w 439"/>
              <a:gd name="T1" fmla="*/ 88 h 208"/>
              <a:gd name="T2" fmla="*/ 439 w 439"/>
              <a:gd name="T3" fmla="*/ 118 h 208"/>
              <a:gd name="T4" fmla="*/ 165 w 439"/>
              <a:gd name="T5" fmla="*/ 118 h 208"/>
              <a:gd name="T6" fmla="*/ 165 w 439"/>
              <a:gd name="T7" fmla="*/ 208 h 208"/>
              <a:gd name="T8" fmla="*/ 0 w 439"/>
              <a:gd name="T9" fmla="*/ 103 h 208"/>
              <a:gd name="T10" fmla="*/ 165 w 439"/>
              <a:gd name="T11" fmla="*/ 0 h 208"/>
              <a:gd name="T12" fmla="*/ 165 w 439"/>
              <a:gd name="T13" fmla="*/ 88 h 208"/>
              <a:gd name="T14" fmla="*/ 439 w 439"/>
              <a:gd name="T15" fmla="*/ 8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9" h="208">
                <a:moveTo>
                  <a:pt x="439" y="88"/>
                </a:moveTo>
                <a:lnTo>
                  <a:pt x="439" y="118"/>
                </a:lnTo>
                <a:lnTo>
                  <a:pt x="165" y="118"/>
                </a:lnTo>
                <a:lnTo>
                  <a:pt x="165" y="208"/>
                </a:lnTo>
                <a:lnTo>
                  <a:pt x="0" y="103"/>
                </a:lnTo>
                <a:lnTo>
                  <a:pt x="165" y="0"/>
                </a:lnTo>
                <a:lnTo>
                  <a:pt x="165" y="88"/>
                </a:lnTo>
                <a:lnTo>
                  <a:pt x="439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961273" y="2275898"/>
            <a:ext cx="184731" cy="25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endParaRPr lang="en-GB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15179" y="2271144"/>
            <a:ext cx="2844323" cy="3719230"/>
            <a:chOff x="4754985" y="2153427"/>
            <a:chExt cx="2697136" cy="3526769"/>
          </a:xfrm>
        </p:grpSpPr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4807460" y="3896065"/>
              <a:ext cx="1295253" cy="1784131"/>
            </a:xfrm>
            <a:custGeom>
              <a:avLst/>
              <a:gdLst>
                <a:gd name="connsiteX0" fmla="*/ 1295252 w 1295253"/>
                <a:gd name="connsiteY0" fmla="*/ 0 h 1784131"/>
                <a:gd name="connsiteX1" fmla="*/ 1295252 w 1295253"/>
                <a:gd name="connsiteY1" fmla="*/ 3485 h 1784131"/>
                <a:gd name="connsiteX2" fmla="*/ 1295252 w 1295253"/>
                <a:gd name="connsiteY2" fmla="*/ 9020 h 1784131"/>
                <a:gd name="connsiteX3" fmla="*/ 1295253 w 1295253"/>
                <a:gd name="connsiteY3" fmla="*/ 9020 h 1784131"/>
                <a:gd name="connsiteX4" fmla="*/ 1295253 w 1295253"/>
                <a:gd name="connsiteY4" fmla="*/ 1784130 h 1784131"/>
                <a:gd name="connsiteX5" fmla="*/ 1295252 w 1295253"/>
                <a:gd name="connsiteY5" fmla="*/ 1784129 h 1784131"/>
                <a:gd name="connsiteX6" fmla="*/ 1295252 w 1295253"/>
                <a:gd name="connsiteY6" fmla="*/ 1784131 h 1784131"/>
                <a:gd name="connsiteX7" fmla="*/ 1289916 w 1295253"/>
                <a:gd name="connsiteY7" fmla="*/ 1779839 h 1784131"/>
                <a:gd name="connsiteX8" fmla="*/ 1289264 w 1295253"/>
                <a:gd name="connsiteY8" fmla="*/ 1779305 h 1784131"/>
                <a:gd name="connsiteX9" fmla="*/ 1285709 w 1295253"/>
                <a:gd name="connsiteY9" fmla="*/ 1776442 h 1784131"/>
                <a:gd name="connsiteX10" fmla="*/ 1278981 w 1295253"/>
                <a:gd name="connsiteY10" fmla="*/ 1770899 h 1784131"/>
                <a:gd name="connsiteX11" fmla="*/ 1274454 w 1295253"/>
                <a:gd name="connsiteY11" fmla="*/ 1767198 h 1784131"/>
                <a:gd name="connsiteX12" fmla="*/ 1271339 w 1295253"/>
                <a:gd name="connsiteY12" fmla="*/ 1764603 h 1784131"/>
                <a:gd name="connsiteX13" fmla="*/ 1258397 w 1295253"/>
                <a:gd name="connsiteY13" fmla="*/ 1753940 h 1784131"/>
                <a:gd name="connsiteX14" fmla="*/ 924699 w 1295253"/>
                <a:gd name="connsiteY14" fmla="*/ 1448778 h 1784131"/>
                <a:gd name="connsiteX15" fmla="*/ 885343 w 1295253"/>
                <a:gd name="connsiteY15" fmla="*/ 1408842 h 1784131"/>
                <a:gd name="connsiteX16" fmla="*/ 884367 w 1295253"/>
                <a:gd name="connsiteY16" fmla="*/ 1407885 h 1784131"/>
                <a:gd name="connsiteX17" fmla="*/ 883417 w 1295253"/>
                <a:gd name="connsiteY17" fmla="*/ 1406888 h 1784131"/>
                <a:gd name="connsiteX18" fmla="*/ 832405 w 1295253"/>
                <a:gd name="connsiteY18" fmla="*/ 1355125 h 1784131"/>
                <a:gd name="connsiteX19" fmla="*/ 794341 w 1295253"/>
                <a:gd name="connsiteY19" fmla="*/ 1313361 h 1784131"/>
                <a:gd name="connsiteX20" fmla="*/ 742842 w 1295253"/>
                <a:gd name="connsiteY20" fmla="*/ 1259289 h 1784131"/>
                <a:gd name="connsiteX21" fmla="*/ 685733 w 1295253"/>
                <a:gd name="connsiteY21" fmla="*/ 1194198 h 1784131"/>
                <a:gd name="connsiteX22" fmla="*/ 638119 w 1295253"/>
                <a:gd name="connsiteY22" fmla="*/ 1141956 h 1784131"/>
                <a:gd name="connsiteX23" fmla="*/ 619297 w 1295253"/>
                <a:gd name="connsiteY23" fmla="*/ 1118475 h 1784131"/>
                <a:gd name="connsiteX24" fmla="*/ 596804 w 1295253"/>
                <a:gd name="connsiteY24" fmla="*/ 1092837 h 1784131"/>
                <a:gd name="connsiteX25" fmla="*/ 452796 w 1295253"/>
                <a:gd name="connsiteY25" fmla="*/ 911354 h 1784131"/>
                <a:gd name="connsiteX26" fmla="*/ 453050 w 1295253"/>
                <a:gd name="connsiteY26" fmla="*/ 911076 h 1784131"/>
                <a:gd name="connsiteX27" fmla="*/ 444115 w 1295253"/>
                <a:gd name="connsiteY27" fmla="*/ 899929 h 1784131"/>
                <a:gd name="connsiteX28" fmla="*/ 120377 w 1295253"/>
                <a:gd name="connsiteY28" fmla="*/ 356324 h 1784131"/>
                <a:gd name="connsiteX29" fmla="*/ 0 w 1295253"/>
                <a:gd name="connsiteY29" fmla="*/ 9020 h 1784131"/>
                <a:gd name="connsiteX30" fmla="*/ 1286485 w 1295253"/>
                <a:gd name="connsiteY30" fmla="*/ 9020 h 178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95253" h="1784131">
                  <a:moveTo>
                    <a:pt x="1295252" y="0"/>
                  </a:moveTo>
                  <a:cubicBezTo>
                    <a:pt x="1295252" y="0"/>
                    <a:pt x="1295252" y="0"/>
                    <a:pt x="1295252" y="3485"/>
                  </a:cubicBezTo>
                  <a:lnTo>
                    <a:pt x="1295252" y="9020"/>
                  </a:lnTo>
                  <a:lnTo>
                    <a:pt x="1295253" y="9020"/>
                  </a:lnTo>
                  <a:cubicBezTo>
                    <a:pt x="1295253" y="9020"/>
                    <a:pt x="1295253" y="9020"/>
                    <a:pt x="1295253" y="1784130"/>
                  </a:cubicBezTo>
                  <a:lnTo>
                    <a:pt x="1295252" y="1784129"/>
                  </a:lnTo>
                  <a:lnTo>
                    <a:pt x="1295252" y="1784131"/>
                  </a:lnTo>
                  <a:cubicBezTo>
                    <a:pt x="1295252" y="1784131"/>
                    <a:pt x="1293428" y="1782681"/>
                    <a:pt x="1289916" y="1779839"/>
                  </a:cubicBezTo>
                  <a:lnTo>
                    <a:pt x="1289264" y="1779305"/>
                  </a:lnTo>
                  <a:lnTo>
                    <a:pt x="1285709" y="1776442"/>
                  </a:lnTo>
                  <a:lnTo>
                    <a:pt x="1278981" y="1770899"/>
                  </a:lnTo>
                  <a:lnTo>
                    <a:pt x="1274454" y="1767198"/>
                  </a:lnTo>
                  <a:lnTo>
                    <a:pt x="1271339" y="1764603"/>
                  </a:lnTo>
                  <a:lnTo>
                    <a:pt x="1258397" y="1753940"/>
                  </a:lnTo>
                  <a:cubicBezTo>
                    <a:pt x="1199173" y="1704561"/>
                    <a:pt x="1074176" y="1596976"/>
                    <a:pt x="924699" y="1448778"/>
                  </a:cubicBezTo>
                  <a:lnTo>
                    <a:pt x="885343" y="1408842"/>
                  </a:lnTo>
                  <a:lnTo>
                    <a:pt x="884367" y="1407885"/>
                  </a:lnTo>
                  <a:lnTo>
                    <a:pt x="883417" y="1406888"/>
                  </a:lnTo>
                  <a:lnTo>
                    <a:pt x="832405" y="1355125"/>
                  </a:lnTo>
                  <a:lnTo>
                    <a:pt x="794341" y="1313361"/>
                  </a:lnTo>
                  <a:lnTo>
                    <a:pt x="742842" y="1259289"/>
                  </a:lnTo>
                  <a:lnTo>
                    <a:pt x="685733" y="1194198"/>
                  </a:lnTo>
                  <a:lnTo>
                    <a:pt x="638119" y="1141956"/>
                  </a:lnTo>
                  <a:lnTo>
                    <a:pt x="619297" y="1118475"/>
                  </a:lnTo>
                  <a:lnTo>
                    <a:pt x="596804" y="1092837"/>
                  </a:lnTo>
                  <a:cubicBezTo>
                    <a:pt x="548099" y="1034691"/>
                    <a:pt x="499733" y="974039"/>
                    <a:pt x="452796" y="911354"/>
                  </a:cubicBezTo>
                  <a:lnTo>
                    <a:pt x="453050" y="911076"/>
                  </a:lnTo>
                  <a:lnTo>
                    <a:pt x="444115" y="899929"/>
                  </a:lnTo>
                  <a:cubicBezTo>
                    <a:pt x="318397" y="730460"/>
                    <a:pt x="203437" y="546256"/>
                    <a:pt x="120377" y="356324"/>
                  </a:cubicBezTo>
                  <a:cubicBezTo>
                    <a:pt x="67411" y="235733"/>
                    <a:pt x="26483" y="119965"/>
                    <a:pt x="0" y="9020"/>
                  </a:cubicBezTo>
                  <a:lnTo>
                    <a:pt x="1286485" y="90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4754985" y="2153427"/>
              <a:ext cx="1347728" cy="2132297"/>
            </a:xfrm>
            <a:custGeom>
              <a:avLst/>
              <a:gdLst>
                <a:gd name="connsiteX0" fmla="*/ 1345319 w 1347728"/>
                <a:gd name="connsiteY0" fmla="*/ 0 h 2132297"/>
                <a:gd name="connsiteX1" fmla="*/ 1347727 w 1347728"/>
                <a:gd name="connsiteY1" fmla="*/ 0 h 2132297"/>
                <a:gd name="connsiteX2" fmla="*/ 1347728 w 1347728"/>
                <a:gd name="connsiteY2" fmla="*/ 0 h 2132297"/>
                <a:gd name="connsiteX3" fmla="*/ 1347728 w 1347728"/>
                <a:gd name="connsiteY3" fmla="*/ 1730011 h 2132297"/>
                <a:gd name="connsiteX4" fmla="*/ 1347727 w 1347728"/>
                <a:gd name="connsiteY4" fmla="*/ 1730010 h 2132297"/>
                <a:gd name="connsiteX5" fmla="*/ 1347727 w 1347728"/>
                <a:gd name="connsiteY5" fmla="*/ 1751616 h 2132297"/>
                <a:gd name="connsiteX6" fmla="*/ 967215 w 1347728"/>
                <a:gd name="connsiteY6" fmla="*/ 1751616 h 2132297"/>
                <a:gd name="connsiteX7" fmla="*/ 1000931 w 1347728"/>
                <a:gd name="connsiteY7" fmla="*/ 1876903 h 2132297"/>
                <a:gd name="connsiteX8" fmla="*/ 745651 w 1347728"/>
                <a:gd name="connsiteY8" fmla="*/ 2132297 h 2132297"/>
                <a:gd name="connsiteX9" fmla="*/ 487962 w 1347728"/>
                <a:gd name="connsiteY9" fmla="*/ 1876903 h 2132297"/>
                <a:gd name="connsiteX10" fmla="*/ 521679 w 1347728"/>
                <a:gd name="connsiteY10" fmla="*/ 1751616 h 2132297"/>
                <a:gd name="connsiteX11" fmla="*/ 52059 w 1347728"/>
                <a:gd name="connsiteY11" fmla="*/ 1751616 h 2132297"/>
                <a:gd name="connsiteX12" fmla="*/ 112996 w 1347728"/>
                <a:gd name="connsiteY12" fmla="*/ 800807 h 2132297"/>
                <a:gd name="connsiteX13" fmla="*/ 157046 w 1347728"/>
                <a:gd name="connsiteY13" fmla="*/ 714666 h 2132297"/>
                <a:gd name="connsiteX14" fmla="*/ 155301 w 1347728"/>
                <a:gd name="connsiteY14" fmla="*/ 713208 h 2132297"/>
                <a:gd name="connsiteX15" fmla="*/ 169790 w 1347728"/>
                <a:gd name="connsiteY15" fmla="*/ 689745 h 2132297"/>
                <a:gd name="connsiteX16" fmla="*/ 190574 w 1347728"/>
                <a:gd name="connsiteY16" fmla="*/ 649101 h 2132297"/>
                <a:gd name="connsiteX17" fmla="*/ 244285 w 1347728"/>
                <a:gd name="connsiteY17" fmla="*/ 569107 h 2132297"/>
                <a:gd name="connsiteX18" fmla="*/ 256477 w 1347728"/>
                <a:gd name="connsiteY18" fmla="*/ 549363 h 2132297"/>
                <a:gd name="connsiteX19" fmla="*/ 262751 w 1347728"/>
                <a:gd name="connsiteY19" fmla="*/ 541603 h 2132297"/>
                <a:gd name="connsiteX20" fmla="*/ 283562 w 1347728"/>
                <a:gd name="connsiteY20" fmla="*/ 510609 h 2132297"/>
                <a:gd name="connsiteX21" fmla="*/ 383607 w 1347728"/>
                <a:gd name="connsiteY21" fmla="*/ 392148 h 2132297"/>
                <a:gd name="connsiteX22" fmla="*/ 388969 w 1347728"/>
                <a:gd name="connsiteY22" fmla="*/ 385518 h 2132297"/>
                <a:gd name="connsiteX23" fmla="*/ 1345319 w 1347728"/>
                <a:gd name="connsiteY23" fmla="*/ 0 h 213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47728" h="2132297">
                  <a:moveTo>
                    <a:pt x="1345319" y="0"/>
                  </a:moveTo>
                  <a:cubicBezTo>
                    <a:pt x="1345319" y="0"/>
                    <a:pt x="1345319" y="0"/>
                    <a:pt x="1347727" y="0"/>
                  </a:cubicBezTo>
                  <a:lnTo>
                    <a:pt x="1347728" y="0"/>
                  </a:lnTo>
                  <a:cubicBezTo>
                    <a:pt x="1347728" y="0"/>
                    <a:pt x="1347728" y="0"/>
                    <a:pt x="1347728" y="1730011"/>
                  </a:cubicBezTo>
                  <a:lnTo>
                    <a:pt x="1347727" y="1730010"/>
                  </a:lnTo>
                  <a:lnTo>
                    <a:pt x="1347727" y="1751616"/>
                  </a:lnTo>
                  <a:cubicBezTo>
                    <a:pt x="1347727" y="1751616"/>
                    <a:pt x="1347727" y="1751616"/>
                    <a:pt x="967215" y="1751616"/>
                  </a:cubicBezTo>
                  <a:cubicBezTo>
                    <a:pt x="988890" y="1790166"/>
                    <a:pt x="1000931" y="1831125"/>
                    <a:pt x="1000931" y="1876903"/>
                  </a:cubicBezTo>
                  <a:cubicBezTo>
                    <a:pt x="1000931" y="2019057"/>
                    <a:pt x="885333" y="2132297"/>
                    <a:pt x="745651" y="2132297"/>
                  </a:cubicBezTo>
                  <a:cubicBezTo>
                    <a:pt x="603561" y="2132297"/>
                    <a:pt x="487962" y="2019057"/>
                    <a:pt x="487962" y="1876903"/>
                  </a:cubicBezTo>
                  <a:cubicBezTo>
                    <a:pt x="487962" y="1831125"/>
                    <a:pt x="500004" y="1790166"/>
                    <a:pt x="521679" y="1751616"/>
                  </a:cubicBezTo>
                  <a:cubicBezTo>
                    <a:pt x="521679" y="1751616"/>
                    <a:pt x="521679" y="1751616"/>
                    <a:pt x="52059" y="1751616"/>
                  </a:cubicBezTo>
                  <a:cubicBezTo>
                    <a:pt x="-41263" y="1382680"/>
                    <a:pt x="-1940" y="1064568"/>
                    <a:pt x="112996" y="800807"/>
                  </a:cubicBezTo>
                  <a:lnTo>
                    <a:pt x="157046" y="714666"/>
                  </a:lnTo>
                  <a:lnTo>
                    <a:pt x="155301" y="713208"/>
                  </a:lnTo>
                  <a:lnTo>
                    <a:pt x="169790" y="689745"/>
                  </a:lnTo>
                  <a:lnTo>
                    <a:pt x="190574" y="649101"/>
                  </a:lnTo>
                  <a:lnTo>
                    <a:pt x="244285" y="569107"/>
                  </a:lnTo>
                  <a:lnTo>
                    <a:pt x="256477" y="549363"/>
                  </a:lnTo>
                  <a:lnTo>
                    <a:pt x="262751" y="541603"/>
                  </a:lnTo>
                  <a:lnTo>
                    <a:pt x="283562" y="510609"/>
                  </a:lnTo>
                  <a:lnTo>
                    <a:pt x="383607" y="392148"/>
                  </a:lnTo>
                  <a:lnTo>
                    <a:pt x="388969" y="385518"/>
                  </a:lnTo>
                  <a:cubicBezTo>
                    <a:pt x="728630" y="26504"/>
                    <a:pt x="1212827" y="0"/>
                    <a:pt x="13453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5718466" y="2153427"/>
              <a:ext cx="1733655" cy="1751659"/>
            </a:xfrm>
            <a:custGeom>
              <a:avLst/>
              <a:gdLst>
                <a:gd name="connsiteX0" fmla="*/ 384247 w 1733655"/>
                <a:gd name="connsiteY0" fmla="*/ 0 h 1751659"/>
                <a:gd name="connsiteX1" fmla="*/ 386659 w 1733655"/>
                <a:gd name="connsiteY1" fmla="*/ 0 h 1751659"/>
                <a:gd name="connsiteX2" fmla="*/ 1343949 w 1733655"/>
                <a:gd name="connsiteY2" fmla="*/ 385510 h 1751659"/>
                <a:gd name="connsiteX3" fmla="*/ 1733564 w 1733655"/>
                <a:gd name="connsiteY3" fmla="*/ 1333547 h 1751659"/>
                <a:gd name="connsiteX4" fmla="*/ 1733559 w 1733655"/>
                <a:gd name="connsiteY4" fmla="*/ 1333647 h 1751659"/>
                <a:gd name="connsiteX5" fmla="*/ 1733564 w 1733655"/>
                <a:gd name="connsiteY5" fmla="*/ 1333718 h 1751659"/>
                <a:gd name="connsiteX6" fmla="*/ 1681533 w 1733655"/>
                <a:gd name="connsiteY6" fmla="*/ 1751659 h 1751659"/>
                <a:gd name="connsiteX7" fmla="*/ 1678999 w 1733655"/>
                <a:gd name="connsiteY7" fmla="*/ 1751659 h 1751659"/>
                <a:gd name="connsiteX8" fmla="*/ 1672981 w 1733655"/>
                <a:gd name="connsiteY8" fmla="*/ 1751659 h 1751659"/>
                <a:gd name="connsiteX9" fmla="*/ 1661263 w 1733655"/>
                <a:gd name="connsiteY9" fmla="*/ 1751659 h 1751659"/>
                <a:gd name="connsiteX10" fmla="*/ 1641943 w 1733655"/>
                <a:gd name="connsiteY10" fmla="*/ 1751659 h 1751659"/>
                <a:gd name="connsiteX11" fmla="*/ 1613121 w 1733655"/>
                <a:gd name="connsiteY11" fmla="*/ 1751659 h 1751659"/>
                <a:gd name="connsiteX12" fmla="*/ 1572898 w 1733655"/>
                <a:gd name="connsiteY12" fmla="*/ 1751659 h 1751659"/>
                <a:gd name="connsiteX13" fmla="*/ 1519372 w 1733655"/>
                <a:gd name="connsiteY13" fmla="*/ 1751659 h 1751659"/>
                <a:gd name="connsiteX14" fmla="*/ 1450644 w 1733655"/>
                <a:gd name="connsiteY14" fmla="*/ 1751659 h 1751659"/>
                <a:gd name="connsiteX15" fmla="*/ 1364813 w 1733655"/>
                <a:gd name="connsiteY15" fmla="*/ 1751659 h 1751659"/>
                <a:gd name="connsiteX16" fmla="*/ 1259978 w 1733655"/>
                <a:gd name="connsiteY16" fmla="*/ 1751659 h 1751659"/>
                <a:gd name="connsiteX17" fmla="*/ 1134240 w 1733655"/>
                <a:gd name="connsiteY17" fmla="*/ 1751659 h 1751659"/>
                <a:gd name="connsiteX18" fmla="*/ 985699 w 1733655"/>
                <a:gd name="connsiteY18" fmla="*/ 1751659 h 1751659"/>
                <a:gd name="connsiteX19" fmla="*/ 812453 w 1733655"/>
                <a:gd name="connsiteY19" fmla="*/ 1751659 h 1751659"/>
                <a:gd name="connsiteX20" fmla="*/ 612602 w 1733655"/>
                <a:gd name="connsiteY20" fmla="*/ 1751659 h 1751659"/>
                <a:gd name="connsiteX21" fmla="*/ 502107 w 1733655"/>
                <a:gd name="connsiteY21" fmla="*/ 1751659 h 1751659"/>
                <a:gd name="connsiteX22" fmla="*/ 384247 w 1733655"/>
                <a:gd name="connsiteY22" fmla="*/ 1751659 h 1751659"/>
                <a:gd name="connsiteX23" fmla="*/ 384247 w 1733655"/>
                <a:gd name="connsiteY23" fmla="*/ 1101255 h 1751659"/>
                <a:gd name="connsiteX24" fmla="*/ 384247 w 1733655"/>
                <a:gd name="connsiteY24" fmla="*/ 1031687 h 1751659"/>
                <a:gd name="connsiteX25" fmla="*/ 354623 w 1733655"/>
                <a:gd name="connsiteY25" fmla="*/ 1047823 h 1751659"/>
                <a:gd name="connsiteX26" fmla="*/ 255263 w 1733655"/>
                <a:gd name="connsiteY26" fmla="*/ 1067954 h 1751659"/>
                <a:gd name="connsiteX27" fmla="*/ 0 w 1733655"/>
                <a:gd name="connsiteY27" fmla="*/ 811789 h 1751659"/>
                <a:gd name="connsiteX28" fmla="*/ 255263 w 1733655"/>
                <a:gd name="connsiteY28" fmla="*/ 555624 h 1751659"/>
                <a:gd name="connsiteX29" fmla="*/ 354623 w 1733655"/>
                <a:gd name="connsiteY29" fmla="*/ 575755 h 1751659"/>
                <a:gd name="connsiteX30" fmla="*/ 384247 w 1733655"/>
                <a:gd name="connsiteY30" fmla="*/ 591891 h 1751659"/>
                <a:gd name="connsiteX31" fmla="*/ 384247 w 1733655"/>
                <a:gd name="connsiteY31" fmla="*/ 578184 h 1751659"/>
                <a:gd name="connsiteX32" fmla="*/ 384247 w 1733655"/>
                <a:gd name="connsiteY32" fmla="*/ 0 h 1751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733655" h="1751659">
                  <a:moveTo>
                    <a:pt x="384247" y="0"/>
                  </a:moveTo>
                  <a:cubicBezTo>
                    <a:pt x="384247" y="0"/>
                    <a:pt x="384247" y="0"/>
                    <a:pt x="386659" y="0"/>
                  </a:cubicBezTo>
                  <a:cubicBezTo>
                    <a:pt x="519281" y="0"/>
                    <a:pt x="1003954" y="26504"/>
                    <a:pt x="1343949" y="385510"/>
                  </a:cubicBezTo>
                  <a:cubicBezTo>
                    <a:pt x="1566393" y="622237"/>
                    <a:pt x="1729156" y="940282"/>
                    <a:pt x="1733564" y="1333547"/>
                  </a:cubicBezTo>
                  <a:lnTo>
                    <a:pt x="1733559" y="1333647"/>
                  </a:lnTo>
                  <a:lnTo>
                    <a:pt x="1733564" y="1333718"/>
                  </a:lnTo>
                  <a:cubicBezTo>
                    <a:pt x="1735034" y="1464753"/>
                    <a:pt x="1718908" y="1604142"/>
                    <a:pt x="1681533" y="1751659"/>
                  </a:cubicBezTo>
                  <a:lnTo>
                    <a:pt x="1678999" y="1751659"/>
                  </a:lnTo>
                  <a:lnTo>
                    <a:pt x="1672981" y="1751659"/>
                  </a:lnTo>
                  <a:lnTo>
                    <a:pt x="1661263" y="1751659"/>
                  </a:lnTo>
                  <a:lnTo>
                    <a:pt x="1641943" y="1751659"/>
                  </a:lnTo>
                  <a:lnTo>
                    <a:pt x="1613121" y="1751659"/>
                  </a:lnTo>
                  <a:lnTo>
                    <a:pt x="1572898" y="1751659"/>
                  </a:lnTo>
                  <a:lnTo>
                    <a:pt x="1519372" y="1751659"/>
                  </a:lnTo>
                  <a:lnTo>
                    <a:pt x="1450644" y="1751659"/>
                  </a:lnTo>
                  <a:lnTo>
                    <a:pt x="1364813" y="1751659"/>
                  </a:lnTo>
                  <a:lnTo>
                    <a:pt x="1259978" y="1751659"/>
                  </a:lnTo>
                  <a:lnTo>
                    <a:pt x="1134240" y="1751659"/>
                  </a:lnTo>
                  <a:lnTo>
                    <a:pt x="985699" y="1751659"/>
                  </a:lnTo>
                  <a:lnTo>
                    <a:pt x="812453" y="1751659"/>
                  </a:lnTo>
                  <a:lnTo>
                    <a:pt x="612602" y="1751659"/>
                  </a:lnTo>
                  <a:lnTo>
                    <a:pt x="502107" y="1751659"/>
                  </a:lnTo>
                  <a:lnTo>
                    <a:pt x="384247" y="1751659"/>
                  </a:lnTo>
                  <a:cubicBezTo>
                    <a:pt x="384247" y="1751659"/>
                    <a:pt x="384247" y="1751659"/>
                    <a:pt x="384247" y="1101255"/>
                  </a:cubicBezTo>
                  <a:lnTo>
                    <a:pt x="384247" y="1031687"/>
                  </a:lnTo>
                  <a:lnTo>
                    <a:pt x="354623" y="1047823"/>
                  </a:lnTo>
                  <a:cubicBezTo>
                    <a:pt x="324083" y="1060786"/>
                    <a:pt x="290507" y="1067954"/>
                    <a:pt x="255263" y="1067954"/>
                  </a:cubicBezTo>
                  <a:cubicBezTo>
                    <a:pt x="114285" y="1067954"/>
                    <a:pt x="0" y="953265"/>
                    <a:pt x="0" y="811789"/>
                  </a:cubicBezTo>
                  <a:cubicBezTo>
                    <a:pt x="0" y="670313"/>
                    <a:pt x="114285" y="555624"/>
                    <a:pt x="255263" y="555624"/>
                  </a:cubicBezTo>
                  <a:cubicBezTo>
                    <a:pt x="290507" y="555624"/>
                    <a:pt x="324083" y="562792"/>
                    <a:pt x="354623" y="575755"/>
                  </a:cubicBezTo>
                  <a:lnTo>
                    <a:pt x="384247" y="591891"/>
                  </a:lnTo>
                  <a:lnTo>
                    <a:pt x="384247" y="578184"/>
                  </a:lnTo>
                  <a:cubicBezTo>
                    <a:pt x="384247" y="410545"/>
                    <a:pt x="384247" y="218958"/>
                    <a:pt x="3842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Freeform 76"/>
            <p:cNvSpPr>
              <a:spLocks noChangeArrowheads="1"/>
            </p:cNvSpPr>
            <p:nvPr/>
          </p:nvSpPr>
          <p:spPr bwMode="auto">
            <a:xfrm>
              <a:off x="6102713" y="3524446"/>
              <a:ext cx="1297057" cy="2155748"/>
            </a:xfrm>
            <a:custGeom>
              <a:avLst/>
              <a:gdLst>
                <a:gd name="connsiteX0" fmla="*/ 718884 w 1297057"/>
                <a:gd name="connsiteY0" fmla="*/ 0 h 2155748"/>
                <a:gd name="connsiteX1" fmla="*/ 974147 w 1297057"/>
                <a:gd name="connsiteY1" fmla="*/ 257067 h 2155748"/>
                <a:gd name="connsiteX2" fmla="*/ 954087 w 1297057"/>
                <a:gd name="connsiteY2" fmla="*/ 357129 h 2155748"/>
                <a:gd name="connsiteX3" fmla="*/ 941417 w 1297057"/>
                <a:gd name="connsiteY3" fmla="*/ 380638 h 2155748"/>
                <a:gd name="connsiteX4" fmla="*/ 1297057 w 1297057"/>
                <a:gd name="connsiteY4" fmla="*/ 380638 h 2155748"/>
                <a:gd name="connsiteX5" fmla="*/ 1176513 w 1297057"/>
                <a:gd name="connsiteY5" fmla="*/ 727942 h 2155748"/>
                <a:gd name="connsiteX6" fmla="*/ 949971 w 1297057"/>
                <a:gd name="connsiteY6" fmla="*/ 1133281 h 2155748"/>
                <a:gd name="connsiteX7" fmla="*/ 899582 w 1297057"/>
                <a:gd name="connsiteY7" fmla="*/ 1204736 h 2155748"/>
                <a:gd name="connsiteX8" fmla="*/ 900183 w 1297057"/>
                <a:gd name="connsiteY8" fmla="*/ 1205486 h 2155748"/>
                <a:gd name="connsiteX9" fmla="*/ 888296 w 1297057"/>
                <a:gd name="connsiteY9" fmla="*/ 1220740 h 2155748"/>
                <a:gd name="connsiteX10" fmla="*/ 860122 w 1297057"/>
                <a:gd name="connsiteY10" fmla="*/ 1260694 h 2155748"/>
                <a:gd name="connsiteX11" fmla="*/ 0 w 1297057"/>
                <a:gd name="connsiteY11" fmla="*/ 2155748 h 2155748"/>
                <a:gd name="connsiteX12" fmla="*/ 0 w 1297057"/>
                <a:gd name="connsiteY12" fmla="*/ 380638 h 2155748"/>
                <a:gd name="connsiteX13" fmla="*/ 496352 w 1297057"/>
                <a:gd name="connsiteY13" fmla="*/ 380638 h 2155748"/>
                <a:gd name="connsiteX14" fmla="*/ 483681 w 1297057"/>
                <a:gd name="connsiteY14" fmla="*/ 357129 h 2155748"/>
                <a:gd name="connsiteX15" fmla="*/ 463621 w 1297057"/>
                <a:gd name="connsiteY15" fmla="*/ 257067 h 2155748"/>
                <a:gd name="connsiteX16" fmla="*/ 718884 w 1297057"/>
                <a:gd name="connsiteY16" fmla="*/ 0 h 2155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97057" h="2155748">
                  <a:moveTo>
                    <a:pt x="718884" y="0"/>
                  </a:moveTo>
                  <a:cubicBezTo>
                    <a:pt x="859862" y="0"/>
                    <a:pt x="974147" y="115093"/>
                    <a:pt x="974147" y="257067"/>
                  </a:cubicBezTo>
                  <a:cubicBezTo>
                    <a:pt x="974147" y="292561"/>
                    <a:pt x="967004" y="326374"/>
                    <a:pt x="954087" y="357129"/>
                  </a:cubicBezTo>
                  <a:lnTo>
                    <a:pt x="941417" y="380638"/>
                  </a:lnTo>
                  <a:lnTo>
                    <a:pt x="1297057" y="380638"/>
                  </a:lnTo>
                  <a:cubicBezTo>
                    <a:pt x="1270537" y="491583"/>
                    <a:pt x="1229552" y="607351"/>
                    <a:pt x="1176513" y="727942"/>
                  </a:cubicBezTo>
                  <a:cubicBezTo>
                    <a:pt x="1115487" y="867226"/>
                    <a:pt x="1037171" y="1003541"/>
                    <a:pt x="949971" y="1133281"/>
                  </a:cubicBezTo>
                  <a:lnTo>
                    <a:pt x="899582" y="1204736"/>
                  </a:lnTo>
                  <a:lnTo>
                    <a:pt x="900183" y="1205486"/>
                  </a:lnTo>
                  <a:lnTo>
                    <a:pt x="888296" y="1220740"/>
                  </a:lnTo>
                  <a:lnTo>
                    <a:pt x="860122" y="1260694"/>
                  </a:lnTo>
                  <a:cubicBezTo>
                    <a:pt x="491369" y="1760509"/>
                    <a:pt x="25314" y="2135851"/>
                    <a:pt x="0" y="2155748"/>
                  </a:cubicBezTo>
                  <a:cubicBezTo>
                    <a:pt x="0" y="2155748"/>
                    <a:pt x="0" y="2155748"/>
                    <a:pt x="0" y="380638"/>
                  </a:cubicBezTo>
                  <a:lnTo>
                    <a:pt x="496352" y="380638"/>
                  </a:lnTo>
                  <a:lnTo>
                    <a:pt x="483681" y="357129"/>
                  </a:lnTo>
                  <a:cubicBezTo>
                    <a:pt x="470764" y="326374"/>
                    <a:pt x="463621" y="292561"/>
                    <a:pt x="463621" y="257067"/>
                  </a:cubicBezTo>
                  <a:cubicBezTo>
                    <a:pt x="463621" y="115093"/>
                    <a:pt x="577906" y="0"/>
                    <a:pt x="7188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Oval 6838"/>
            <p:cNvSpPr>
              <a:spLocks noChangeArrowheads="1"/>
            </p:cNvSpPr>
            <p:nvPr/>
          </p:nvSpPr>
          <p:spPr bwMode="auto">
            <a:xfrm>
              <a:off x="5952983" y="4577968"/>
              <a:ext cx="512329" cy="51413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79"/>
            <p:cNvSpPr>
              <a:spLocks noEditPoints="1"/>
            </p:cNvSpPr>
            <p:nvPr/>
          </p:nvSpPr>
          <p:spPr bwMode="auto">
            <a:xfrm>
              <a:off x="5189646" y="3032562"/>
              <a:ext cx="374026" cy="374026"/>
            </a:xfrm>
            <a:custGeom>
              <a:avLst/>
              <a:gdLst>
                <a:gd name="T0" fmla="*/ 46 w 91"/>
                <a:gd name="T1" fmla="*/ 0 h 91"/>
                <a:gd name="T2" fmla="*/ 78 w 91"/>
                <a:gd name="T3" fmla="*/ 14 h 91"/>
                <a:gd name="T4" fmla="*/ 91 w 91"/>
                <a:gd name="T5" fmla="*/ 46 h 91"/>
                <a:gd name="T6" fmla="*/ 78 w 91"/>
                <a:gd name="T7" fmla="*/ 78 h 91"/>
                <a:gd name="T8" fmla="*/ 46 w 91"/>
                <a:gd name="T9" fmla="*/ 91 h 91"/>
                <a:gd name="T10" fmla="*/ 13 w 91"/>
                <a:gd name="T11" fmla="*/ 78 h 91"/>
                <a:gd name="T12" fmla="*/ 0 w 91"/>
                <a:gd name="T13" fmla="*/ 46 h 91"/>
                <a:gd name="T14" fmla="*/ 13 w 91"/>
                <a:gd name="T15" fmla="*/ 14 h 91"/>
                <a:gd name="T16" fmla="*/ 46 w 91"/>
                <a:gd name="T17" fmla="*/ 0 h 91"/>
                <a:gd name="T18" fmla="*/ 63 w 91"/>
                <a:gd name="T19" fmla="*/ 51 h 91"/>
                <a:gd name="T20" fmla="*/ 64 w 91"/>
                <a:gd name="T21" fmla="*/ 41 h 91"/>
                <a:gd name="T22" fmla="*/ 52 w 91"/>
                <a:gd name="T23" fmla="*/ 34 h 91"/>
                <a:gd name="T24" fmla="*/ 41 w 91"/>
                <a:gd name="T25" fmla="*/ 27 h 91"/>
                <a:gd name="T26" fmla="*/ 32 w 91"/>
                <a:gd name="T27" fmla="*/ 32 h 91"/>
                <a:gd name="T28" fmla="*/ 32 w 91"/>
                <a:gd name="T29" fmla="*/ 46 h 91"/>
                <a:gd name="T30" fmla="*/ 32 w 91"/>
                <a:gd name="T31" fmla="*/ 59 h 91"/>
                <a:gd name="T32" fmla="*/ 40 w 91"/>
                <a:gd name="T33" fmla="*/ 65 h 91"/>
                <a:gd name="T34" fmla="*/ 52 w 91"/>
                <a:gd name="T35" fmla="*/ 58 h 91"/>
                <a:gd name="T36" fmla="*/ 63 w 91"/>
                <a:gd name="T37" fmla="*/ 51 h 91"/>
                <a:gd name="T38" fmla="*/ 66 w 91"/>
                <a:gd name="T39" fmla="*/ 25 h 91"/>
                <a:gd name="T40" fmla="*/ 46 w 91"/>
                <a:gd name="T41" fmla="*/ 16 h 91"/>
                <a:gd name="T42" fmla="*/ 25 w 91"/>
                <a:gd name="T43" fmla="*/ 25 h 91"/>
                <a:gd name="T44" fmla="*/ 16 w 91"/>
                <a:gd name="T45" fmla="*/ 46 h 91"/>
                <a:gd name="T46" fmla="*/ 25 w 91"/>
                <a:gd name="T47" fmla="*/ 67 h 91"/>
                <a:gd name="T48" fmla="*/ 46 w 91"/>
                <a:gd name="T49" fmla="*/ 75 h 91"/>
                <a:gd name="T50" fmla="*/ 66 w 91"/>
                <a:gd name="T51" fmla="*/ 67 h 91"/>
                <a:gd name="T52" fmla="*/ 75 w 91"/>
                <a:gd name="T53" fmla="*/ 46 h 91"/>
                <a:gd name="T54" fmla="*/ 66 w 91"/>
                <a:gd name="T55" fmla="*/ 2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1" h="91">
                  <a:moveTo>
                    <a:pt x="46" y="0"/>
                  </a:moveTo>
                  <a:cubicBezTo>
                    <a:pt x="58" y="0"/>
                    <a:pt x="70" y="5"/>
                    <a:pt x="78" y="14"/>
                  </a:cubicBezTo>
                  <a:cubicBezTo>
                    <a:pt x="86" y="22"/>
                    <a:pt x="91" y="33"/>
                    <a:pt x="91" y="46"/>
                  </a:cubicBezTo>
                  <a:cubicBezTo>
                    <a:pt x="91" y="58"/>
                    <a:pt x="86" y="70"/>
                    <a:pt x="78" y="78"/>
                  </a:cubicBezTo>
                  <a:cubicBezTo>
                    <a:pt x="70" y="86"/>
                    <a:pt x="58" y="91"/>
                    <a:pt x="46" y="91"/>
                  </a:cubicBezTo>
                  <a:cubicBezTo>
                    <a:pt x="33" y="91"/>
                    <a:pt x="22" y="86"/>
                    <a:pt x="13" y="78"/>
                  </a:cubicBezTo>
                  <a:cubicBezTo>
                    <a:pt x="5" y="70"/>
                    <a:pt x="0" y="58"/>
                    <a:pt x="0" y="46"/>
                  </a:cubicBezTo>
                  <a:cubicBezTo>
                    <a:pt x="0" y="33"/>
                    <a:pt x="5" y="22"/>
                    <a:pt x="13" y="14"/>
                  </a:cubicBezTo>
                  <a:cubicBezTo>
                    <a:pt x="22" y="5"/>
                    <a:pt x="33" y="0"/>
                    <a:pt x="46" y="0"/>
                  </a:cubicBezTo>
                  <a:close/>
                  <a:moveTo>
                    <a:pt x="63" y="51"/>
                  </a:moveTo>
                  <a:cubicBezTo>
                    <a:pt x="68" y="48"/>
                    <a:pt x="69" y="44"/>
                    <a:pt x="64" y="41"/>
                  </a:cubicBezTo>
                  <a:cubicBezTo>
                    <a:pt x="60" y="39"/>
                    <a:pt x="56" y="36"/>
                    <a:pt x="52" y="34"/>
                  </a:cubicBezTo>
                  <a:cubicBezTo>
                    <a:pt x="48" y="32"/>
                    <a:pt x="44" y="30"/>
                    <a:pt x="41" y="27"/>
                  </a:cubicBezTo>
                  <a:cubicBezTo>
                    <a:pt x="36" y="25"/>
                    <a:pt x="32" y="26"/>
                    <a:pt x="32" y="32"/>
                  </a:cubicBezTo>
                  <a:cubicBezTo>
                    <a:pt x="32" y="36"/>
                    <a:pt x="32" y="41"/>
                    <a:pt x="32" y="46"/>
                  </a:cubicBezTo>
                  <a:cubicBezTo>
                    <a:pt x="32" y="50"/>
                    <a:pt x="32" y="55"/>
                    <a:pt x="32" y="59"/>
                  </a:cubicBezTo>
                  <a:cubicBezTo>
                    <a:pt x="32" y="64"/>
                    <a:pt x="35" y="67"/>
                    <a:pt x="40" y="65"/>
                  </a:cubicBezTo>
                  <a:cubicBezTo>
                    <a:pt x="44" y="62"/>
                    <a:pt x="48" y="60"/>
                    <a:pt x="52" y="58"/>
                  </a:cubicBezTo>
                  <a:cubicBezTo>
                    <a:pt x="56" y="55"/>
                    <a:pt x="60" y="53"/>
                    <a:pt x="63" y="51"/>
                  </a:cubicBezTo>
                  <a:close/>
                  <a:moveTo>
                    <a:pt x="66" y="25"/>
                  </a:moveTo>
                  <a:cubicBezTo>
                    <a:pt x="61" y="20"/>
                    <a:pt x="54" y="16"/>
                    <a:pt x="46" y="16"/>
                  </a:cubicBezTo>
                  <a:cubicBezTo>
                    <a:pt x="38" y="16"/>
                    <a:pt x="30" y="20"/>
                    <a:pt x="25" y="25"/>
                  </a:cubicBezTo>
                  <a:cubicBezTo>
                    <a:pt x="20" y="30"/>
                    <a:pt x="16" y="38"/>
                    <a:pt x="16" y="46"/>
                  </a:cubicBezTo>
                  <a:cubicBezTo>
                    <a:pt x="16" y="54"/>
                    <a:pt x="20" y="61"/>
                    <a:pt x="25" y="67"/>
                  </a:cubicBezTo>
                  <a:cubicBezTo>
                    <a:pt x="30" y="72"/>
                    <a:pt x="38" y="75"/>
                    <a:pt x="46" y="75"/>
                  </a:cubicBezTo>
                  <a:cubicBezTo>
                    <a:pt x="54" y="75"/>
                    <a:pt x="61" y="72"/>
                    <a:pt x="66" y="67"/>
                  </a:cubicBezTo>
                  <a:cubicBezTo>
                    <a:pt x="72" y="61"/>
                    <a:pt x="75" y="54"/>
                    <a:pt x="75" y="46"/>
                  </a:cubicBezTo>
                  <a:cubicBezTo>
                    <a:pt x="75" y="38"/>
                    <a:pt x="72" y="30"/>
                    <a:pt x="66" y="2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80"/>
            <p:cNvSpPr>
              <a:spLocks noEditPoints="1"/>
            </p:cNvSpPr>
            <p:nvPr/>
          </p:nvSpPr>
          <p:spPr bwMode="auto">
            <a:xfrm>
              <a:off x="5504021" y="4532891"/>
              <a:ext cx="349218" cy="431275"/>
            </a:xfrm>
            <a:custGeom>
              <a:avLst/>
              <a:gdLst>
                <a:gd name="T0" fmla="*/ 0 w 85"/>
                <a:gd name="T1" fmla="*/ 29 h 105"/>
                <a:gd name="T2" fmla="*/ 50 w 85"/>
                <a:gd name="T3" fmla="*/ 0 h 105"/>
                <a:gd name="T4" fmla="*/ 70 w 85"/>
                <a:gd name="T5" fmla="*/ 35 h 105"/>
                <a:gd name="T6" fmla="*/ 56 w 85"/>
                <a:gd name="T7" fmla="*/ 42 h 105"/>
                <a:gd name="T8" fmla="*/ 69 w 85"/>
                <a:gd name="T9" fmla="*/ 64 h 105"/>
                <a:gd name="T10" fmla="*/ 67 w 85"/>
                <a:gd name="T11" fmla="*/ 68 h 105"/>
                <a:gd name="T12" fmla="*/ 72 w 85"/>
                <a:gd name="T13" fmla="*/ 69 h 105"/>
                <a:gd name="T14" fmla="*/ 70 w 85"/>
                <a:gd name="T15" fmla="*/ 73 h 105"/>
                <a:gd name="T16" fmla="*/ 72 w 85"/>
                <a:gd name="T17" fmla="*/ 77 h 105"/>
                <a:gd name="T18" fmla="*/ 77 w 85"/>
                <a:gd name="T19" fmla="*/ 77 h 105"/>
                <a:gd name="T20" fmla="*/ 81 w 85"/>
                <a:gd name="T21" fmla="*/ 85 h 105"/>
                <a:gd name="T22" fmla="*/ 80 w 85"/>
                <a:gd name="T23" fmla="*/ 89 h 105"/>
                <a:gd name="T24" fmla="*/ 85 w 85"/>
                <a:gd name="T25" fmla="*/ 91 h 105"/>
                <a:gd name="T26" fmla="*/ 79 w 85"/>
                <a:gd name="T27" fmla="*/ 98 h 105"/>
                <a:gd name="T28" fmla="*/ 69 w 85"/>
                <a:gd name="T29" fmla="*/ 81 h 105"/>
                <a:gd name="T30" fmla="*/ 65 w 85"/>
                <a:gd name="T31" fmla="*/ 83 h 105"/>
                <a:gd name="T32" fmla="*/ 76 w 85"/>
                <a:gd name="T33" fmla="*/ 102 h 105"/>
                <a:gd name="T34" fmla="*/ 73 w 85"/>
                <a:gd name="T35" fmla="*/ 105 h 105"/>
                <a:gd name="T36" fmla="*/ 71 w 85"/>
                <a:gd name="T37" fmla="*/ 105 h 105"/>
                <a:gd name="T38" fmla="*/ 46 w 85"/>
                <a:gd name="T39" fmla="*/ 63 h 105"/>
                <a:gd name="T40" fmla="*/ 45 w 85"/>
                <a:gd name="T41" fmla="*/ 64 h 105"/>
                <a:gd name="T42" fmla="*/ 68 w 85"/>
                <a:gd name="T43" fmla="*/ 105 h 105"/>
                <a:gd name="T44" fmla="*/ 63 w 85"/>
                <a:gd name="T45" fmla="*/ 104 h 105"/>
                <a:gd name="T46" fmla="*/ 34 w 85"/>
                <a:gd name="T47" fmla="*/ 55 h 105"/>
                <a:gd name="T48" fmla="*/ 20 w 85"/>
                <a:gd name="T49" fmla="*/ 63 h 105"/>
                <a:gd name="T50" fmla="*/ 0 w 85"/>
                <a:gd name="T51" fmla="*/ 29 h 105"/>
                <a:gd name="T52" fmla="*/ 14 w 85"/>
                <a:gd name="T53" fmla="*/ 28 h 105"/>
                <a:gd name="T54" fmla="*/ 22 w 85"/>
                <a:gd name="T55" fmla="*/ 42 h 105"/>
                <a:gd name="T56" fmla="*/ 49 w 85"/>
                <a:gd name="T57" fmla="*/ 26 h 105"/>
                <a:gd name="T58" fmla="*/ 42 w 85"/>
                <a:gd name="T59" fmla="*/ 12 h 105"/>
                <a:gd name="T60" fmla="*/ 14 w 85"/>
                <a:gd name="T61" fmla="*/ 2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105">
                  <a:moveTo>
                    <a:pt x="0" y="29"/>
                  </a:moveTo>
                  <a:cubicBezTo>
                    <a:pt x="13" y="12"/>
                    <a:pt x="30" y="3"/>
                    <a:pt x="50" y="0"/>
                  </a:cubicBezTo>
                  <a:cubicBezTo>
                    <a:pt x="56" y="11"/>
                    <a:pt x="63" y="23"/>
                    <a:pt x="70" y="35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2" y="77"/>
                    <a:pt x="72" y="77"/>
                    <a:pt x="72" y="77"/>
                  </a:cubicBezTo>
                  <a:cubicBezTo>
                    <a:pt x="77" y="77"/>
                    <a:pt x="77" y="77"/>
                    <a:pt x="77" y="77"/>
                  </a:cubicBezTo>
                  <a:cubicBezTo>
                    <a:pt x="81" y="85"/>
                    <a:pt x="81" y="85"/>
                    <a:pt x="81" y="85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5" y="83"/>
                    <a:pt x="65" y="83"/>
                    <a:pt x="65" y="83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68" y="105"/>
                    <a:pt x="68" y="105"/>
                    <a:pt x="68" y="105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13" y="52"/>
                    <a:pt x="7" y="40"/>
                    <a:pt x="0" y="29"/>
                  </a:cubicBezTo>
                  <a:close/>
                  <a:moveTo>
                    <a:pt x="14" y="28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14" y="2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81"/>
            <p:cNvSpPr>
              <a:spLocks noEditPoints="1"/>
            </p:cNvSpPr>
            <p:nvPr/>
          </p:nvSpPr>
          <p:spPr bwMode="auto">
            <a:xfrm>
              <a:off x="6537374" y="2781232"/>
              <a:ext cx="448449" cy="362576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82"/>
            <p:cNvSpPr>
              <a:spLocks noEditPoints="1"/>
            </p:cNvSpPr>
            <p:nvPr/>
          </p:nvSpPr>
          <p:spPr bwMode="auto">
            <a:xfrm>
              <a:off x="6557549" y="4147415"/>
              <a:ext cx="387383" cy="38547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8305146" y="2111831"/>
            <a:ext cx="2764896" cy="851899"/>
            <a:chOff x="5677501" y="2099129"/>
            <a:chExt cx="3494208" cy="807814"/>
          </a:xfrm>
        </p:grpSpPr>
        <p:sp>
          <p:nvSpPr>
            <p:cNvPr id="84" name="TextBox 83"/>
            <p:cNvSpPr txBox="1"/>
            <p:nvPr/>
          </p:nvSpPr>
          <p:spPr>
            <a:xfrm>
              <a:off x="5677501" y="2099129"/>
              <a:ext cx="1884433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 flipH="1">
            <a:off x="1823277" y="2111829"/>
            <a:ext cx="2878117" cy="851899"/>
            <a:chOff x="5649393" y="2099129"/>
            <a:chExt cx="3522316" cy="807814"/>
          </a:xfrm>
        </p:grpSpPr>
        <p:sp>
          <p:nvSpPr>
            <p:cNvPr id="88" name="TextBox 87"/>
            <p:cNvSpPr txBox="1"/>
            <p:nvPr/>
          </p:nvSpPr>
          <p:spPr>
            <a:xfrm>
              <a:off x="5649393" y="2099129"/>
              <a:ext cx="1824864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692655" y="2399125"/>
              <a:ext cx="3479054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flipH="1">
            <a:off x="1820863" y="4853682"/>
            <a:ext cx="2859478" cy="851899"/>
            <a:chOff x="5672205" y="2099129"/>
            <a:chExt cx="3499504" cy="807814"/>
          </a:xfrm>
        </p:grpSpPr>
        <p:sp>
          <p:nvSpPr>
            <p:cNvPr id="93" name="TextBox 92"/>
            <p:cNvSpPr txBox="1"/>
            <p:nvPr/>
          </p:nvSpPr>
          <p:spPr>
            <a:xfrm>
              <a:off x="5672205" y="2099129"/>
              <a:ext cx="1824863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299199" y="4853682"/>
            <a:ext cx="2769992" cy="851899"/>
            <a:chOff x="5671059" y="2099129"/>
            <a:chExt cx="3500650" cy="807814"/>
          </a:xfrm>
        </p:grpSpPr>
        <p:sp>
          <p:nvSpPr>
            <p:cNvPr id="96" name="TextBox 95"/>
            <p:cNvSpPr txBox="1"/>
            <p:nvPr/>
          </p:nvSpPr>
          <p:spPr>
            <a:xfrm>
              <a:off x="5671059" y="2099129"/>
              <a:ext cx="1884434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00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70" grpId="0" animBg="1"/>
      <p:bldP spid="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817" y="1538566"/>
            <a:ext cx="3284566" cy="4853182"/>
            <a:chOff x="1912729" y="1458758"/>
            <a:chExt cx="3510756" cy="5187394"/>
          </a:xfrm>
        </p:grpSpPr>
        <p:grpSp>
          <p:nvGrpSpPr>
            <p:cNvPr id="5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1 w 272825"/>
                  <a:gd name="connsiteY4" fmla="*/ 3609974 h 3776662"/>
                  <a:gd name="connsiteX5" fmla="*/ 0 w 272825"/>
                  <a:gd name="connsiteY5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57151 w 272825"/>
                  <a:gd name="connsiteY3" fmla="*/ 3776661 h 3776662"/>
                  <a:gd name="connsiteX4" fmla="*/ 0 w 272825"/>
                  <a:gd name="connsiteY4" fmla="*/ 3776662 h 3776662"/>
                  <a:gd name="connsiteX5" fmla="*/ 1 w 272825"/>
                  <a:gd name="connsiteY5" fmla="*/ 3609974 h 3776662"/>
                  <a:gd name="connsiteX6" fmla="*/ 0 w 272825"/>
                  <a:gd name="connsiteY6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57151 w 272825"/>
                  <a:gd name="connsiteY4" fmla="*/ 3776661 h 3776662"/>
                  <a:gd name="connsiteX5" fmla="*/ 0 w 272825"/>
                  <a:gd name="connsiteY5" fmla="*/ 3776662 h 3776662"/>
                  <a:gd name="connsiteX6" fmla="*/ 1 w 272825"/>
                  <a:gd name="connsiteY6" fmla="*/ 3609974 h 3776662"/>
                  <a:gd name="connsiteX7" fmla="*/ 0 w 272825"/>
                  <a:gd name="connsiteY7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107157 w 272825"/>
                  <a:gd name="connsiteY4" fmla="*/ 3774280 h 3776662"/>
                  <a:gd name="connsiteX5" fmla="*/ 57151 w 272825"/>
                  <a:gd name="connsiteY5" fmla="*/ 3776661 h 3776662"/>
                  <a:gd name="connsiteX6" fmla="*/ 0 w 272825"/>
                  <a:gd name="connsiteY6" fmla="*/ 3776662 h 3776662"/>
                  <a:gd name="connsiteX7" fmla="*/ 1 w 272825"/>
                  <a:gd name="connsiteY7" fmla="*/ 3609974 h 3776662"/>
                  <a:gd name="connsiteX8" fmla="*/ 0 w 272825"/>
                  <a:gd name="connsiteY8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21457 w 272825"/>
                  <a:gd name="connsiteY3" fmla="*/ 3774280 h 3776662"/>
                  <a:gd name="connsiteX4" fmla="*/ 166689 w 272825"/>
                  <a:gd name="connsiteY4" fmla="*/ 3776661 h 3776662"/>
                  <a:gd name="connsiteX5" fmla="*/ 107157 w 272825"/>
                  <a:gd name="connsiteY5" fmla="*/ 3774280 h 3776662"/>
                  <a:gd name="connsiteX6" fmla="*/ 57151 w 272825"/>
                  <a:gd name="connsiteY6" fmla="*/ 3776661 h 3776662"/>
                  <a:gd name="connsiteX7" fmla="*/ 0 w 272825"/>
                  <a:gd name="connsiteY7" fmla="*/ 3776662 h 3776662"/>
                  <a:gd name="connsiteX8" fmla="*/ 1 w 272825"/>
                  <a:gd name="connsiteY8" fmla="*/ 3609974 h 3776662"/>
                  <a:gd name="connsiteX9" fmla="*/ 0 w 272825"/>
                  <a:gd name="connsiteY9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52414 w 272825"/>
                  <a:gd name="connsiteY3" fmla="*/ 3776661 h 3776662"/>
                  <a:gd name="connsiteX4" fmla="*/ 221457 w 272825"/>
                  <a:gd name="connsiteY4" fmla="*/ 3774280 h 3776662"/>
                  <a:gd name="connsiteX5" fmla="*/ 166689 w 272825"/>
                  <a:gd name="connsiteY5" fmla="*/ 3776661 h 3776662"/>
                  <a:gd name="connsiteX6" fmla="*/ 107157 w 272825"/>
                  <a:gd name="connsiteY6" fmla="*/ 3774280 h 3776662"/>
                  <a:gd name="connsiteX7" fmla="*/ 57151 w 272825"/>
                  <a:gd name="connsiteY7" fmla="*/ 3776661 h 3776662"/>
                  <a:gd name="connsiteX8" fmla="*/ 0 w 272825"/>
                  <a:gd name="connsiteY8" fmla="*/ 3776662 h 3776662"/>
                  <a:gd name="connsiteX9" fmla="*/ 1 w 272825"/>
                  <a:gd name="connsiteY9" fmla="*/ 3609974 h 3776662"/>
                  <a:gd name="connsiteX10" fmla="*/ 0 w 272825"/>
                  <a:gd name="connsiteY10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72825 w 273845"/>
                  <a:gd name="connsiteY3" fmla="*/ 3776662 h 3776662"/>
                  <a:gd name="connsiteX4" fmla="*/ 252414 w 273845"/>
                  <a:gd name="connsiteY4" fmla="*/ 3776661 h 3776662"/>
                  <a:gd name="connsiteX5" fmla="*/ 221457 w 273845"/>
                  <a:gd name="connsiteY5" fmla="*/ 3774280 h 3776662"/>
                  <a:gd name="connsiteX6" fmla="*/ 166689 w 273845"/>
                  <a:gd name="connsiteY6" fmla="*/ 3776661 h 3776662"/>
                  <a:gd name="connsiteX7" fmla="*/ 107157 w 273845"/>
                  <a:gd name="connsiteY7" fmla="*/ 3774280 h 3776662"/>
                  <a:gd name="connsiteX8" fmla="*/ 57151 w 273845"/>
                  <a:gd name="connsiteY8" fmla="*/ 3776661 h 3776662"/>
                  <a:gd name="connsiteX9" fmla="*/ 0 w 273845"/>
                  <a:gd name="connsiteY9" fmla="*/ 3776662 h 3776662"/>
                  <a:gd name="connsiteX10" fmla="*/ 1 w 273845"/>
                  <a:gd name="connsiteY10" fmla="*/ 3609974 h 3776662"/>
                  <a:gd name="connsiteX11" fmla="*/ 0 w 273845"/>
                  <a:gd name="connsiteY11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52414 w 273845"/>
                  <a:gd name="connsiteY3" fmla="*/ 3776661 h 3776662"/>
                  <a:gd name="connsiteX4" fmla="*/ 221457 w 273845"/>
                  <a:gd name="connsiteY4" fmla="*/ 3774280 h 3776662"/>
                  <a:gd name="connsiteX5" fmla="*/ 166689 w 273845"/>
                  <a:gd name="connsiteY5" fmla="*/ 3776661 h 3776662"/>
                  <a:gd name="connsiteX6" fmla="*/ 107157 w 273845"/>
                  <a:gd name="connsiteY6" fmla="*/ 3774280 h 3776662"/>
                  <a:gd name="connsiteX7" fmla="*/ 57151 w 273845"/>
                  <a:gd name="connsiteY7" fmla="*/ 3776661 h 3776662"/>
                  <a:gd name="connsiteX8" fmla="*/ 0 w 273845"/>
                  <a:gd name="connsiteY8" fmla="*/ 3776662 h 3776662"/>
                  <a:gd name="connsiteX9" fmla="*/ 1 w 273845"/>
                  <a:gd name="connsiteY9" fmla="*/ 3609974 h 3776662"/>
                  <a:gd name="connsiteX10" fmla="*/ 0 w 273845"/>
                  <a:gd name="connsiteY10" fmla="*/ 0 h 3776662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7157 w 273845"/>
                  <a:gd name="connsiteY6" fmla="*/ 3774280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0032 w 273845"/>
                  <a:gd name="connsiteY3" fmla="*/ 3695699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4843" y="2478964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4843" y="3381429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4843" y="4283895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4843" y="5186362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68972" y="20118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8972" y="2354521"/>
            <a:ext cx="437774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937233" y="3301776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142990" y="3499217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6114638" y="5024359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854192" y="5021839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844060" y="3512070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610636" y="4818814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931813" y="4818967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604931" y="3301776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54485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96777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3439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2082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485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96777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40944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84396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84114" y="4036579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84114" y="5560125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48425" y="4036579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42297" y="5560125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14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8143780" y="3616325"/>
            <a:ext cx="544517" cy="1398909"/>
            <a:chOff x="1371598" y="1962150"/>
            <a:chExt cx="915449" cy="2351874"/>
          </a:xfrm>
          <a:solidFill>
            <a:schemeClr val="accent3"/>
          </a:solidFill>
        </p:grpSpPr>
        <p:sp>
          <p:nvSpPr>
            <p:cNvPr id="31" name="Isosceles Triangle 30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Can 31"/>
            <p:cNvSpPr/>
            <p:nvPr/>
          </p:nvSpPr>
          <p:spPr>
            <a:xfrm>
              <a:off x="1371598" y="1962150"/>
              <a:ext cx="108083" cy="2351874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3"/>
          <p:cNvGrpSpPr/>
          <p:nvPr/>
        </p:nvGrpSpPr>
        <p:grpSpPr>
          <a:xfrm>
            <a:off x="1063092" y="4152077"/>
            <a:ext cx="544517" cy="1500105"/>
            <a:chOff x="1371598" y="1962150"/>
            <a:chExt cx="915449" cy="2522008"/>
          </a:xfrm>
          <a:solidFill>
            <a:schemeClr val="accent1"/>
          </a:solidFill>
        </p:grpSpPr>
        <p:sp>
          <p:nvSpPr>
            <p:cNvPr id="35" name="Isosceles Triangle 34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Can 35"/>
            <p:cNvSpPr/>
            <p:nvPr/>
          </p:nvSpPr>
          <p:spPr>
            <a:xfrm>
              <a:off x="1371598" y="1962150"/>
              <a:ext cx="108083" cy="2522008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5227981" y="3041932"/>
            <a:ext cx="544517" cy="1324446"/>
            <a:chOff x="1371598" y="1962150"/>
            <a:chExt cx="915449" cy="2226686"/>
          </a:xfrm>
          <a:solidFill>
            <a:schemeClr val="accent2"/>
          </a:solidFill>
        </p:grpSpPr>
        <p:sp>
          <p:nvSpPr>
            <p:cNvPr id="27" name="Isosceles Triangle 26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Can 27"/>
            <p:cNvSpPr/>
            <p:nvPr/>
          </p:nvSpPr>
          <p:spPr>
            <a:xfrm>
              <a:off x="1371598" y="1962150"/>
              <a:ext cx="108083" cy="2226686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353" y="4173992"/>
            <a:ext cx="12858044" cy="3058657"/>
            <a:chOff x="0" y="1885950"/>
            <a:chExt cx="9144000" cy="3257550"/>
          </a:xfrm>
        </p:grpSpPr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23100" y="1885950"/>
              <a:ext cx="9120900" cy="3257550"/>
            </a:xfrm>
            <a:custGeom>
              <a:avLst/>
              <a:gdLst/>
              <a:ahLst/>
              <a:cxnLst>
                <a:cxn ang="0">
                  <a:pos x="2288" y="198"/>
                </a:cxn>
                <a:cxn ang="0">
                  <a:pos x="1798" y="1186"/>
                </a:cxn>
                <a:cxn ang="0">
                  <a:pos x="1757" y="518"/>
                </a:cxn>
                <a:cxn ang="0">
                  <a:pos x="1220" y="1249"/>
                </a:cxn>
                <a:cxn ang="0">
                  <a:pos x="1124" y="0"/>
                </a:cxn>
                <a:cxn ang="0">
                  <a:pos x="643" y="966"/>
                </a:cxn>
                <a:cxn ang="0">
                  <a:pos x="533" y="672"/>
                </a:cxn>
                <a:cxn ang="0">
                  <a:pos x="87" y="1058"/>
                </a:cxn>
                <a:cxn ang="0">
                  <a:pos x="0" y="2087"/>
                </a:cxn>
                <a:cxn ang="0">
                  <a:pos x="2764" y="2087"/>
                </a:cxn>
                <a:cxn ang="0">
                  <a:pos x="2764" y="950"/>
                </a:cxn>
                <a:cxn ang="0">
                  <a:pos x="2288" y="198"/>
                </a:cxn>
              </a:cxnLst>
              <a:rect l="0" t="0" r="r" b="b"/>
              <a:pathLst>
                <a:path w="2764" h="2087">
                  <a:moveTo>
                    <a:pt x="2288" y="198"/>
                  </a:moveTo>
                  <a:lnTo>
                    <a:pt x="1798" y="1186"/>
                  </a:lnTo>
                  <a:lnTo>
                    <a:pt x="1757" y="518"/>
                  </a:lnTo>
                  <a:lnTo>
                    <a:pt x="1220" y="1249"/>
                  </a:lnTo>
                  <a:lnTo>
                    <a:pt x="1124" y="0"/>
                  </a:lnTo>
                  <a:lnTo>
                    <a:pt x="643" y="966"/>
                  </a:lnTo>
                  <a:lnTo>
                    <a:pt x="533" y="672"/>
                  </a:lnTo>
                  <a:lnTo>
                    <a:pt x="87" y="1058"/>
                  </a:lnTo>
                  <a:lnTo>
                    <a:pt x="0" y="2087"/>
                  </a:lnTo>
                  <a:lnTo>
                    <a:pt x="2764" y="2087"/>
                  </a:lnTo>
                  <a:lnTo>
                    <a:pt x="2764" y="950"/>
                  </a:lnTo>
                  <a:lnTo>
                    <a:pt x="2288" y="19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0" y="1885950"/>
              <a:ext cx="9144000" cy="3257550"/>
            </a:xfrm>
            <a:custGeom>
              <a:avLst/>
              <a:gdLst/>
              <a:ahLst/>
              <a:cxnLst>
                <a:cxn ang="0">
                  <a:pos x="2771" y="950"/>
                </a:cxn>
                <a:cxn ang="0">
                  <a:pos x="2771" y="2087"/>
                </a:cxn>
                <a:cxn ang="0">
                  <a:pos x="0" y="2087"/>
                </a:cxn>
                <a:cxn ang="0">
                  <a:pos x="0" y="700"/>
                </a:cxn>
                <a:cxn ang="0">
                  <a:pos x="410" y="1144"/>
                </a:cxn>
                <a:cxn ang="0">
                  <a:pos x="540" y="672"/>
                </a:cxn>
                <a:cxn ang="0">
                  <a:pos x="852" y="1030"/>
                </a:cxn>
                <a:cxn ang="0">
                  <a:pos x="1131" y="0"/>
                </a:cxn>
                <a:cxn ang="0">
                  <a:pos x="1665" y="850"/>
                </a:cxn>
                <a:cxn ang="0">
                  <a:pos x="1764" y="518"/>
                </a:cxn>
                <a:cxn ang="0">
                  <a:pos x="2166" y="865"/>
                </a:cxn>
                <a:cxn ang="0">
                  <a:pos x="2295" y="198"/>
                </a:cxn>
                <a:cxn ang="0">
                  <a:pos x="2771" y="950"/>
                </a:cxn>
              </a:cxnLst>
              <a:rect l="0" t="0" r="r" b="b"/>
              <a:pathLst>
                <a:path w="2771" h="2087">
                  <a:moveTo>
                    <a:pt x="2771" y="950"/>
                  </a:moveTo>
                  <a:lnTo>
                    <a:pt x="2771" y="2087"/>
                  </a:lnTo>
                  <a:lnTo>
                    <a:pt x="0" y="2087"/>
                  </a:lnTo>
                  <a:lnTo>
                    <a:pt x="0" y="700"/>
                  </a:lnTo>
                  <a:lnTo>
                    <a:pt x="410" y="1144"/>
                  </a:lnTo>
                  <a:lnTo>
                    <a:pt x="540" y="672"/>
                  </a:lnTo>
                  <a:lnTo>
                    <a:pt x="852" y="1030"/>
                  </a:lnTo>
                  <a:lnTo>
                    <a:pt x="1131" y="0"/>
                  </a:lnTo>
                  <a:lnTo>
                    <a:pt x="1665" y="850"/>
                  </a:lnTo>
                  <a:lnTo>
                    <a:pt x="1764" y="518"/>
                  </a:lnTo>
                  <a:lnTo>
                    <a:pt x="2166" y="865"/>
                  </a:lnTo>
                  <a:lnTo>
                    <a:pt x="2295" y="198"/>
                  </a:lnTo>
                  <a:lnTo>
                    <a:pt x="2771" y="95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7061768" y="2195004"/>
              <a:ext cx="940470" cy="586890"/>
            </a:xfrm>
            <a:custGeom>
              <a:avLst/>
              <a:gdLst/>
              <a:ahLst/>
              <a:cxnLst>
                <a:cxn ang="0">
                  <a:pos x="285" y="205"/>
                </a:cxn>
                <a:cxn ang="0">
                  <a:pos x="232" y="295"/>
                </a:cxn>
                <a:cxn ang="0">
                  <a:pos x="176" y="240"/>
                </a:cxn>
                <a:cxn ang="0">
                  <a:pos x="82" y="376"/>
                </a:cxn>
                <a:cxn ang="0">
                  <a:pos x="69" y="266"/>
                </a:cxn>
                <a:cxn ang="0">
                  <a:pos x="0" y="311"/>
                </a:cxn>
                <a:cxn ang="0">
                  <a:pos x="155" y="0"/>
                </a:cxn>
                <a:cxn ang="0">
                  <a:pos x="285" y="205"/>
                </a:cxn>
              </a:cxnLst>
              <a:rect l="0" t="0" r="r" b="b"/>
              <a:pathLst>
                <a:path w="285" h="376">
                  <a:moveTo>
                    <a:pt x="285" y="205"/>
                  </a:moveTo>
                  <a:lnTo>
                    <a:pt x="232" y="295"/>
                  </a:lnTo>
                  <a:lnTo>
                    <a:pt x="176" y="240"/>
                  </a:lnTo>
                  <a:lnTo>
                    <a:pt x="82" y="376"/>
                  </a:lnTo>
                  <a:lnTo>
                    <a:pt x="69" y="266"/>
                  </a:lnTo>
                  <a:lnTo>
                    <a:pt x="0" y="311"/>
                  </a:lnTo>
                  <a:lnTo>
                    <a:pt x="155" y="0"/>
                  </a:lnTo>
                  <a:lnTo>
                    <a:pt x="285" y="205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3204196" y="1885950"/>
              <a:ext cx="963568" cy="602498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292" y="208"/>
                </a:cxn>
                <a:cxn ang="0">
                  <a:pos x="274" y="386"/>
                </a:cxn>
                <a:cxn ang="0">
                  <a:pos x="181" y="264"/>
                </a:cxn>
                <a:cxn ang="0">
                  <a:pos x="145" y="347"/>
                </a:cxn>
                <a:cxn ang="0">
                  <a:pos x="98" y="269"/>
                </a:cxn>
                <a:cxn ang="0">
                  <a:pos x="0" y="322"/>
                </a:cxn>
                <a:cxn ang="0">
                  <a:pos x="160" y="0"/>
                </a:cxn>
              </a:cxnLst>
              <a:rect l="0" t="0" r="r" b="b"/>
              <a:pathLst>
                <a:path w="292" h="386">
                  <a:moveTo>
                    <a:pt x="160" y="0"/>
                  </a:moveTo>
                  <a:lnTo>
                    <a:pt x="292" y="208"/>
                  </a:lnTo>
                  <a:lnTo>
                    <a:pt x="274" y="386"/>
                  </a:lnTo>
                  <a:lnTo>
                    <a:pt x="181" y="264"/>
                  </a:lnTo>
                  <a:lnTo>
                    <a:pt x="145" y="347"/>
                  </a:lnTo>
                  <a:lnTo>
                    <a:pt x="98" y="269"/>
                  </a:lnTo>
                  <a:lnTo>
                    <a:pt x="0" y="32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3527585" y="1885950"/>
              <a:ext cx="640179" cy="602498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62" y="0"/>
                </a:cxn>
                <a:cxn ang="0">
                  <a:pos x="194" y="208"/>
                </a:cxn>
                <a:cxn ang="0">
                  <a:pos x="176" y="386"/>
                </a:cxn>
                <a:cxn ang="0">
                  <a:pos x="83" y="264"/>
                </a:cxn>
                <a:cxn ang="0">
                  <a:pos x="47" y="347"/>
                </a:cxn>
                <a:cxn ang="0">
                  <a:pos x="0" y="269"/>
                </a:cxn>
              </a:cxnLst>
              <a:rect l="0" t="0" r="r" b="b"/>
              <a:pathLst>
                <a:path w="194" h="386">
                  <a:moveTo>
                    <a:pt x="0" y="269"/>
                  </a:moveTo>
                  <a:lnTo>
                    <a:pt x="62" y="0"/>
                  </a:lnTo>
                  <a:lnTo>
                    <a:pt x="194" y="208"/>
                  </a:lnTo>
                  <a:lnTo>
                    <a:pt x="176" y="386"/>
                  </a:lnTo>
                  <a:lnTo>
                    <a:pt x="83" y="264"/>
                  </a:lnTo>
                  <a:lnTo>
                    <a:pt x="47" y="347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7299360" y="2195004"/>
              <a:ext cx="702878" cy="60874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434"/>
                </a:cxn>
                <a:cxn ang="0">
                  <a:pos x="121" y="277"/>
                </a:cxn>
                <a:cxn ang="0">
                  <a:pos x="185" y="341"/>
                </a:cxn>
                <a:cxn ang="0">
                  <a:pos x="246" y="237"/>
                </a:cxn>
                <a:cxn ang="0">
                  <a:pos x="96" y="0"/>
                </a:cxn>
              </a:cxnLst>
              <a:rect l="0" t="0" r="r" b="b"/>
              <a:pathLst>
                <a:path w="246" h="451">
                  <a:moveTo>
                    <a:pt x="96" y="0"/>
                  </a:moveTo>
                  <a:cubicBezTo>
                    <a:pt x="96" y="0"/>
                    <a:pt x="0" y="451"/>
                    <a:pt x="12" y="434"/>
                  </a:cubicBezTo>
                  <a:cubicBezTo>
                    <a:pt x="24" y="416"/>
                    <a:pt x="121" y="277"/>
                    <a:pt x="121" y="277"/>
                  </a:cubicBezTo>
                  <a:cubicBezTo>
                    <a:pt x="185" y="341"/>
                    <a:pt x="185" y="341"/>
                    <a:pt x="185" y="341"/>
                  </a:cubicBezTo>
                  <a:cubicBezTo>
                    <a:pt x="246" y="237"/>
                    <a:pt x="246" y="237"/>
                    <a:pt x="246" y="237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353" y="5414187"/>
            <a:ext cx="12858044" cy="1818463"/>
            <a:chOff x="0" y="3378148"/>
            <a:chExt cx="9144000" cy="1765352"/>
          </a:xfrm>
        </p:grpSpPr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319" y="230"/>
                </a:cxn>
                <a:cxn ang="0">
                  <a:pos x="1686" y="584"/>
                </a:cxn>
                <a:cxn ang="0">
                  <a:pos x="1538" y="0"/>
                </a:cxn>
                <a:cxn ang="0">
                  <a:pos x="1066" y="739"/>
                </a:cxn>
                <a:cxn ang="0">
                  <a:pos x="949" y="386"/>
                </a:cxn>
                <a:cxn ang="0">
                  <a:pos x="453" y="680"/>
                </a:cxn>
                <a:cxn ang="0">
                  <a:pos x="404" y="433"/>
                </a:cxn>
                <a:cxn ang="0">
                  <a:pos x="0" y="581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767"/>
                </a:cxn>
                <a:cxn ang="0">
                  <a:pos x="2319" y="230"/>
                </a:cxn>
              </a:cxnLst>
              <a:rect l="0" t="0" r="r" b="b"/>
              <a:pathLst>
                <a:path w="2771" h="1131">
                  <a:moveTo>
                    <a:pt x="2319" y="230"/>
                  </a:moveTo>
                  <a:lnTo>
                    <a:pt x="1686" y="584"/>
                  </a:lnTo>
                  <a:lnTo>
                    <a:pt x="1538" y="0"/>
                  </a:lnTo>
                  <a:lnTo>
                    <a:pt x="1066" y="739"/>
                  </a:lnTo>
                  <a:lnTo>
                    <a:pt x="949" y="386"/>
                  </a:lnTo>
                  <a:lnTo>
                    <a:pt x="453" y="680"/>
                  </a:lnTo>
                  <a:lnTo>
                    <a:pt x="404" y="433"/>
                  </a:lnTo>
                  <a:lnTo>
                    <a:pt x="0" y="581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767"/>
                  </a:lnTo>
                  <a:lnTo>
                    <a:pt x="2319" y="23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771" y="605"/>
                </a:cxn>
                <a:cxn ang="0">
                  <a:pos x="2319" y="230"/>
                </a:cxn>
                <a:cxn ang="0">
                  <a:pos x="2171" y="617"/>
                </a:cxn>
                <a:cxn ang="0">
                  <a:pos x="1538" y="0"/>
                </a:cxn>
                <a:cxn ang="0">
                  <a:pos x="1390" y="690"/>
                </a:cxn>
                <a:cxn ang="0">
                  <a:pos x="949" y="386"/>
                </a:cxn>
                <a:cxn ang="0">
                  <a:pos x="761" y="770"/>
                </a:cxn>
                <a:cxn ang="0">
                  <a:pos x="404" y="433"/>
                </a:cxn>
                <a:cxn ang="0">
                  <a:pos x="0" y="785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605"/>
                </a:cxn>
              </a:cxnLst>
              <a:rect l="0" t="0" r="r" b="b"/>
              <a:pathLst>
                <a:path w="2771" h="1131">
                  <a:moveTo>
                    <a:pt x="2771" y="605"/>
                  </a:moveTo>
                  <a:lnTo>
                    <a:pt x="2319" y="230"/>
                  </a:lnTo>
                  <a:lnTo>
                    <a:pt x="2171" y="617"/>
                  </a:lnTo>
                  <a:lnTo>
                    <a:pt x="1538" y="0"/>
                  </a:lnTo>
                  <a:lnTo>
                    <a:pt x="1390" y="690"/>
                  </a:lnTo>
                  <a:lnTo>
                    <a:pt x="949" y="386"/>
                  </a:lnTo>
                  <a:lnTo>
                    <a:pt x="761" y="770"/>
                  </a:lnTo>
                  <a:lnTo>
                    <a:pt x="404" y="433"/>
                  </a:lnTo>
                  <a:lnTo>
                    <a:pt x="0" y="785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60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4534051" y="3378148"/>
              <a:ext cx="1085665" cy="536942"/>
            </a:xfrm>
            <a:custGeom>
              <a:avLst/>
              <a:gdLst/>
              <a:ahLst/>
              <a:cxnLst>
                <a:cxn ang="0">
                  <a:pos x="329" y="160"/>
                </a:cxn>
                <a:cxn ang="0">
                  <a:pos x="164" y="0"/>
                </a:cxn>
                <a:cxn ang="0">
                  <a:pos x="0" y="256"/>
                </a:cxn>
                <a:cxn ang="0">
                  <a:pos x="76" y="184"/>
                </a:cxn>
                <a:cxn ang="0">
                  <a:pos x="90" y="344"/>
                </a:cxn>
                <a:cxn ang="0">
                  <a:pos x="168" y="195"/>
                </a:cxn>
                <a:cxn ang="0">
                  <a:pos x="256" y="253"/>
                </a:cxn>
                <a:cxn ang="0">
                  <a:pos x="329" y="160"/>
                </a:cxn>
              </a:cxnLst>
              <a:rect l="0" t="0" r="r" b="b"/>
              <a:pathLst>
                <a:path w="329" h="344">
                  <a:moveTo>
                    <a:pt x="329" y="160"/>
                  </a:moveTo>
                  <a:lnTo>
                    <a:pt x="164" y="0"/>
                  </a:lnTo>
                  <a:lnTo>
                    <a:pt x="0" y="256"/>
                  </a:lnTo>
                  <a:lnTo>
                    <a:pt x="76" y="184"/>
                  </a:lnTo>
                  <a:lnTo>
                    <a:pt x="90" y="344"/>
                  </a:lnTo>
                  <a:lnTo>
                    <a:pt x="168" y="195"/>
                  </a:lnTo>
                  <a:lnTo>
                    <a:pt x="256" y="253"/>
                  </a:lnTo>
                  <a:lnTo>
                    <a:pt x="329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4831041" y="3378148"/>
              <a:ext cx="788675" cy="536942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0" y="344"/>
                </a:cxn>
                <a:cxn ang="0">
                  <a:pos x="78" y="195"/>
                </a:cxn>
                <a:cxn ang="0">
                  <a:pos x="166" y="253"/>
                </a:cxn>
                <a:cxn ang="0">
                  <a:pos x="239" y="160"/>
                </a:cxn>
                <a:cxn ang="0">
                  <a:pos x="74" y="0"/>
                </a:cxn>
              </a:cxnLst>
              <a:rect l="0" t="0" r="r" b="b"/>
              <a:pathLst>
                <a:path w="239" h="344">
                  <a:moveTo>
                    <a:pt x="74" y="0"/>
                  </a:moveTo>
                  <a:lnTo>
                    <a:pt x="0" y="344"/>
                  </a:lnTo>
                  <a:lnTo>
                    <a:pt x="78" y="195"/>
                  </a:lnTo>
                  <a:lnTo>
                    <a:pt x="166" y="253"/>
                  </a:lnTo>
                  <a:lnTo>
                    <a:pt x="239" y="16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Text Placeholder 3"/>
          <p:cNvSpPr txBox="1">
            <a:spLocks/>
          </p:cNvSpPr>
          <p:nvPr/>
        </p:nvSpPr>
        <p:spPr>
          <a:xfrm>
            <a:off x="5950815" y="3086158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3"/>
          <p:cNvSpPr txBox="1">
            <a:spLocks/>
          </p:cNvSpPr>
          <p:nvPr/>
        </p:nvSpPr>
        <p:spPr>
          <a:xfrm>
            <a:off x="8860853" y="3647508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>
            <a:spLocks/>
          </p:cNvSpPr>
          <p:nvPr/>
        </p:nvSpPr>
        <p:spPr>
          <a:xfrm>
            <a:off x="1797975" y="4183260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ooter Text"/>
          <p:cNvSpPr txBox="1"/>
          <p:nvPr/>
        </p:nvSpPr>
        <p:spPr>
          <a:xfrm>
            <a:off x="973504" y="1832583"/>
            <a:ext cx="1091174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66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/>
          </p:nvPr>
        </p:nvGraphicFramePr>
        <p:xfrm>
          <a:off x="1141458" y="2405487"/>
          <a:ext cx="5447574" cy="3661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Oval 13"/>
          <p:cNvSpPr/>
          <p:nvPr/>
        </p:nvSpPr>
        <p:spPr>
          <a:xfrm>
            <a:off x="6949469" y="2793361"/>
            <a:ext cx="571172" cy="5744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652227" y="2840989"/>
            <a:ext cx="3450035" cy="49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949469" y="3593378"/>
            <a:ext cx="571172" cy="5744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652227" y="3637025"/>
            <a:ext cx="3450035" cy="49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49469" y="4388708"/>
            <a:ext cx="571172" cy="574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699090" y="4433061"/>
            <a:ext cx="3450035" cy="49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49469" y="5148493"/>
            <a:ext cx="571172" cy="574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699090" y="5229097"/>
            <a:ext cx="3403172" cy="49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35"/>
          <p:cNvSpPr>
            <a:spLocks noEditPoints="1"/>
          </p:cNvSpPr>
          <p:nvPr/>
        </p:nvSpPr>
        <p:spPr bwMode="auto">
          <a:xfrm>
            <a:off x="7025791" y="2939407"/>
            <a:ext cx="418529" cy="282357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106"/>
          <p:cNvSpPr>
            <a:spLocks noEditPoints="1"/>
          </p:cNvSpPr>
          <p:nvPr/>
        </p:nvSpPr>
        <p:spPr bwMode="auto">
          <a:xfrm>
            <a:off x="7127919" y="4515087"/>
            <a:ext cx="214271" cy="288364"/>
          </a:xfrm>
          <a:custGeom>
            <a:avLst/>
            <a:gdLst>
              <a:gd name="T0" fmla="*/ 0 w 107"/>
              <a:gd name="T1" fmla="*/ 0 h 144"/>
              <a:gd name="T2" fmla="*/ 0 w 107"/>
              <a:gd name="T3" fmla="*/ 144 h 144"/>
              <a:gd name="T4" fmla="*/ 80 w 107"/>
              <a:gd name="T5" fmla="*/ 144 h 144"/>
              <a:gd name="T6" fmla="*/ 107 w 107"/>
              <a:gd name="T7" fmla="*/ 113 h 144"/>
              <a:gd name="T8" fmla="*/ 107 w 107"/>
              <a:gd name="T9" fmla="*/ 0 h 144"/>
              <a:gd name="T10" fmla="*/ 0 w 107"/>
              <a:gd name="T11" fmla="*/ 0 h 144"/>
              <a:gd name="T12" fmla="*/ 9 w 107"/>
              <a:gd name="T13" fmla="*/ 134 h 144"/>
              <a:gd name="T14" fmla="*/ 9 w 107"/>
              <a:gd name="T15" fmla="*/ 9 h 144"/>
              <a:gd name="T16" fmla="*/ 99 w 107"/>
              <a:gd name="T17" fmla="*/ 9 h 144"/>
              <a:gd name="T18" fmla="*/ 99 w 107"/>
              <a:gd name="T19" fmla="*/ 102 h 144"/>
              <a:gd name="T20" fmla="*/ 72 w 107"/>
              <a:gd name="T21" fmla="*/ 102 h 144"/>
              <a:gd name="T22" fmla="*/ 72 w 107"/>
              <a:gd name="T23" fmla="*/ 134 h 144"/>
              <a:gd name="T24" fmla="*/ 9 w 107"/>
              <a:gd name="T25" fmla="*/ 13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7" h="144">
                <a:moveTo>
                  <a:pt x="0" y="0"/>
                </a:moveTo>
                <a:lnTo>
                  <a:pt x="0" y="144"/>
                </a:lnTo>
                <a:lnTo>
                  <a:pt x="80" y="144"/>
                </a:lnTo>
                <a:lnTo>
                  <a:pt x="107" y="113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9" y="134"/>
                </a:moveTo>
                <a:lnTo>
                  <a:pt x="9" y="9"/>
                </a:lnTo>
                <a:lnTo>
                  <a:pt x="99" y="9"/>
                </a:lnTo>
                <a:lnTo>
                  <a:pt x="99" y="102"/>
                </a:lnTo>
                <a:lnTo>
                  <a:pt x="72" y="102"/>
                </a:lnTo>
                <a:lnTo>
                  <a:pt x="72" y="134"/>
                </a:lnTo>
                <a:lnTo>
                  <a:pt x="9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122914" y="3713390"/>
            <a:ext cx="224283" cy="334423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5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43"/>
            <p:cNvSpPr>
              <a:spLocks/>
            </p:cNvSpPr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14902" y="5279520"/>
            <a:ext cx="240304" cy="312395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30" name="Freeform 170"/>
            <p:cNvSpPr>
              <a:spLocks/>
            </p:cNvSpPr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71"/>
            <p:cNvSpPr>
              <a:spLocks/>
            </p:cNvSpPr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85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5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773191" y="4411050"/>
            <a:ext cx="1845708" cy="1845706"/>
            <a:chOff x="3012066" y="4238100"/>
            <a:chExt cx="2371719" cy="2371719"/>
          </a:xfrm>
        </p:grpSpPr>
        <p:sp>
          <p:nvSpPr>
            <p:cNvPr id="5" name="Oval 4"/>
            <p:cNvSpPr/>
            <p:nvPr/>
          </p:nvSpPr>
          <p:spPr>
            <a:xfrm>
              <a:off x="3012066" y="4238100"/>
              <a:ext cx="2371719" cy="23717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965753" y="4927075"/>
              <a:ext cx="464344" cy="450850"/>
              <a:chOff x="8216107" y="4449763"/>
              <a:chExt cx="464344" cy="450850"/>
            </a:xfrm>
            <a:solidFill>
              <a:schemeClr val="bg1"/>
            </a:solidFill>
          </p:grpSpPr>
          <p:sp>
            <p:nvSpPr>
              <p:cNvPr id="8" name="AutoShape 16"/>
              <p:cNvSpPr>
                <a:spLocks/>
              </p:cNvSpPr>
              <p:nvPr/>
            </p:nvSpPr>
            <p:spPr bwMode="auto">
              <a:xfrm>
                <a:off x="8448675" y="4696619"/>
                <a:ext cx="57944" cy="58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4841"/>
                      <a:pt x="0" y="10800"/>
                    </a:cubicBezTo>
                    <a:cubicBezTo>
                      <a:pt x="0" y="16758"/>
                      <a:pt x="4838" y="21599"/>
                      <a:pt x="10800" y="21599"/>
                    </a:cubicBezTo>
                    <a:cubicBezTo>
                      <a:pt x="16761" y="21599"/>
                      <a:pt x="21600" y="16758"/>
                      <a:pt x="21600" y="10800"/>
                    </a:cubicBezTo>
                    <a:cubicBezTo>
                      <a:pt x="21600" y="4841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AutoShape 17"/>
              <p:cNvSpPr>
                <a:spLocks/>
              </p:cNvSpPr>
              <p:nvPr/>
            </p:nvSpPr>
            <p:spPr bwMode="auto">
              <a:xfrm>
                <a:off x="8216107" y="4449763"/>
                <a:ext cx="464344" cy="450850"/>
              </a:xfrm>
              <a:custGeom>
                <a:avLst/>
                <a:gdLst>
                  <a:gd name="T0" fmla="*/ 10473 w 20946"/>
                  <a:gd name="T1" fmla="*/ 10800 h 21600"/>
                  <a:gd name="T2" fmla="*/ 10473 w 20946"/>
                  <a:gd name="T3" fmla="*/ 10800 h 21600"/>
                  <a:gd name="T4" fmla="*/ 10473 w 20946"/>
                  <a:gd name="T5" fmla="*/ 10800 h 21600"/>
                  <a:gd name="T6" fmla="*/ 10473 w 20946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946" h="21600">
                    <a:moveTo>
                      <a:pt x="18509" y="15329"/>
                    </a:moveTo>
                    <a:lnTo>
                      <a:pt x="11782" y="15329"/>
                    </a:lnTo>
                    <a:cubicBezTo>
                      <a:pt x="10699" y="15329"/>
                      <a:pt x="9818" y="14391"/>
                      <a:pt x="9818" y="13238"/>
                    </a:cubicBezTo>
                    <a:cubicBezTo>
                      <a:pt x="9818" y="12086"/>
                      <a:pt x="10699" y="11148"/>
                      <a:pt x="11782" y="11148"/>
                    </a:cubicBezTo>
                    <a:lnTo>
                      <a:pt x="17673" y="11148"/>
                    </a:lnTo>
                    <a:cubicBezTo>
                      <a:pt x="18077" y="11142"/>
                      <a:pt x="18477" y="10934"/>
                      <a:pt x="18721" y="10588"/>
                    </a:cubicBezTo>
                    <a:cubicBezTo>
                      <a:pt x="18789" y="10491"/>
                      <a:pt x="18842" y="10381"/>
                      <a:pt x="18885" y="10267"/>
                    </a:cubicBezTo>
                    <a:cubicBezTo>
                      <a:pt x="18890" y="10251"/>
                      <a:pt x="18901" y="10239"/>
                      <a:pt x="18906" y="10224"/>
                    </a:cubicBezTo>
                    <a:cubicBezTo>
                      <a:pt x="19377" y="10880"/>
                      <a:pt x="19636" y="11686"/>
                      <a:pt x="19636" y="12541"/>
                    </a:cubicBezTo>
                    <a:cubicBezTo>
                      <a:pt x="19636" y="13613"/>
                      <a:pt x="19230" y="14607"/>
                      <a:pt x="18509" y="15329"/>
                    </a:cubicBezTo>
                    <a:moveTo>
                      <a:pt x="17673" y="17767"/>
                    </a:moveTo>
                    <a:cubicBezTo>
                      <a:pt x="17673" y="19114"/>
                      <a:pt x="16647" y="20206"/>
                      <a:pt x="15382" y="20206"/>
                    </a:cubicBezTo>
                    <a:lnTo>
                      <a:pt x="3600" y="20206"/>
                    </a:lnTo>
                    <a:cubicBezTo>
                      <a:pt x="2334" y="20206"/>
                      <a:pt x="1309" y="19114"/>
                      <a:pt x="1309" y="17767"/>
                    </a:cubicBezTo>
                    <a:lnTo>
                      <a:pt x="1309" y="6786"/>
                    </a:lnTo>
                    <a:cubicBezTo>
                      <a:pt x="1931" y="7334"/>
                      <a:pt x="2730" y="7664"/>
                      <a:pt x="3600" y="7664"/>
                    </a:cubicBezTo>
                    <a:lnTo>
                      <a:pt x="14400" y="7664"/>
                    </a:lnTo>
                    <a:lnTo>
                      <a:pt x="17018" y="7664"/>
                    </a:lnTo>
                    <a:cubicBezTo>
                      <a:pt x="17379" y="7664"/>
                      <a:pt x="17673" y="7976"/>
                      <a:pt x="17673" y="8361"/>
                    </a:cubicBezTo>
                    <a:lnTo>
                      <a:pt x="17673" y="9754"/>
                    </a:lnTo>
                    <a:lnTo>
                      <a:pt x="11782" y="9754"/>
                    </a:lnTo>
                    <a:cubicBezTo>
                      <a:pt x="9974" y="9754"/>
                      <a:pt x="8509" y="11314"/>
                      <a:pt x="8509" y="13238"/>
                    </a:cubicBezTo>
                    <a:cubicBezTo>
                      <a:pt x="8509" y="15163"/>
                      <a:pt x="9974" y="16722"/>
                      <a:pt x="11782" y="16722"/>
                    </a:cubicBezTo>
                    <a:lnTo>
                      <a:pt x="17673" y="16722"/>
                    </a:lnTo>
                    <a:cubicBezTo>
                      <a:pt x="17673" y="16722"/>
                      <a:pt x="17673" y="17767"/>
                      <a:pt x="17673" y="17767"/>
                    </a:cubicBezTo>
                    <a:close/>
                    <a:moveTo>
                      <a:pt x="16363" y="5574"/>
                    </a:moveTo>
                    <a:lnTo>
                      <a:pt x="16363" y="6270"/>
                    </a:lnTo>
                    <a:lnTo>
                      <a:pt x="14400" y="6270"/>
                    </a:lnTo>
                    <a:lnTo>
                      <a:pt x="3600" y="6270"/>
                    </a:lnTo>
                    <a:cubicBezTo>
                      <a:pt x="3246" y="6270"/>
                      <a:pt x="2916" y="6179"/>
                      <a:pt x="2617" y="6027"/>
                    </a:cubicBezTo>
                    <a:lnTo>
                      <a:pt x="2617" y="5574"/>
                    </a:lnTo>
                    <a:cubicBezTo>
                      <a:pt x="2617" y="5574"/>
                      <a:pt x="16363" y="5574"/>
                      <a:pt x="16363" y="5574"/>
                    </a:cubicBezTo>
                    <a:close/>
                    <a:moveTo>
                      <a:pt x="16363" y="4877"/>
                    </a:moveTo>
                    <a:lnTo>
                      <a:pt x="2617" y="4877"/>
                    </a:lnTo>
                    <a:lnTo>
                      <a:pt x="2617" y="4180"/>
                    </a:lnTo>
                    <a:lnTo>
                      <a:pt x="16363" y="4180"/>
                    </a:lnTo>
                    <a:cubicBezTo>
                      <a:pt x="16363" y="4180"/>
                      <a:pt x="16363" y="4877"/>
                      <a:pt x="16363" y="4877"/>
                    </a:cubicBezTo>
                    <a:close/>
                    <a:moveTo>
                      <a:pt x="16363" y="3483"/>
                    </a:moveTo>
                    <a:lnTo>
                      <a:pt x="2617" y="3483"/>
                    </a:lnTo>
                    <a:lnTo>
                      <a:pt x="2617" y="2787"/>
                    </a:lnTo>
                    <a:lnTo>
                      <a:pt x="16363" y="2787"/>
                    </a:lnTo>
                    <a:cubicBezTo>
                      <a:pt x="16363" y="2787"/>
                      <a:pt x="16363" y="3483"/>
                      <a:pt x="16363" y="3483"/>
                    </a:cubicBezTo>
                    <a:close/>
                    <a:moveTo>
                      <a:pt x="3600" y="1393"/>
                    </a:moveTo>
                    <a:lnTo>
                      <a:pt x="14400" y="1393"/>
                    </a:lnTo>
                    <a:lnTo>
                      <a:pt x="17018" y="1393"/>
                    </a:lnTo>
                    <a:cubicBezTo>
                      <a:pt x="17379" y="1393"/>
                      <a:pt x="17673" y="1705"/>
                      <a:pt x="17673" y="2090"/>
                    </a:cubicBezTo>
                    <a:lnTo>
                      <a:pt x="17673" y="3832"/>
                    </a:lnTo>
                    <a:lnTo>
                      <a:pt x="17673" y="4180"/>
                    </a:lnTo>
                    <a:lnTo>
                      <a:pt x="17673" y="6398"/>
                    </a:lnTo>
                    <a:cubicBezTo>
                      <a:pt x="17466" y="6321"/>
                      <a:pt x="17249" y="6270"/>
                      <a:pt x="17018" y="6270"/>
                    </a:cubicBezTo>
                    <a:lnTo>
                      <a:pt x="17018" y="5574"/>
                    </a:lnTo>
                    <a:lnTo>
                      <a:pt x="17018" y="4180"/>
                    </a:lnTo>
                    <a:lnTo>
                      <a:pt x="17018" y="2787"/>
                    </a:lnTo>
                    <a:cubicBezTo>
                      <a:pt x="17018" y="2401"/>
                      <a:pt x="16724" y="2090"/>
                      <a:pt x="16363" y="2090"/>
                    </a:cubicBezTo>
                    <a:lnTo>
                      <a:pt x="2617" y="2090"/>
                    </a:lnTo>
                    <a:cubicBezTo>
                      <a:pt x="2256" y="2090"/>
                      <a:pt x="1963" y="2401"/>
                      <a:pt x="1963" y="2787"/>
                    </a:cubicBezTo>
                    <a:lnTo>
                      <a:pt x="1963" y="4180"/>
                    </a:lnTo>
                    <a:lnTo>
                      <a:pt x="1963" y="5534"/>
                    </a:lnTo>
                    <a:cubicBezTo>
                      <a:pt x="1559" y="5094"/>
                      <a:pt x="1309" y="4495"/>
                      <a:pt x="1309" y="3832"/>
                    </a:cubicBezTo>
                    <a:cubicBezTo>
                      <a:pt x="1309" y="2485"/>
                      <a:pt x="2334" y="1393"/>
                      <a:pt x="3600" y="1393"/>
                    </a:cubicBezTo>
                    <a:moveTo>
                      <a:pt x="18983" y="8361"/>
                    </a:moveTo>
                    <a:lnTo>
                      <a:pt x="18982" y="8361"/>
                    </a:lnTo>
                    <a:lnTo>
                      <a:pt x="18982" y="4180"/>
                    </a:lnTo>
                    <a:lnTo>
                      <a:pt x="18982" y="3832"/>
                    </a:lnTo>
                    <a:lnTo>
                      <a:pt x="18982" y="2090"/>
                    </a:lnTo>
                    <a:cubicBezTo>
                      <a:pt x="18982" y="935"/>
                      <a:pt x="18102" y="0"/>
                      <a:pt x="17018" y="0"/>
                    </a:cubicBezTo>
                    <a:lnTo>
                      <a:pt x="14400" y="0"/>
                    </a:lnTo>
                    <a:lnTo>
                      <a:pt x="3600" y="0"/>
                    </a:lnTo>
                    <a:cubicBezTo>
                      <a:pt x="1614" y="0"/>
                      <a:pt x="0" y="1719"/>
                      <a:pt x="0" y="3832"/>
                    </a:cubicBezTo>
                    <a:lnTo>
                      <a:pt x="0" y="17767"/>
                    </a:lnTo>
                    <a:cubicBezTo>
                      <a:pt x="0" y="19880"/>
                      <a:pt x="1614" y="21600"/>
                      <a:pt x="3600" y="21600"/>
                    </a:cubicBezTo>
                    <a:lnTo>
                      <a:pt x="15382" y="21600"/>
                    </a:lnTo>
                    <a:cubicBezTo>
                      <a:pt x="17366" y="21600"/>
                      <a:pt x="18982" y="19880"/>
                      <a:pt x="18982" y="17767"/>
                    </a:cubicBezTo>
                    <a:lnTo>
                      <a:pt x="18982" y="16722"/>
                    </a:lnTo>
                    <a:lnTo>
                      <a:pt x="18983" y="16722"/>
                    </a:lnTo>
                    <a:cubicBezTo>
                      <a:pt x="21600" y="14631"/>
                      <a:pt x="21600" y="10452"/>
                      <a:pt x="18983" y="836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271818" y="5425593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38893" y="3363658"/>
            <a:ext cx="1845708" cy="1845706"/>
            <a:chOff x="4783283" y="2878610"/>
            <a:chExt cx="2371719" cy="2371719"/>
          </a:xfrm>
        </p:grpSpPr>
        <p:sp>
          <p:nvSpPr>
            <p:cNvPr id="11" name="Oval 10"/>
            <p:cNvSpPr/>
            <p:nvPr/>
          </p:nvSpPr>
          <p:spPr>
            <a:xfrm>
              <a:off x="4783283" y="2878610"/>
              <a:ext cx="2371719" cy="237171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733691" y="3499170"/>
              <a:ext cx="465138" cy="435769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14" name="AutoShape 110"/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AutoShape 111"/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056779" y="3823781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495239" y="2247541"/>
            <a:ext cx="1845708" cy="1845706"/>
            <a:chOff x="6554500" y="1450117"/>
            <a:chExt cx="2371719" cy="2371719"/>
          </a:xfrm>
        </p:grpSpPr>
        <p:sp>
          <p:nvSpPr>
            <p:cNvPr id="17" name="Oval 16"/>
            <p:cNvSpPr/>
            <p:nvPr/>
          </p:nvSpPr>
          <p:spPr>
            <a:xfrm>
              <a:off x="6554500" y="1450117"/>
              <a:ext cx="2371719" cy="237171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507790" y="1897832"/>
              <a:ext cx="465138" cy="391319"/>
              <a:chOff x="5368132" y="2625725"/>
              <a:chExt cx="465138" cy="391319"/>
            </a:xfrm>
            <a:solidFill>
              <a:schemeClr val="bg1"/>
            </a:solidFill>
          </p:grpSpPr>
          <p:sp>
            <p:nvSpPr>
              <p:cNvPr id="20" name="AutoShape 120"/>
              <p:cNvSpPr>
                <a:spLocks/>
              </p:cNvSpPr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AutoShape 121"/>
              <p:cNvSpPr>
                <a:spLocks/>
              </p:cNvSpPr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AutoShape 122"/>
              <p:cNvSpPr>
                <a:spLocks/>
              </p:cNvSpPr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241082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821867" y="2388921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777078" y="2120906"/>
            <a:ext cx="711600" cy="711598"/>
            <a:chOff x="8315058" y="1179092"/>
            <a:chExt cx="914400" cy="914400"/>
          </a:xfrm>
        </p:grpSpPr>
        <p:sp>
          <p:nvSpPr>
            <p:cNvPr id="24" name="Oval 23"/>
            <p:cNvSpPr/>
            <p:nvPr/>
          </p:nvSpPr>
          <p:spPr>
            <a:xfrm>
              <a:off x="8315058" y="1179092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59052" y="1396744"/>
              <a:ext cx="82641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473493" y="3381649"/>
            <a:ext cx="711600" cy="711598"/>
            <a:chOff x="6375422" y="2866838"/>
            <a:chExt cx="914400" cy="914400"/>
          </a:xfrm>
        </p:grpSpPr>
        <p:sp>
          <p:nvSpPr>
            <p:cNvPr id="27" name="Oval 26"/>
            <p:cNvSpPr/>
            <p:nvPr/>
          </p:nvSpPr>
          <p:spPr>
            <a:xfrm>
              <a:off x="6375422" y="2866838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00453" y="3080078"/>
              <a:ext cx="69870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70399" y="4441457"/>
            <a:ext cx="711600" cy="711598"/>
            <a:chOff x="4701717" y="4238100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4701717" y="4238100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13647" y="4398483"/>
              <a:ext cx="69870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512871" y="2831693"/>
            <a:ext cx="406061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503999" y="2705785"/>
            <a:ext cx="2253968" cy="636537"/>
            <a:chOff x="9229458" y="2785396"/>
            <a:chExt cx="3471881" cy="603564"/>
          </a:xfrm>
        </p:grpSpPr>
        <p:sp>
          <p:nvSpPr>
            <p:cNvPr id="34" name="TextBox 33"/>
            <p:cNvSpPr txBox="1"/>
            <p:nvPr/>
          </p:nvSpPr>
          <p:spPr>
            <a:xfrm>
              <a:off x="9229458" y="2785396"/>
              <a:ext cx="2220279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229458" y="3021250"/>
              <a:ext cx="3471881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079207" y="4407010"/>
            <a:ext cx="2310608" cy="618734"/>
            <a:chOff x="9199697" y="2802274"/>
            <a:chExt cx="3978172" cy="586683"/>
          </a:xfrm>
        </p:grpSpPr>
        <p:sp>
          <p:nvSpPr>
            <p:cNvPr id="37" name="TextBox 36"/>
            <p:cNvSpPr txBox="1"/>
            <p:nvPr/>
          </p:nvSpPr>
          <p:spPr>
            <a:xfrm>
              <a:off x="9199697" y="2802274"/>
              <a:ext cx="2481692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229458" y="3021247"/>
              <a:ext cx="3948411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08097" y="5580444"/>
            <a:ext cx="2269550" cy="620442"/>
            <a:chOff x="9183395" y="2800657"/>
            <a:chExt cx="4657696" cy="588303"/>
          </a:xfrm>
        </p:grpSpPr>
        <p:sp>
          <p:nvSpPr>
            <p:cNvPr id="40" name="TextBox 39"/>
            <p:cNvSpPr txBox="1"/>
            <p:nvPr/>
          </p:nvSpPr>
          <p:spPr>
            <a:xfrm>
              <a:off x="9183395" y="2800657"/>
              <a:ext cx="2958162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29458" y="3021250"/>
              <a:ext cx="4611633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12871" y="2449736"/>
            <a:ext cx="170567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609542" y="2811631"/>
            <a:ext cx="390582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1449401" y="3857120"/>
            <a:ext cx="494866" cy="494866"/>
            <a:chOff x="647516" y="3587220"/>
            <a:chExt cx="469232" cy="469232"/>
          </a:xfrm>
        </p:grpSpPr>
        <p:sp>
          <p:nvSpPr>
            <p:cNvPr id="45" name="Oval 44"/>
            <p:cNvSpPr/>
            <p:nvPr/>
          </p:nvSpPr>
          <p:spPr>
            <a:xfrm>
              <a:off x="647516" y="3587220"/>
              <a:ext cx="469232" cy="4692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39"/>
            <p:cNvSpPr>
              <a:spLocks/>
            </p:cNvSpPr>
            <p:nvPr/>
          </p:nvSpPr>
          <p:spPr bwMode="auto">
            <a:xfrm>
              <a:off x="707698" y="364304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241082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449401" y="4717599"/>
            <a:ext cx="494866" cy="494866"/>
            <a:chOff x="647516" y="4402912"/>
            <a:chExt cx="469232" cy="469232"/>
          </a:xfrm>
        </p:grpSpPr>
        <p:sp>
          <p:nvSpPr>
            <p:cNvPr id="48" name="Oval 47"/>
            <p:cNvSpPr/>
            <p:nvPr/>
          </p:nvSpPr>
          <p:spPr>
            <a:xfrm>
              <a:off x="647516" y="4402912"/>
              <a:ext cx="469232" cy="4692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39"/>
            <p:cNvSpPr>
              <a:spLocks/>
            </p:cNvSpPr>
            <p:nvPr/>
          </p:nvSpPr>
          <p:spPr bwMode="auto">
            <a:xfrm>
              <a:off x="709612" y="446846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241082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449401" y="5580442"/>
            <a:ext cx="494866" cy="494866"/>
            <a:chOff x="647516" y="5218604"/>
            <a:chExt cx="469232" cy="469232"/>
          </a:xfrm>
        </p:grpSpPr>
        <p:sp>
          <p:nvSpPr>
            <p:cNvPr id="51" name="Oval 50"/>
            <p:cNvSpPr/>
            <p:nvPr/>
          </p:nvSpPr>
          <p:spPr>
            <a:xfrm>
              <a:off x="647516" y="5218604"/>
              <a:ext cx="469232" cy="4692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9"/>
            <p:cNvSpPr>
              <a:spLocks/>
            </p:cNvSpPr>
            <p:nvPr/>
          </p:nvSpPr>
          <p:spPr bwMode="auto">
            <a:xfrm>
              <a:off x="707698" y="5284152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241082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950374" y="3884685"/>
            <a:ext cx="229249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50374" y="4745164"/>
            <a:ext cx="229249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50375" y="5608007"/>
            <a:ext cx="229249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0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  <p:bldP spid="53" grpId="0"/>
      <p:bldP spid="54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2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>
              <a:spLocks/>
            </p:cNvSpPr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>
            <a:spLocks/>
          </p:cNvSpPr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1585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4888790" y="4034984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4888790" y="3580350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4888790" y="3130426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888790" y="2598057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7741" y="3367278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07741" y="4502414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648785" y="3318666"/>
            <a:ext cx="797230" cy="77048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648785" y="4453801"/>
            <a:ext cx="797230" cy="77048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32831" y="3367278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32831" y="4502414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37821" y="3318666"/>
            <a:ext cx="797230" cy="77048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37821" y="4453801"/>
            <a:ext cx="797230" cy="77048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773670" y="3433635"/>
            <a:ext cx="547455" cy="543707"/>
            <a:chOff x="1979613" y="3067051"/>
            <a:chExt cx="231775" cy="230188"/>
          </a:xfrm>
          <a:solidFill>
            <a:schemeClr val="bg1"/>
          </a:solidFill>
        </p:grpSpPr>
        <p:sp>
          <p:nvSpPr>
            <p:cNvPr id="20" name="Freeform 38"/>
            <p:cNvSpPr>
              <a:spLocks noEditPoints="1"/>
            </p:cNvSpPr>
            <p:nvPr/>
          </p:nvSpPr>
          <p:spPr bwMode="auto">
            <a:xfrm>
              <a:off x="1979613" y="3067051"/>
              <a:ext cx="231775" cy="230188"/>
            </a:xfrm>
            <a:custGeom>
              <a:avLst/>
              <a:gdLst>
                <a:gd name="T0" fmla="*/ 61 w 122"/>
                <a:gd name="T1" fmla="*/ 0 h 122"/>
                <a:gd name="T2" fmla="*/ 0 w 122"/>
                <a:gd name="T3" fmla="*/ 61 h 122"/>
                <a:gd name="T4" fmla="*/ 61 w 122"/>
                <a:gd name="T5" fmla="*/ 122 h 122"/>
                <a:gd name="T6" fmla="*/ 122 w 122"/>
                <a:gd name="T7" fmla="*/ 61 h 122"/>
                <a:gd name="T8" fmla="*/ 61 w 122"/>
                <a:gd name="T9" fmla="*/ 0 h 122"/>
                <a:gd name="T10" fmla="*/ 64 w 122"/>
                <a:gd name="T11" fmla="*/ 109 h 122"/>
                <a:gd name="T12" fmla="*/ 64 w 122"/>
                <a:gd name="T13" fmla="*/ 102 h 122"/>
                <a:gd name="T14" fmla="*/ 57 w 122"/>
                <a:gd name="T15" fmla="*/ 102 h 122"/>
                <a:gd name="T16" fmla="*/ 57 w 122"/>
                <a:gd name="T17" fmla="*/ 109 h 122"/>
                <a:gd name="T18" fmla="*/ 29 w 122"/>
                <a:gd name="T19" fmla="*/ 97 h 122"/>
                <a:gd name="T20" fmla="*/ 28 w 122"/>
                <a:gd name="T21" fmla="*/ 97 h 122"/>
                <a:gd name="T22" fmla="*/ 27 w 122"/>
                <a:gd name="T23" fmla="*/ 95 h 122"/>
                <a:gd name="T24" fmla="*/ 25 w 122"/>
                <a:gd name="T25" fmla="*/ 93 h 122"/>
                <a:gd name="T26" fmla="*/ 24 w 122"/>
                <a:gd name="T27" fmla="*/ 93 h 122"/>
                <a:gd name="T28" fmla="*/ 13 w 122"/>
                <a:gd name="T29" fmla="*/ 65 h 122"/>
                <a:gd name="T30" fmla="*/ 20 w 122"/>
                <a:gd name="T31" fmla="*/ 65 h 122"/>
                <a:gd name="T32" fmla="*/ 20 w 122"/>
                <a:gd name="T33" fmla="*/ 58 h 122"/>
                <a:gd name="T34" fmla="*/ 13 w 122"/>
                <a:gd name="T35" fmla="*/ 58 h 122"/>
                <a:gd name="T36" fmla="*/ 57 w 122"/>
                <a:gd name="T37" fmla="*/ 13 h 122"/>
                <a:gd name="T38" fmla="*/ 57 w 122"/>
                <a:gd name="T39" fmla="*/ 20 h 122"/>
                <a:gd name="T40" fmla="*/ 64 w 122"/>
                <a:gd name="T41" fmla="*/ 20 h 122"/>
                <a:gd name="T42" fmla="*/ 64 w 122"/>
                <a:gd name="T43" fmla="*/ 13 h 122"/>
                <a:gd name="T44" fmla="*/ 83 w 122"/>
                <a:gd name="T45" fmla="*/ 18 h 122"/>
                <a:gd name="T46" fmla="*/ 83 w 122"/>
                <a:gd name="T47" fmla="*/ 19 h 122"/>
                <a:gd name="T48" fmla="*/ 86 w 122"/>
                <a:gd name="T49" fmla="*/ 21 h 122"/>
                <a:gd name="T50" fmla="*/ 87 w 122"/>
                <a:gd name="T51" fmla="*/ 21 h 122"/>
                <a:gd name="T52" fmla="*/ 90 w 122"/>
                <a:gd name="T53" fmla="*/ 23 h 122"/>
                <a:gd name="T54" fmla="*/ 91 w 122"/>
                <a:gd name="T55" fmla="*/ 24 h 122"/>
                <a:gd name="T56" fmla="*/ 93 w 122"/>
                <a:gd name="T57" fmla="*/ 26 h 122"/>
                <a:gd name="T58" fmla="*/ 94 w 122"/>
                <a:gd name="T59" fmla="*/ 27 h 122"/>
                <a:gd name="T60" fmla="*/ 96 w 122"/>
                <a:gd name="T61" fmla="*/ 29 h 122"/>
                <a:gd name="T62" fmla="*/ 98 w 122"/>
                <a:gd name="T63" fmla="*/ 31 h 122"/>
                <a:gd name="T64" fmla="*/ 99 w 122"/>
                <a:gd name="T65" fmla="*/ 32 h 122"/>
                <a:gd name="T66" fmla="*/ 101 w 122"/>
                <a:gd name="T67" fmla="*/ 35 h 122"/>
                <a:gd name="T68" fmla="*/ 101 w 122"/>
                <a:gd name="T69" fmla="*/ 36 h 122"/>
                <a:gd name="T70" fmla="*/ 103 w 122"/>
                <a:gd name="T71" fmla="*/ 39 h 122"/>
                <a:gd name="T72" fmla="*/ 103 w 122"/>
                <a:gd name="T73" fmla="*/ 39 h 122"/>
                <a:gd name="T74" fmla="*/ 108 w 122"/>
                <a:gd name="T75" fmla="*/ 58 h 122"/>
                <a:gd name="T76" fmla="*/ 102 w 122"/>
                <a:gd name="T77" fmla="*/ 58 h 122"/>
                <a:gd name="T78" fmla="*/ 102 w 122"/>
                <a:gd name="T79" fmla="*/ 65 h 122"/>
                <a:gd name="T80" fmla="*/ 108 w 122"/>
                <a:gd name="T81" fmla="*/ 65 h 122"/>
                <a:gd name="T82" fmla="*/ 64 w 122"/>
                <a:gd name="T83" fmla="*/ 10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5"/>
                    <a:pt x="27" y="122"/>
                    <a:pt x="61" y="122"/>
                  </a:cubicBezTo>
                  <a:cubicBezTo>
                    <a:pt x="94" y="122"/>
                    <a:pt x="122" y="95"/>
                    <a:pt x="122" y="61"/>
                  </a:cubicBezTo>
                  <a:cubicBezTo>
                    <a:pt x="122" y="27"/>
                    <a:pt x="94" y="0"/>
                    <a:pt x="61" y="0"/>
                  </a:cubicBezTo>
                  <a:close/>
                  <a:moveTo>
                    <a:pt x="64" y="109"/>
                  </a:moveTo>
                  <a:cubicBezTo>
                    <a:pt x="64" y="102"/>
                    <a:pt x="64" y="102"/>
                    <a:pt x="64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6" y="108"/>
                    <a:pt x="37" y="104"/>
                    <a:pt x="29" y="97"/>
                  </a:cubicBezTo>
                  <a:cubicBezTo>
                    <a:pt x="29" y="97"/>
                    <a:pt x="29" y="97"/>
                    <a:pt x="28" y="97"/>
                  </a:cubicBezTo>
                  <a:cubicBezTo>
                    <a:pt x="28" y="96"/>
                    <a:pt x="27" y="96"/>
                    <a:pt x="27" y="95"/>
                  </a:cubicBezTo>
                  <a:cubicBezTo>
                    <a:pt x="26" y="95"/>
                    <a:pt x="25" y="94"/>
                    <a:pt x="25" y="93"/>
                  </a:cubicBezTo>
                  <a:cubicBezTo>
                    <a:pt x="25" y="93"/>
                    <a:pt x="25" y="93"/>
                    <a:pt x="24" y="93"/>
                  </a:cubicBezTo>
                  <a:cubicBezTo>
                    <a:pt x="18" y="85"/>
                    <a:pt x="13" y="75"/>
                    <a:pt x="13" y="65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5" y="34"/>
                    <a:pt x="33" y="15"/>
                    <a:pt x="57" y="13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71" y="14"/>
                    <a:pt x="77" y="16"/>
                    <a:pt x="83" y="18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4" y="19"/>
                    <a:pt x="85" y="20"/>
                    <a:pt x="86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8" y="22"/>
                    <a:pt x="89" y="22"/>
                    <a:pt x="90" y="23"/>
                  </a:cubicBezTo>
                  <a:cubicBezTo>
                    <a:pt x="90" y="23"/>
                    <a:pt x="91" y="24"/>
                    <a:pt x="91" y="24"/>
                  </a:cubicBezTo>
                  <a:cubicBezTo>
                    <a:pt x="92" y="25"/>
                    <a:pt x="92" y="25"/>
                    <a:pt x="93" y="26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5" y="28"/>
                    <a:pt x="96" y="28"/>
                    <a:pt x="96" y="29"/>
                  </a:cubicBezTo>
                  <a:cubicBezTo>
                    <a:pt x="97" y="29"/>
                    <a:pt x="97" y="30"/>
                    <a:pt x="98" y="31"/>
                  </a:cubicBezTo>
                  <a:cubicBezTo>
                    <a:pt x="98" y="31"/>
                    <a:pt x="98" y="32"/>
                    <a:pt x="99" y="32"/>
                  </a:cubicBezTo>
                  <a:cubicBezTo>
                    <a:pt x="99" y="33"/>
                    <a:pt x="100" y="34"/>
                    <a:pt x="101" y="35"/>
                  </a:cubicBezTo>
                  <a:cubicBezTo>
                    <a:pt x="101" y="35"/>
                    <a:pt x="101" y="35"/>
                    <a:pt x="101" y="36"/>
                  </a:cubicBezTo>
                  <a:cubicBezTo>
                    <a:pt x="102" y="37"/>
                    <a:pt x="103" y="38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6" y="45"/>
                    <a:pt x="108" y="51"/>
                    <a:pt x="108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65"/>
                    <a:pt x="102" y="65"/>
                    <a:pt x="102" y="65"/>
                  </a:cubicBezTo>
                  <a:cubicBezTo>
                    <a:pt x="108" y="65"/>
                    <a:pt x="108" y="65"/>
                    <a:pt x="108" y="65"/>
                  </a:cubicBezTo>
                  <a:cubicBezTo>
                    <a:pt x="107" y="88"/>
                    <a:pt x="88" y="107"/>
                    <a:pt x="64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39"/>
            <p:cNvSpPr>
              <a:spLocks noEditPoints="1"/>
            </p:cNvSpPr>
            <p:nvPr/>
          </p:nvSpPr>
          <p:spPr bwMode="auto">
            <a:xfrm>
              <a:off x="2063750" y="3125788"/>
              <a:ext cx="69850" cy="98425"/>
            </a:xfrm>
            <a:custGeom>
              <a:avLst/>
              <a:gdLst>
                <a:gd name="T0" fmla="*/ 9 w 36"/>
                <a:gd name="T1" fmla="*/ 29 h 52"/>
                <a:gd name="T2" fmla="*/ 9 w 36"/>
                <a:gd name="T3" fmla="*/ 29 h 52"/>
                <a:gd name="T4" fmla="*/ 0 w 36"/>
                <a:gd name="T5" fmla="*/ 52 h 52"/>
                <a:gd name="T6" fmla="*/ 20 w 36"/>
                <a:gd name="T7" fmla="*/ 36 h 52"/>
                <a:gd name="T8" fmla="*/ 20 w 36"/>
                <a:gd name="T9" fmla="*/ 36 h 52"/>
                <a:gd name="T10" fmla="*/ 22 w 36"/>
                <a:gd name="T11" fmla="*/ 32 h 52"/>
                <a:gd name="T12" fmla="*/ 36 w 36"/>
                <a:gd name="T13" fmla="*/ 0 h 52"/>
                <a:gd name="T14" fmla="*/ 11 w 36"/>
                <a:gd name="T15" fmla="*/ 25 h 52"/>
                <a:gd name="T16" fmla="*/ 9 w 36"/>
                <a:gd name="T17" fmla="*/ 29 h 52"/>
                <a:gd name="T18" fmla="*/ 16 w 36"/>
                <a:gd name="T19" fmla="*/ 27 h 52"/>
                <a:gd name="T20" fmla="*/ 19 w 36"/>
                <a:gd name="T21" fmla="*/ 30 h 52"/>
                <a:gd name="T22" fmla="*/ 16 w 36"/>
                <a:gd name="T23" fmla="*/ 33 h 52"/>
                <a:gd name="T24" fmla="*/ 13 w 36"/>
                <a:gd name="T25" fmla="*/ 30 h 52"/>
                <a:gd name="T26" fmla="*/ 16 w 36"/>
                <a:gd name="T27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52">
                  <a:moveTo>
                    <a:pt x="9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2" y="35"/>
                    <a:pt x="22" y="33"/>
                    <a:pt x="22" y="32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9" y="27"/>
                    <a:pt x="9" y="29"/>
                  </a:cubicBezTo>
                  <a:close/>
                  <a:moveTo>
                    <a:pt x="16" y="27"/>
                  </a:moveTo>
                  <a:cubicBezTo>
                    <a:pt x="17" y="27"/>
                    <a:pt x="19" y="28"/>
                    <a:pt x="19" y="30"/>
                  </a:cubicBezTo>
                  <a:cubicBezTo>
                    <a:pt x="19" y="32"/>
                    <a:pt x="17" y="33"/>
                    <a:pt x="16" y="33"/>
                  </a:cubicBezTo>
                  <a:cubicBezTo>
                    <a:pt x="14" y="33"/>
                    <a:pt x="13" y="32"/>
                    <a:pt x="13" y="30"/>
                  </a:cubicBezTo>
                  <a:cubicBezTo>
                    <a:pt x="13" y="28"/>
                    <a:pt x="14" y="27"/>
                    <a:pt x="16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Oval 40"/>
            <p:cNvSpPr>
              <a:spLocks noChangeArrowheads="1"/>
            </p:cNvSpPr>
            <p:nvPr/>
          </p:nvSpPr>
          <p:spPr bwMode="auto">
            <a:xfrm>
              <a:off x="2090738" y="3179763"/>
              <a:ext cx="6350" cy="6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810511" y="4651787"/>
            <a:ext cx="451276" cy="434685"/>
            <a:chOff x="4616450" y="1549401"/>
            <a:chExt cx="215900" cy="207963"/>
          </a:xfrm>
          <a:solidFill>
            <a:schemeClr val="bg1"/>
          </a:solidFill>
        </p:grpSpPr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4616450" y="1549401"/>
              <a:ext cx="215900" cy="207963"/>
            </a:xfrm>
            <a:custGeom>
              <a:avLst/>
              <a:gdLst>
                <a:gd name="T0" fmla="*/ 124 w 133"/>
                <a:gd name="T1" fmla="*/ 0 h 127"/>
                <a:gd name="T2" fmla="*/ 9 w 133"/>
                <a:gd name="T3" fmla="*/ 0 h 127"/>
                <a:gd name="T4" fmla="*/ 0 w 133"/>
                <a:gd name="T5" fmla="*/ 9 h 127"/>
                <a:gd name="T6" fmla="*/ 0 w 133"/>
                <a:gd name="T7" fmla="*/ 91 h 127"/>
                <a:gd name="T8" fmla="*/ 9 w 133"/>
                <a:gd name="T9" fmla="*/ 100 h 127"/>
                <a:gd name="T10" fmla="*/ 53 w 133"/>
                <a:gd name="T11" fmla="*/ 100 h 127"/>
                <a:gd name="T12" fmla="*/ 39 w 133"/>
                <a:gd name="T13" fmla="*/ 118 h 127"/>
                <a:gd name="T14" fmla="*/ 39 w 133"/>
                <a:gd name="T15" fmla="*/ 127 h 127"/>
                <a:gd name="T16" fmla="*/ 53 w 133"/>
                <a:gd name="T17" fmla="*/ 127 h 127"/>
                <a:gd name="T18" fmla="*/ 80 w 133"/>
                <a:gd name="T19" fmla="*/ 127 h 127"/>
                <a:gd name="T20" fmla="*/ 93 w 133"/>
                <a:gd name="T21" fmla="*/ 127 h 127"/>
                <a:gd name="T22" fmla="*/ 93 w 133"/>
                <a:gd name="T23" fmla="*/ 118 h 127"/>
                <a:gd name="T24" fmla="*/ 80 w 133"/>
                <a:gd name="T25" fmla="*/ 100 h 127"/>
                <a:gd name="T26" fmla="*/ 124 w 133"/>
                <a:gd name="T27" fmla="*/ 100 h 127"/>
                <a:gd name="T28" fmla="*/ 133 w 133"/>
                <a:gd name="T29" fmla="*/ 91 h 127"/>
                <a:gd name="T30" fmla="*/ 133 w 133"/>
                <a:gd name="T31" fmla="*/ 9 h 127"/>
                <a:gd name="T32" fmla="*/ 124 w 133"/>
                <a:gd name="T33" fmla="*/ 0 h 127"/>
                <a:gd name="T34" fmla="*/ 59 w 133"/>
                <a:gd name="T35" fmla="*/ 89 h 127"/>
                <a:gd name="T36" fmla="*/ 67 w 133"/>
                <a:gd name="T37" fmla="*/ 82 h 127"/>
                <a:gd name="T38" fmla="*/ 75 w 133"/>
                <a:gd name="T39" fmla="*/ 89 h 127"/>
                <a:gd name="T40" fmla="*/ 67 w 133"/>
                <a:gd name="T41" fmla="*/ 97 h 127"/>
                <a:gd name="T42" fmla="*/ 59 w 133"/>
                <a:gd name="T43" fmla="*/ 89 h 127"/>
                <a:gd name="T44" fmla="*/ 123 w 133"/>
                <a:gd name="T45" fmla="*/ 79 h 127"/>
                <a:gd name="T46" fmla="*/ 9 w 133"/>
                <a:gd name="T47" fmla="*/ 79 h 127"/>
                <a:gd name="T48" fmla="*/ 9 w 133"/>
                <a:gd name="T49" fmla="*/ 10 h 127"/>
                <a:gd name="T50" fmla="*/ 123 w 133"/>
                <a:gd name="T51" fmla="*/ 10 h 127"/>
                <a:gd name="T52" fmla="*/ 123 w 133"/>
                <a:gd name="T53" fmla="*/ 7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3" h="127">
                  <a:moveTo>
                    <a:pt x="12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6"/>
                    <a:pt x="4" y="100"/>
                    <a:pt x="9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5" y="118"/>
                    <a:pt x="39" y="118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77" y="118"/>
                    <a:pt x="80" y="100"/>
                    <a:pt x="80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9" y="100"/>
                    <a:pt x="133" y="96"/>
                    <a:pt x="133" y="91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4"/>
                    <a:pt x="129" y="0"/>
                    <a:pt x="124" y="0"/>
                  </a:cubicBezTo>
                  <a:close/>
                  <a:moveTo>
                    <a:pt x="59" y="89"/>
                  </a:moveTo>
                  <a:cubicBezTo>
                    <a:pt x="59" y="85"/>
                    <a:pt x="63" y="82"/>
                    <a:pt x="67" y="82"/>
                  </a:cubicBezTo>
                  <a:cubicBezTo>
                    <a:pt x="71" y="82"/>
                    <a:pt x="75" y="85"/>
                    <a:pt x="75" y="89"/>
                  </a:cubicBezTo>
                  <a:cubicBezTo>
                    <a:pt x="75" y="93"/>
                    <a:pt x="71" y="97"/>
                    <a:pt x="67" y="97"/>
                  </a:cubicBezTo>
                  <a:cubicBezTo>
                    <a:pt x="63" y="97"/>
                    <a:pt x="59" y="93"/>
                    <a:pt x="59" y="89"/>
                  </a:cubicBezTo>
                  <a:close/>
                  <a:moveTo>
                    <a:pt x="123" y="79"/>
                  </a:moveTo>
                  <a:cubicBezTo>
                    <a:pt x="9" y="79"/>
                    <a:pt x="9" y="79"/>
                    <a:pt x="9" y="7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23" y="10"/>
                    <a:pt x="123" y="10"/>
                    <a:pt x="123" y="10"/>
                  </a:cubicBezTo>
                  <a:lnTo>
                    <a:pt x="123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4718050" y="168592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6" name="Freeform 59"/>
          <p:cNvSpPr>
            <a:spLocks noEditPoints="1"/>
          </p:cNvSpPr>
          <p:nvPr/>
        </p:nvSpPr>
        <p:spPr bwMode="auto">
          <a:xfrm>
            <a:off x="3629618" y="4560369"/>
            <a:ext cx="392299" cy="526104"/>
          </a:xfrm>
          <a:custGeom>
            <a:avLst/>
            <a:gdLst>
              <a:gd name="T0" fmla="*/ 108 w 108"/>
              <a:gd name="T1" fmla="*/ 145 h 145"/>
              <a:gd name="T2" fmla="*/ 0 w 108"/>
              <a:gd name="T3" fmla="*/ 145 h 145"/>
              <a:gd name="T4" fmla="*/ 0 w 108"/>
              <a:gd name="T5" fmla="*/ 135 h 145"/>
              <a:gd name="T6" fmla="*/ 13 w 108"/>
              <a:gd name="T7" fmla="*/ 124 h 145"/>
              <a:gd name="T8" fmla="*/ 96 w 108"/>
              <a:gd name="T9" fmla="*/ 124 h 145"/>
              <a:gd name="T10" fmla="*/ 108 w 108"/>
              <a:gd name="T11" fmla="*/ 135 h 145"/>
              <a:gd name="T12" fmla="*/ 108 w 108"/>
              <a:gd name="T13" fmla="*/ 145 h 145"/>
              <a:gd name="T14" fmla="*/ 16 w 108"/>
              <a:gd name="T15" fmla="*/ 116 h 145"/>
              <a:gd name="T16" fmla="*/ 24 w 108"/>
              <a:gd name="T17" fmla="*/ 91 h 145"/>
              <a:gd name="T18" fmla="*/ 85 w 108"/>
              <a:gd name="T19" fmla="*/ 91 h 145"/>
              <a:gd name="T20" fmla="*/ 93 w 108"/>
              <a:gd name="T21" fmla="*/ 116 h 145"/>
              <a:gd name="T22" fmla="*/ 16 w 108"/>
              <a:gd name="T23" fmla="*/ 116 h 145"/>
              <a:gd name="T24" fmla="*/ 28 w 108"/>
              <a:gd name="T25" fmla="*/ 76 h 145"/>
              <a:gd name="T26" fmla="*/ 36 w 108"/>
              <a:gd name="T27" fmla="*/ 51 h 145"/>
              <a:gd name="T28" fmla="*/ 72 w 108"/>
              <a:gd name="T29" fmla="*/ 51 h 145"/>
              <a:gd name="T30" fmla="*/ 80 w 108"/>
              <a:gd name="T31" fmla="*/ 76 h 145"/>
              <a:gd name="T32" fmla="*/ 28 w 108"/>
              <a:gd name="T33" fmla="*/ 76 h 145"/>
              <a:gd name="T34" fmla="*/ 49 w 108"/>
              <a:gd name="T35" fmla="*/ 12 h 145"/>
              <a:gd name="T36" fmla="*/ 60 w 108"/>
              <a:gd name="T37" fmla="*/ 12 h 145"/>
              <a:gd name="T38" fmla="*/ 68 w 108"/>
              <a:gd name="T39" fmla="*/ 36 h 145"/>
              <a:gd name="T40" fmla="*/ 41 w 108"/>
              <a:gd name="T41" fmla="*/ 36 h 145"/>
              <a:gd name="T42" fmla="*/ 49 w 108"/>
              <a:gd name="T43" fmla="*/ 1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45">
                <a:moveTo>
                  <a:pt x="108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35"/>
                  <a:pt x="0" y="135"/>
                  <a:pt x="0" y="135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96" y="124"/>
                  <a:pt x="96" y="124"/>
                  <a:pt x="96" y="124"/>
                </a:cubicBezTo>
                <a:cubicBezTo>
                  <a:pt x="108" y="135"/>
                  <a:pt x="108" y="135"/>
                  <a:pt x="108" y="135"/>
                </a:cubicBezTo>
                <a:lnTo>
                  <a:pt x="108" y="145"/>
                </a:lnTo>
                <a:close/>
                <a:moveTo>
                  <a:pt x="16" y="116"/>
                </a:moveTo>
                <a:cubicBezTo>
                  <a:pt x="24" y="91"/>
                  <a:pt x="24" y="91"/>
                  <a:pt x="24" y="91"/>
                </a:cubicBezTo>
                <a:cubicBezTo>
                  <a:pt x="85" y="91"/>
                  <a:pt x="85" y="91"/>
                  <a:pt x="85" y="91"/>
                </a:cubicBezTo>
                <a:cubicBezTo>
                  <a:pt x="93" y="116"/>
                  <a:pt x="93" y="116"/>
                  <a:pt x="93" y="116"/>
                </a:cubicBezTo>
                <a:lnTo>
                  <a:pt x="16" y="116"/>
                </a:lnTo>
                <a:close/>
                <a:moveTo>
                  <a:pt x="28" y="76"/>
                </a:moveTo>
                <a:cubicBezTo>
                  <a:pt x="36" y="51"/>
                  <a:pt x="36" y="51"/>
                  <a:pt x="36" y="51"/>
                </a:cubicBezTo>
                <a:cubicBezTo>
                  <a:pt x="72" y="51"/>
                  <a:pt x="72" y="51"/>
                  <a:pt x="72" y="51"/>
                </a:cubicBezTo>
                <a:cubicBezTo>
                  <a:pt x="80" y="76"/>
                  <a:pt x="80" y="76"/>
                  <a:pt x="80" y="76"/>
                </a:cubicBezTo>
                <a:lnTo>
                  <a:pt x="28" y="76"/>
                </a:lnTo>
                <a:close/>
                <a:moveTo>
                  <a:pt x="49" y="12"/>
                </a:moveTo>
                <a:cubicBezTo>
                  <a:pt x="49" y="12"/>
                  <a:pt x="54" y="0"/>
                  <a:pt x="60" y="12"/>
                </a:cubicBezTo>
                <a:cubicBezTo>
                  <a:pt x="68" y="36"/>
                  <a:pt x="68" y="36"/>
                  <a:pt x="68" y="36"/>
                </a:cubicBezTo>
                <a:cubicBezTo>
                  <a:pt x="41" y="36"/>
                  <a:pt x="41" y="36"/>
                  <a:pt x="41" y="36"/>
                </a:cubicBezTo>
                <a:lnTo>
                  <a:pt x="49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650953" y="3490624"/>
            <a:ext cx="370965" cy="429731"/>
            <a:chOff x="3581400" y="3905251"/>
            <a:chExt cx="160338" cy="185738"/>
          </a:xfrm>
          <a:solidFill>
            <a:schemeClr val="bg1"/>
          </a:solidFill>
        </p:grpSpPr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670300" y="3941763"/>
              <a:ext cx="28575" cy="149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627438" y="3971926"/>
              <a:ext cx="26988" cy="1190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3581400" y="3994151"/>
              <a:ext cx="26988" cy="968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3714750" y="3905251"/>
              <a:ext cx="26988" cy="185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98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5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9" grpId="0" animBg="1"/>
      <p:bldP spid="8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/>
          <p:nvPr/>
        </p:nvGrpSpPr>
        <p:grpSpPr>
          <a:xfrm rot="16200000">
            <a:off x="3418805" y="4037438"/>
            <a:ext cx="769589" cy="513060"/>
            <a:chOff x="3200400" y="1234012"/>
            <a:chExt cx="1371600" cy="728138"/>
          </a:xfrm>
        </p:grpSpPr>
        <p:sp>
          <p:nvSpPr>
            <p:cNvPr id="59" name="Round Single Corner Rectangle 58"/>
            <p:cNvSpPr/>
            <p:nvPr/>
          </p:nvSpPr>
          <p:spPr>
            <a:xfrm>
              <a:off x="4114800" y="1234012"/>
              <a:ext cx="457200" cy="728138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Round Single Corner Rectangle 60"/>
            <p:cNvSpPr/>
            <p:nvPr/>
          </p:nvSpPr>
          <p:spPr>
            <a:xfrm flipH="1">
              <a:off x="3200400" y="1234012"/>
              <a:ext cx="457200" cy="728138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62"/>
          <p:cNvGrpSpPr/>
          <p:nvPr/>
        </p:nvGrpSpPr>
        <p:grpSpPr>
          <a:xfrm rot="16200000">
            <a:off x="4459452" y="4037438"/>
            <a:ext cx="769589" cy="513060"/>
            <a:chOff x="3200400" y="1234012"/>
            <a:chExt cx="1371600" cy="728138"/>
          </a:xfrm>
        </p:grpSpPr>
        <p:sp>
          <p:nvSpPr>
            <p:cNvPr id="64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74"/>
          <p:cNvGrpSpPr/>
          <p:nvPr/>
        </p:nvGrpSpPr>
        <p:grpSpPr>
          <a:xfrm rot="16200000">
            <a:off x="5500098" y="4037437"/>
            <a:ext cx="769589" cy="513060"/>
            <a:chOff x="3200400" y="1234012"/>
            <a:chExt cx="1371600" cy="728138"/>
          </a:xfrm>
        </p:grpSpPr>
        <p:sp>
          <p:nvSpPr>
            <p:cNvPr id="76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00"/>
          <p:cNvGrpSpPr/>
          <p:nvPr/>
        </p:nvGrpSpPr>
        <p:grpSpPr>
          <a:xfrm rot="16200000">
            <a:off x="8945870" y="3715916"/>
            <a:ext cx="771977" cy="1158493"/>
            <a:chOff x="4257815" y="3604273"/>
            <a:chExt cx="632164" cy="948677"/>
          </a:xfrm>
        </p:grpSpPr>
        <p:grpSp>
          <p:nvGrpSpPr>
            <p:cNvPr id="6" name="Group 96"/>
            <p:cNvGrpSpPr/>
            <p:nvPr/>
          </p:nvGrpSpPr>
          <p:grpSpPr>
            <a:xfrm>
              <a:off x="4257815" y="3905805"/>
              <a:ext cx="632164" cy="647145"/>
              <a:chOff x="4107979" y="4055348"/>
              <a:chExt cx="966386" cy="788823"/>
            </a:xfrm>
          </p:grpSpPr>
          <p:sp>
            <p:nvSpPr>
              <p:cNvPr id="37" name="Isosceles Triangle 36"/>
              <p:cNvSpPr/>
              <p:nvPr/>
            </p:nvSpPr>
            <p:spPr bwMode="auto">
              <a:xfrm rot="10800000">
                <a:off x="4107979" y="4055348"/>
                <a:ext cx="966386" cy="785648"/>
              </a:xfrm>
              <a:prstGeom prst="triangl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bg1">
                      <a:lumMod val="8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111664" tIns="55832" rIns="111664" bIns="5583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8" name="Isosceles Triangle 37"/>
              <p:cNvSpPr/>
              <p:nvPr/>
            </p:nvSpPr>
            <p:spPr bwMode="auto">
              <a:xfrm rot="10800000">
                <a:off x="4472566" y="4640971"/>
                <a:ext cx="237212" cy="203200"/>
              </a:xfrm>
              <a:prstGeom prst="triangle">
                <a:avLst/>
              </a:prstGeom>
              <a:solidFill>
                <a:schemeClr val="tx1">
                  <a:lumMod val="90000"/>
                  <a:lumOff val="1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1664" tIns="55832" rIns="111664" bIns="5583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Group 96"/>
            <p:cNvGrpSpPr/>
            <p:nvPr/>
          </p:nvGrpSpPr>
          <p:grpSpPr>
            <a:xfrm>
              <a:off x="4259771" y="3604273"/>
              <a:ext cx="630208" cy="416793"/>
              <a:chOff x="2514600" y="3103313"/>
              <a:chExt cx="914400" cy="604745"/>
            </a:xfrm>
          </p:grpSpPr>
          <p:sp>
            <p:nvSpPr>
              <p:cNvPr id="94" name="Pentagon 93"/>
              <p:cNvSpPr/>
              <p:nvPr/>
            </p:nvSpPr>
            <p:spPr>
              <a:xfrm rot="5400000">
                <a:off x="2364628" y="3253285"/>
                <a:ext cx="604743" cy="304800"/>
              </a:xfrm>
              <a:prstGeom prst="homePlat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5" name="Pentagon 94"/>
              <p:cNvSpPr/>
              <p:nvPr/>
            </p:nvSpPr>
            <p:spPr>
              <a:xfrm rot="5400000">
                <a:off x="2669428" y="3253286"/>
                <a:ext cx="604743" cy="304800"/>
              </a:xfrm>
              <a:prstGeom prst="homePlat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6" name="Pentagon 95"/>
              <p:cNvSpPr/>
              <p:nvPr/>
            </p:nvSpPr>
            <p:spPr>
              <a:xfrm rot="5400000">
                <a:off x="2974228" y="3253287"/>
                <a:ext cx="604743" cy="304800"/>
              </a:xfrm>
              <a:prstGeom prst="homePlat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Group 120"/>
          <p:cNvGrpSpPr/>
          <p:nvPr/>
        </p:nvGrpSpPr>
        <p:grpSpPr>
          <a:xfrm rot="16200000" flipH="1">
            <a:off x="4486292" y="4535690"/>
            <a:ext cx="1773622" cy="510522"/>
            <a:chOff x="4889980" y="1620289"/>
            <a:chExt cx="1452400" cy="418060"/>
          </a:xfrm>
        </p:grpSpPr>
        <p:sp>
          <p:nvSpPr>
            <p:cNvPr id="122" name="Arc 121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23" name="Straight Connector 122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74"/>
          <p:cNvGrpSpPr/>
          <p:nvPr/>
        </p:nvGrpSpPr>
        <p:grpSpPr>
          <a:xfrm rot="16200000">
            <a:off x="6512815" y="4037437"/>
            <a:ext cx="769589" cy="513060"/>
            <a:chOff x="3200400" y="1234012"/>
            <a:chExt cx="1371600" cy="728138"/>
          </a:xfrm>
        </p:grpSpPr>
        <p:sp>
          <p:nvSpPr>
            <p:cNvPr id="70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74"/>
          <p:cNvGrpSpPr/>
          <p:nvPr/>
        </p:nvGrpSpPr>
        <p:grpSpPr>
          <a:xfrm rot="16200000">
            <a:off x="7565081" y="4037438"/>
            <a:ext cx="769589" cy="513060"/>
            <a:chOff x="3200400" y="1234012"/>
            <a:chExt cx="1371600" cy="728138"/>
          </a:xfrm>
        </p:grpSpPr>
        <p:sp>
          <p:nvSpPr>
            <p:cNvPr id="75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20"/>
          <p:cNvGrpSpPr/>
          <p:nvPr/>
        </p:nvGrpSpPr>
        <p:grpSpPr>
          <a:xfrm rot="5400000" flipH="1" flipV="1">
            <a:off x="5509872" y="3526795"/>
            <a:ext cx="1773622" cy="510522"/>
            <a:chOff x="4889980" y="1620289"/>
            <a:chExt cx="1452400" cy="418060"/>
          </a:xfrm>
        </p:grpSpPr>
        <p:sp>
          <p:nvSpPr>
            <p:cNvPr id="82" name="Arc 81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20"/>
          <p:cNvGrpSpPr/>
          <p:nvPr/>
        </p:nvGrpSpPr>
        <p:grpSpPr>
          <a:xfrm rot="16200000" flipH="1">
            <a:off x="6538097" y="4535690"/>
            <a:ext cx="1773622" cy="510522"/>
            <a:chOff x="4889980" y="1620289"/>
            <a:chExt cx="1452400" cy="418060"/>
          </a:xfrm>
        </p:grpSpPr>
        <p:sp>
          <p:nvSpPr>
            <p:cNvPr id="86" name="Arc 85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20"/>
          <p:cNvGrpSpPr/>
          <p:nvPr/>
        </p:nvGrpSpPr>
        <p:grpSpPr>
          <a:xfrm rot="5400000" flipH="1" flipV="1">
            <a:off x="7590364" y="3526795"/>
            <a:ext cx="1773622" cy="510522"/>
            <a:chOff x="4889980" y="1620289"/>
            <a:chExt cx="1452400" cy="418060"/>
          </a:xfrm>
        </p:grpSpPr>
        <p:sp>
          <p:nvSpPr>
            <p:cNvPr id="90" name="Arc 89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91" name="Straight Connector 90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20"/>
          <p:cNvGrpSpPr/>
          <p:nvPr/>
        </p:nvGrpSpPr>
        <p:grpSpPr>
          <a:xfrm rot="5400000" flipH="1" flipV="1">
            <a:off x="3428578" y="3526795"/>
            <a:ext cx="1773622" cy="510522"/>
            <a:chOff x="4889980" y="1620289"/>
            <a:chExt cx="1452400" cy="418060"/>
          </a:xfrm>
        </p:grpSpPr>
        <p:sp>
          <p:nvSpPr>
            <p:cNvPr id="97" name="Arc 96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08"/>
          <p:cNvGrpSpPr/>
          <p:nvPr/>
        </p:nvGrpSpPr>
        <p:grpSpPr>
          <a:xfrm>
            <a:off x="5960958" y="2703250"/>
            <a:ext cx="933684" cy="906954"/>
            <a:chOff x="6299532" y="3384456"/>
            <a:chExt cx="469021" cy="455593"/>
          </a:xfrm>
        </p:grpSpPr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11"/>
          <p:cNvGrpSpPr/>
          <p:nvPr/>
        </p:nvGrpSpPr>
        <p:grpSpPr>
          <a:xfrm>
            <a:off x="6973675" y="5035695"/>
            <a:ext cx="933684" cy="906954"/>
            <a:chOff x="630683" y="4190009"/>
            <a:chExt cx="469021" cy="455593"/>
          </a:xfrm>
        </p:grpSpPr>
        <p:sp>
          <p:nvSpPr>
            <p:cNvPr id="106" name="Oval 105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14"/>
          <p:cNvGrpSpPr/>
          <p:nvPr/>
        </p:nvGrpSpPr>
        <p:grpSpPr>
          <a:xfrm>
            <a:off x="4920310" y="5035695"/>
            <a:ext cx="933684" cy="906954"/>
            <a:chOff x="3425803" y="3384456"/>
            <a:chExt cx="469021" cy="455593"/>
          </a:xfrm>
        </p:grpSpPr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17"/>
          <p:cNvGrpSpPr/>
          <p:nvPr/>
        </p:nvGrpSpPr>
        <p:grpSpPr>
          <a:xfrm>
            <a:off x="3879663" y="2703250"/>
            <a:ext cx="933684" cy="906954"/>
            <a:chOff x="630683" y="3383511"/>
            <a:chExt cx="469021" cy="455593"/>
          </a:xfrm>
        </p:grpSpPr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4" name="Freeform 117"/>
            <p:cNvSpPr>
              <a:spLocks/>
            </p:cNvSpPr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20"/>
          <p:cNvGrpSpPr/>
          <p:nvPr/>
        </p:nvGrpSpPr>
        <p:grpSpPr>
          <a:xfrm>
            <a:off x="8016917" y="2703250"/>
            <a:ext cx="933684" cy="906954"/>
            <a:chOff x="3428938" y="4190009"/>
            <a:chExt cx="469021" cy="455593"/>
          </a:xfrm>
        </p:grpSpPr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8" name="Text Placeholder 3"/>
          <p:cNvSpPr txBox="1">
            <a:spLocks/>
          </p:cNvSpPr>
          <p:nvPr/>
        </p:nvSpPr>
        <p:spPr>
          <a:xfrm>
            <a:off x="2933781" y="5174846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 Placeholder 3"/>
          <p:cNvSpPr txBox="1">
            <a:spLocks/>
          </p:cNvSpPr>
          <p:nvPr/>
        </p:nvSpPr>
        <p:spPr>
          <a:xfrm>
            <a:off x="8208827" y="5174846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Text Placeholder 3"/>
          <p:cNvSpPr txBox="1">
            <a:spLocks/>
          </p:cNvSpPr>
          <p:nvPr/>
        </p:nvSpPr>
        <p:spPr>
          <a:xfrm>
            <a:off x="1897963" y="2699163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 Placeholder 3"/>
          <p:cNvSpPr txBox="1">
            <a:spLocks/>
          </p:cNvSpPr>
          <p:nvPr/>
        </p:nvSpPr>
        <p:spPr>
          <a:xfrm>
            <a:off x="5539263" y="1946548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Text Placeholder 3"/>
          <p:cNvSpPr txBox="1">
            <a:spLocks/>
          </p:cNvSpPr>
          <p:nvPr/>
        </p:nvSpPr>
        <p:spPr>
          <a:xfrm>
            <a:off x="9168326" y="2699163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10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31" grpId="0"/>
      <p:bldP spid="134" grpId="0"/>
      <p:bldP spid="137" grpId="0"/>
      <p:bldP spid="1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H_Others_1"/>
          <p:cNvSpPr txBox="1"/>
          <p:nvPr>
            <p:custDataLst>
              <p:tags r:id="rId1"/>
            </p:custDataLst>
          </p:nvPr>
        </p:nvSpPr>
        <p:spPr>
          <a:xfrm>
            <a:off x="3493514" y="1489047"/>
            <a:ext cx="1769715" cy="3794592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1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115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1645732" y="3047789"/>
            <a:ext cx="3299296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4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Number_1"/>
          <p:cNvSpPr/>
          <p:nvPr>
            <p:custDataLst>
              <p:tags r:id="rId3"/>
            </p:custDataLst>
          </p:nvPr>
        </p:nvSpPr>
        <p:spPr>
          <a:xfrm>
            <a:off x="5710332" y="2023589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09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09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MH_Entry_1"/>
          <p:cNvSpPr/>
          <p:nvPr>
            <p:custDataLst>
              <p:tags r:id="rId4"/>
            </p:custDataLst>
          </p:nvPr>
        </p:nvSpPr>
        <p:spPr>
          <a:xfrm>
            <a:off x="6241157" y="1936169"/>
            <a:ext cx="333104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53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2" name="MH_Number_2"/>
          <p:cNvSpPr/>
          <p:nvPr>
            <p:custDataLst>
              <p:tags r:id="rId5"/>
            </p:custDataLst>
          </p:nvPr>
        </p:nvSpPr>
        <p:spPr>
          <a:xfrm>
            <a:off x="5710332" y="2893105"/>
            <a:ext cx="379667" cy="379667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09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09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6"/>
            </p:custDataLst>
          </p:nvPr>
        </p:nvSpPr>
        <p:spPr>
          <a:xfrm>
            <a:off x="6241157" y="2805686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MH_Number_3"/>
          <p:cNvSpPr/>
          <p:nvPr>
            <p:custDataLst>
              <p:tags r:id="rId7"/>
            </p:custDataLst>
          </p:nvPr>
        </p:nvSpPr>
        <p:spPr>
          <a:xfrm>
            <a:off x="5710332" y="3762621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09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09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5" name="MH_Entry_3"/>
          <p:cNvSpPr/>
          <p:nvPr>
            <p:custDataLst>
              <p:tags r:id="rId8"/>
            </p:custDataLst>
          </p:nvPr>
        </p:nvSpPr>
        <p:spPr>
          <a:xfrm>
            <a:off x="6241157" y="3700176"/>
            <a:ext cx="3525386" cy="45634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Number_4"/>
          <p:cNvSpPr/>
          <p:nvPr>
            <p:custDataLst>
              <p:tags r:id="rId9"/>
            </p:custDataLst>
          </p:nvPr>
        </p:nvSpPr>
        <p:spPr>
          <a:xfrm>
            <a:off x="5710332" y="4632137"/>
            <a:ext cx="379667" cy="379667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09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109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MH_Entry_4"/>
          <p:cNvSpPr/>
          <p:nvPr>
            <p:custDataLst>
              <p:tags r:id="rId10"/>
            </p:custDataLst>
          </p:nvPr>
        </p:nvSpPr>
        <p:spPr>
          <a:xfrm>
            <a:off x="6241157" y="4544717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040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5735517" y="2333376"/>
            <a:ext cx="3605801" cy="36058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26950" y="2828281"/>
            <a:ext cx="2622933" cy="26229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6667983" y="3264372"/>
            <a:ext cx="1751626" cy="175162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182113" y="3783585"/>
            <a:ext cx="716400" cy="716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Block Arc 47"/>
          <p:cNvSpPr/>
          <p:nvPr/>
        </p:nvSpPr>
        <p:spPr>
          <a:xfrm rot="10800000">
            <a:off x="5735517" y="2336847"/>
            <a:ext cx="3605801" cy="3605801"/>
          </a:xfrm>
          <a:prstGeom prst="blockArc">
            <a:avLst>
              <a:gd name="adj1" fmla="val 16158116"/>
              <a:gd name="adj2" fmla="val 5409154"/>
              <a:gd name="adj3" fmla="val 586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Block Arc 48"/>
          <p:cNvSpPr/>
          <p:nvPr/>
        </p:nvSpPr>
        <p:spPr>
          <a:xfrm rot="10800000">
            <a:off x="6226952" y="2828284"/>
            <a:ext cx="2622930" cy="2622930"/>
          </a:xfrm>
          <a:prstGeom prst="blockArc">
            <a:avLst>
              <a:gd name="adj1" fmla="val 14698952"/>
              <a:gd name="adj2" fmla="val 5440372"/>
              <a:gd name="adj3" fmla="val 9948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Block Arc 49"/>
          <p:cNvSpPr/>
          <p:nvPr/>
        </p:nvSpPr>
        <p:spPr>
          <a:xfrm rot="10800000">
            <a:off x="6666046" y="3267377"/>
            <a:ext cx="1744742" cy="1744742"/>
          </a:xfrm>
          <a:prstGeom prst="blockArc">
            <a:avLst>
              <a:gd name="adj1" fmla="val 13629918"/>
              <a:gd name="adj2" fmla="val 5390526"/>
              <a:gd name="adj3" fmla="val 1348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Block Arc 50"/>
          <p:cNvSpPr/>
          <p:nvPr/>
        </p:nvSpPr>
        <p:spPr>
          <a:xfrm rot="10800000">
            <a:off x="7186079" y="3787410"/>
            <a:ext cx="704681" cy="704681"/>
          </a:xfrm>
          <a:prstGeom prst="blockArc">
            <a:avLst>
              <a:gd name="adj1" fmla="val 10800000"/>
              <a:gd name="adj2" fmla="val 5236583"/>
              <a:gd name="adj3" fmla="val 28287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 Placeholder 3"/>
          <p:cNvSpPr txBox="1">
            <a:spLocks/>
          </p:cNvSpPr>
          <p:nvPr/>
        </p:nvSpPr>
        <p:spPr>
          <a:xfrm>
            <a:off x="10156908" y="1870630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57" name="Text Placeholder 3"/>
          <p:cNvSpPr txBox="1">
            <a:spLocks/>
          </p:cNvSpPr>
          <p:nvPr/>
        </p:nvSpPr>
        <p:spPr>
          <a:xfrm>
            <a:off x="10156908" y="3336866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90%</a:t>
            </a:r>
          </a:p>
        </p:txBody>
      </p:sp>
      <p:sp>
        <p:nvSpPr>
          <p:cNvPr id="61" name="Text Placeholder 3"/>
          <p:cNvSpPr txBox="1">
            <a:spLocks/>
          </p:cNvSpPr>
          <p:nvPr/>
        </p:nvSpPr>
        <p:spPr>
          <a:xfrm>
            <a:off x="10156908" y="2359375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63" name="Text Placeholder 3"/>
          <p:cNvSpPr txBox="1">
            <a:spLocks/>
          </p:cNvSpPr>
          <p:nvPr/>
        </p:nvSpPr>
        <p:spPr>
          <a:xfrm>
            <a:off x="10156908" y="2848120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686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cxnSp>
        <p:nvCxnSpPr>
          <p:cNvPr id="41" name="Elbow Connector 40"/>
          <p:cNvCxnSpPr/>
          <p:nvPr/>
        </p:nvCxnSpPr>
        <p:spPr>
          <a:xfrm flipV="1">
            <a:off x="7604592" y="2041425"/>
            <a:ext cx="2348026" cy="408946"/>
          </a:xfrm>
          <a:prstGeom prst="bentConnector3">
            <a:avLst>
              <a:gd name="adj1" fmla="val 36922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7604592" y="2557722"/>
            <a:ext cx="2348026" cy="408946"/>
          </a:xfrm>
          <a:prstGeom prst="bentConnector3">
            <a:avLst>
              <a:gd name="adj1" fmla="val 46730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flipV="1">
            <a:off x="7592712" y="2993358"/>
            <a:ext cx="2348026" cy="408946"/>
          </a:xfrm>
          <a:prstGeom prst="bentConnector3">
            <a:avLst>
              <a:gd name="adj1" fmla="val 55557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flipV="1">
            <a:off x="7580833" y="3478268"/>
            <a:ext cx="2348026" cy="408946"/>
          </a:xfrm>
          <a:prstGeom prst="bentConnector3">
            <a:avLst>
              <a:gd name="adj1" fmla="val 67000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9"/>
          <p:cNvGrpSpPr/>
          <p:nvPr/>
        </p:nvGrpSpPr>
        <p:grpSpPr>
          <a:xfrm>
            <a:off x="2739309" y="2215010"/>
            <a:ext cx="2763048" cy="719282"/>
            <a:chOff x="1270277" y="1192718"/>
            <a:chExt cx="3205532" cy="589014"/>
          </a:xfrm>
        </p:grpSpPr>
        <p:sp>
          <p:nvSpPr>
            <p:cNvPr id="46" name="Text Placeholder 3"/>
            <p:cNvSpPr txBox="1">
              <a:spLocks/>
            </p:cNvSpPr>
            <p:nvPr/>
          </p:nvSpPr>
          <p:spPr>
            <a:xfrm>
              <a:off x="1270277" y="1192718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Text Placeholder 3"/>
            <p:cNvSpPr txBox="1">
              <a:spLocks/>
            </p:cNvSpPr>
            <p:nvPr/>
          </p:nvSpPr>
          <p:spPr>
            <a:xfrm>
              <a:off x="1270277" y="1418801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2"/>
          <p:cNvGrpSpPr/>
          <p:nvPr/>
        </p:nvGrpSpPr>
        <p:grpSpPr>
          <a:xfrm>
            <a:off x="2739309" y="3224432"/>
            <a:ext cx="2763048" cy="706586"/>
            <a:chOff x="1270277" y="2114430"/>
            <a:chExt cx="3205532" cy="578617"/>
          </a:xfrm>
        </p:grpSpPr>
        <p:sp>
          <p:nvSpPr>
            <p:cNvPr id="54" name="Text Placeholder 3"/>
            <p:cNvSpPr txBox="1">
              <a:spLocks/>
            </p:cNvSpPr>
            <p:nvPr/>
          </p:nvSpPr>
          <p:spPr>
            <a:xfrm>
              <a:off x="1270277" y="2114430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Text Placeholder 3"/>
            <p:cNvSpPr txBox="1">
              <a:spLocks/>
            </p:cNvSpPr>
            <p:nvPr/>
          </p:nvSpPr>
          <p:spPr>
            <a:xfrm>
              <a:off x="1270277" y="2340513"/>
              <a:ext cx="3205532" cy="352534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8"/>
          <p:cNvGrpSpPr/>
          <p:nvPr/>
        </p:nvGrpSpPr>
        <p:grpSpPr>
          <a:xfrm>
            <a:off x="2739309" y="4223276"/>
            <a:ext cx="2763048" cy="719282"/>
            <a:chOff x="1270277" y="3036142"/>
            <a:chExt cx="3205532" cy="589014"/>
          </a:xfrm>
        </p:grpSpPr>
        <p:sp>
          <p:nvSpPr>
            <p:cNvPr id="59" name="Text Placeholder 3"/>
            <p:cNvSpPr txBox="1">
              <a:spLocks/>
            </p:cNvSpPr>
            <p:nvPr/>
          </p:nvSpPr>
          <p:spPr>
            <a:xfrm>
              <a:off x="1270277" y="3036142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Text Placeholder 3"/>
            <p:cNvSpPr txBox="1">
              <a:spLocks/>
            </p:cNvSpPr>
            <p:nvPr/>
          </p:nvSpPr>
          <p:spPr>
            <a:xfrm>
              <a:off x="1270277" y="3262225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61"/>
          <p:cNvGrpSpPr/>
          <p:nvPr/>
        </p:nvGrpSpPr>
        <p:grpSpPr>
          <a:xfrm>
            <a:off x="2739309" y="5194797"/>
            <a:ext cx="2763048" cy="705302"/>
            <a:chOff x="1270277" y="3047590"/>
            <a:chExt cx="3205532" cy="577566"/>
          </a:xfrm>
        </p:grpSpPr>
        <p:sp>
          <p:nvSpPr>
            <p:cNvPr id="64" name="Text Placeholder 3"/>
            <p:cNvSpPr txBox="1">
              <a:spLocks/>
            </p:cNvSpPr>
            <p:nvPr/>
          </p:nvSpPr>
          <p:spPr>
            <a:xfrm>
              <a:off x="1270277" y="3047590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Text Placeholder 3"/>
            <p:cNvSpPr txBox="1">
              <a:spLocks/>
            </p:cNvSpPr>
            <p:nvPr/>
          </p:nvSpPr>
          <p:spPr>
            <a:xfrm>
              <a:off x="1270277" y="3262225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6" name="Freeform 45"/>
          <p:cNvSpPr>
            <a:spLocks noEditPoints="1"/>
          </p:cNvSpPr>
          <p:nvPr/>
        </p:nvSpPr>
        <p:spPr bwMode="auto">
          <a:xfrm>
            <a:off x="2255547" y="2403855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Freeform 45"/>
          <p:cNvSpPr>
            <a:spLocks noEditPoints="1"/>
          </p:cNvSpPr>
          <p:nvPr/>
        </p:nvSpPr>
        <p:spPr bwMode="auto">
          <a:xfrm>
            <a:off x="2255547" y="3396462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Freeform 45"/>
          <p:cNvSpPr>
            <a:spLocks noEditPoints="1"/>
          </p:cNvSpPr>
          <p:nvPr/>
        </p:nvSpPr>
        <p:spPr bwMode="auto">
          <a:xfrm>
            <a:off x="2255547" y="4389067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reeform 45"/>
          <p:cNvSpPr>
            <a:spLocks noEditPoints="1"/>
          </p:cNvSpPr>
          <p:nvPr/>
        </p:nvSpPr>
        <p:spPr bwMode="auto">
          <a:xfrm>
            <a:off x="2255547" y="5381672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10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8" grpId="0" animBg="1"/>
      <p:bldP spid="39" grpId="0" animBg="1"/>
      <p:bldP spid="48" grpId="0" animBg="1"/>
      <p:bldP spid="49" grpId="0" animBg="1"/>
      <p:bldP spid="50" grpId="0" animBg="1"/>
      <p:bldP spid="51" grpId="0" animBg="1"/>
      <p:bldP spid="53" grpId="0"/>
      <p:bldP spid="57" grpId="0"/>
      <p:bldP spid="61" grpId="0"/>
      <p:bldP spid="63" grpId="0"/>
      <p:bldP spid="66" grpId="0" animBg="1"/>
      <p:bldP spid="68" grpId="0" animBg="1"/>
      <p:bldP spid="70" grpId="0" animBg="1"/>
      <p:bldP spid="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/>
          <p:nvPr/>
        </p:nvGrpSpPr>
        <p:grpSpPr>
          <a:xfrm>
            <a:off x="2182585" y="4273066"/>
            <a:ext cx="866867" cy="867591"/>
            <a:chOff x="1245350" y="3178283"/>
            <a:chExt cx="843049" cy="843755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1245350" y="3178283"/>
              <a:ext cx="843049" cy="84375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78"/>
            <p:cNvSpPr>
              <a:spLocks noEditPoints="1"/>
            </p:cNvSpPr>
            <p:nvPr/>
          </p:nvSpPr>
          <p:spPr bwMode="auto">
            <a:xfrm>
              <a:off x="1518737" y="3383239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8"/>
          <p:cNvGrpSpPr/>
          <p:nvPr/>
        </p:nvGrpSpPr>
        <p:grpSpPr>
          <a:xfrm>
            <a:off x="4974174" y="4084914"/>
            <a:ext cx="1242848" cy="1243890"/>
            <a:chOff x="3584844" y="2915264"/>
            <a:chExt cx="843049" cy="843755"/>
          </a:xfrm>
        </p:grpSpPr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3584844" y="2915264"/>
              <a:ext cx="843049" cy="843755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3907109" y="3188253"/>
              <a:ext cx="198518" cy="29777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0"/>
          <p:cNvGrpSpPr/>
          <p:nvPr/>
        </p:nvGrpSpPr>
        <p:grpSpPr>
          <a:xfrm>
            <a:off x="9945837" y="2987638"/>
            <a:ext cx="881245" cy="881983"/>
            <a:chOff x="7203324" y="1921403"/>
            <a:chExt cx="843049" cy="843755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7203324" y="1921403"/>
              <a:ext cx="843049" cy="843755"/>
            </a:xfrm>
            <a:prstGeom prst="ellipse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137"/>
            <p:cNvSpPr>
              <a:spLocks noEditPoints="1"/>
            </p:cNvSpPr>
            <p:nvPr/>
          </p:nvSpPr>
          <p:spPr bwMode="auto">
            <a:xfrm>
              <a:off x="7460025" y="2174501"/>
              <a:ext cx="329647" cy="337558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39" y="36"/>
                </a:cxn>
                <a:cxn ang="0">
                  <a:pos x="39" y="50"/>
                </a:cxn>
                <a:cxn ang="0">
                  <a:pos x="38" y="50"/>
                </a:cxn>
                <a:cxn ang="0">
                  <a:pos x="24" y="58"/>
                </a:cxn>
                <a:cxn ang="0">
                  <a:pos x="24" y="59"/>
                </a:cxn>
                <a:cxn ang="0">
                  <a:pos x="23" y="58"/>
                </a:cxn>
                <a:cxn ang="0">
                  <a:pos x="21" y="56"/>
                </a:cxn>
                <a:cxn ang="0">
                  <a:pos x="21" y="55"/>
                </a:cxn>
                <a:cxn ang="0">
                  <a:pos x="24" y="45"/>
                </a:cxn>
                <a:cxn ang="0">
                  <a:pos x="14" y="35"/>
                </a:cxn>
                <a:cxn ang="0">
                  <a:pos x="4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0" y="35"/>
                </a:cxn>
                <a:cxn ang="0">
                  <a:pos x="0" y="34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23" y="19"/>
                </a:cxn>
                <a:cxn ang="0">
                  <a:pos x="29" y="12"/>
                </a:cxn>
                <a:cxn ang="0">
                  <a:pos x="57" y="0"/>
                </a:cxn>
                <a:cxn ang="0">
                  <a:pos x="58" y="1"/>
                </a:cxn>
                <a:cxn ang="0">
                  <a:pos x="46" y="30"/>
                </a:cxn>
                <a:cxn ang="0">
                  <a:pos x="47" y="8"/>
                </a:cxn>
                <a:cxn ang="0">
                  <a:pos x="43" y="12"/>
                </a:cxn>
                <a:cxn ang="0">
                  <a:pos x="47" y="15"/>
                </a:cxn>
                <a:cxn ang="0">
                  <a:pos x="50" y="12"/>
                </a:cxn>
                <a:cxn ang="0">
                  <a:pos x="47" y="8"/>
                </a:cxn>
              </a:cxnLst>
              <a:rect l="0" t="0" r="r" b="b"/>
              <a:pathLst>
                <a:path w="58" h="59">
                  <a:moveTo>
                    <a:pt x="46" y="30"/>
                  </a:moveTo>
                  <a:cubicBezTo>
                    <a:pt x="44" y="32"/>
                    <a:pt x="42" y="34"/>
                    <a:pt x="39" y="3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3" y="58"/>
                    <a:pt x="23" y="58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0" y="55"/>
                    <a:pt x="21" y="5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7"/>
                    <a:pt x="27" y="14"/>
                    <a:pt x="29" y="12"/>
                  </a:cubicBezTo>
                  <a:cubicBezTo>
                    <a:pt x="38" y="3"/>
                    <a:pt x="45" y="0"/>
                    <a:pt x="57" y="0"/>
                  </a:cubicBezTo>
                  <a:cubicBezTo>
                    <a:pt x="58" y="0"/>
                    <a:pt x="58" y="1"/>
                    <a:pt x="58" y="1"/>
                  </a:cubicBezTo>
                  <a:cubicBezTo>
                    <a:pt x="58" y="13"/>
                    <a:pt x="55" y="21"/>
                    <a:pt x="46" y="30"/>
                  </a:cubicBezTo>
                  <a:close/>
                  <a:moveTo>
                    <a:pt x="47" y="8"/>
                  </a:moveTo>
                  <a:cubicBezTo>
                    <a:pt x="45" y="8"/>
                    <a:pt x="43" y="10"/>
                    <a:pt x="43" y="12"/>
                  </a:cubicBezTo>
                  <a:cubicBezTo>
                    <a:pt x="43" y="14"/>
                    <a:pt x="45" y="15"/>
                    <a:pt x="47" y="15"/>
                  </a:cubicBezTo>
                  <a:cubicBezTo>
                    <a:pt x="49" y="15"/>
                    <a:pt x="50" y="14"/>
                    <a:pt x="50" y="12"/>
                  </a:cubicBezTo>
                  <a:cubicBezTo>
                    <a:pt x="50" y="10"/>
                    <a:pt x="49" y="8"/>
                    <a:pt x="47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87"/>
          <p:cNvGrpSpPr/>
          <p:nvPr/>
        </p:nvGrpSpPr>
        <p:grpSpPr>
          <a:xfrm>
            <a:off x="6638776" y="2890540"/>
            <a:ext cx="1323085" cy="1324192"/>
            <a:chOff x="4592738" y="1758620"/>
            <a:chExt cx="843049" cy="843755"/>
          </a:xfrm>
        </p:grpSpPr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4592738" y="1758620"/>
              <a:ext cx="843049" cy="843755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53"/>
            <p:cNvSpPr>
              <a:spLocks/>
            </p:cNvSpPr>
            <p:nvPr/>
          </p:nvSpPr>
          <p:spPr bwMode="auto">
            <a:xfrm>
              <a:off x="4838943" y="2032612"/>
              <a:ext cx="350639" cy="259998"/>
            </a:xfrm>
            <a:custGeom>
              <a:avLst/>
              <a:gdLst/>
              <a:ahLst/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</a:cxnLst>
              <a:rect l="0" t="0" r="r" b="b"/>
              <a:pathLst>
                <a:path w="68" h="50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4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5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89"/>
          <p:cNvGrpSpPr/>
          <p:nvPr/>
        </p:nvGrpSpPr>
        <p:grpSpPr>
          <a:xfrm>
            <a:off x="8424869" y="4084935"/>
            <a:ext cx="1242806" cy="1243846"/>
            <a:chOff x="5696894" y="2915264"/>
            <a:chExt cx="843049" cy="843755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5696894" y="2915264"/>
              <a:ext cx="843049" cy="84375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57"/>
            <p:cNvSpPr>
              <a:spLocks noEditPoints="1"/>
            </p:cNvSpPr>
            <p:nvPr/>
          </p:nvSpPr>
          <p:spPr bwMode="auto">
            <a:xfrm>
              <a:off x="5972842" y="3208084"/>
              <a:ext cx="291152" cy="258114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5"/>
          <p:cNvGrpSpPr/>
          <p:nvPr/>
        </p:nvGrpSpPr>
        <p:grpSpPr>
          <a:xfrm>
            <a:off x="3495181" y="2890540"/>
            <a:ext cx="1029504" cy="1030365"/>
            <a:chOff x="2347176" y="2092666"/>
            <a:chExt cx="843049" cy="843755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2347176" y="2092666"/>
              <a:ext cx="843049" cy="843755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65"/>
            <p:cNvSpPr>
              <a:spLocks noEditPoints="1"/>
            </p:cNvSpPr>
            <p:nvPr/>
          </p:nvSpPr>
          <p:spPr bwMode="auto">
            <a:xfrm>
              <a:off x="2585919" y="2347985"/>
              <a:ext cx="365563" cy="333116"/>
            </a:xfrm>
            <a:custGeom>
              <a:avLst/>
              <a:gdLst/>
              <a:ahLst/>
              <a:cxnLst>
                <a:cxn ang="0">
                  <a:pos x="45" y="41"/>
                </a:cxn>
                <a:cxn ang="0">
                  <a:pos x="47" y="50"/>
                </a:cxn>
                <a:cxn ang="0">
                  <a:pos x="40" y="56"/>
                </a:cxn>
                <a:cxn ang="0">
                  <a:pos x="31" y="60"/>
                </a:cxn>
                <a:cxn ang="0">
                  <a:pos x="21" y="60"/>
                </a:cxn>
                <a:cxn ang="0">
                  <a:pos x="13" y="56"/>
                </a:cxn>
                <a:cxn ang="0">
                  <a:pos x="5" y="50"/>
                </a:cxn>
                <a:cxn ang="0">
                  <a:pos x="8" y="41"/>
                </a:cxn>
                <a:cxn ang="0">
                  <a:pos x="0" y="32"/>
                </a:cxn>
                <a:cxn ang="0">
                  <a:pos x="9" y="26"/>
                </a:cxn>
                <a:cxn ang="0">
                  <a:pos x="5" y="20"/>
                </a:cxn>
                <a:cxn ang="0">
                  <a:pos x="17" y="18"/>
                </a:cxn>
                <a:cxn ang="0">
                  <a:pos x="22" y="10"/>
                </a:cxn>
                <a:cxn ang="0">
                  <a:pos x="32" y="17"/>
                </a:cxn>
                <a:cxn ang="0">
                  <a:pos x="41" y="14"/>
                </a:cxn>
                <a:cxn ang="0">
                  <a:pos x="47" y="22"/>
                </a:cxn>
                <a:cxn ang="0">
                  <a:pos x="51" y="30"/>
                </a:cxn>
                <a:cxn ang="0">
                  <a:pos x="26" y="25"/>
                </a:cxn>
                <a:cxn ang="0">
                  <a:pos x="36" y="35"/>
                </a:cxn>
                <a:cxn ang="0">
                  <a:pos x="72" y="19"/>
                </a:cxn>
                <a:cxn ang="0">
                  <a:pos x="72" y="27"/>
                </a:cxn>
                <a:cxn ang="0">
                  <a:pos x="62" y="25"/>
                </a:cxn>
                <a:cxn ang="0">
                  <a:pos x="52" y="27"/>
                </a:cxn>
                <a:cxn ang="0">
                  <a:pos x="53" y="19"/>
                </a:cxn>
                <a:cxn ang="0">
                  <a:pos x="53" y="11"/>
                </a:cxn>
                <a:cxn ang="0">
                  <a:pos x="52" y="3"/>
                </a:cxn>
                <a:cxn ang="0">
                  <a:pos x="62" y="4"/>
                </a:cxn>
                <a:cxn ang="0">
                  <a:pos x="67" y="0"/>
                </a:cxn>
                <a:cxn ang="0">
                  <a:pos x="70" y="9"/>
                </a:cxn>
                <a:cxn ang="0">
                  <a:pos x="78" y="18"/>
                </a:cxn>
                <a:cxn ang="0">
                  <a:pos x="70" y="62"/>
                </a:cxn>
                <a:cxn ang="0">
                  <a:pos x="67" y="71"/>
                </a:cxn>
                <a:cxn ang="0">
                  <a:pos x="61" y="66"/>
                </a:cxn>
                <a:cxn ang="0">
                  <a:pos x="52" y="68"/>
                </a:cxn>
                <a:cxn ang="0">
                  <a:pos x="47" y="59"/>
                </a:cxn>
                <a:cxn ang="0">
                  <a:pos x="54" y="50"/>
                </a:cxn>
                <a:cxn ang="0">
                  <a:pos x="57" y="41"/>
                </a:cxn>
                <a:cxn ang="0">
                  <a:pos x="63" y="46"/>
                </a:cxn>
                <a:cxn ang="0">
                  <a:pos x="72" y="44"/>
                </a:cxn>
                <a:cxn ang="0">
                  <a:pos x="72" y="52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57" y="56"/>
                </a:cxn>
                <a:cxn ang="0">
                  <a:pos x="62" y="51"/>
                </a:cxn>
              </a:cxnLst>
              <a:rect l="0" t="0" r="r" b="b"/>
              <a:pathLst>
                <a:path w="78" h="71">
                  <a:moveTo>
                    <a:pt x="52" y="39"/>
                  </a:moveTo>
                  <a:cubicBezTo>
                    <a:pt x="52" y="40"/>
                    <a:pt x="51" y="40"/>
                    <a:pt x="51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4" y="42"/>
                    <a:pt x="44" y="43"/>
                    <a:pt x="43" y="44"/>
                  </a:cubicBezTo>
                  <a:cubicBezTo>
                    <a:pt x="45" y="46"/>
                    <a:pt x="46" y="47"/>
                    <a:pt x="47" y="49"/>
                  </a:cubicBezTo>
                  <a:cubicBezTo>
                    <a:pt x="47" y="49"/>
                    <a:pt x="47" y="49"/>
                    <a:pt x="47" y="50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46" y="52"/>
                    <a:pt x="42" y="56"/>
                    <a:pt x="41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3" y="53"/>
                    <a:pt x="32" y="54"/>
                  </a:cubicBezTo>
                  <a:cubicBezTo>
                    <a:pt x="32" y="56"/>
                    <a:pt x="32" y="58"/>
                    <a:pt x="31" y="60"/>
                  </a:cubicBezTo>
                  <a:cubicBezTo>
                    <a:pt x="31" y="61"/>
                    <a:pt x="30" y="61"/>
                    <a:pt x="30" y="61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2" y="61"/>
                    <a:pt x="21" y="61"/>
                    <a:pt x="21" y="60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4"/>
                    <a:pt x="18" y="53"/>
                    <a:pt x="17" y="53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0" y="55"/>
                    <a:pt x="5" y="51"/>
                    <a:pt x="5" y="50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7" y="47"/>
                    <a:pt x="8" y="46"/>
                    <a:pt x="9" y="44"/>
                  </a:cubicBezTo>
                  <a:cubicBezTo>
                    <a:pt x="8" y="43"/>
                    <a:pt x="8" y="42"/>
                    <a:pt x="8" y="41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40"/>
                    <a:pt x="0" y="3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8"/>
                    <a:pt x="8" y="27"/>
                    <a:pt x="9" y="26"/>
                  </a:cubicBezTo>
                  <a:cubicBezTo>
                    <a:pt x="8" y="25"/>
                    <a:pt x="7" y="23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0"/>
                    <a:pt x="5" y="20"/>
                  </a:cubicBezTo>
                  <a:cubicBezTo>
                    <a:pt x="6" y="19"/>
                    <a:pt x="11" y="14"/>
                    <a:pt x="12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7"/>
                    <a:pt x="20" y="17"/>
                  </a:cubicBezTo>
                  <a:cubicBezTo>
                    <a:pt x="21" y="15"/>
                    <a:pt x="21" y="13"/>
                    <a:pt x="21" y="11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1" y="10"/>
                    <a:pt x="31" y="1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4" y="18"/>
                    <a:pt x="35" y="18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14"/>
                    <a:pt x="40" y="14"/>
                    <a:pt x="41" y="14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2" y="15"/>
                    <a:pt x="47" y="20"/>
                    <a:pt x="47" y="21"/>
                  </a:cubicBezTo>
                  <a:cubicBezTo>
                    <a:pt x="47" y="21"/>
                    <a:pt x="47" y="21"/>
                    <a:pt x="47" y="22"/>
                  </a:cubicBezTo>
                  <a:cubicBezTo>
                    <a:pt x="46" y="23"/>
                    <a:pt x="45" y="25"/>
                    <a:pt x="43" y="26"/>
                  </a:cubicBezTo>
                  <a:cubicBezTo>
                    <a:pt x="44" y="27"/>
                    <a:pt x="44" y="28"/>
                    <a:pt x="45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2" y="31"/>
                    <a:pt x="52" y="32"/>
                  </a:cubicBezTo>
                  <a:lnTo>
                    <a:pt x="52" y="39"/>
                  </a:lnTo>
                  <a:close/>
                  <a:moveTo>
                    <a:pt x="26" y="25"/>
                  </a:moveTo>
                  <a:cubicBezTo>
                    <a:pt x="21" y="25"/>
                    <a:pt x="16" y="30"/>
                    <a:pt x="16" y="35"/>
                  </a:cubicBezTo>
                  <a:cubicBezTo>
                    <a:pt x="16" y="41"/>
                    <a:pt x="21" y="46"/>
                    <a:pt x="26" y="46"/>
                  </a:cubicBezTo>
                  <a:cubicBezTo>
                    <a:pt x="32" y="46"/>
                    <a:pt x="36" y="41"/>
                    <a:pt x="36" y="35"/>
                  </a:cubicBezTo>
                  <a:cubicBezTo>
                    <a:pt x="36" y="30"/>
                    <a:pt x="32" y="25"/>
                    <a:pt x="26" y="25"/>
                  </a:cubicBezTo>
                  <a:close/>
                  <a:moveTo>
                    <a:pt x="78" y="18"/>
                  </a:moveTo>
                  <a:cubicBezTo>
                    <a:pt x="78" y="18"/>
                    <a:pt x="72" y="19"/>
                    <a:pt x="72" y="19"/>
                  </a:cubicBezTo>
                  <a:cubicBezTo>
                    <a:pt x="71" y="20"/>
                    <a:pt x="71" y="20"/>
                    <a:pt x="70" y="21"/>
                  </a:cubicBezTo>
                  <a:cubicBezTo>
                    <a:pt x="71" y="22"/>
                    <a:pt x="72" y="26"/>
                    <a:pt x="72" y="26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68" y="30"/>
                    <a:pt x="67" y="30"/>
                  </a:cubicBezTo>
                  <a:cubicBezTo>
                    <a:pt x="67" y="30"/>
                    <a:pt x="64" y="26"/>
                    <a:pt x="63" y="25"/>
                  </a:cubicBezTo>
                  <a:cubicBezTo>
                    <a:pt x="63" y="25"/>
                    <a:pt x="63" y="25"/>
                    <a:pt x="62" y="25"/>
                  </a:cubicBezTo>
                  <a:cubicBezTo>
                    <a:pt x="62" y="25"/>
                    <a:pt x="61" y="25"/>
                    <a:pt x="61" y="25"/>
                  </a:cubicBezTo>
                  <a:cubicBezTo>
                    <a:pt x="61" y="26"/>
                    <a:pt x="58" y="30"/>
                    <a:pt x="57" y="30"/>
                  </a:cubicBezTo>
                  <a:cubicBezTo>
                    <a:pt x="57" y="30"/>
                    <a:pt x="53" y="27"/>
                    <a:pt x="52" y="27"/>
                  </a:cubicBezTo>
                  <a:cubicBezTo>
                    <a:pt x="52" y="27"/>
                    <a:pt x="52" y="27"/>
                    <a:pt x="52" y="26"/>
                  </a:cubicBezTo>
                  <a:cubicBezTo>
                    <a:pt x="52" y="26"/>
                    <a:pt x="54" y="22"/>
                    <a:pt x="54" y="21"/>
                  </a:cubicBezTo>
                  <a:cubicBezTo>
                    <a:pt x="53" y="20"/>
                    <a:pt x="53" y="20"/>
                    <a:pt x="53" y="19"/>
                  </a:cubicBezTo>
                  <a:cubicBezTo>
                    <a:pt x="52" y="19"/>
                    <a:pt x="47" y="18"/>
                    <a:pt x="47" y="1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1"/>
                    <a:pt x="52" y="11"/>
                    <a:pt x="53" y="11"/>
                  </a:cubicBezTo>
                  <a:cubicBezTo>
                    <a:pt x="53" y="10"/>
                    <a:pt x="53" y="9"/>
                    <a:pt x="54" y="9"/>
                  </a:cubicBezTo>
                  <a:cubicBezTo>
                    <a:pt x="54" y="8"/>
                    <a:pt x="52" y="4"/>
                    <a:pt x="52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3" y="3"/>
                    <a:pt x="57" y="0"/>
                    <a:pt x="57" y="0"/>
                  </a:cubicBezTo>
                  <a:cubicBezTo>
                    <a:pt x="58" y="0"/>
                    <a:pt x="61" y="4"/>
                    <a:pt x="61" y="5"/>
                  </a:cubicBezTo>
                  <a:cubicBezTo>
                    <a:pt x="61" y="4"/>
                    <a:pt x="62" y="4"/>
                    <a:pt x="62" y="4"/>
                  </a:cubicBezTo>
                  <a:cubicBezTo>
                    <a:pt x="63" y="4"/>
                    <a:pt x="63" y="4"/>
                    <a:pt x="63" y="5"/>
                  </a:cubicBezTo>
                  <a:cubicBezTo>
                    <a:pt x="64" y="3"/>
                    <a:pt x="66" y="1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72" y="2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4"/>
                    <a:pt x="71" y="8"/>
                    <a:pt x="70" y="9"/>
                  </a:cubicBezTo>
                  <a:cubicBezTo>
                    <a:pt x="71" y="9"/>
                    <a:pt x="71" y="10"/>
                    <a:pt x="72" y="11"/>
                  </a:cubicBezTo>
                  <a:cubicBezTo>
                    <a:pt x="72" y="11"/>
                    <a:pt x="78" y="11"/>
                    <a:pt x="78" y="12"/>
                  </a:cubicBezTo>
                  <a:lnTo>
                    <a:pt x="78" y="18"/>
                  </a:lnTo>
                  <a:close/>
                  <a:moveTo>
                    <a:pt x="78" y="59"/>
                  </a:moveTo>
                  <a:cubicBezTo>
                    <a:pt x="78" y="59"/>
                    <a:pt x="72" y="60"/>
                    <a:pt x="72" y="60"/>
                  </a:cubicBezTo>
                  <a:cubicBezTo>
                    <a:pt x="71" y="61"/>
                    <a:pt x="71" y="61"/>
                    <a:pt x="70" y="62"/>
                  </a:cubicBezTo>
                  <a:cubicBezTo>
                    <a:pt x="71" y="63"/>
                    <a:pt x="72" y="67"/>
                    <a:pt x="72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68" y="71"/>
                    <a:pt x="67" y="71"/>
                  </a:cubicBezTo>
                  <a:cubicBezTo>
                    <a:pt x="67" y="71"/>
                    <a:pt x="64" y="67"/>
                    <a:pt x="63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6"/>
                    <a:pt x="61" y="66"/>
                    <a:pt x="61" y="66"/>
                  </a:cubicBezTo>
                  <a:cubicBezTo>
                    <a:pt x="61" y="67"/>
                    <a:pt x="58" y="71"/>
                    <a:pt x="57" y="71"/>
                  </a:cubicBezTo>
                  <a:cubicBezTo>
                    <a:pt x="57" y="71"/>
                    <a:pt x="53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7"/>
                    <a:pt x="54" y="63"/>
                    <a:pt x="54" y="62"/>
                  </a:cubicBezTo>
                  <a:cubicBezTo>
                    <a:pt x="53" y="61"/>
                    <a:pt x="53" y="61"/>
                    <a:pt x="53" y="60"/>
                  </a:cubicBezTo>
                  <a:cubicBezTo>
                    <a:pt x="52" y="60"/>
                    <a:pt x="47" y="59"/>
                    <a:pt x="47" y="59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2"/>
                    <a:pt x="52" y="52"/>
                    <a:pt x="53" y="52"/>
                  </a:cubicBezTo>
                  <a:cubicBezTo>
                    <a:pt x="53" y="51"/>
                    <a:pt x="53" y="50"/>
                    <a:pt x="54" y="50"/>
                  </a:cubicBezTo>
                  <a:cubicBezTo>
                    <a:pt x="54" y="49"/>
                    <a:pt x="52" y="45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3" y="44"/>
                    <a:pt x="57" y="41"/>
                    <a:pt x="57" y="41"/>
                  </a:cubicBezTo>
                  <a:cubicBezTo>
                    <a:pt x="58" y="41"/>
                    <a:pt x="61" y="45"/>
                    <a:pt x="61" y="46"/>
                  </a:cubicBezTo>
                  <a:cubicBezTo>
                    <a:pt x="61" y="46"/>
                    <a:pt x="62" y="46"/>
                    <a:pt x="62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4" y="44"/>
                    <a:pt x="66" y="43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5"/>
                    <a:pt x="71" y="49"/>
                    <a:pt x="70" y="50"/>
                  </a:cubicBezTo>
                  <a:cubicBezTo>
                    <a:pt x="71" y="50"/>
                    <a:pt x="71" y="51"/>
                    <a:pt x="72" y="52"/>
                  </a:cubicBezTo>
                  <a:cubicBezTo>
                    <a:pt x="72" y="52"/>
                    <a:pt x="78" y="52"/>
                    <a:pt x="78" y="53"/>
                  </a:cubicBezTo>
                  <a:lnTo>
                    <a:pt x="78" y="59"/>
                  </a:lnTo>
                  <a:close/>
                  <a:moveTo>
                    <a:pt x="62" y="10"/>
                  </a:moveTo>
                  <a:cubicBezTo>
                    <a:pt x="59" y="10"/>
                    <a:pt x="57" y="12"/>
                    <a:pt x="57" y="15"/>
                  </a:cubicBezTo>
                  <a:cubicBezTo>
                    <a:pt x="57" y="18"/>
                    <a:pt x="59" y="20"/>
                    <a:pt x="62" y="20"/>
                  </a:cubicBezTo>
                  <a:cubicBezTo>
                    <a:pt x="65" y="20"/>
                    <a:pt x="67" y="18"/>
                    <a:pt x="67" y="15"/>
                  </a:cubicBezTo>
                  <a:cubicBezTo>
                    <a:pt x="67" y="12"/>
                    <a:pt x="65" y="10"/>
                    <a:pt x="62" y="10"/>
                  </a:cubicBezTo>
                  <a:close/>
                  <a:moveTo>
                    <a:pt x="62" y="51"/>
                  </a:moveTo>
                  <a:cubicBezTo>
                    <a:pt x="59" y="51"/>
                    <a:pt x="57" y="53"/>
                    <a:pt x="57" y="56"/>
                  </a:cubicBezTo>
                  <a:cubicBezTo>
                    <a:pt x="57" y="59"/>
                    <a:pt x="59" y="61"/>
                    <a:pt x="62" y="61"/>
                  </a:cubicBezTo>
                  <a:cubicBezTo>
                    <a:pt x="65" y="61"/>
                    <a:pt x="67" y="59"/>
                    <a:pt x="67" y="56"/>
                  </a:cubicBezTo>
                  <a:cubicBezTo>
                    <a:pt x="67" y="53"/>
                    <a:pt x="65" y="51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10" name="Straight Connector 109"/>
          <p:cNvCxnSpPr/>
          <p:nvPr/>
        </p:nvCxnSpPr>
        <p:spPr>
          <a:xfrm rot="5400000" flipH="1" flipV="1">
            <a:off x="3050038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6174847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9601102" y="381149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8026770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4505173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oter Text"/>
          <p:cNvSpPr txBox="1"/>
          <p:nvPr/>
        </p:nvSpPr>
        <p:spPr>
          <a:xfrm>
            <a:off x="1823024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Footer Text"/>
          <p:cNvSpPr txBox="1"/>
          <p:nvPr/>
        </p:nvSpPr>
        <p:spPr>
          <a:xfrm>
            <a:off x="3205349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Footer Text"/>
          <p:cNvSpPr txBox="1"/>
          <p:nvPr/>
        </p:nvSpPr>
        <p:spPr>
          <a:xfrm>
            <a:off x="6522886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Footer Text"/>
          <p:cNvSpPr txBox="1"/>
          <p:nvPr/>
        </p:nvSpPr>
        <p:spPr>
          <a:xfrm>
            <a:off x="9593633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Footer Text"/>
          <p:cNvSpPr txBox="1"/>
          <p:nvPr/>
        </p:nvSpPr>
        <p:spPr>
          <a:xfrm>
            <a:off x="8258525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ooter Text"/>
          <p:cNvSpPr txBox="1"/>
          <p:nvPr/>
        </p:nvSpPr>
        <p:spPr>
          <a:xfrm>
            <a:off x="4811523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00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1497570" y="2217808"/>
            <a:ext cx="1442320" cy="1275898"/>
            <a:chOff x="533400" y="1426519"/>
            <a:chExt cx="1181100" cy="1044819"/>
          </a:xfrm>
        </p:grpSpPr>
        <p:sp>
          <p:nvSpPr>
            <p:cNvPr id="5" name="Freeform 4"/>
            <p:cNvSpPr/>
            <p:nvPr/>
          </p:nvSpPr>
          <p:spPr bwMode="auto">
            <a:xfrm>
              <a:off x="533400" y="1426519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 rot="16200000" flipH="1">
              <a:off x="1192090" y="1948929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9"/>
          <p:cNvGrpSpPr/>
          <p:nvPr/>
        </p:nvGrpSpPr>
        <p:grpSpPr>
          <a:xfrm>
            <a:off x="2939891" y="3105390"/>
            <a:ext cx="1442320" cy="1275898"/>
            <a:chOff x="1714500" y="2153350"/>
            <a:chExt cx="1181100" cy="1044819"/>
          </a:xfrm>
        </p:grpSpPr>
        <p:sp>
          <p:nvSpPr>
            <p:cNvPr id="10" name="Freeform 9"/>
            <p:cNvSpPr/>
            <p:nvPr/>
          </p:nvSpPr>
          <p:spPr bwMode="auto">
            <a:xfrm>
              <a:off x="1714500" y="2153350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 rot="16200000" flipH="1">
              <a:off x="2373190" y="2675760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60"/>
          <p:cNvGrpSpPr/>
          <p:nvPr/>
        </p:nvGrpSpPr>
        <p:grpSpPr>
          <a:xfrm>
            <a:off x="4382212" y="3992972"/>
            <a:ext cx="1442320" cy="1275897"/>
            <a:chOff x="2895600" y="2880181"/>
            <a:chExt cx="1181100" cy="1044818"/>
          </a:xfrm>
        </p:grpSpPr>
        <p:sp>
          <p:nvSpPr>
            <p:cNvPr id="12" name="Freeform 11"/>
            <p:cNvSpPr/>
            <p:nvPr/>
          </p:nvSpPr>
          <p:spPr bwMode="auto">
            <a:xfrm>
              <a:off x="2895600" y="2880181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 rot="16200000" flipH="1">
              <a:off x="3554290" y="3402590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61"/>
          <p:cNvGrpSpPr/>
          <p:nvPr/>
        </p:nvGrpSpPr>
        <p:grpSpPr>
          <a:xfrm>
            <a:off x="5824531" y="4880553"/>
            <a:ext cx="1442320" cy="1275897"/>
            <a:chOff x="4076700" y="3607012"/>
            <a:chExt cx="1181100" cy="1044818"/>
          </a:xfrm>
        </p:grpSpPr>
        <p:sp>
          <p:nvSpPr>
            <p:cNvPr id="14" name="Freeform 13"/>
            <p:cNvSpPr/>
            <p:nvPr/>
          </p:nvSpPr>
          <p:spPr bwMode="auto">
            <a:xfrm>
              <a:off x="4076700" y="3607012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 rot="16200000" flipH="1">
              <a:off x="4735390" y="4129421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764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" fmla="*/ 0 w 1981200"/>
                <a:gd name="connsiteY0" fmla="*/ 0 h 533400"/>
                <a:gd name="connsiteX1" fmla="*/ 1600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664" tIns="55832" rIns="111664" bIns="55832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 bwMode="auto">
          <a:xfrm>
            <a:off x="7266851" y="5768135"/>
            <a:ext cx="1488847" cy="388317"/>
          </a:xfrm>
          <a:prstGeom prst="rect">
            <a:avLst/>
          </a:pr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50391" y="3729878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57201" y="4617460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54904" y="2842296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82414" y="5505041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3128" y="6237873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Freeform 245"/>
          <p:cNvSpPr>
            <a:spLocks/>
          </p:cNvSpPr>
          <p:nvPr/>
        </p:nvSpPr>
        <p:spPr bwMode="auto">
          <a:xfrm>
            <a:off x="7685590" y="5150338"/>
            <a:ext cx="496926" cy="496926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Freeform 63"/>
          <p:cNvSpPr>
            <a:spLocks noEditPoints="1"/>
          </p:cNvSpPr>
          <p:nvPr/>
        </p:nvSpPr>
        <p:spPr bwMode="auto">
          <a:xfrm>
            <a:off x="3213427" y="2588248"/>
            <a:ext cx="563939" cy="410440"/>
          </a:xfrm>
          <a:custGeom>
            <a:avLst/>
            <a:gdLst/>
            <a:ahLst/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l="0" t="0" r="r" b="b"/>
            <a:pathLst>
              <a:path w="78" h="57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Freeform 103"/>
          <p:cNvSpPr>
            <a:spLocks noEditPoints="1"/>
          </p:cNvSpPr>
          <p:nvPr/>
        </p:nvSpPr>
        <p:spPr bwMode="auto">
          <a:xfrm>
            <a:off x="1902630" y="1566438"/>
            <a:ext cx="375384" cy="552761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Freeform 56"/>
          <p:cNvSpPr>
            <a:spLocks noEditPoints="1"/>
          </p:cNvSpPr>
          <p:nvPr/>
        </p:nvSpPr>
        <p:spPr bwMode="auto">
          <a:xfrm>
            <a:off x="4618974" y="3353604"/>
            <a:ext cx="584609" cy="584609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3" y="44"/>
              </a:cxn>
              <a:cxn ang="0">
                <a:pos x="33" y="64"/>
              </a:cxn>
              <a:cxn ang="0">
                <a:pos x="32" y="64"/>
              </a:cxn>
              <a:cxn ang="0">
                <a:pos x="30" y="64"/>
              </a:cxn>
              <a:cxn ang="0">
                <a:pos x="1" y="44"/>
              </a:cxn>
              <a:cxn ang="0">
                <a:pos x="0" y="42"/>
              </a:cxn>
              <a:cxn ang="0">
                <a:pos x="0" y="23"/>
              </a:cxn>
              <a:cxn ang="0">
                <a:pos x="1" y="20"/>
              </a:cxn>
              <a:cxn ang="0">
                <a:pos x="30" y="1"/>
              </a:cxn>
              <a:cxn ang="0">
                <a:pos x="32" y="0"/>
              </a:cxn>
              <a:cxn ang="0">
                <a:pos x="33" y="1"/>
              </a:cxn>
              <a:cxn ang="0">
                <a:pos x="63" y="20"/>
              </a:cxn>
              <a:cxn ang="0">
                <a:pos x="64" y="23"/>
              </a:cxn>
              <a:cxn ang="0">
                <a:pos x="64" y="42"/>
              </a:cxn>
              <a:cxn ang="0">
                <a:pos x="12" y="32"/>
              </a:cxn>
              <a:cxn ang="0">
                <a:pos x="5" y="28"/>
              </a:cxn>
              <a:cxn ang="0">
                <a:pos x="5" y="37"/>
              </a:cxn>
              <a:cxn ang="0">
                <a:pos x="12" y="32"/>
              </a:cxn>
              <a:cxn ang="0">
                <a:pos x="29" y="21"/>
              </a:cxn>
              <a:cxn ang="0">
                <a:pos x="29" y="8"/>
              </a:cxn>
              <a:cxn ang="0">
                <a:pos x="7" y="23"/>
              </a:cxn>
              <a:cxn ang="0">
                <a:pos x="17" y="29"/>
              </a:cxn>
              <a:cxn ang="0">
                <a:pos x="29" y="21"/>
              </a:cxn>
              <a:cxn ang="0">
                <a:pos x="29" y="56"/>
              </a:cxn>
              <a:cxn ang="0">
                <a:pos x="29" y="44"/>
              </a:cxn>
              <a:cxn ang="0">
                <a:pos x="17" y="36"/>
              </a:cxn>
              <a:cxn ang="0">
                <a:pos x="7" y="42"/>
              </a:cxn>
              <a:cxn ang="0">
                <a:pos x="29" y="56"/>
              </a:cxn>
              <a:cxn ang="0">
                <a:pos x="41" y="32"/>
              </a:cxn>
              <a:cxn ang="0">
                <a:pos x="32" y="26"/>
              </a:cxn>
              <a:cxn ang="0">
                <a:pos x="22" y="32"/>
              </a:cxn>
              <a:cxn ang="0">
                <a:pos x="32" y="39"/>
              </a:cxn>
              <a:cxn ang="0">
                <a:pos x="41" y="32"/>
              </a:cxn>
              <a:cxn ang="0">
                <a:pos x="56" y="23"/>
              </a:cxn>
              <a:cxn ang="0">
                <a:pos x="35" y="8"/>
              </a:cxn>
              <a:cxn ang="0">
                <a:pos x="35" y="21"/>
              </a:cxn>
              <a:cxn ang="0">
                <a:pos x="46" y="29"/>
              </a:cxn>
              <a:cxn ang="0">
                <a:pos x="56" y="23"/>
              </a:cxn>
              <a:cxn ang="0">
                <a:pos x="56" y="42"/>
              </a:cxn>
              <a:cxn ang="0">
                <a:pos x="46" y="36"/>
              </a:cxn>
              <a:cxn ang="0">
                <a:pos x="35" y="44"/>
              </a:cxn>
              <a:cxn ang="0">
                <a:pos x="35" y="56"/>
              </a:cxn>
              <a:cxn ang="0">
                <a:pos x="56" y="42"/>
              </a:cxn>
              <a:cxn ang="0">
                <a:pos x="58" y="37"/>
              </a:cxn>
              <a:cxn ang="0">
                <a:pos x="58" y="28"/>
              </a:cxn>
              <a:cxn ang="0">
                <a:pos x="51" y="32"/>
              </a:cxn>
              <a:cxn ang="0">
                <a:pos x="58" y="37"/>
              </a:cxn>
            </a:cxnLst>
            <a:rect l="0" t="0" r="r" b="b"/>
            <a:pathLst>
              <a:path w="64" h="64">
                <a:moveTo>
                  <a:pt x="64" y="42"/>
                </a:moveTo>
                <a:cubicBezTo>
                  <a:pt x="64" y="43"/>
                  <a:pt x="63" y="44"/>
                  <a:pt x="63" y="4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2" y="64"/>
                  <a:pt x="32" y="64"/>
                </a:cubicBezTo>
                <a:cubicBezTo>
                  <a:pt x="31" y="64"/>
                  <a:pt x="31" y="64"/>
                  <a:pt x="30" y="6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1"/>
                  <a:pt x="64" y="22"/>
                  <a:pt x="64" y="23"/>
                </a:cubicBezTo>
                <a:lnTo>
                  <a:pt x="64" y="42"/>
                </a:lnTo>
                <a:close/>
                <a:moveTo>
                  <a:pt x="12" y="32"/>
                </a:moveTo>
                <a:cubicBezTo>
                  <a:pt x="5" y="28"/>
                  <a:pt x="5" y="28"/>
                  <a:pt x="5" y="28"/>
                </a:cubicBezTo>
                <a:cubicBezTo>
                  <a:pt x="5" y="37"/>
                  <a:pt x="5" y="37"/>
                  <a:pt x="5" y="37"/>
                </a:cubicBezTo>
                <a:lnTo>
                  <a:pt x="12" y="32"/>
                </a:lnTo>
                <a:close/>
                <a:moveTo>
                  <a:pt x="29" y="21"/>
                </a:moveTo>
                <a:cubicBezTo>
                  <a:pt x="29" y="8"/>
                  <a:pt x="29" y="8"/>
                  <a:pt x="29" y="8"/>
                </a:cubicBezTo>
                <a:cubicBezTo>
                  <a:pt x="7" y="23"/>
                  <a:pt x="7" y="23"/>
                  <a:pt x="7" y="23"/>
                </a:cubicBezTo>
                <a:cubicBezTo>
                  <a:pt x="17" y="29"/>
                  <a:pt x="17" y="29"/>
                  <a:pt x="17" y="29"/>
                </a:cubicBezTo>
                <a:lnTo>
                  <a:pt x="29" y="21"/>
                </a:lnTo>
                <a:close/>
                <a:moveTo>
                  <a:pt x="29" y="56"/>
                </a:moveTo>
                <a:cubicBezTo>
                  <a:pt x="29" y="44"/>
                  <a:pt x="29" y="44"/>
                  <a:pt x="29" y="44"/>
                </a:cubicBezTo>
                <a:cubicBezTo>
                  <a:pt x="17" y="36"/>
                  <a:pt x="17" y="36"/>
                  <a:pt x="17" y="36"/>
                </a:cubicBezTo>
                <a:cubicBezTo>
                  <a:pt x="7" y="42"/>
                  <a:pt x="7" y="42"/>
                  <a:pt x="7" y="42"/>
                </a:cubicBezTo>
                <a:lnTo>
                  <a:pt x="29" y="56"/>
                </a:lnTo>
                <a:close/>
                <a:moveTo>
                  <a:pt x="41" y="32"/>
                </a:moveTo>
                <a:cubicBezTo>
                  <a:pt x="32" y="26"/>
                  <a:pt x="32" y="26"/>
                  <a:pt x="32" y="26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9"/>
                  <a:pt x="32" y="39"/>
                  <a:pt x="32" y="39"/>
                </a:cubicBezTo>
                <a:lnTo>
                  <a:pt x="41" y="32"/>
                </a:lnTo>
                <a:close/>
                <a:moveTo>
                  <a:pt x="56" y="23"/>
                </a:moveTo>
                <a:cubicBezTo>
                  <a:pt x="35" y="8"/>
                  <a:pt x="35" y="8"/>
                  <a:pt x="35" y="8"/>
                </a:cubicBezTo>
                <a:cubicBezTo>
                  <a:pt x="35" y="21"/>
                  <a:pt x="35" y="21"/>
                  <a:pt x="35" y="21"/>
                </a:cubicBezTo>
                <a:cubicBezTo>
                  <a:pt x="46" y="29"/>
                  <a:pt x="46" y="29"/>
                  <a:pt x="46" y="29"/>
                </a:cubicBezTo>
                <a:lnTo>
                  <a:pt x="56" y="23"/>
                </a:lnTo>
                <a:close/>
                <a:moveTo>
                  <a:pt x="56" y="42"/>
                </a:moveTo>
                <a:cubicBezTo>
                  <a:pt x="46" y="36"/>
                  <a:pt x="46" y="36"/>
                  <a:pt x="46" y="36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56"/>
                  <a:pt x="35" y="56"/>
                  <a:pt x="35" y="56"/>
                </a:cubicBezTo>
                <a:lnTo>
                  <a:pt x="56" y="42"/>
                </a:lnTo>
                <a:close/>
                <a:moveTo>
                  <a:pt x="58" y="37"/>
                </a:moveTo>
                <a:cubicBezTo>
                  <a:pt x="58" y="28"/>
                  <a:pt x="58" y="28"/>
                  <a:pt x="58" y="28"/>
                </a:cubicBezTo>
                <a:cubicBezTo>
                  <a:pt x="51" y="32"/>
                  <a:pt x="51" y="32"/>
                  <a:pt x="51" y="32"/>
                </a:cubicBezTo>
                <a:lnTo>
                  <a:pt x="58" y="37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reeform 66"/>
          <p:cNvSpPr>
            <a:spLocks noEditPoints="1"/>
          </p:cNvSpPr>
          <p:nvPr/>
        </p:nvSpPr>
        <p:spPr bwMode="auto">
          <a:xfrm>
            <a:off x="6103259" y="4336685"/>
            <a:ext cx="566813" cy="439644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846839" y="2225861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89159" y="3105390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31478" y="3991032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220325" y="4880554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66"/>
          <p:cNvGrpSpPr/>
          <p:nvPr/>
        </p:nvGrpSpPr>
        <p:grpSpPr>
          <a:xfrm>
            <a:off x="4500179" y="1889646"/>
            <a:ext cx="2148258" cy="652638"/>
            <a:chOff x="5603652" y="1684697"/>
            <a:chExt cx="1947726" cy="534439"/>
          </a:xfrm>
        </p:grpSpPr>
        <p:sp>
          <p:nvSpPr>
            <p:cNvPr id="45" name="Text Placeholder 3"/>
            <p:cNvSpPr txBox="1">
              <a:spLocks/>
            </p:cNvSpPr>
            <p:nvPr/>
          </p:nvSpPr>
          <p:spPr>
            <a:xfrm>
              <a:off x="5603652" y="1684697"/>
              <a:ext cx="1276807" cy="211710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Text Placeholder 3"/>
            <p:cNvSpPr txBox="1">
              <a:spLocks/>
            </p:cNvSpPr>
            <p:nvPr/>
          </p:nvSpPr>
          <p:spPr>
            <a:xfrm>
              <a:off x="5603652" y="1856205"/>
              <a:ext cx="1947726" cy="36293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66"/>
          <p:cNvGrpSpPr/>
          <p:nvPr/>
        </p:nvGrpSpPr>
        <p:grpSpPr>
          <a:xfrm>
            <a:off x="5945310" y="2767833"/>
            <a:ext cx="2148258" cy="652637"/>
            <a:chOff x="5603652" y="1684702"/>
            <a:chExt cx="1947726" cy="534436"/>
          </a:xfrm>
        </p:grpSpPr>
        <p:sp>
          <p:nvSpPr>
            <p:cNvPr id="48" name="Text Placeholder 3"/>
            <p:cNvSpPr txBox="1">
              <a:spLocks/>
            </p:cNvSpPr>
            <p:nvPr/>
          </p:nvSpPr>
          <p:spPr>
            <a:xfrm>
              <a:off x="5603652" y="1684702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Text Placeholder 3"/>
            <p:cNvSpPr txBox="1">
              <a:spLocks/>
            </p:cNvSpPr>
            <p:nvPr/>
          </p:nvSpPr>
          <p:spPr>
            <a:xfrm>
              <a:off x="5603652" y="1856209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66"/>
          <p:cNvGrpSpPr/>
          <p:nvPr/>
        </p:nvGrpSpPr>
        <p:grpSpPr>
          <a:xfrm>
            <a:off x="7339121" y="3644242"/>
            <a:ext cx="2148258" cy="652636"/>
            <a:chOff x="5603652" y="1684699"/>
            <a:chExt cx="1947726" cy="534435"/>
          </a:xfrm>
        </p:grpSpPr>
        <p:sp>
          <p:nvSpPr>
            <p:cNvPr id="51" name="Text Placeholder 3"/>
            <p:cNvSpPr txBox="1">
              <a:spLocks/>
            </p:cNvSpPr>
            <p:nvPr/>
          </p:nvSpPr>
          <p:spPr>
            <a:xfrm>
              <a:off x="5603652" y="1684699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Text Placeholder 3"/>
            <p:cNvSpPr txBox="1">
              <a:spLocks/>
            </p:cNvSpPr>
            <p:nvPr/>
          </p:nvSpPr>
          <p:spPr>
            <a:xfrm>
              <a:off x="5603652" y="1856205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66"/>
          <p:cNvGrpSpPr/>
          <p:nvPr/>
        </p:nvGrpSpPr>
        <p:grpSpPr>
          <a:xfrm>
            <a:off x="8889629" y="4550941"/>
            <a:ext cx="2148258" cy="652639"/>
            <a:chOff x="5603652" y="1684699"/>
            <a:chExt cx="1947726" cy="534438"/>
          </a:xfrm>
        </p:grpSpPr>
        <p:sp>
          <p:nvSpPr>
            <p:cNvPr id="54" name="Text Placeholder 3"/>
            <p:cNvSpPr txBox="1">
              <a:spLocks/>
            </p:cNvSpPr>
            <p:nvPr/>
          </p:nvSpPr>
          <p:spPr>
            <a:xfrm>
              <a:off x="5603652" y="1684699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Text Placeholder 3"/>
            <p:cNvSpPr txBox="1">
              <a:spLocks/>
            </p:cNvSpPr>
            <p:nvPr/>
          </p:nvSpPr>
          <p:spPr>
            <a:xfrm>
              <a:off x="5603652" y="1856208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66"/>
          <p:cNvGrpSpPr/>
          <p:nvPr/>
        </p:nvGrpSpPr>
        <p:grpSpPr>
          <a:xfrm>
            <a:off x="8889629" y="5596895"/>
            <a:ext cx="2148258" cy="652639"/>
            <a:chOff x="5603652" y="1684701"/>
            <a:chExt cx="1947726" cy="534438"/>
          </a:xfrm>
        </p:grpSpPr>
        <p:sp>
          <p:nvSpPr>
            <p:cNvPr id="57" name="Text Placeholder 3"/>
            <p:cNvSpPr txBox="1">
              <a:spLocks/>
            </p:cNvSpPr>
            <p:nvPr/>
          </p:nvSpPr>
          <p:spPr>
            <a:xfrm>
              <a:off x="5603652" y="1684701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Text Placeholder 3"/>
            <p:cNvSpPr txBox="1">
              <a:spLocks/>
            </p:cNvSpPr>
            <p:nvPr/>
          </p:nvSpPr>
          <p:spPr>
            <a:xfrm>
              <a:off x="5603652" y="1856210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686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56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99929" y="4244812"/>
            <a:ext cx="965889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450815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238310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49092" y="4147235"/>
            <a:ext cx="220534" cy="2205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83574" y="4134545"/>
            <a:ext cx="220534" cy="2205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78831" y="4147236"/>
            <a:ext cx="220534" cy="220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716333" y="4147235"/>
            <a:ext cx="220534" cy="2205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608571" y="4147235"/>
            <a:ext cx="220534" cy="2205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0816" y="3623049"/>
            <a:ext cx="3486051" cy="2284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93842" y="3115488"/>
            <a:ext cx="3375786" cy="2275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49092" y="2615779"/>
            <a:ext cx="3480012" cy="2275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83058" y="2130879"/>
            <a:ext cx="3375786" cy="2275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609862" y="4833160"/>
            <a:ext cx="629209" cy="6292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20145" y="4833160"/>
            <a:ext cx="629209" cy="6292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830430" y="4833160"/>
            <a:ext cx="629209" cy="6292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58262" y="4833160"/>
            <a:ext cx="629209" cy="6292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678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8263" y="5522606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4910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284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24811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20146" y="5522607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30431" y="5522607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99929" y="5522606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08222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77919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7615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7311" y="4367169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2012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99466" y="4361676"/>
            <a:ext cx="384208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2011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68285" y="4368726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2010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7981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2009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497130" y="5004772"/>
            <a:ext cx="351472" cy="285984"/>
            <a:chOff x="10074275" y="4479132"/>
            <a:chExt cx="464344" cy="377825"/>
          </a:xfrm>
          <a:solidFill>
            <a:schemeClr val="bg2"/>
          </a:solidFill>
        </p:grpSpPr>
        <p:sp>
          <p:nvSpPr>
            <p:cNvPr id="38" name="AutoShape 5"/>
            <p:cNvSpPr>
              <a:spLocks/>
            </p:cNvSpPr>
            <p:nvPr/>
          </p:nvSpPr>
          <p:spPr bwMode="auto">
            <a:xfrm>
              <a:off x="10393363" y="4595019"/>
              <a:ext cx="87313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6"/>
            <p:cNvSpPr>
              <a:spLocks/>
            </p:cNvSpPr>
            <p:nvPr/>
          </p:nvSpPr>
          <p:spPr bwMode="auto">
            <a:xfrm>
              <a:off x="10074275" y="4479132"/>
              <a:ext cx="464344" cy="3778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969298" y="4971728"/>
            <a:ext cx="351472" cy="352073"/>
            <a:chOff x="9145588" y="4435475"/>
            <a:chExt cx="464344" cy="465138"/>
          </a:xfrm>
          <a:solidFill>
            <a:schemeClr val="bg2"/>
          </a:solidFill>
        </p:grpSpPr>
        <p:sp>
          <p:nvSpPr>
            <p:cNvPr id="41" name="AutoShape 7"/>
            <p:cNvSpPr>
              <a:spLocks/>
            </p:cNvSpPr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8"/>
            <p:cNvSpPr>
              <a:spLocks/>
            </p:cNvSpPr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9"/>
            <p:cNvSpPr>
              <a:spLocks/>
            </p:cNvSpPr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AutoShape 10"/>
            <p:cNvSpPr>
              <a:spLocks/>
            </p:cNvSpPr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AutoShape 11"/>
            <p:cNvSpPr>
              <a:spLocks/>
            </p:cNvSpPr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2"/>
            <p:cNvSpPr>
              <a:spLocks/>
            </p:cNvSpPr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AutoShape 13"/>
            <p:cNvSpPr>
              <a:spLocks/>
            </p:cNvSpPr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AutoShape 14"/>
            <p:cNvSpPr>
              <a:spLocks/>
            </p:cNvSpPr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5"/>
            <p:cNvSpPr>
              <a:spLocks/>
            </p:cNvSpPr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359014" y="4972029"/>
            <a:ext cx="351472" cy="351472"/>
            <a:chOff x="4439444" y="1652588"/>
            <a:chExt cx="464344" cy="464344"/>
          </a:xfrm>
          <a:solidFill>
            <a:schemeClr val="bg2"/>
          </a:solidFill>
        </p:grpSpPr>
        <p:sp>
          <p:nvSpPr>
            <p:cNvPr id="51" name="AutoShape 136"/>
            <p:cNvSpPr>
              <a:spLocks/>
            </p:cNvSpPr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7"/>
            <p:cNvSpPr>
              <a:spLocks/>
            </p:cNvSpPr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AutoShape 138"/>
            <p:cNvSpPr>
              <a:spLocks/>
            </p:cNvSpPr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45700" y="5010480"/>
            <a:ext cx="351472" cy="274568"/>
            <a:chOff x="2581275" y="1710532"/>
            <a:chExt cx="464344" cy="362744"/>
          </a:xfrm>
          <a:solidFill>
            <a:schemeClr val="bg2"/>
          </a:solidFill>
        </p:grpSpPr>
        <p:sp>
          <p:nvSpPr>
            <p:cNvPr id="55" name="AutoShape 140"/>
            <p:cNvSpPr>
              <a:spLocks/>
            </p:cNvSpPr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AutoShape 141"/>
            <p:cNvSpPr>
              <a:spLocks/>
            </p:cNvSpPr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AutoShape 142"/>
            <p:cNvSpPr>
              <a:spLocks/>
            </p:cNvSpPr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AutoShape 143"/>
            <p:cNvSpPr>
              <a:spLocks/>
            </p:cNvSpPr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AutoShape 144"/>
            <p:cNvSpPr>
              <a:spLocks/>
            </p:cNvSpPr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AutoShape 145"/>
            <p:cNvSpPr>
              <a:spLocks/>
            </p:cNvSpPr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AutoShape 146"/>
            <p:cNvSpPr>
              <a:spLocks/>
            </p:cNvSpPr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369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890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2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>
              <a:spLocks/>
            </p:cNvSpPr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>
            <a:spLocks/>
          </p:cNvSpPr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86542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296281" y="1960141"/>
            <a:ext cx="4266192" cy="4236424"/>
            <a:chOff x="7070680" y="1485705"/>
            <a:chExt cx="4469276" cy="4438095"/>
          </a:xfrm>
        </p:grpSpPr>
        <p:grpSp>
          <p:nvGrpSpPr>
            <p:cNvPr id="4" name="Group 3"/>
            <p:cNvGrpSpPr/>
            <p:nvPr/>
          </p:nvGrpSpPr>
          <p:grpSpPr>
            <a:xfrm>
              <a:off x="7070680" y="1485705"/>
              <a:ext cx="4469276" cy="4020315"/>
              <a:chOff x="3472716" y="1692370"/>
              <a:chExt cx="5246568" cy="4719524"/>
            </a:xfrm>
          </p:grpSpPr>
          <p:sp>
            <p:nvSpPr>
              <p:cNvPr id="5" name="Freeform 4"/>
              <p:cNvSpPr>
                <a:spLocks/>
              </p:cNvSpPr>
              <p:nvPr/>
            </p:nvSpPr>
            <p:spPr bwMode="auto">
              <a:xfrm flipH="1">
                <a:off x="5395367" y="4167630"/>
                <a:ext cx="1397174" cy="2244264"/>
              </a:xfrm>
              <a:custGeom>
                <a:avLst/>
                <a:gdLst>
                  <a:gd name="connsiteX0" fmla="*/ 759198 w 1653886"/>
                  <a:gd name="connsiteY0" fmla="*/ 850 h 2656618"/>
                  <a:gd name="connsiteX1" fmla="*/ 763881 w 1653886"/>
                  <a:gd name="connsiteY1" fmla="*/ 488839 h 2656618"/>
                  <a:gd name="connsiteX2" fmla="*/ 459348 w 1653886"/>
                  <a:gd name="connsiteY2" fmla="*/ 298375 h 2656618"/>
                  <a:gd name="connsiteX3" fmla="*/ 233486 w 1653886"/>
                  <a:gd name="connsiteY3" fmla="*/ 125688 h 2656618"/>
                  <a:gd name="connsiteX4" fmla="*/ 502490 w 1653886"/>
                  <a:gd name="connsiteY4" fmla="*/ 735172 h 2656618"/>
                  <a:gd name="connsiteX5" fmla="*/ 55842 w 1653886"/>
                  <a:gd name="connsiteY5" fmla="*/ 326310 h 2656618"/>
                  <a:gd name="connsiteX6" fmla="*/ 48228 w 1653886"/>
                  <a:gd name="connsiteY6" fmla="*/ 514234 h 2656618"/>
                  <a:gd name="connsiteX7" fmla="*/ 411130 w 1653886"/>
                  <a:gd name="connsiteY7" fmla="*/ 930715 h 2656618"/>
                  <a:gd name="connsiteX8" fmla="*/ 65993 w 1653886"/>
                  <a:gd name="connsiteY8" fmla="*/ 750409 h 2656618"/>
                  <a:gd name="connsiteX9" fmla="*/ 170042 w 1653886"/>
                  <a:gd name="connsiteY9" fmla="*/ 981505 h 2656618"/>
                  <a:gd name="connsiteX10" fmla="*/ 723277 w 1653886"/>
                  <a:gd name="connsiteY10" fmla="*/ 1641780 h 2656618"/>
                  <a:gd name="connsiteX11" fmla="*/ 671256 w 1653886"/>
                  <a:gd name="connsiteY11" fmla="*/ 2645894 h 2656618"/>
                  <a:gd name="connsiteX12" fmla="*/ 670238 w 1653886"/>
                  <a:gd name="connsiteY12" fmla="*/ 2656618 h 2656618"/>
                  <a:gd name="connsiteX13" fmla="*/ 1288826 w 1653886"/>
                  <a:gd name="connsiteY13" fmla="*/ 2656618 h 2656618"/>
                  <a:gd name="connsiteX14" fmla="*/ 1277268 w 1653886"/>
                  <a:gd name="connsiteY14" fmla="*/ 2583272 h 2656618"/>
                  <a:gd name="connsiteX15" fmla="*/ 1266361 w 1653886"/>
                  <a:gd name="connsiteY15" fmla="*/ 1331959 h 2656618"/>
                  <a:gd name="connsiteX16" fmla="*/ 1652103 w 1653886"/>
                  <a:gd name="connsiteY16" fmla="*/ 430430 h 2656618"/>
                  <a:gd name="connsiteX17" fmla="*/ 1459232 w 1653886"/>
                  <a:gd name="connsiteY17" fmla="*/ 471062 h 2656618"/>
                  <a:gd name="connsiteX18" fmla="*/ 1098868 w 1653886"/>
                  <a:gd name="connsiteY18" fmla="*/ 732633 h 2656618"/>
                  <a:gd name="connsiteX19" fmla="*/ 794335 w 1653886"/>
                  <a:gd name="connsiteY19" fmla="*/ 8870 h 2656618"/>
                  <a:gd name="connsiteX20" fmla="*/ 759198 w 1653886"/>
                  <a:gd name="connsiteY20" fmla="*/ 850 h 265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653886" h="2656618">
                    <a:moveTo>
                      <a:pt x="759198" y="850"/>
                    </a:moveTo>
                    <a:cubicBezTo>
                      <a:pt x="692269" y="17203"/>
                      <a:pt x="726132" y="266631"/>
                      <a:pt x="763881" y="488839"/>
                    </a:cubicBezTo>
                    <a:cubicBezTo>
                      <a:pt x="807024" y="740251"/>
                      <a:pt x="593850" y="600578"/>
                      <a:pt x="459348" y="298375"/>
                    </a:cubicBezTo>
                    <a:cubicBezTo>
                      <a:pt x="324846" y="-3827"/>
                      <a:pt x="246175" y="82516"/>
                      <a:pt x="233486" y="125688"/>
                    </a:cubicBezTo>
                    <a:cubicBezTo>
                      <a:pt x="218259" y="168860"/>
                      <a:pt x="525330" y="707237"/>
                      <a:pt x="502490" y="735172"/>
                    </a:cubicBezTo>
                    <a:cubicBezTo>
                      <a:pt x="482188" y="760567"/>
                      <a:pt x="93908" y="313612"/>
                      <a:pt x="55842" y="326310"/>
                    </a:cubicBezTo>
                    <a:cubicBezTo>
                      <a:pt x="20313" y="339007"/>
                      <a:pt x="-45669" y="374561"/>
                      <a:pt x="48228" y="514234"/>
                    </a:cubicBezTo>
                    <a:cubicBezTo>
                      <a:pt x="139588" y="656447"/>
                      <a:pt x="428895" y="892622"/>
                      <a:pt x="411130" y="930715"/>
                    </a:cubicBezTo>
                    <a:cubicBezTo>
                      <a:pt x="393366" y="971347"/>
                      <a:pt x="152277" y="755488"/>
                      <a:pt x="65993" y="750409"/>
                    </a:cubicBezTo>
                    <a:cubicBezTo>
                      <a:pt x="-22829" y="745330"/>
                      <a:pt x="12700" y="869767"/>
                      <a:pt x="170042" y="981505"/>
                    </a:cubicBezTo>
                    <a:cubicBezTo>
                      <a:pt x="327384" y="1093244"/>
                      <a:pt x="710588" y="1217680"/>
                      <a:pt x="723277" y="1641780"/>
                    </a:cubicBezTo>
                    <a:cubicBezTo>
                      <a:pt x="732001" y="1933348"/>
                      <a:pt x="695144" y="2389360"/>
                      <a:pt x="671256" y="2645894"/>
                    </a:cubicBezTo>
                    <a:lnTo>
                      <a:pt x="670238" y="2656618"/>
                    </a:lnTo>
                    <a:lnTo>
                      <a:pt x="1288826" y="2656618"/>
                    </a:lnTo>
                    <a:lnTo>
                      <a:pt x="1277268" y="2583272"/>
                    </a:lnTo>
                    <a:cubicBezTo>
                      <a:pt x="1221841" y="2210562"/>
                      <a:pt x="1177856" y="1703363"/>
                      <a:pt x="1266361" y="1331959"/>
                    </a:cubicBezTo>
                    <a:cubicBezTo>
                      <a:pt x="1426241" y="669145"/>
                      <a:pt x="1677481" y="532011"/>
                      <a:pt x="1652103" y="430430"/>
                    </a:cubicBezTo>
                    <a:cubicBezTo>
                      <a:pt x="1629263" y="328849"/>
                      <a:pt x="1499836" y="377100"/>
                      <a:pt x="1459232" y="471062"/>
                    </a:cubicBezTo>
                    <a:cubicBezTo>
                      <a:pt x="1418628" y="562485"/>
                      <a:pt x="1253672" y="765646"/>
                      <a:pt x="1098868" y="732633"/>
                    </a:cubicBezTo>
                    <a:cubicBezTo>
                      <a:pt x="946601" y="699619"/>
                      <a:pt x="905997" y="69819"/>
                      <a:pt x="794335" y="8870"/>
                    </a:cubicBezTo>
                    <a:cubicBezTo>
                      <a:pt x="780377" y="934"/>
                      <a:pt x="768759" y="-1486"/>
                      <a:pt x="759198" y="85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20000"/>
                  </a:lnSpc>
                </a:pPr>
                <a:endParaRPr lang="id-ID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Freeform 67"/>
              <p:cNvSpPr>
                <a:spLocks/>
              </p:cNvSpPr>
              <p:nvPr/>
            </p:nvSpPr>
            <p:spPr bwMode="auto">
              <a:xfrm rot="1883109">
                <a:off x="3472716" y="3077532"/>
                <a:ext cx="1975673" cy="196953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" name="Freeform 67"/>
              <p:cNvSpPr>
                <a:spLocks/>
              </p:cNvSpPr>
              <p:nvPr/>
            </p:nvSpPr>
            <p:spPr bwMode="auto">
              <a:xfrm rot="4961872">
                <a:off x="4339838" y="2042516"/>
                <a:ext cx="2397282" cy="238983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Freeform 67"/>
              <p:cNvSpPr>
                <a:spLocks/>
              </p:cNvSpPr>
              <p:nvPr/>
            </p:nvSpPr>
            <p:spPr bwMode="auto">
              <a:xfrm rot="7696778">
                <a:off x="5819972" y="2184633"/>
                <a:ext cx="2112165" cy="2105606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Freeform 67"/>
              <p:cNvSpPr>
                <a:spLocks/>
              </p:cNvSpPr>
              <p:nvPr/>
            </p:nvSpPr>
            <p:spPr bwMode="auto">
              <a:xfrm rot="10345882">
                <a:off x="6798191" y="3266787"/>
                <a:ext cx="1921093" cy="191512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" name="Freeform 67"/>
              <p:cNvSpPr>
                <a:spLocks/>
              </p:cNvSpPr>
              <p:nvPr/>
            </p:nvSpPr>
            <p:spPr bwMode="auto">
              <a:xfrm rot="12440007">
                <a:off x="6858380" y="4596385"/>
                <a:ext cx="1424405" cy="1419981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" name="Freeform 67"/>
              <p:cNvSpPr>
                <a:spLocks/>
              </p:cNvSpPr>
              <p:nvPr/>
            </p:nvSpPr>
            <p:spPr bwMode="auto">
              <a:xfrm rot="20954305">
                <a:off x="3963464" y="4429907"/>
                <a:ext cx="1424405" cy="1419981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" name="Freeform 67"/>
              <p:cNvSpPr>
                <a:spLocks/>
              </p:cNvSpPr>
              <p:nvPr/>
            </p:nvSpPr>
            <p:spPr bwMode="auto">
              <a:xfrm rot="2241606">
                <a:off x="3489891" y="2406325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3" name="Freeform 67"/>
              <p:cNvSpPr>
                <a:spLocks/>
              </p:cNvSpPr>
              <p:nvPr/>
            </p:nvSpPr>
            <p:spPr bwMode="auto">
              <a:xfrm rot="6355571">
                <a:off x="5654693" y="1694215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/>
            </p:nvSpPr>
            <p:spPr bwMode="auto">
              <a:xfrm rot="9774375">
                <a:off x="7378684" y="2652032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6430" tIns="48216" rIns="96430" bIns="48216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7135090" y="5202683"/>
              <a:ext cx="4139963" cy="721117"/>
            </a:xfrm>
            <a:custGeom>
              <a:avLst/>
              <a:gdLst>
                <a:gd name="connsiteX0" fmla="*/ 2069981 w 4139963"/>
                <a:gd name="connsiteY0" fmla="*/ 0 h 721117"/>
                <a:gd name="connsiteX1" fmla="*/ 4041693 w 4139963"/>
                <a:gd name="connsiteY1" fmla="*/ 631822 h 721117"/>
                <a:gd name="connsiteX2" fmla="*/ 4139963 w 4139963"/>
                <a:gd name="connsiteY2" fmla="*/ 721117 h 721117"/>
                <a:gd name="connsiteX3" fmla="*/ 4029024 w 4139963"/>
                <a:gd name="connsiteY3" fmla="*/ 677936 h 721117"/>
                <a:gd name="connsiteX4" fmla="*/ 2069980 w 4139963"/>
                <a:gd name="connsiteY4" fmla="*/ 366464 h 721117"/>
                <a:gd name="connsiteX5" fmla="*/ 110936 w 4139963"/>
                <a:gd name="connsiteY5" fmla="*/ 677936 h 721117"/>
                <a:gd name="connsiteX6" fmla="*/ 0 w 4139963"/>
                <a:gd name="connsiteY6" fmla="*/ 721115 h 721117"/>
                <a:gd name="connsiteX7" fmla="*/ 98269 w 4139963"/>
                <a:gd name="connsiteY7" fmla="*/ 631822 h 721117"/>
                <a:gd name="connsiteX8" fmla="*/ 2069981 w 4139963"/>
                <a:gd name="connsiteY8" fmla="*/ 0 h 72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39963" h="721117">
                  <a:moveTo>
                    <a:pt x="2069981" y="0"/>
                  </a:moveTo>
                  <a:cubicBezTo>
                    <a:pt x="2863778" y="0"/>
                    <a:pt x="3573033" y="245952"/>
                    <a:pt x="4041693" y="631822"/>
                  </a:cubicBezTo>
                  <a:lnTo>
                    <a:pt x="4139963" y="721117"/>
                  </a:lnTo>
                  <a:lnTo>
                    <a:pt x="4029024" y="677936"/>
                  </a:lnTo>
                  <a:cubicBezTo>
                    <a:pt x="3469804" y="481289"/>
                    <a:pt x="2795654" y="366464"/>
                    <a:pt x="2069980" y="366464"/>
                  </a:cubicBezTo>
                  <a:cubicBezTo>
                    <a:pt x="1344306" y="366464"/>
                    <a:pt x="670157" y="481289"/>
                    <a:pt x="110936" y="677936"/>
                  </a:cubicBezTo>
                  <a:lnTo>
                    <a:pt x="0" y="721115"/>
                  </a:lnTo>
                  <a:lnTo>
                    <a:pt x="98269" y="631822"/>
                  </a:lnTo>
                  <a:cubicBezTo>
                    <a:pt x="566929" y="245952"/>
                    <a:pt x="1276184" y="0"/>
                    <a:pt x="206998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48762" y="2419598"/>
            <a:ext cx="2597148" cy="978505"/>
            <a:chOff x="786306" y="2525730"/>
            <a:chExt cx="2462751" cy="927870"/>
          </a:xfrm>
        </p:grpSpPr>
        <p:sp>
          <p:nvSpPr>
            <p:cNvPr id="25" name="Rectangle 24"/>
            <p:cNvSpPr/>
            <p:nvPr/>
          </p:nvSpPr>
          <p:spPr>
            <a:xfrm>
              <a:off x="786306" y="2805693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74328" y="2525730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07737" y="4577351"/>
            <a:ext cx="2597148" cy="978505"/>
            <a:chOff x="842229" y="4571823"/>
            <a:chExt cx="2462751" cy="927870"/>
          </a:xfrm>
        </p:grpSpPr>
        <p:sp>
          <p:nvSpPr>
            <p:cNvPr id="27" name="Rectangle 26"/>
            <p:cNvSpPr/>
            <p:nvPr/>
          </p:nvSpPr>
          <p:spPr>
            <a:xfrm>
              <a:off x="842229" y="4851786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38150" y="4571823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779047" y="2419600"/>
            <a:ext cx="2597148" cy="978505"/>
            <a:chOff x="8887019" y="2525730"/>
            <a:chExt cx="2462751" cy="927870"/>
          </a:xfrm>
        </p:grpSpPr>
        <p:sp>
          <p:nvSpPr>
            <p:cNvPr id="29" name="Rectangle 28"/>
            <p:cNvSpPr/>
            <p:nvPr/>
          </p:nvSpPr>
          <p:spPr>
            <a:xfrm flipH="1">
              <a:off x="8887019" y="2805693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flipH="1">
              <a:off x="8887022" y="2525730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838022" y="4577352"/>
            <a:ext cx="2597148" cy="978505"/>
            <a:chOff x="8942942" y="4571823"/>
            <a:chExt cx="2462751" cy="927870"/>
          </a:xfrm>
        </p:grpSpPr>
        <p:sp>
          <p:nvSpPr>
            <p:cNvPr id="31" name="Rectangle 30"/>
            <p:cNvSpPr/>
            <p:nvPr/>
          </p:nvSpPr>
          <p:spPr>
            <a:xfrm flipH="1">
              <a:off x="8942942" y="4851786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flipH="1">
              <a:off x="8942945" y="4571823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6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 userDrawn="1"/>
        </p:nvSpPr>
        <p:spPr bwMode="auto">
          <a:xfrm>
            <a:off x="9732387" y="3456698"/>
            <a:ext cx="457624" cy="952432"/>
          </a:xfrm>
          <a:custGeom>
            <a:avLst/>
            <a:gdLst>
              <a:gd name="T0" fmla="*/ 280 w 280"/>
              <a:gd name="T1" fmla="*/ 278 h 862"/>
              <a:gd name="T2" fmla="*/ 280 w 280"/>
              <a:gd name="T3" fmla="*/ 862 h 862"/>
              <a:gd name="T4" fmla="*/ 0 w 280"/>
              <a:gd name="T5" fmla="*/ 582 h 862"/>
              <a:gd name="T6" fmla="*/ 0 w 280"/>
              <a:gd name="T7" fmla="*/ 0 h 862"/>
              <a:gd name="T8" fmla="*/ 3 w 280"/>
              <a:gd name="T9" fmla="*/ 0 h 862"/>
              <a:gd name="T10" fmla="*/ 280 w 280"/>
              <a:gd name="T11" fmla="*/ 278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862">
                <a:moveTo>
                  <a:pt x="280" y="278"/>
                </a:moveTo>
                <a:lnTo>
                  <a:pt x="280" y="862"/>
                </a:lnTo>
                <a:lnTo>
                  <a:pt x="0" y="582"/>
                </a:lnTo>
                <a:lnTo>
                  <a:pt x="0" y="0"/>
                </a:lnTo>
                <a:lnTo>
                  <a:pt x="3" y="0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Freeform 8"/>
          <p:cNvSpPr>
            <a:spLocks/>
          </p:cNvSpPr>
          <p:nvPr userDrawn="1"/>
        </p:nvSpPr>
        <p:spPr bwMode="auto">
          <a:xfrm>
            <a:off x="8330096" y="3456697"/>
            <a:ext cx="459259" cy="1240813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9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9" y="278"/>
                </a:lnTo>
                <a:lnTo>
                  <a:pt x="281" y="278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10"/>
          <p:cNvSpPr>
            <a:spLocks/>
          </p:cNvSpPr>
          <p:nvPr userDrawn="1"/>
        </p:nvSpPr>
        <p:spPr bwMode="auto">
          <a:xfrm>
            <a:off x="6929437" y="3456697"/>
            <a:ext cx="459259" cy="1240813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8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1" y="27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12"/>
          <p:cNvSpPr>
            <a:spLocks/>
          </p:cNvSpPr>
          <p:nvPr userDrawn="1"/>
        </p:nvSpPr>
        <p:spPr bwMode="auto">
          <a:xfrm>
            <a:off x="5528777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4"/>
          <p:cNvSpPr>
            <a:spLocks/>
          </p:cNvSpPr>
          <p:nvPr userDrawn="1"/>
        </p:nvSpPr>
        <p:spPr bwMode="auto">
          <a:xfrm>
            <a:off x="4128118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Freeform 16"/>
          <p:cNvSpPr>
            <a:spLocks/>
          </p:cNvSpPr>
          <p:nvPr userDrawn="1"/>
        </p:nvSpPr>
        <p:spPr bwMode="auto">
          <a:xfrm>
            <a:off x="2727458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Freeform 17"/>
          <p:cNvSpPr>
            <a:spLocks/>
          </p:cNvSpPr>
          <p:nvPr userDrawn="1"/>
        </p:nvSpPr>
        <p:spPr bwMode="auto">
          <a:xfrm>
            <a:off x="10190013" y="3616908"/>
            <a:ext cx="1008409" cy="938068"/>
          </a:xfrm>
          <a:custGeom>
            <a:avLst/>
            <a:gdLst>
              <a:gd name="T0" fmla="*/ 210 w 617"/>
              <a:gd name="T1" fmla="*/ 849 h 849"/>
              <a:gd name="T2" fmla="*/ 210 w 617"/>
              <a:gd name="T3" fmla="*/ 717 h 849"/>
              <a:gd name="T4" fmla="*/ 0 w 617"/>
              <a:gd name="T5" fmla="*/ 717 h 849"/>
              <a:gd name="T6" fmla="*/ 0 w 617"/>
              <a:gd name="T7" fmla="*/ 133 h 849"/>
              <a:gd name="T8" fmla="*/ 210 w 617"/>
              <a:gd name="T9" fmla="*/ 133 h 849"/>
              <a:gd name="T10" fmla="*/ 210 w 617"/>
              <a:gd name="T11" fmla="*/ 0 h 849"/>
              <a:gd name="T12" fmla="*/ 617 w 617"/>
              <a:gd name="T13" fmla="*/ 424 h 849"/>
              <a:gd name="T14" fmla="*/ 210 w 617"/>
              <a:gd name="T15" fmla="*/ 849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7" h="849">
                <a:moveTo>
                  <a:pt x="210" y="849"/>
                </a:moveTo>
                <a:lnTo>
                  <a:pt x="210" y="717"/>
                </a:lnTo>
                <a:lnTo>
                  <a:pt x="0" y="717"/>
                </a:lnTo>
                <a:lnTo>
                  <a:pt x="0" y="133"/>
                </a:lnTo>
                <a:lnTo>
                  <a:pt x="210" y="133"/>
                </a:lnTo>
                <a:lnTo>
                  <a:pt x="210" y="0"/>
                </a:lnTo>
                <a:lnTo>
                  <a:pt x="617" y="424"/>
                </a:lnTo>
                <a:lnTo>
                  <a:pt x="210" y="84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681214" y="3456698"/>
            <a:ext cx="1171847" cy="1236394"/>
            <a:chOff x="882491" y="2261909"/>
            <a:chExt cx="959665" cy="1012525"/>
          </a:xfrm>
        </p:grpSpPr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967016" y="2261909"/>
              <a:ext cx="772282" cy="1012525"/>
            </a:xfrm>
            <a:custGeom>
              <a:avLst/>
              <a:gdLst>
                <a:gd name="T0" fmla="*/ 577 w 577"/>
                <a:gd name="T1" fmla="*/ 0 h 1119"/>
                <a:gd name="T2" fmla="*/ 577 w 577"/>
                <a:gd name="T3" fmla="*/ 1119 h 1119"/>
                <a:gd name="T4" fmla="*/ 288 w 577"/>
                <a:gd name="T5" fmla="*/ 840 h 1119"/>
                <a:gd name="T6" fmla="*/ 0 w 577"/>
                <a:gd name="T7" fmla="*/ 1118 h 1119"/>
                <a:gd name="T8" fmla="*/ 0 w 577"/>
                <a:gd name="T9" fmla="*/ 0 h 1119"/>
                <a:gd name="T10" fmla="*/ 577 w 577"/>
                <a:gd name="T1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7" h="1119">
                  <a:moveTo>
                    <a:pt x="577" y="0"/>
                  </a:moveTo>
                  <a:lnTo>
                    <a:pt x="577" y="1119"/>
                  </a:lnTo>
                  <a:lnTo>
                    <a:pt x="288" y="840"/>
                  </a:lnTo>
                  <a:lnTo>
                    <a:pt x="0" y="1118"/>
                  </a:lnTo>
                  <a:lnTo>
                    <a:pt x="0" y="0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 Placeholder 59"/>
            <p:cNvSpPr txBox="1">
              <a:spLocks/>
            </p:cNvSpPr>
            <p:nvPr/>
          </p:nvSpPr>
          <p:spPr>
            <a:xfrm>
              <a:off x="882491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2015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081873" y="3456697"/>
            <a:ext cx="1171847" cy="1240813"/>
            <a:chOff x="2029538" y="2261909"/>
            <a:chExt cx="959665" cy="1016144"/>
          </a:xfrm>
        </p:grpSpPr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>
              <a:off x="2114063" y="2261909"/>
              <a:ext cx="772282" cy="1016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59"/>
            <p:cNvSpPr txBox="1">
              <a:spLocks/>
            </p:cNvSpPr>
            <p:nvPr/>
          </p:nvSpPr>
          <p:spPr>
            <a:xfrm>
              <a:off x="2029538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2016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482532" y="3456698"/>
            <a:ext cx="1171847" cy="1240813"/>
            <a:chOff x="3176585" y="2261910"/>
            <a:chExt cx="959665" cy="1016144"/>
          </a:xfrm>
        </p:grpSpPr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3261109" y="2261910"/>
              <a:ext cx="772282" cy="101614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 Placeholder 59"/>
            <p:cNvSpPr txBox="1">
              <a:spLocks/>
            </p:cNvSpPr>
            <p:nvPr/>
          </p:nvSpPr>
          <p:spPr>
            <a:xfrm>
              <a:off x="3176585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2017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883190" y="3456697"/>
            <a:ext cx="1171847" cy="1240813"/>
            <a:chOff x="4323632" y="2261909"/>
            <a:chExt cx="959665" cy="1016144"/>
          </a:xfrm>
        </p:grpSpPr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4408157" y="2261909"/>
              <a:ext cx="772282" cy="101614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 Placeholder 59"/>
            <p:cNvSpPr txBox="1">
              <a:spLocks/>
            </p:cNvSpPr>
            <p:nvPr/>
          </p:nvSpPr>
          <p:spPr>
            <a:xfrm>
              <a:off x="4323632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accent5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2018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280769" y="3456697"/>
            <a:ext cx="1171847" cy="1240813"/>
            <a:chOff x="5468157" y="2261909"/>
            <a:chExt cx="959665" cy="1016144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5556542" y="2261909"/>
              <a:ext cx="770944" cy="10161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 Placeholder 59"/>
            <p:cNvSpPr txBox="1">
              <a:spLocks/>
            </p:cNvSpPr>
            <p:nvPr/>
          </p:nvSpPr>
          <p:spPr>
            <a:xfrm>
              <a:off x="5468157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2019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686142" y="3456697"/>
            <a:ext cx="1171847" cy="1240813"/>
            <a:chOff x="6619064" y="2261909"/>
            <a:chExt cx="959665" cy="1016144"/>
          </a:xfrm>
        </p:grpSpPr>
        <p:sp>
          <p:nvSpPr>
            <p:cNvPr id="4" name="Rectangle 6"/>
            <p:cNvSpPr>
              <a:spLocks noChangeArrowheads="1"/>
            </p:cNvSpPr>
            <p:nvPr userDrawn="1"/>
          </p:nvSpPr>
          <p:spPr bwMode="auto">
            <a:xfrm>
              <a:off x="6703589" y="2261909"/>
              <a:ext cx="772282" cy="101614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 Placeholder 59"/>
            <p:cNvSpPr txBox="1">
              <a:spLocks/>
            </p:cNvSpPr>
            <p:nvPr/>
          </p:nvSpPr>
          <p:spPr>
            <a:xfrm>
              <a:off x="6619064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2020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 Placeholder 59"/>
          <p:cNvSpPr txBox="1">
            <a:spLocks/>
          </p:cNvSpPr>
          <p:nvPr/>
        </p:nvSpPr>
        <p:spPr>
          <a:xfrm>
            <a:off x="3333031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3" name="Straight Connector 54"/>
          <p:cNvCxnSpPr/>
          <p:nvPr/>
        </p:nvCxnSpPr>
        <p:spPr>
          <a:xfrm>
            <a:off x="3185084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59"/>
          <p:cNvSpPr txBox="1">
            <a:spLocks/>
          </p:cNvSpPr>
          <p:nvPr/>
        </p:nvSpPr>
        <p:spPr>
          <a:xfrm>
            <a:off x="6133655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5" name="Straight Connector 56"/>
          <p:cNvCxnSpPr/>
          <p:nvPr/>
        </p:nvCxnSpPr>
        <p:spPr>
          <a:xfrm>
            <a:off x="5985709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59"/>
          <p:cNvSpPr txBox="1">
            <a:spLocks/>
          </p:cNvSpPr>
          <p:nvPr/>
        </p:nvSpPr>
        <p:spPr>
          <a:xfrm>
            <a:off x="8937300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7" name="Straight Connector 58"/>
          <p:cNvCxnSpPr/>
          <p:nvPr/>
        </p:nvCxnSpPr>
        <p:spPr>
          <a:xfrm>
            <a:off x="8789353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59"/>
          <p:cNvSpPr txBox="1">
            <a:spLocks/>
          </p:cNvSpPr>
          <p:nvPr/>
        </p:nvSpPr>
        <p:spPr>
          <a:xfrm>
            <a:off x="1932372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 Placeholder 59"/>
          <p:cNvSpPr txBox="1">
            <a:spLocks/>
          </p:cNvSpPr>
          <p:nvPr/>
        </p:nvSpPr>
        <p:spPr>
          <a:xfrm>
            <a:off x="4732996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59"/>
          <p:cNvSpPr txBox="1">
            <a:spLocks/>
          </p:cNvSpPr>
          <p:nvPr/>
        </p:nvSpPr>
        <p:spPr>
          <a:xfrm>
            <a:off x="7536642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1" name="Straight Connector 62"/>
          <p:cNvCxnSpPr/>
          <p:nvPr/>
        </p:nvCxnSpPr>
        <p:spPr>
          <a:xfrm>
            <a:off x="1794080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63"/>
          <p:cNvCxnSpPr/>
          <p:nvPr/>
        </p:nvCxnSpPr>
        <p:spPr>
          <a:xfrm>
            <a:off x="4594307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4"/>
          <p:cNvCxnSpPr/>
          <p:nvPr/>
        </p:nvCxnSpPr>
        <p:spPr>
          <a:xfrm>
            <a:off x="7392731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52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4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9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4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9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4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9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4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9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4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9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4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  <p:bldP spid="14" grpId="0" animBg="1"/>
      <p:bldP spid="15" grpId="0" animBg="1"/>
      <p:bldP spid="22" grpId="0"/>
      <p:bldP spid="24" grpId="0"/>
      <p:bldP spid="26" grpId="0"/>
      <p:bldP spid="28" grpId="0"/>
      <p:bldP spid="29" grpId="0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2299" y="220837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2299" y="3160455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298" y="411459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2299" y="5068728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2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220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6356" y="3620153"/>
            <a:ext cx="761300" cy="17793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056356" y="5018893"/>
            <a:ext cx="761300" cy="7613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86908" y="2496332"/>
            <a:ext cx="761300" cy="29032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986908" y="5018893"/>
            <a:ext cx="761300" cy="7613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7464" y="2943444"/>
            <a:ext cx="761300" cy="245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17464" y="5018893"/>
            <a:ext cx="761300" cy="7613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48019" y="4115605"/>
            <a:ext cx="761300" cy="1283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48019" y="5018893"/>
            <a:ext cx="761300" cy="7613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78573" y="3620153"/>
            <a:ext cx="761300" cy="17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78573" y="5018893"/>
            <a:ext cx="761300" cy="761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243704" y="5202609"/>
            <a:ext cx="386598" cy="387259"/>
            <a:chOff x="9145588" y="4435475"/>
            <a:chExt cx="464344" cy="465138"/>
          </a:xfrm>
          <a:solidFill>
            <a:schemeClr val="bg1"/>
          </a:solidFill>
        </p:grpSpPr>
        <p:sp>
          <p:nvSpPr>
            <p:cNvPr id="15" name="AutoShape 7"/>
            <p:cNvSpPr>
              <a:spLocks/>
            </p:cNvSpPr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AutoShape 8"/>
            <p:cNvSpPr>
              <a:spLocks/>
            </p:cNvSpPr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AutoShape 9"/>
            <p:cNvSpPr>
              <a:spLocks/>
            </p:cNvSpPr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AutoShape 10"/>
            <p:cNvSpPr>
              <a:spLocks/>
            </p:cNvSpPr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AutoShape 11"/>
            <p:cNvSpPr>
              <a:spLocks/>
            </p:cNvSpPr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AutoShape 12"/>
            <p:cNvSpPr>
              <a:spLocks/>
            </p:cNvSpPr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AutoShape 13"/>
            <p:cNvSpPr>
              <a:spLocks/>
            </p:cNvSpPr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AutoShape 14"/>
            <p:cNvSpPr>
              <a:spLocks/>
            </p:cNvSpPr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AutoShape 15"/>
            <p:cNvSpPr>
              <a:spLocks/>
            </p:cNvSpPr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186484" y="5199066"/>
            <a:ext cx="362146" cy="386598"/>
            <a:chOff x="9159875" y="1647825"/>
            <a:chExt cx="434975" cy="464344"/>
          </a:xfrm>
          <a:solidFill>
            <a:schemeClr val="bg1"/>
          </a:solidFill>
        </p:grpSpPr>
        <p:sp>
          <p:nvSpPr>
            <p:cNvPr id="25" name="AutoShape 78"/>
            <p:cNvSpPr>
              <a:spLocks/>
            </p:cNvSpPr>
            <p:nvPr/>
          </p:nvSpPr>
          <p:spPr bwMode="auto">
            <a:xfrm>
              <a:off x="9159875" y="164782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AutoShape 79"/>
            <p:cNvSpPr>
              <a:spLocks/>
            </p:cNvSpPr>
            <p:nvPr/>
          </p:nvSpPr>
          <p:spPr bwMode="auto">
            <a:xfrm>
              <a:off x="9217819" y="170576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AutoShape 80"/>
            <p:cNvSpPr>
              <a:spLocks/>
            </p:cNvSpPr>
            <p:nvPr/>
          </p:nvSpPr>
          <p:spPr bwMode="auto">
            <a:xfrm>
              <a:off x="9391650" y="174942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103492" y="5236642"/>
            <a:ext cx="387259" cy="325800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29" name="AutoShape 120"/>
            <p:cNvSpPr>
              <a:spLocks/>
            </p:cNvSpPr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AutoShape 121"/>
            <p:cNvSpPr>
              <a:spLocks/>
            </p:cNvSpPr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AutoShape 122"/>
            <p:cNvSpPr>
              <a:spLocks/>
            </p:cNvSpPr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035037" y="5206241"/>
            <a:ext cx="386598" cy="386598"/>
            <a:chOff x="4439444" y="1652588"/>
            <a:chExt cx="464344" cy="464344"/>
          </a:xfrm>
          <a:solidFill>
            <a:schemeClr val="bg1"/>
          </a:solidFill>
        </p:grpSpPr>
        <p:sp>
          <p:nvSpPr>
            <p:cNvPr id="33" name="AutoShape 136"/>
            <p:cNvSpPr>
              <a:spLocks/>
            </p:cNvSpPr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AutoShape 137"/>
            <p:cNvSpPr>
              <a:spLocks/>
            </p:cNvSpPr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AutoShape 138"/>
            <p:cNvSpPr>
              <a:spLocks/>
            </p:cNvSpPr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965922" y="5260340"/>
            <a:ext cx="386598" cy="302009"/>
            <a:chOff x="2581275" y="1710532"/>
            <a:chExt cx="464344" cy="362744"/>
          </a:xfrm>
          <a:solidFill>
            <a:schemeClr val="bg1"/>
          </a:solidFill>
        </p:grpSpPr>
        <p:sp>
          <p:nvSpPr>
            <p:cNvPr id="37" name="AutoShape 140"/>
            <p:cNvSpPr>
              <a:spLocks/>
            </p:cNvSpPr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AutoShape 141"/>
            <p:cNvSpPr>
              <a:spLocks/>
            </p:cNvSpPr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142"/>
            <p:cNvSpPr>
              <a:spLocks/>
            </p:cNvSpPr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AutoShape 143"/>
            <p:cNvSpPr>
              <a:spLocks/>
            </p:cNvSpPr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AutoShape 144"/>
            <p:cNvSpPr>
              <a:spLocks/>
            </p:cNvSpPr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145"/>
            <p:cNvSpPr>
              <a:spLocks/>
            </p:cNvSpPr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146"/>
            <p:cNvSpPr>
              <a:spLocks/>
            </p:cNvSpPr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800147" y="5858408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6926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4399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77597" y="5854862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008483" y="5855290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88020" y="2084768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79684" y="3211997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47937" y="3744885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255329" y="3269140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096438" y="2586094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82%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62595" y="3342273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62489" y="4083785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85%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58204" y="3587254"/>
            <a:ext cx="3510358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84057" y="4137242"/>
            <a:ext cx="1694091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58203" y="4409488"/>
            <a:ext cx="351036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033099" y="4889858"/>
            <a:ext cx="342443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108270" y="5195081"/>
            <a:ext cx="425258" cy="425258"/>
            <a:chOff x="3510757" y="2582069"/>
            <a:chExt cx="464344" cy="464344"/>
          </a:xfrm>
          <a:solidFill>
            <a:schemeClr val="accent4"/>
          </a:solidFill>
        </p:grpSpPr>
        <p:sp>
          <p:nvSpPr>
            <p:cNvPr id="61" name="AutoShape 126"/>
            <p:cNvSpPr>
              <a:spLocks/>
            </p:cNvSpPr>
            <p:nvPr/>
          </p:nvSpPr>
          <p:spPr bwMode="auto">
            <a:xfrm>
              <a:off x="3510757" y="258206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AutoShape 127"/>
            <p:cNvSpPr>
              <a:spLocks/>
            </p:cNvSpPr>
            <p:nvPr/>
          </p:nvSpPr>
          <p:spPr bwMode="auto">
            <a:xfrm>
              <a:off x="3698875" y="265430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2641735" y="5169346"/>
            <a:ext cx="2777089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67997" y="5737139"/>
            <a:ext cx="3450827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67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3" grpId="0"/>
      <p:bldP spid="6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08641" y="3015156"/>
            <a:ext cx="9241468" cy="1987501"/>
            <a:chOff x="1050566" y="2772576"/>
            <a:chExt cx="10090868" cy="2170176"/>
          </a:xfrm>
        </p:grpSpPr>
        <p:sp>
          <p:nvSpPr>
            <p:cNvPr id="50" name="Block Arc 49"/>
            <p:cNvSpPr/>
            <p:nvPr/>
          </p:nvSpPr>
          <p:spPr>
            <a:xfrm>
              <a:off x="105056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Block Arc 50"/>
            <p:cNvSpPr/>
            <p:nvPr/>
          </p:nvSpPr>
          <p:spPr>
            <a:xfrm flipV="1">
              <a:off x="3034256" y="2772576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Block Arc 51"/>
            <p:cNvSpPr/>
            <p:nvPr/>
          </p:nvSpPr>
          <p:spPr>
            <a:xfrm>
              <a:off x="501794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Block Arc 52"/>
            <p:cNvSpPr/>
            <p:nvPr/>
          </p:nvSpPr>
          <p:spPr>
            <a:xfrm flipV="1">
              <a:off x="7001636" y="2772576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Block Arc 53"/>
            <p:cNvSpPr/>
            <p:nvPr/>
          </p:nvSpPr>
          <p:spPr>
            <a:xfrm>
              <a:off x="898532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88779" y="3445156"/>
            <a:ext cx="1114619" cy="1114619"/>
            <a:chOff x="7471157" y="3242097"/>
            <a:chExt cx="1217066" cy="1217066"/>
          </a:xfrm>
        </p:grpSpPr>
        <p:sp>
          <p:nvSpPr>
            <p:cNvPr id="59" name="Oval 58"/>
            <p:cNvSpPr/>
            <p:nvPr/>
          </p:nvSpPr>
          <p:spPr>
            <a:xfrm>
              <a:off x="7471157" y="3242097"/>
              <a:ext cx="1217066" cy="121706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60"/>
            <p:cNvSpPr>
              <a:spLocks noEditPoints="1"/>
            </p:cNvSpPr>
            <p:nvPr/>
          </p:nvSpPr>
          <p:spPr bwMode="auto">
            <a:xfrm>
              <a:off x="7885731" y="3639946"/>
              <a:ext cx="387918" cy="438717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505493" y="3445156"/>
            <a:ext cx="1114619" cy="1114619"/>
            <a:chOff x="9454847" y="3242097"/>
            <a:chExt cx="1217066" cy="1217066"/>
          </a:xfrm>
        </p:grpSpPr>
        <p:sp>
          <p:nvSpPr>
            <p:cNvPr id="60" name="Oval 59"/>
            <p:cNvSpPr/>
            <p:nvPr/>
          </p:nvSpPr>
          <p:spPr>
            <a:xfrm>
              <a:off x="9454847" y="3242097"/>
              <a:ext cx="1217066" cy="121706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>
              <a:off x="9854412" y="3611644"/>
              <a:ext cx="417935" cy="477972"/>
            </a:xfrm>
            <a:custGeom>
              <a:avLst/>
              <a:gdLst>
                <a:gd name="T0" fmla="*/ 50 w 84"/>
                <a:gd name="T1" fmla="*/ 92 h 96"/>
                <a:gd name="T2" fmla="*/ 57 w 84"/>
                <a:gd name="T3" fmla="*/ 81 h 96"/>
                <a:gd name="T4" fmla="*/ 56 w 84"/>
                <a:gd name="T5" fmla="*/ 75 h 96"/>
                <a:gd name="T6" fmla="*/ 43 w 84"/>
                <a:gd name="T7" fmla="*/ 63 h 96"/>
                <a:gd name="T8" fmla="*/ 38 w 84"/>
                <a:gd name="T9" fmla="*/ 62 h 96"/>
                <a:gd name="T10" fmla="*/ 30 w 84"/>
                <a:gd name="T11" fmla="*/ 67 h 96"/>
                <a:gd name="T12" fmla="*/ 17 w 84"/>
                <a:gd name="T13" fmla="*/ 35 h 96"/>
                <a:gd name="T14" fmla="*/ 26 w 84"/>
                <a:gd name="T15" fmla="*/ 31 h 96"/>
                <a:gd name="T16" fmla="*/ 27 w 84"/>
                <a:gd name="T17" fmla="*/ 25 h 96"/>
                <a:gd name="T18" fmla="*/ 22 w 84"/>
                <a:gd name="T19" fmla="*/ 8 h 96"/>
                <a:gd name="T20" fmla="*/ 18 w 84"/>
                <a:gd name="T21" fmla="*/ 4 h 96"/>
                <a:gd name="T22" fmla="*/ 4 w 84"/>
                <a:gd name="T23" fmla="*/ 6 h 96"/>
                <a:gd name="T24" fmla="*/ 0 w 84"/>
                <a:gd name="T25" fmla="*/ 10 h 96"/>
                <a:gd name="T26" fmla="*/ 43 w 84"/>
                <a:gd name="T27" fmla="*/ 94 h 96"/>
                <a:gd name="T28" fmla="*/ 50 w 84"/>
                <a:gd name="T29" fmla="*/ 92 h 96"/>
                <a:gd name="T30" fmla="*/ 45 w 84"/>
                <a:gd name="T31" fmla="*/ 53 h 96"/>
                <a:gd name="T32" fmla="*/ 32 w 84"/>
                <a:gd name="T33" fmla="*/ 53 h 96"/>
                <a:gd name="T34" fmla="*/ 32 w 84"/>
                <a:gd name="T35" fmla="*/ 50 h 96"/>
                <a:gd name="T36" fmla="*/ 40 w 84"/>
                <a:gd name="T37" fmla="*/ 38 h 96"/>
                <a:gd name="T38" fmla="*/ 42 w 84"/>
                <a:gd name="T39" fmla="*/ 32 h 96"/>
                <a:gd name="T40" fmla="*/ 41 w 84"/>
                <a:gd name="T41" fmla="*/ 30 h 96"/>
                <a:gd name="T42" fmla="*/ 40 w 84"/>
                <a:gd name="T43" fmla="*/ 31 h 96"/>
                <a:gd name="T44" fmla="*/ 39 w 84"/>
                <a:gd name="T45" fmla="*/ 36 h 96"/>
                <a:gd name="T46" fmla="*/ 34 w 84"/>
                <a:gd name="T47" fmla="*/ 36 h 96"/>
                <a:gd name="T48" fmla="*/ 34 w 84"/>
                <a:gd name="T49" fmla="*/ 31 h 96"/>
                <a:gd name="T50" fmla="*/ 42 w 84"/>
                <a:gd name="T51" fmla="*/ 26 h 96"/>
                <a:gd name="T52" fmla="*/ 47 w 84"/>
                <a:gd name="T53" fmla="*/ 28 h 96"/>
                <a:gd name="T54" fmla="*/ 47 w 84"/>
                <a:gd name="T55" fmla="*/ 34 h 96"/>
                <a:gd name="T56" fmla="*/ 47 w 84"/>
                <a:gd name="T57" fmla="*/ 37 h 96"/>
                <a:gd name="T58" fmla="*/ 38 w 84"/>
                <a:gd name="T59" fmla="*/ 50 h 96"/>
                <a:gd name="T60" fmla="*/ 46 w 84"/>
                <a:gd name="T61" fmla="*/ 50 h 96"/>
                <a:gd name="T62" fmla="*/ 45 w 84"/>
                <a:gd name="T63" fmla="*/ 53 h 96"/>
                <a:gd name="T64" fmla="*/ 63 w 84"/>
                <a:gd name="T65" fmla="*/ 50 h 96"/>
                <a:gd name="T66" fmla="*/ 60 w 84"/>
                <a:gd name="T67" fmla="*/ 50 h 96"/>
                <a:gd name="T68" fmla="*/ 60 w 84"/>
                <a:gd name="T69" fmla="*/ 53 h 96"/>
                <a:gd name="T70" fmla="*/ 54 w 84"/>
                <a:gd name="T71" fmla="*/ 53 h 96"/>
                <a:gd name="T72" fmla="*/ 54 w 84"/>
                <a:gd name="T73" fmla="*/ 50 h 96"/>
                <a:gd name="T74" fmla="*/ 46 w 84"/>
                <a:gd name="T75" fmla="*/ 50 h 96"/>
                <a:gd name="T76" fmla="*/ 47 w 84"/>
                <a:gd name="T77" fmla="*/ 46 h 96"/>
                <a:gd name="T78" fmla="*/ 55 w 84"/>
                <a:gd name="T79" fmla="*/ 26 h 96"/>
                <a:gd name="T80" fmla="*/ 63 w 84"/>
                <a:gd name="T81" fmla="*/ 26 h 96"/>
                <a:gd name="T82" fmla="*/ 61 w 84"/>
                <a:gd name="T83" fmla="*/ 46 h 96"/>
                <a:gd name="T84" fmla="*/ 63 w 84"/>
                <a:gd name="T85" fmla="*/ 46 h 96"/>
                <a:gd name="T86" fmla="*/ 63 w 84"/>
                <a:gd name="T87" fmla="*/ 50 h 96"/>
                <a:gd name="T88" fmla="*/ 55 w 84"/>
                <a:gd name="T89" fmla="*/ 46 h 96"/>
                <a:gd name="T90" fmla="*/ 52 w 84"/>
                <a:gd name="T91" fmla="*/ 46 h 96"/>
                <a:gd name="T92" fmla="*/ 56 w 84"/>
                <a:gd name="T93" fmla="*/ 35 h 96"/>
                <a:gd name="T94" fmla="*/ 55 w 84"/>
                <a:gd name="T95" fmla="*/ 46 h 96"/>
                <a:gd name="T96" fmla="*/ 43 w 84"/>
                <a:gd name="T97" fmla="*/ 0 h 96"/>
                <a:gd name="T98" fmla="*/ 72 w 84"/>
                <a:gd name="T99" fmla="*/ 12 h 96"/>
                <a:gd name="T100" fmla="*/ 84 w 84"/>
                <a:gd name="T101" fmla="*/ 41 h 96"/>
                <a:gd name="T102" fmla="*/ 72 w 84"/>
                <a:gd name="T103" fmla="*/ 71 h 96"/>
                <a:gd name="T104" fmla="*/ 65 w 84"/>
                <a:gd name="T105" fmla="*/ 76 h 96"/>
                <a:gd name="T106" fmla="*/ 63 w 84"/>
                <a:gd name="T107" fmla="*/ 73 h 96"/>
                <a:gd name="T108" fmla="*/ 59 w 84"/>
                <a:gd name="T109" fmla="*/ 69 h 96"/>
                <a:gd name="T110" fmla="*/ 66 w 84"/>
                <a:gd name="T111" fmla="*/ 64 h 96"/>
                <a:gd name="T112" fmla="*/ 75 w 84"/>
                <a:gd name="T113" fmla="*/ 41 h 96"/>
                <a:gd name="T114" fmla="*/ 66 w 84"/>
                <a:gd name="T115" fmla="*/ 19 h 96"/>
                <a:gd name="T116" fmla="*/ 43 w 84"/>
                <a:gd name="T117" fmla="*/ 10 h 96"/>
                <a:gd name="T118" fmla="*/ 31 w 84"/>
                <a:gd name="T119" fmla="*/ 12 h 96"/>
                <a:gd name="T120" fmla="*/ 29 w 84"/>
                <a:gd name="T121" fmla="*/ 6 h 96"/>
                <a:gd name="T122" fmla="*/ 28 w 84"/>
                <a:gd name="T123" fmla="*/ 3 h 96"/>
                <a:gd name="T124" fmla="*/ 43 w 84"/>
                <a:gd name="T1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" h="96">
                  <a:moveTo>
                    <a:pt x="50" y="92"/>
                  </a:moveTo>
                  <a:cubicBezTo>
                    <a:pt x="52" y="88"/>
                    <a:pt x="55" y="84"/>
                    <a:pt x="57" y="81"/>
                  </a:cubicBezTo>
                  <a:cubicBezTo>
                    <a:pt x="58" y="79"/>
                    <a:pt x="58" y="77"/>
                    <a:pt x="56" y="75"/>
                  </a:cubicBezTo>
                  <a:cubicBezTo>
                    <a:pt x="52" y="71"/>
                    <a:pt x="48" y="67"/>
                    <a:pt x="43" y="63"/>
                  </a:cubicBezTo>
                  <a:cubicBezTo>
                    <a:pt x="41" y="61"/>
                    <a:pt x="40" y="61"/>
                    <a:pt x="38" y="62"/>
                  </a:cubicBezTo>
                  <a:cubicBezTo>
                    <a:pt x="35" y="63"/>
                    <a:pt x="33" y="65"/>
                    <a:pt x="30" y="67"/>
                  </a:cubicBezTo>
                  <a:cubicBezTo>
                    <a:pt x="21" y="53"/>
                    <a:pt x="19" y="45"/>
                    <a:pt x="17" y="35"/>
                  </a:cubicBezTo>
                  <a:cubicBezTo>
                    <a:pt x="20" y="34"/>
                    <a:pt x="23" y="32"/>
                    <a:pt x="26" y="31"/>
                  </a:cubicBezTo>
                  <a:cubicBezTo>
                    <a:pt x="27" y="30"/>
                    <a:pt x="28" y="28"/>
                    <a:pt x="27" y="25"/>
                  </a:cubicBezTo>
                  <a:cubicBezTo>
                    <a:pt x="26" y="20"/>
                    <a:pt x="24" y="14"/>
                    <a:pt x="22" y="8"/>
                  </a:cubicBezTo>
                  <a:cubicBezTo>
                    <a:pt x="22" y="6"/>
                    <a:pt x="20" y="4"/>
                    <a:pt x="18" y="4"/>
                  </a:cubicBezTo>
                  <a:cubicBezTo>
                    <a:pt x="14" y="5"/>
                    <a:pt x="9" y="5"/>
                    <a:pt x="4" y="6"/>
                  </a:cubicBezTo>
                  <a:cubicBezTo>
                    <a:pt x="0" y="6"/>
                    <a:pt x="0" y="7"/>
                    <a:pt x="0" y="10"/>
                  </a:cubicBezTo>
                  <a:cubicBezTo>
                    <a:pt x="1" y="46"/>
                    <a:pt x="15" y="78"/>
                    <a:pt x="43" y="94"/>
                  </a:cubicBezTo>
                  <a:cubicBezTo>
                    <a:pt x="46" y="96"/>
                    <a:pt x="47" y="96"/>
                    <a:pt x="50" y="92"/>
                  </a:cubicBezTo>
                  <a:close/>
                  <a:moveTo>
                    <a:pt x="45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6"/>
                    <a:pt x="42" y="34"/>
                    <a:pt x="42" y="32"/>
                  </a:cubicBezTo>
                  <a:cubicBezTo>
                    <a:pt x="42" y="31"/>
                    <a:pt x="42" y="30"/>
                    <a:pt x="41" y="30"/>
                  </a:cubicBezTo>
                  <a:cubicBezTo>
                    <a:pt x="40" y="30"/>
                    <a:pt x="40" y="31"/>
                    <a:pt x="40" y="3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28"/>
                    <a:pt x="37" y="26"/>
                    <a:pt x="42" y="26"/>
                  </a:cubicBezTo>
                  <a:cubicBezTo>
                    <a:pt x="44" y="26"/>
                    <a:pt x="46" y="27"/>
                    <a:pt x="47" y="28"/>
                  </a:cubicBezTo>
                  <a:cubicBezTo>
                    <a:pt x="48" y="29"/>
                    <a:pt x="48" y="31"/>
                    <a:pt x="47" y="34"/>
                  </a:cubicBezTo>
                  <a:cubicBezTo>
                    <a:pt x="47" y="35"/>
                    <a:pt x="47" y="36"/>
                    <a:pt x="47" y="37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5" y="53"/>
                    <a:pt x="45" y="53"/>
                    <a:pt x="45" y="53"/>
                  </a:cubicBezTo>
                  <a:close/>
                  <a:moveTo>
                    <a:pt x="63" y="50"/>
                  </a:moveTo>
                  <a:cubicBezTo>
                    <a:pt x="60" y="50"/>
                    <a:pt x="60" y="50"/>
                    <a:pt x="60" y="50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0"/>
                    <a:pt x="63" y="50"/>
                    <a:pt x="63" y="50"/>
                  </a:cubicBezTo>
                  <a:close/>
                  <a:moveTo>
                    <a:pt x="55" y="46"/>
                  </a:moveTo>
                  <a:cubicBezTo>
                    <a:pt x="52" y="46"/>
                    <a:pt x="52" y="46"/>
                    <a:pt x="52" y="4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46"/>
                    <a:pt x="55" y="46"/>
                    <a:pt x="55" y="46"/>
                  </a:cubicBezTo>
                  <a:close/>
                  <a:moveTo>
                    <a:pt x="43" y="0"/>
                  </a:moveTo>
                  <a:cubicBezTo>
                    <a:pt x="54" y="0"/>
                    <a:pt x="65" y="5"/>
                    <a:pt x="72" y="12"/>
                  </a:cubicBezTo>
                  <a:cubicBezTo>
                    <a:pt x="80" y="20"/>
                    <a:pt x="84" y="30"/>
                    <a:pt x="84" y="41"/>
                  </a:cubicBezTo>
                  <a:cubicBezTo>
                    <a:pt x="84" y="53"/>
                    <a:pt x="80" y="63"/>
                    <a:pt x="72" y="71"/>
                  </a:cubicBezTo>
                  <a:cubicBezTo>
                    <a:pt x="70" y="73"/>
                    <a:pt x="68" y="75"/>
                    <a:pt x="65" y="76"/>
                  </a:cubicBezTo>
                  <a:cubicBezTo>
                    <a:pt x="65" y="75"/>
                    <a:pt x="64" y="74"/>
                    <a:pt x="63" y="7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1" y="68"/>
                    <a:pt x="64" y="66"/>
                    <a:pt x="66" y="64"/>
                  </a:cubicBezTo>
                  <a:cubicBezTo>
                    <a:pt x="71" y="58"/>
                    <a:pt x="75" y="50"/>
                    <a:pt x="75" y="41"/>
                  </a:cubicBezTo>
                  <a:cubicBezTo>
                    <a:pt x="75" y="33"/>
                    <a:pt x="71" y="25"/>
                    <a:pt x="66" y="19"/>
                  </a:cubicBezTo>
                  <a:cubicBezTo>
                    <a:pt x="60" y="13"/>
                    <a:pt x="52" y="10"/>
                    <a:pt x="43" y="10"/>
                  </a:cubicBezTo>
                  <a:cubicBezTo>
                    <a:pt x="39" y="10"/>
                    <a:pt x="35" y="11"/>
                    <a:pt x="31" y="12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8" y="4"/>
                    <a:pt x="28" y="3"/>
                  </a:cubicBezTo>
                  <a:cubicBezTo>
                    <a:pt x="33" y="1"/>
                    <a:pt x="38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55355" y="3445156"/>
            <a:ext cx="1114619" cy="1114619"/>
            <a:chOff x="3503777" y="3242097"/>
            <a:chExt cx="1217066" cy="1217066"/>
          </a:xfrm>
        </p:grpSpPr>
        <p:sp>
          <p:nvSpPr>
            <p:cNvPr id="57" name="Oval 56"/>
            <p:cNvSpPr/>
            <p:nvPr/>
          </p:nvSpPr>
          <p:spPr>
            <a:xfrm>
              <a:off x="3503777" y="3242097"/>
              <a:ext cx="1217066" cy="121706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Freeform 62"/>
            <p:cNvSpPr>
              <a:spLocks noEditPoints="1"/>
            </p:cNvSpPr>
            <p:nvPr/>
          </p:nvSpPr>
          <p:spPr bwMode="auto">
            <a:xfrm>
              <a:off x="3944905" y="3598612"/>
              <a:ext cx="334809" cy="52877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72067" y="3445156"/>
            <a:ext cx="1114619" cy="1114619"/>
            <a:chOff x="5487467" y="3242097"/>
            <a:chExt cx="1217066" cy="1217066"/>
          </a:xfrm>
        </p:grpSpPr>
        <p:sp>
          <p:nvSpPr>
            <p:cNvPr id="58" name="Oval 57"/>
            <p:cNvSpPr/>
            <p:nvPr/>
          </p:nvSpPr>
          <p:spPr>
            <a:xfrm>
              <a:off x="5487467" y="3242097"/>
              <a:ext cx="1217066" cy="121706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63"/>
            <p:cNvSpPr>
              <a:spLocks noEditPoints="1"/>
            </p:cNvSpPr>
            <p:nvPr/>
          </p:nvSpPr>
          <p:spPr bwMode="auto">
            <a:xfrm>
              <a:off x="5862422" y="3626092"/>
              <a:ext cx="468733" cy="46642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38642" y="3445156"/>
            <a:ext cx="1114619" cy="1114619"/>
            <a:chOff x="1520087" y="3242097"/>
            <a:chExt cx="1217066" cy="1217066"/>
          </a:xfrm>
        </p:grpSpPr>
        <p:sp>
          <p:nvSpPr>
            <p:cNvPr id="56" name="Oval 55"/>
            <p:cNvSpPr/>
            <p:nvPr/>
          </p:nvSpPr>
          <p:spPr>
            <a:xfrm>
              <a:off x="1520087" y="3242097"/>
              <a:ext cx="1217066" cy="121706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64"/>
            <p:cNvSpPr>
              <a:spLocks noEditPoints="1"/>
            </p:cNvSpPr>
            <p:nvPr/>
          </p:nvSpPr>
          <p:spPr bwMode="auto">
            <a:xfrm>
              <a:off x="1892065" y="3591229"/>
              <a:ext cx="460437" cy="536153"/>
            </a:xfrm>
            <a:custGeom>
              <a:avLst/>
              <a:gdLst>
                <a:gd name="T0" fmla="*/ 233 w 233"/>
                <a:gd name="T1" fmla="*/ 118 h 271"/>
                <a:gd name="T2" fmla="*/ 205 w 233"/>
                <a:gd name="T3" fmla="*/ 262 h 271"/>
                <a:gd name="T4" fmla="*/ 200 w 233"/>
                <a:gd name="T5" fmla="*/ 271 h 271"/>
                <a:gd name="T6" fmla="*/ 175 w 233"/>
                <a:gd name="T7" fmla="*/ 262 h 271"/>
                <a:gd name="T8" fmla="*/ 57 w 233"/>
                <a:gd name="T9" fmla="*/ 271 h 271"/>
                <a:gd name="T10" fmla="*/ 32 w 233"/>
                <a:gd name="T11" fmla="*/ 262 h 271"/>
                <a:gd name="T12" fmla="*/ 0 w 233"/>
                <a:gd name="T13" fmla="*/ 234 h 271"/>
                <a:gd name="T14" fmla="*/ 28 w 233"/>
                <a:gd name="T15" fmla="*/ 90 h 271"/>
                <a:gd name="T16" fmla="*/ 56 w 233"/>
                <a:gd name="T17" fmla="*/ 20 h 271"/>
                <a:gd name="T18" fmla="*/ 122 w 233"/>
                <a:gd name="T19" fmla="*/ 0 h 271"/>
                <a:gd name="T20" fmla="*/ 103 w 233"/>
                <a:gd name="T21" fmla="*/ 65 h 271"/>
                <a:gd name="T22" fmla="*/ 61 w 233"/>
                <a:gd name="T23" fmla="*/ 84 h 271"/>
                <a:gd name="T24" fmla="*/ 43 w 233"/>
                <a:gd name="T25" fmla="*/ 31 h 271"/>
                <a:gd name="T26" fmla="*/ 80 w 233"/>
                <a:gd name="T27" fmla="*/ 137 h 271"/>
                <a:gd name="T28" fmla="*/ 55 w 233"/>
                <a:gd name="T29" fmla="*/ 181 h 271"/>
                <a:gd name="T30" fmla="*/ 80 w 233"/>
                <a:gd name="T31" fmla="*/ 137 h 271"/>
                <a:gd name="T32" fmla="*/ 180 w 233"/>
                <a:gd name="T33" fmla="*/ 126 h 271"/>
                <a:gd name="T34" fmla="*/ 214 w 233"/>
                <a:gd name="T35" fmla="*/ 119 h 271"/>
                <a:gd name="T36" fmla="*/ 196 w 233"/>
                <a:gd name="T37" fmla="*/ 205 h 271"/>
                <a:gd name="T38" fmla="*/ 196 w 233"/>
                <a:gd name="T39" fmla="*/ 225 h 271"/>
                <a:gd name="T40" fmla="*/ 196 w 233"/>
                <a:gd name="T41" fmla="*/ 205 h 271"/>
                <a:gd name="T42" fmla="*/ 187 w 233"/>
                <a:gd name="T43" fmla="*/ 185 h 271"/>
                <a:gd name="T44" fmla="*/ 206 w 233"/>
                <a:gd name="T45" fmla="*/ 185 h 271"/>
                <a:gd name="T46" fmla="*/ 180 w 233"/>
                <a:gd name="T47" fmla="*/ 151 h 271"/>
                <a:gd name="T48" fmla="*/ 214 w 233"/>
                <a:gd name="T49" fmla="*/ 158 h 271"/>
                <a:gd name="T50" fmla="*/ 180 w 233"/>
                <a:gd name="T51" fmla="*/ 151 h 271"/>
                <a:gd name="T52" fmla="*/ 180 w 233"/>
                <a:gd name="T53" fmla="*/ 147 h 271"/>
                <a:gd name="T54" fmla="*/ 214 w 233"/>
                <a:gd name="T55" fmla="*/ 141 h 271"/>
                <a:gd name="T56" fmla="*/ 180 w 233"/>
                <a:gd name="T57" fmla="*/ 130 h 271"/>
                <a:gd name="T58" fmla="*/ 214 w 233"/>
                <a:gd name="T59" fmla="*/ 136 h 271"/>
                <a:gd name="T60" fmla="*/ 180 w 233"/>
                <a:gd name="T61" fmla="*/ 130 h 271"/>
                <a:gd name="T62" fmla="*/ 34 w 233"/>
                <a:gd name="T63" fmla="*/ 159 h 271"/>
                <a:gd name="T64" fmla="*/ 71 w 233"/>
                <a:gd name="T65" fmla="*/ 226 h 271"/>
                <a:gd name="T66" fmla="*/ 170 w 233"/>
                <a:gd name="T67" fmla="*/ 189 h 271"/>
                <a:gd name="T68" fmla="*/ 133 w 233"/>
                <a:gd name="T69" fmla="*/ 12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3" h="271">
                  <a:moveTo>
                    <a:pt x="205" y="90"/>
                  </a:moveTo>
                  <a:cubicBezTo>
                    <a:pt x="221" y="90"/>
                    <a:pt x="233" y="103"/>
                    <a:pt x="233" y="118"/>
                  </a:cubicBezTo>
                  <a:cubicBezTo>
                    <a:pt x="233" y="234"/>
                    <a:pt x="233" y="234"/>
                    <a:pt x="233" y="234"/>
                  </a:cubicBezTo>
                  <a:cubicBezTo>
                    <a:pt x="233" y="250"/>
                    <a:pt x="221" y="262"/>
                    <a:pt x="205" y="262"/>
                  </a:cubicBezTo>
                  <a:cubicBezTo>
                    <a:pt x="200" y="262"/>
                    <a:pt x="200" y="262"/>
                    <a:pt x="200" y="262"/>
                  </a:cubicBezTo>
                  <a:cubicBezTo>
                    <a:pt x="200" y="271"/>
                    <a:pt x="200" y="271"/>
                    <a:pt x="200" y="271"/>
                  </a:cubicBezTo>
                  <a:cubicBezTo>
                    <a:pt x="175" y="271"/>
                    <a:pt x="175" y="271"/>
                    <a:pt x="175" y="271"/>
                  </a:cubicBezTo>
                  <a:cubicBezTo>
                    <a:pt x="175" y="262"/>
                    <a:pt x="175" y="262"/>
                    <a:pt x="175" y="262"/>
                  </a:cubicBezTo>
                  <a:cubicBezTo>
                    <a:pt x="57" y="262"/>
                    <a:pt x="57" y="262"/>
                    <a:pt x="57" y="262"/>
                  </a:cubicBezTo>
                  <a:cubicBezTo>
                    <a:pt x="57" y="271"/>
                    <a:pt x="57" y="271"/>
                    <a:pt x="57" y="271"/>
                  </a:cubicBezTo>
                  <a:cubicBezTo>
                    <a:pt x="32" y="271"/>
                    <a:pt x="32" y="271"/>
                    <a:pt x="32" y="271"/>
                  </a:cubicBezTo>
                  <a:cubicBezTo>
                    <a:pt x="32" y="262"/>
                    <a:pt x="32" y="262"/>
                    <a:pt x="32" y="262"/>
                  </a:cubicBezTo>
                  <a:cubicBezTo>
                    <a:pt x="28" y="262"/>
                    <a:pt x="28" y="262"/>
                    <a:pt x="28" y="262"/>
                  </a:cubicBezTo>
                  <a:cubicBezTo>
                    <a:pt x="13" y="262"/>
                    <a:pt x="0" y="250"/>
                    <a:pt x="0" y="23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03"/>
                    <a:pt x="13" y="90"/>
                    <a:pt x="28" y="90"/>
                  </a:cubicBezTo>
                  <a:cubicBezTo>
                    <a:pt x="91" y="90"/>
                    <a:pt x="155" y="90"/>
                    <a:pt x="205" y="90"/>
                  </a:cubicBezTo>
                  <a:close/>
                  <a:moveTo>
                    <a:pt x="56" y="20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03" y="65"/>
                    <a:pt x="103" y="65"/>
                    <a:pt x="103" y="65"/>
                  </a:cubicBezTo>
                  <a:cubicBezTo>
                    <a:pt x="110" y="69"/>
                    <a:pt x="114" y="76"/>
                    <a:pt x="116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2" y="77"/>
                    <a:pt x="66" y="70"/>
                    <a:pt x="72" y="66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56" y="20"/>
                    <a:pt x="56" y="20"/>
                    <a:pt x="56" y="20"/>
                  </a:cubicBezTo>
                  <a:close/>
                  <a:moveTo>
                    <a:pt x="80" y="137"/>
                  </a:moveTo>
                  <a:cubicBezTo>
                    <a:pt x="71" y="132"/>
                    <a:pt x="58" y="137"/>
                    <a:pt x="51" y="149"/>
                  </a:cubicBezTo>
                  <a:cubicBezTo>
                    <a:pt x="44" y="161"/>
                    <a:pt x="46" y="175"/>
                    <a:pt x="55" y="181"/>
                  </a:cubicBezTo>
                  <a:cubicBezTo>
                    <a:pt x="64" y="186"/>
                    <a:pt x="69" y="175"/>
                    <a:pt x="76" y="163"/>
                  </a:cubicBezTo>
                  <a:cubicBezTo>
                    <a:pt x="83" y="151"/>
                    <a:pt x="89" y="142"/>
                    <a:pt x="80" y="137"/>
                  </a:cubicBezTo>
                  <a:close/>
                  <a:moveTo>
                    <a:pt x="180" y="119"/>
                  </a:moveTo>
                  <a:cubicBezTo>
                    <a:pt x="180" y="126"/>
                    <a:pt x="180" y="126"/>
                    <a:pt x="180" y="126"/>
                  </a:cubicBezTo>
                  <a:cubicBezTo>
                    <a:pt x="214" y="126"/>
                    <a:pt x="214" y="126"/>
                    <a:pt x="214" y="126"/>
                  </a:cubicBezTo>
                  <a:cubicBezTo>
                    <a:pt x="214" y="119"/>
                    <a:pt x="214" y="119"/>
                    <a:pt x="214" y="119"/>
                  </a:cubicBezTo>
                  <a:cubicBezTo>
                    <a:pt x="180" y="119"/>
                    <a:pt x="180" y="119"/>
                    <a:pt x="180" y="119"/>
                  </a:cubicBezTo>
                  <a:close/>
                  <a:moveTo>
                    <a:pt x="196" y="205"/>
                  </a:moveTo>
                  <a:cubicBezTo>
                    <a:pt x="191" y="205"/>
                    <a:pt x="187" y="210"/>
                    <a:pt x="187" y="215"/>
                  </a:cubicBezTo>
                  <a:cubicBezTo>
                    <a:pt x="187" y="220"/>
                    <a:pt x="191" y="225"/>
                    <a:pt x="196" y="225"/>
                  </a:cubicBezTo>
                  <a:cubicBezTo>
                    <a:pt x="202" y="225"/>
                    <a:pt x="206" y="220"/>
                    <a:pt x="206" y="215"/>
                  </a:cubicBezTo>
                  <a:cubicBezTo>
                    <a:pt x="206" y="210"/>
                    <a:pt x="202" y="205"/>
                    <a:pt x="196" y="205"/>
                  </a:cubicBezTo>
                  <a:close/>
                  <a:moveTo>
                    <a:pt x="196" y="176"/>
                  </a:moveTo>
                  <a:cubicBezTo>
                    <a:pt x="191" y="176"/>
                    <a:pt x="187" y="180"/>
                    <a:pt x="187" y="185"/>
                  </a:cubicBezTo>
                  <a:cubicBezTo>
                    <a:pt x="187" y="191"/>
                    <a:pt x="191" y="195"/>
                    <a:pt x="196" y="195"/>
                  </a:cubicBezTo>
                  <a:cubicBezTo>
                    <a:pt x="202" y="195"/>
                    <a:pt x="206" y="191"/>
                    <a:pt x="206" y="185"/>
                  </a:cubicBezTo>
                  <a:cubicBezTo>
                    <a:pt x="206" y="180"/>
                    <a:pt x="202" y="176"/>
                    <a:pt x="196" y="176"/>
                  </a:cubicBezTo>
                  <a:close/>
                  <a:moveTo>
                    <a:pt x="180" y="151"/>
                  </a:moveTo>
                  <a:cubicBezTo>
                    <a:pt x="180" y="158"/>
                    <a:pt x="180" y="158"/>
                    <a:pt x="180" y="158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4" y="151"/>
                    <a:pt x="214" y="151"/>
                    <a:pt x="214" y="151"/>
                  </a:cubicBezTo>
                  <a:cubicBezTo>
                    <a:pt x="180" y="151"/>
                    <a:pt x="180" y="151"/>
                    <a:pt x="180" y="151"/>
                  </a:cubicBezTo>
                  <a:close/>
                  <a:moveTo>
                    <a:pt x="180" y="141"/>
                  </a:moveTo>
                  <a:cubicBezTo>
                    <a:pt x="180" y="147"/>
                    <a:pt x="180" y="147"/>
                    <a:pt x="180" y="147"/>
                  </a:cubicBezTo>
                  <a:cubicBezTo>
                    <a:pt x="214" y="147"/>
                    <a:pt x="214" y="147"/>
                    <a:pt x="214" y="147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180" y="141"/>
                    <a:pt x="180" y="141"/>
                    <a:pt x="180" y="141"/>
                  </a:cubicBezTo>
                  <a:close/>
                  <a:moveTo>
                    <a:pt x="180" y="130"/>
                  </a:moveTo>
                  <a:cubicBezTo>
                    <a:pt x="180" y="136"/>
                    <a:pt x="180" y="136"/>
                    <a:pt x="180" y="136"/>
                  </a:cubicBezTo>
                  <a:cubicBezTo>
                    <a:pt x="214" y="136"/>
                    <a:pt x="214" y="136"/>
                    <a:pt x="214" y="136"/>
                  </a:cubicBezTo>
                  <a:cubicBezTo>
                    <a:pt x="214" y="130"/>
                    <a:pt x="214" y="130"/>
                    <a:pt x="214" y="130"/>
                  </a:cubicBezTo>
                  <a:cubicBezTo>
                    <a:pt x="180" y="130"/>
                    <a:pt x="180" y="130"/>
                    <a:pt x="180" y="130"/>
                  </a:cubicBezTo>
                  <a:close/>
                  <a:moveTo>
                    <a:pt x="71" y="122"/>
                  </a:moveTo>
                  <a:cubicBezTo>
                    <a:pt x="51" y="122"/>
                    <a:pt x="34" y="139"/>
                    <a:pt x="34" y="159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34" y="210"/>
                    <a:pt x="51" y="226"/>
                    <a:pt x="71" y="226"/>
                  </a:cubicBezTo>
                  <a:cubicBezTo>
                    <a:pt x="133" y="226"/>
                    <a:pt x="133" y="226"/>
                    <a:pt x="133" y="226"/>
                  </a:cubicBezTo>
                  <a:cubicBezTo>
                    <a:pt x="153" y="226"/>
                    <a:pt x="170" y="210"/>
                    <a:pt x="170" y="189"/>
                  </a:cubicBezTo>
                  <a:cubicBezTo>
                    <a:pt x="170" y="159"/>
                    <a:pt x="170" y="159"/>
                    <a:pt x="170" y="159"/>
                  </a:cubicBezTo>
                  <a:cubicBezTo>
                    <a:pt x="170" y="139"/>
                    <a:pt x="153" y="122"/>
                    <a:pt x="133" y="122"/>
                  </a:cubicBezTo>
                  <a:lnTo>
                    <a:pt x="71" y="1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21683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66" name="Oval 65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360912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1" name="Oval 70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994336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5" name="Oval 74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544198" y="285034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9" name="Oval 78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177625" y="285034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83" name="Oval 82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Rectangle 85"/>
          <p:cNvSpPr/>
          <p:nvPr/>
        </p:nvSpPr>
        <p:spPr>
          <a:xfrm>
            <a:off x="1948516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9221169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87745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390216" y="2025631"/>
            <a:ext cx="1711746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751737" y="2025631"/>
            <a:ext cx="1711746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08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89" grpId="0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2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076" lvl="1" indent="-241076">
              <a:buFont typeface="Wingdings" pitchFamily="2" charset="2"/>
              <a:buChar char="l"/>
            </a:pPr>
            <a:r>
              <a:rPr lang="zh-CN" altLang="en-US" sz="210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01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>
              <a:spLocks/>
            </p:cNvSpPr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>
            <a:spLocks/>
          </p:cNvSpPr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472650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/>
          <p:cNvSpPr>
            <a:spLocks/>
          </p:cNvSpPr>
          <p:nvPr/>
        </p:nvSpPr>
        <p:spPr bwMode="auto">
          <a:xfrm>
            <a:off x="353" y="5732895"/>
            <a:ext cx="12858044" cy="1310312"/>
          </a:xfrm>
          <a:custGeom>
            <a:avLst/>
            <a:gdLst>
              <a:gd name="T0" fmla="*/ 5699 w 5699"/>
              <a:gd name="T1" fmla="*/ 0 h 581"/>
              <a:gd name="T2" fmla="*/ 5699 w 5699"/>
              <a:gd name="T3" fmla="*/ 141 h 581"/>
              <a:gd name="T4" fmla="*/ 5473 w 5699"/>
              <a:gd name="T5" fmla="*/ 202 h 581"/>
              <a:gd name="T6" fmla="*/ 5238 w 5699"/>
              <a:gd name="T7" fmla="*/ 258 h 581"/>
              <a:gd name="T8" fmla="*/ 4996 w 5699"/>
              <a:gd name="T9" fmla="*/ 310 h 581"/>
              <a:gd name="T10" fmla="*/ 4745 w 5699"/>
              <a:gd name="T11" fmla="*/ 357 h 581"/>
              <a:gd name="T12" fmla="*/ 4485 w 5699"/>
              <a:gd name="T13" fmla="*/ 399 h 581"/>
              <a:gd name="T14" fmla="*/ 4217 w 5699"/>
              <a:gd name="T15" fmla="*/ 437 h 581"/>
              <a:gd name="T16" fmla="*/ 3942 w 5699"/>
              <a:gd name="T17" fmla="*/ 470 h 581"/>
              <a:gd name="T18" fmla="*/ 3658 w 5699"/>
              <a:gd name="T19" fmla="*/ 500 h 581"/>
              <a:gd name="T20" fmla="*/ 3368 w 5699"/>
              <a:gd name="T21" fmla="*/ 524 h 581"/>
              <a:gd name="T22" fmla="*/ 3068 w 5699"/>
              <a:gd name="T23" fmla="*/ 545 h 581"/>
              <a:gd name="T24" fmla="*/ 2760 w 5699"/>
              <a:gd name="T25" fmla="*/ 561 h 581"/>
              <a:gd name="T26" fmla="*/ 2443 w 5699"/>
              <a:gd name="T27" fmla="*/ 571 h 581"/>
              <a:gd name="T28" fmla="*/ 2119 w 5699"/>
              <a:gd name="T29" fmla="*/ 578 h 581"/>
              <a:gd name="T30" fmla="*/ 1787 w 5699"/>
              <a:gd name="T31" fmla="*/ 581 h 581"/>
              <a:gd name="T32" fmla="*/ 1445 w 5699"/>
              <a:gd name="T33" fmla="*/ 580 h 581"/>
              <a:gd name="T34" fmla="*/ 1095 w 5699"/>
              <a:gd name="T35" fmla="*/ 573 h 581"/>
              <a:gd name="T36" fmla="*/ 738 w 5699"/>
              <a:gd name="T37" fmla="*/ 561 h 581"/>
              <a:gd name="T38" fmla="*/ 375 w 5699"/>
              <a:gd name="T39" fmla="*/ 547 h 581"/>
              <a:gd name="T40" fmla="*/ 0 w 5699"/>
              <a:gd name="T41" fmla="*/ 526 h 581"/>
              <a:gd name="T42" fmla="*/ 0 w 5699"/>
              <a:gd name="T43" fmla="*/ 503 h 581"/>
              <a:gd name="T44" fmla="*/ 394 w 5699"/>
              <a:gd name="T45" fmla="*/ 515 h 581"/>
              <a:gd name="T46" fmla="*/ 779 w 5699"/>
              <a:gd name="T47" fmla="*/ 524 h 581"/>
              <a:gd name="T48" fmla="*/ 1155 w 5699"/>
              <a:gd name="T49" fmla="*/ 527 h 581"/>
              <a:gd name="T50" fmla="*/ 1522 w 5699"/>
              <a:gd name="T51" fmla="*/ 526 h 581"/>
              <a:gd name="T52" fmla="*/ 1879 w 5699"/>
              <a:gd name="T53" fmla="*/ 519 h 581"/>
              <a:gd name="T54" fmla="*/ 2227 w 5699"/>
              <a:gd name="T55" fmla="*/ 507 h 581"/>
              <a:gd name="T56" fmla="*/ 2567 w 5699"/>
              <a:gd name="T57" fmla="*/ 491 h 581"/>
              <a:gd name="T58" fmla="*/ 2898 w 5699"/>
              <a:gd name="T59" fmla="*/ 470 h 581"/>
              <a:gd name="T60" fmla="*/ 3218 w 5699"/>
              <a:gd name="T61" fmla="*/ 446 h 581"/>
              <a:gd name="T62" fmla="*/ 3530 w 5699"/>
              <a:gd name="T63" fmla="*/ 414 h 581"/>
              <a:gd name="T64" fmla="*/ 3832 w 5699"/>
              <a:gd name="T65" fmla="*/ 380 h 581"/>
              <a:gd name="T66" fmla="*/ 4127 w 5699"/>
              <a:gd name="T67" fmla="*/ 339 h 581"/>
              <a:gd name="T68" fmla="*/ 4412 w 5699"/>
              <a:gd name="T69" fmla="*/ 294 h 581"/>
              <a:gd name="T70" fmla="*/ 4687 w 5699"/>
              <a:gd name="T71" fmla="*/ 245 h 581"/>
              <a:gd name="T72" fmla="*/ 4954 w 5699"/>
              <a:gd name="T73" fmla="*/ 192 h 581"/>
              <a:gd name="T74" fmla="*/ 5211 w 5699"/>
              <a:gd name="T75" fmla="*/ 132 h 581"/>
              <a:gd name="T76" fmla="*/ 5459 w 5699"/>
              <a:gd name="T77" fmla="*/ 68 h 581"/>
              <a:gd name="T78" fmla="*/ 5699 w 5699"/>
              <a:gd name="T79" fmla="*/ 0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99" h="581">
                <a:moveTo>
                  <a:pt x="5699" y="0"/>
                </a:moveTo>
                <a:lnTo>
                  <a:pt x="5699" y="141"/>
                </a:lnTo>
                <a:lnTo>
                  <a:pt x="5473" y="202"/>
                </a:lnTo>
                <a:lnTo>
                  <a:pt x="5238" y="258"/>
                </a:lnTo>
                <a:lnTo>
                  <a:pt x="4996" y="310"/>
                </a:lnTo>
                <a:lnTo>
                  <a:pt x="4745" y="357"/>
                </a:lnTo>
                <a:lnTo>
                  <a:pt x="4485" y="399"/>
                </a:lnTo>
                <a:lnTo>
                  <a:pt x="4217" y="437"/>
                </a:lnTo>
                <a:lnTo>
                  <a:pt x="3942" y="470"/>
                </a:lnTo>
                <a:lnTo>
                  <a:pt x="3658" y="500"/>
                </a:lnTo>
                <a:lnTo>
                  <a:pt x="3368" y="524"/>
                </a:lnTo>
                <a:lnTo>
                  <a:pt x="3068" y="545"/>
                </a:lnTo>
                <a:lnTo>
                  <a:pt x="2760" y="561"/>
                </a:lnTo>
                <a:lnTo>
                  <a:pt x="2443" y="571"/>
                </a:lnTo>
                <a:lnTo>
                  <a:pt x="2119" y="578"/>
                </a:lnTo>
                <a:lnTo>
                  <a:pt x="1787" y="581"/>
                </a:lnTo>
                <a:lnTo>
                  <a:pt x="1445" y="580"/>
                </a:lnTo>
                <a:lnTo>
                  <a:pt x="1095" y="573"/>
                </a:lnTo>
                <a:lnTo>
                  <a:pt x="738" y="561"/>
                </a:lnTo>
                <a:lnTo>
                  <a:pt x="375" y="547"/>
                </a:lnTo>
                <a:lnTo>
                  <a:pt x="0" y="526"/>
                </a:lnTo>
                <a:lnTo>
                  <a:pt x="0" y="503"/>
                </a:lnTo>
                <a:lnTo>
                  <a:pt x="394" y="515"/>
                </a:lnTo>
                <a:lnTo>
                  <a:pt x="779" y="524"/>
                </a:lnTo>
                <a:lnTo>
                  <a:pt x="1155" y="527"/>
                </a:lnTo>
                <a:lnTo>
                  <a:pt x="1522" y="526"/>
                </a:lnTo>
                <a:lnTo>
                  <a:pt x="1879" y="519"/>
                </a:lnTo>
                <a:lnTo>
                  <a:pt x="2227" y="507"/>
                </a:lnTo>
                <a:lnTo>
                  <a:pt x="2567" y="491"/>
                </a:lnTo>
                <a:lnTo>
                  <a:pt x="2898" y="470"/>
                </a:lnTo>
                <a:lnTo>
                  <a:pt x="3218" y="446"/>
                </a:lnTo>
                <a:lnTo>
                  <a:pt x="3530" y="414"/>
                </a:lnTo>
                <a:lnTo>
                  <a:pt x="3832" y="380"/>
                </a:lnTo>
                <a:lnTo>
                  <a:pt x="4127" y="339"/>
                </a:lnTo>
                <a:lnTo>
                  <a:pt x="4412" y="294"/>
                </a:lnTo>
                <a:lnTo>
                  <a:pt x="4687" y="245"/>
                </a:lnTo>
                <a:lnTo>
                  <a:pt x="4954" y="192"/>
                </a:lnTo>
                <a:lnTo>
                  <a:pt x="5211" y="132"/>
                </a:lnTo>
                <a:lnTo>
                  <a:pt x="5459" y="68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353" y="6134333"/>
            <a:ext cx="12858044" cy="1098317"/>
          </a:xfrm>
          <a:custGeom>
            <a:avLst/>
            <a:gdLst>
              <a:gd name="T0" fmla="*/ 5699 w 5699"/>
              <a:gd name="T1" fmla="*/ 0 h 487"/>
              <a:gd name="T2" fmla="*/ 5699 w 5699"/>
              <a:gd name="T3" fmla="*/ 487 h 487"/>
              <a:gd name="T4" fmla="*/ 0 w 5699"/>
              <a:gd name="T5" fmla="*/ 487 h 487"/>
              <a:gd name="T6" fmla="*/ 0 w 5699"/>
              <a:gd name="T7" fmla="*/ 360 h 487"/>
              <a:gd name="T8" fmla="*/ 375 w 5699"/>
              <a:gd name="T9" fmla="*/ 381 h 487"/>
              <a:gd name="T10" fmla="*/ 738 w 5699"/>
              <a:gd name="T11" fmla="*/ 398 h 487"/>
              <a:gd name="T12" fmla="*/ 1095 w 5699"/>
              <a:gd name="T13" fmla="*/ 410 h 487"/>
              <a:gd name="T14" fmla="*/ 1445 w 5699"/>
              <a:gd name="T15" fmla="*/ 419 h 487"/>
              <a:gd name="T16" fmla="*/ 1787 w 5699"/>
              <a:gd name="T17" fmla="*/ 423 h 487"/>
              <a:gd name="T18" fmla="*/ 2119 w 5699"/>
              <a:gd name="T19" fmla="*/ 421 h 487"/>
              <a:gd name="T20" fmla="*/ 2443 w 5699"/>
              <a:gd name="T21" fmla="*/ 416 h 487"/>
              <a:gd name="T22" fmla="*/ 2760 w 5699"/>
              <a:gd name="T23" fmla="*/ 405 h 487"/>
              <a:gd name="T24" fmla="*/ 3068 w 5699"/>
              <a:gd name="T25" fmla="*/ 391 h 487"/>
              <a:gd name="T26" fmla="*/ 3368 w 5699"/>
              <a:gd name="T27" fmla="*/ 372 h 487"/>
              <a:gd name="T28" fmla="*/ 3658 w 5699"/>
              <a:gd name="T29" fmla="*/ 348 h 487"/>
              <a:gd name="T30" fmla="*/ 3942 w 5699"/>
              <a:gd name="T31" fmla="*/ 320 h 487"/>
              <a:gd name="T32" fmla="*/ 4217 w 5699"/>
              <a:gd name="T33" fmla="*/ 289 h 487"/>
              <a:gd name="T34" fmla="*/ 4485 w 5699"/>
              <a:gd name="T35" fmla="*/ 250 h 487"/>
              <a:gd name="T36" fmla="*/ 4745 w 5699"/>
              <a:gd name="T37" fmla="*/ 210 h 487"/>
              <a:gd name="T38" fmla="*/ 4996 w 5699"/>
              <a:gd name="T39" fmla="*/ 163 h 487"/>
              <a:gd name="T40" fmla="*/ 5238 w 5699"/>
              <a:gd name="T41" fmla="*/ 113 h 487"/>
              <a:gd name="T42" fmla="*/ 5473 w 5699"/>
              <a:gd name="T43" fmla="*/ 59 h 487"/>
              <a:gd name="T44" fmla="*/ 5699 w 5699"/>
              <a:gd name="T45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699" h="487">
                <a:moveTo>
                  <a:pt x="5699" y="0"/>
                </a:moveTo>
                <a:lnTo>
                  <a:pt x="5699" y="487"/>
                </a:lnTo>
                <a:lnTo>
                  <a:pt x="0" y="487"/>
                </a:lnTo>
                <a:lnTo>
                  <a:pt x="0" y="360"/>
                </a:lnTo>
                <a:lnTo>
                  <a:pt x="375" y="381"/>
                </a:lnTo>
                <a:lnTo>
                  <a:pt x="738" y="398"/>
                </a:lnTo>
                <a:lnTo>
                  <a:pt x="1095" y="410"/>
                </a:lnTo>
                <a:lnTo>
                  <a:pt x="1445" y="419"/>
                </a:lnTo>
                <a:lnTo>
                  <a:pt x="1787" y="423"/>
                </a:lnTo>
                <a:lnTo>
                  <a:pt x="2119" y="421"/>
                </a:lnTo>
                <a:lnTo>
                  <a:pt x="2443" y="416"/>
                </a:lnTo>
                <a:lnTo>
                  <a:pt x="2760" y="405"/>
                </a:lnTo>
                <a:lnTo>
                  <a:pt x="3068" y="391"/>
                </a:lnTo>
                <a:lnTo>
                  <a:pt x="3368" y="372"/>
                </a:lnTo>
                <a:lnTo>
                  <a:pt x="3658" y="348"/>
                </a:lnTo>
                <a:lnTo>
                  <a:pt x="3942" y="320"/>
                </a:lnTo>
                <a:lnTo>
                  <a:pt x="4217" y="289"/>
                </a:lnTo>
                <a:lnTo>
                  <a:pt x="4485" y="250"/>
                </a:lnTo>
                <a:lnTo>
                  <a:pt x="4745" y="210"/>
                </a:lnTo>
                <a:lnTo>
                  <a:pt x="4996" y="163"/>
                </a:lnTo>
                <a:lnTo>
                  <a:pt x="5238" y="113"/>
                </a:lnTo>
                <a:lnTo>
                  <a:pt x="5473" y="59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9"/>
          <p:cNvSpPr>
            <a:spLocks/>
          </p:cNvSpPr>
          <p:nvPr/>
        </p:nvSpPr>
        <p:spPr bwMode="auto">
          <a:xfrm>
            <a:off x="353" y="0"/>
            <a:ext cx="12858044" cy="2701813"/>
          </a:xfrm>
          <a:custGeom>
            <a:avLst/>
            <a:gdLst>
              <a:gd name="T0" fmla="*/ 0 w 5699"/>
              <a:gd name="T1" fmla="*/ 0 h 1198"/>
              <a:gd name="T2" fmla="*/ 5699 w 5699"/>
              <a:gd name="T3" fmla="*/ 0 h 1198"/>
              <a:gd name="T4" fmla="*/ 5699 w 5699"/>
              <a:gd name="T5" fmla="*/ 410 h 1198"/>
              <a:gd name="T6" fmla="*/ 5344 w 5699"/>
              <a:gd name="T7" fmla="*/ 399 h 1198"/>
              <a:gd name="T8" fmla="*/ 4995 w 5699"/>
              <a:gd name="T9" fmla="*/ 394 h 1198"/>
              <a:gd name="T10" fmla="*/ 4656 w 5699"/>
              <a:gd name="T11" fmla="*/ 394 h 1198"/>
              <a:gd name="T12" fmla="*/ 4323 w 5699"/>
              <a:gd name="T13" fmla="*/ 399 h 1198"/>
              <a:gd name="T14" fmla="*/ 3998 w 5699"/>
              <a:gd name="T15" fmla="*/ 410 h 1198"/>
              <a:gd name="T16" fmla="*/ 3679 w 5699"/>
              <a:gd name="T17" fmla="*/ 425 h 1198"/>
              <a:gd name="T18" fmla="*/ 3367 w 5699"/>
              <a:gd name="T19" fmla="*/ 446 h 1198"/>
              <a:gd name="T20" fmla="*/ 3064 w 5699"/>
              <a:gd name="T21" fmla="*/ 474 h 1198"/>
              <a:gd name="T22" fmla="*/ 2768 w 5699"/>
              <a:gd name="T23" fmla="*/ 505 h 1198"/>
              <a:gd name="T24" fmla="*/ 2481 w 5699"/>
              <a:gd name="T25" fmla="*/ 542 h 1198"/>
              <a:gd name="T26" fmla="*/ 2199 w 5699"/>
              <a:gd name="T27" fmla="*/ 584 h 1198"/>
              <a:gd name="T28" fmla="*/ 1926 w 5699"/>
              <a:gd name="T29" fmla="*/ 631 h 1198"/>
              <a:gd name="T30" fmla="*/ 1659 w 5699"/>
              <a:gd name="T31" fmla="*/ 683 h 1198"/>
              <a:gd name="T32" fmla="*/ 1400 w 5699"/>
              <a:gd name="T33" fmla="*/ 742 h 1198"/>
              <a:gd name="T34" fmla="*/ 1147 w 5699"/>
              <a:gd name="T35" fmla="*/ 805 h 1198"/>
              <a:gd name="T36" fmla="*/ 904 w 5699"/>
              <a:gd name="T37" fmla="*/ 873 h 1198"/>
              <a:gd name="T38" fmla="*/ 667 w 5699"/>
              <a:gd name="T39" fmla="*/ 946 h 1198"/>
              <a:gd name="T40" fmla="*/ 437 w 5699"/>
              <a:gd name="T41" fmla="*/ 1024 h 1198"/>
              <a:gd name="T42" fmla="*/ 214 w 5699"/>
              <a:gd name="T43" fmla="*/ 1109 h 1198"/>
              <a:gd name="T44" fmla="*/ 0 w 5699"/>
              <a:gd name="T45" fmla="*/ 1198 h 1198"/>
              <a:gd name="T46" fmla="*/ 0 w 5699"/>
              <a:gd name="T47" fmla="*/ 0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699" h="1198">
                <a:moveTo>
                  <a:pt x="0" y="0"/>
                </a:moveTo>
                <a:lnTo>
                  <a:pt x="5699" y="0"/>
                </a:lnTo>
                <a:lnTo>
                  <a:pt x="5699" y="410"/>
                </a:lnTo>
                <a:lnTo>
                  <a:pt x="5344" y="399"/>
                </a:lnTo>
                <a:lnTo>
                  <a:pt x="4995" y="394"/>
                </a:lnTo>
                <a:lnTo>
                  <a:pt x="4656" y="394"/>
                </a:lnTo>
                <a:lnTo>
                  <a:pt x="4323" y="399"/>
                </a:lnTo>
                <a:lnTo>
                  <a:pt x="3998" y="410"/>
                </a:lnTo>
                <a:lnTo>
                  <a:pt x="3679" y="425"/>
                </a:lnTo>
                <a:lnTo>
                  <a:pt x="3367" y="446"/>
                </a:lnTo>
                <a:lnTo>
                  <a:pt x="3064" y="474"/>
                </a:lnTo>
                <a:lnTo>
                  <a:pt x="2768" y="505"/>
                </a:lnTo>
                <a:lnTo>
                  <a:pt x="2481" y="542"/>
                </a:lnTo>
                <a:lnTo>
                  <a:pt x="2199" y="584"/>
                </a:lnTo>
                <a:lnTo>
                  <a:pt x="1926" y="631"/>
                </a:lnTo>
                <a:lnTo>
                  <a:pt x="1659" y="683"/>
                </a:lnTo>
                <a:lnTo>
                  <a:pt x="1400" y="742"/>
                </a:lnTo>
                <a:lnTo>
                  <a:pt x="1147" y="805"/>
                </a:lnTo>
                <a:lnTo>
                  <a:pt x="904" y="873"/>
                </a:lnTo>
                <a:lnTo>
                  <a:pt x="667" y="946"/>
                </a:lnTo>
                <a:lnTo>
                  <a:pt x="437" y="1024"/>
                </a:lnTo>
                <a:lnTo>
                  <a:pt x="214" y="1109"/>
                </a:lnTo>
                <a:lnTo>
                  <a:pt x="0" y="11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>
            <a:off x="353" y="935936"/>
            <a:ext cx="12858044" cy="2320673"/>
          </a:xfrm>
          <a:custGeom>
            <a:avLst/>
            <a:gdLst>
              <a:gd name="T0" fmla="*/ 4995 w 5699"/>
              <a:gd name="T1" fmla="*/ 0 h 1029"/>
              <a:gd name="T2" fmla="*/ 5344 w 5699"/>
              <a:gd name="T3" fmla="*/ 3 h 1029"/>
              <a:gd name="T4" fmla="*/ 5699 w 5699"/>
              <a:gd name="T5" fmla="*/ 12 h 1029"/>
              <a:gd name="T6" fmla="*/ 5699 w 5699"/>
              <a:gd name="T7" fmla="*/ 43 h 1029"/>
              <a:gd name="T8" fmla="*/ 5324 w 5699"/>
              <a:gd name="T9" fmla="*/ 45 h 1029"/>
              <a:gd name="T10" fmla="*/ 4959 w 5699"/>
              <a:gd name="T11" fmla="*/ 52 h 1029"/>
              <a:gd name="T12" fmla="*/ 4602 w 5699"/>
              <a:gd name="T13" fmla="*/ 66 h 1029"/>
              <a:gd name="T14" fmla="*/ 4254 w 5699"/>
              <a:gd name="T15" fmla="*/ 85 h 1029"/>
              <a:gd name="T16" fmla="*/ 3912 w 5699"/>
              <a:gd name="T17" fmla="*/ 109 h 1029"/>
              <a:gd name="T18" fmla="*/ 3580 w 5699"/>
              <a:gd name="T19" fmla="*/ 139 h 1029"/>
              <a:gd name="T20" fmla="*/ 3256 w 5699"/>
              <a:gd name="T21" fmla="*/ 174 h 1029"/>
              <a:gd name="T22" fmla="*/ 2939 w 5699"/>
              <a:gd name="T23" fmla="*/ 214 h 1029"/>
              <a:gd name="T24" fmla="*/ 2631 w 5699"/>
              <a:gd name="T25" fmla="*/ 261 h 1029"/>
              <a:gd name="T26" fmla="*/ 2331 w 5699"/>
              <a:gd name="T27" fmla="*/ 313 h 1029"/>
              <a:gd name="T28" fmla="*/ 2039 w 5699"/>
              <a:gd name="T29" fmla="*/ 371 h 1029"/>
              <a:gd name="T30" fmla="*/ 1757 w 5699"/>
              <a:gd name="T31" fmla="*/ 433 h 1029"/>
              <a:gd name="T32" fmla="*/ 1480 w 5699"/>
              <a:gd name="T33" fmla="*/ 501 h 1029"/>
              <a:gd name="T34" fmla="*/ 1214 w 5699"/>
              <a:gd name="T35" fmla="*/ 576 h 1029"/>
              <a:gd name="T36" fmla="*/ 954 w 5699"/>
              <a:gd name="T37" fmla="*/ 654 h 1029"/>
              <a:gd name="T38" fmla="*/ 703 w 5699"/>
              <a:gd name="T39" fmla="*/ 740 h 1029"/>
              <a:gd name="T40" fmla="*/ 461 w 5699"/>
              <a:gd name="T41" fmla="*/ 830 h 1029"/>
              <a:gd name="T42" fmla="*/ 226 w 5699"/>
              <a:gd name="T43" fmla="*/ 926 h 1029"/>
              <a:gd name="T44" fmla="*/ 0 w 5699"/>
              <a:gd name="T45" fmla="*/ 1029 h 1029"/>
              <a:gd name="T46" fmla="*/ 0 w 5699"/>
              <a:gd name="T47" fmla="*/ 832 h 1029"/>
              <a:gd name="T48" fmla="*/ 214 w 5699"/>
              <a:gd name="T49" fmla="*/ 741 h 1029"/>
              <a:gd name="T50" fmla="*/ 437 w 5699"/>
              <a:gd name="T51" fmla="*/ 656 h 1029"/>
              <a:gd name="T52" fmla="*/ 667 w 5699"/>
              <a:gd name="T53" fmla="*/ 576 h 1029"/>
              <a:gd name="T54" fmla="*/ 904 w 5699"/>
              <a:gd name="T55" fmla="*/ 501 h 1029"/>
              <a:gd name="T56" fmla="*/ 1147 w 5699"/>
              <a:gd name="T57" fmla="*/ 432 h 1029"/>
              <a:gd name="T58" fmla="*/ 1400 w 5699"/>
              <a:gd name="T59" fmla="*/ 367 h 1029"/>
              <a:gd name="T60" fmla="*/ 1659 w 5699"/>
              <a:gd name="T61" fmla="*/ 308 h 1029"/>
              <a:gd name="T62" fmla="*/ 1926 w 5699"/>
              <a:gd name="T63" fmla="*/ 254 h 1029"/>
              <a:gd name="T64" fmla="*/ 2199 w 5699"/>
              <a:gd name="T65" fmla="*/ 205 h 1029"/>
              <a:gd name="T66" fmla="*/ 2481 w 5699"/>
              <a:gd name="T67" fmla="*/ 162 h 1029"/>
              <a:gd name="T68" fmla="*/ 2768 w 5699"/>
              <a:gd name="T69" fmla="*/ 123 h 1029"/>
              <a:gd name="T70" fmla="*/ 3064 w 5699"/>
              <a:gd name="T71" fmla="*/ 90 h 1029"/>
              <a:gd name="T72" fmla="*/ 3367 w 5699"/>
              <a:gd name="T73" fmla="*/ 62 h 1029"/>
              <a:gd name="T74" fmla="*/ 3679 w 5699"/>
              <a:gd name="T75" fmla="*/ 40 h 1029"/>
              <a:gd name="T76" fmla="*/ 3998 w 5699"/>
              <a:gd name="T77" fmla="*/ 21 h 1029"/>
              <a:gd name="T78" fmla="*/ 4323 w 5699"/>
              <a:gd name="T79" fmla="*/ 8 h 1029"/>
              <a:gd name="T80" fmla="*/ 4656 w 5699"/>
              <a:gd name="T81" fmla="*/ 2 h 1029"/>
              <a:gd name="T82" fmla="*/ 4995 w 5699"/>
              <a:gd name="T83" fmla="*/ 0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99" h="1029">
                <a:moveTo>
                  <a:pt x="4995" y="0"/>
                </a:moveTo>
                <a:lnTo>
                  <a:pt x="5344" y="3"/>
                </a:lnTo>
                <a:lnTo>
                  <a:pt x="5699" y="12"/>
                </a:lnTo>
                <a:lnTo>
                  <a:pt x="5699" y="43"/>
                </a:lnTo>
                <a:lnTo>
                  <a:pt x="5324" y="45"/>
                </a:lnTo>
                <a:lnTo>
                  <a:pt x="4959" y="52"/>
                </a:lnTo>
                <a:lnTo>
                  <a:pt x="4602" y="66"/>
                </a:lnTo>
                <a:lnTo>
                  <a:pt x="4254" y="85"/>
                </a:lnTo>
                <a:lnTo>
                  <a:pt x="3912" y="109"/>
                </a:lnTo>
                <a:lnTo>
                  <a:pt x="3580" y="139"/>
                </a:lnTo>
                <a:lnTo>
                  <a:pt x="3256" y="174"/>
                </a:lnTo>
                <a:lnTo>
                  <a:pt x="2939" y="214"/>
                </a:lnTo>
                <a:lnTo>
                  <a:pt x="2631" y="261"/>
                </a:lnTo>
                <a:lnTo>
                  <a:pt x="2331" y="313"/>
                </a:lnTo>
                <a:lnTo>
                  <a:pt x="2039" y="371"/>
                </a:lnTo>
                <a:lnTo>
                  <a:pt x="1757" y="433"/>
                </a:lnTo>
                <a:lnTo>
                  <a:pt x="1480" y="501"/>
                </a:lnTo>
                <a:lnTo>
                  <a:pt x="1214" y="576"/>
                </a:lnTo>
                <a:lnTo>
                  <a:pt x="954" y="654"/>
                </a:lnTo>
                <a:lnTo>
                  <a:pt x="703" y="740"/>
                </a:lnTo>
                <a:lnTo>
                  <a:pt x="461" y="830"/>
                </a:lnTo>
                <a:lnTo>
                  <a:pt x="226" y="926"/>
                </a:lnTo>
                <a:lnTo>
                  <a:pt x="0" y="1029"/>
                </a:lnTo>
                <a:lnTo>
                  <a:pt x="0" y="832"/>
                </a:lnTo>
                <a:lnTo>
                  <a:pt x="214" y="741"/>
                </a:lnTo>
                <a:lnTo>
                  <a:pt x="437" y="656"/>
                </a:lnTo>
                <a:lnTo>
                  <a:pt x="667" y="576"/>
                </a:lnTo>
                <a:lnTo>
                  <a:pt x="904" y="501"/>
                </a:lnTo>
                <a:lnTo>
                  <a:pt x="1147" y="432"/>
                </a:lnTo>
                <a:lnTo>
                  <a:pt x="1400" y="367"/>
                </a:lnTo>
                <a:lnTo>
                  <a:pt x="1659" y="308"/>
                </a:lnTo>
                <a:lnTo>
                  <a:pt x="1926" y="254"/>
                </a:lnTo>
                <a:lnTo>
                  <a:pt x="2199" y="205"/>
                </a:lnTo>
                <a:lnTo>
                  <a:pt x="2481" y="162"/>
                </a:lnTo>
                <a:lnTo>
                  <a:pt x="2768" y="123"/>
                </a:lnTo>
                <a:lnTo>
                  <a:pt x="3064" y="90"/>
                </a:lnTo>
                <a:lnTo>
                  <a:pt x="3367" y="62"/>
                </a:lnTo>
                <a:lnTo>
                  <a:pt x="3679" y="40"/>
                </a:lnTo>
                <a:lnTo>
                  <a:pt x="3998" y="21"/>
                </a:lnTo>
                <a:lnTo>
                  <a:pt x="4323" y="8"/>
                </a:lnTo>
                <a:lnTo>
                  <a:pt x="4656" y="2"/>
                </a:lnTo>
                <a:lnTo>
                  <a:pt x="499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3308350" y="4170602"/>
            <a:ext cx="62420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感谢聆听，批评指导</a:t>
            </a: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3351894" y="4745964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Thank you to listen to criticism 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guidance</a:t>
            </a:r>
          </a:p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矩形 259"/>
          <p:cNvSpPr>
            <a:spLocks noChangeArrowheads="1"/>
          </p:cNvSpPr>
          <p:nvPr/>
        </p:nvSpPr>
        <p:spPr bwMode="auto">
          <a:xfrm>
            <a:off x="3752851" y="5592408"/>
            <a:ext cx="53530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zh-CN" altLang="en-US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优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品</a:t>
            </a:r>
            <a:r>
              <a:rPr lang="en-US" altLang="zh-CN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person: </a:t>
            </a:r>
            <a:r>
              <a:rPr lang="en-US" altLang="zh-CN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ypppt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59"/>
          <p:cNvSpPr>
            <a:spLocks noChangeArrowheads="1"/>
          </p:cNvSpPr>
          <p:nvPr/>
        </p:nvSpPr>
        <p:spPr bwMode="auto">
          <a:xfrm>
            <a:off x="4557705" y="2136525"/>
            <a:ext cx="374387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2030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0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5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1" grpId="1"/>
      <p:bldP spid="22" grpId="0"/>
      <p:bldP spid="22" grpId="1"/>
      <p:bldP spid="23" grpId="0"/>
      <p:bldP spid="24" grpId="0"/>
      <p:bldP spid="24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365378" y="3107212"/>
            <a:ext cx="629508" cy="69267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87169" y="3111016"/>
            <a:ext cx="9871228" cy="6931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9833" tIns="0" rIns="189833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953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www.ypppt.com</a:t>
            </a:r>
            <a:endParaRPr lang="zh-CN" altLang="en-US" sz="2953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4" y="2301299"/>
            <a:ext cx="9821002" cy="8176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75" spc="21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953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953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953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953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953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953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953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821355" y="2297039"/>
            <a:ext cx="900338" cy="821891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723228" y="4135227"/>
            <a:ext cx="7283704" cy="17852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lnSpc>
                <a:spcPts val="2531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66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2531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66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2531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r>
              <a:rPr lang="en-US" altLang="zh-CN" sz="1266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43013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3742472" y="2220531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066206" y="261019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521735" y="4233719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8642392" y="3852784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4" name="Straight Connector 43"/>
          <p:cNvCxnSpPr>
            <a:stCxn id="40" idx="4"/>
          </p:cNvCxnSpPr>
          <p:nvPr/>
        </p:nvCxnSpPr>
        <p:spPr>
          <a:xfrm flipH="1">
            <a:off x="0" y="3075455"/>
            <a:ext cx="4169934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0" y="3465114"/>
            <a:ext cx="7493669" cy="0"/>
          </a:xfrm>
          <a:prstGeom prst="line">
            <a:avLst/>
          </a:prstGeom>
          <a:ln w="139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0" y="3852784"/>
            <a:ext cx="9016736" cy="0"/>
          </a:xfrm>
          <a:prstGeom prst="line">
            <a:avLst/>
          </a:prstGeom>
          <a:ln w="139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2" idx="0"/>
          </p:cNvCxnSpPr>
          <p:nvPr/>
        </p:nvCxnSpPr>
        <p:spPr>
          <a:xfrm flipH="1">
            <a:off x="0" y="4233719"/>
            <a:ext cx="5949197" cy="0"/>
          </a:xfrm>
          <a:prstGeom prst="line">
            <a:avLst/>
          </a:prstGeom>
          <a:ln w="139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Placeholder 32"/>
          <p:cNvSpPr txBox="1">
            <a:spLocks/>
          </p:cNvSpPr>
          <p:nvPr/>
        </p:nvSpPr>
        <p:spPr>
          <a:xfrm>
            <a:off x="4862317" y="2598224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>
            <a:spLocks/>
          </p:cNvSpPr>
          <p:nvPr/>
        </p:nvSpPr>
        <p:spPr>
          <a:xfrm>
            <a:off x="4862319" y="2336619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 Placeholder 32"/>
          <p:cNvSpPr txBox="1">
            <a:spLocks/>
          </p:cNvSpPr>
          <p:nvPr/>
        </p:nvSpPr>
        <p:spPr>
          <a:xfrm>
            <a:off x="8186052" y="2950186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 Placeholder 33"/>
          <p:cNvSpPr txBox="1">
            <a:spLocks/>
          </p:cNvSpPr>
          <p:nvPr/>
        </p:nvSpPr>
        <p:spPr>
          <a:xfrm>
            <a:off x="8186053" y="2688581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 Placeholder 32"/>
          <p:cNvSpPr txBox="1">
            <a:spLocks/>
          </p:cNvSpPr>
          <p:nvPr/>
        </p:nvSpPr>
        <p:spPr>
          <a:xfrm>
            <a:off x="6636441" y="4585577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 Placeholder 33"/>
          <p:cNvSpPr txBox="1">
            <a:spLocks/>
          </p:cNvSpPr>
          <p:nvPr/>
        </p:nvSpPr>
        <p:spPr>
          <a:xfrm>
            <a:off x="6636442" y="432397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Text Placeholder 32"/>
          <p:cNvSpPr txBox="1">
            <a:spLocks/>
          </p:cNvSpPr>
          <p:nvPr/>
        </p:nvSpPr>
        <p:spPr>
          <a:xfrm>
            <a:off x="9790437" y="4199513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33"/>
          <p:cNvSpPr txBox="1">
            <a:spLocks/>
          </p:cNvSpPr>
          <p:nvPr/>
        </p:nvSpPr>
        <p:spPr>
          <a:xfrm>
            <a:off x="9790437" y="3937908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2391610" y="460575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6" name="Straight Connector 75"/>
          <p:cNvCxnSpPr>
            <a:stCxn id="75" idx="0"/>
          </p:cNvCxnSpPr>
          <p:nvPr/>
        </p:nvCxnSpPr>
        <p:spPr>
          <a:xfrm flipH="1">
            <a:off x="0" y="4605750"/>
            <a:ext cx="2819072" cy="0"/>
          </a:xfrm>
          <a:prstGeom prst="line">
            <a:avLst/>
          </a:prstGeom>
          <a:ln w="139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Placeholder 32"/>
          <p:cNvSpPr txBox="1">
            <a:spLocks/>
          </p:cNvSpPr>
          <p:nvPr/>
        </p:nvSpPr>
        <p:spPr>
          <a:xfrm>
            <a:off x="3506316" y="4957608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 Placeholder 33"/>
          <p:cNvSpPr txBox="1">
            <a:spLocks/>
          </p:cNvSpPr>
          <p:nvPr/>
        </p:nvSpPr>
        <p:spPr>
          <a:xfrm>
            <a:off x="3506317" y="469600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67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966253" y="3632063"/>
            <a:ext cx="5281210" cy="2200527"/>
            <a:chOff x="3960309" y="3165179"/>
            <a:chExt cx="4579147" cy="1908000"/>
          </a:xfrm>
        </p:grpSpPr>
        <p:sp>
          <p:nvSpPr>
            <p:cNvPr id="7" name="Freeform 17"/>
            <p:cNvSpPr>
              <a:spLocks noChangeAspect="1"/>
            </p:cNvSpPr>
            <p:nvPr/>
          </p:nvSpPr>
          <p:spPr bwMode="auto">
            <a:xfrm>
              <a:off x="6601270" y="3165179"/>
              <a:ext cx="1938186" cy="1908000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1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17"/>
            <p:cNvSpPr>
              <a:spLocks/>
            </p:cNvSpPr>
            <p:nvPr/>
          </p:nvSpPr>
          <p:spPr bwMode="auto">
            <a:xfrm>
              <a:off x="5601916" y="3404365"/>
              <a:ext cx="1481733" cy="1458656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1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4682222" y="3523355"/>
              <a:ext cx="1295485" cy="126581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1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9"/>
            <p:cNvSpPr>
              <a:spLocks/>
            </p:cNvSpPr>
            <p:nvPr/>
          </p:nvSpPr>
          <p:spPr bwMode="auto">
            <a:xfrm>
              <a:off x="3960309" y="3649946"/>
              <a:ext cx="1028477" cy="1041662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1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" name="任意多边形 100"/>
          <p:cNvSpPr/>
          <p:nvPr/>
        </p:nvSpPr>
        <p:spPr bwMode="auto">
          <a:xfrm>
            <a:off x="8551234" y="4096105"/>
            <a:ext cx="2940691" cy="33075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596">
              <a:lnSpc>
                <a:spcPct val="120000"/>
              </a:lnSpc>
              <a:defRPr/>
            </a:pPr>
            <a:endParaRPr lang="zh-CN" altLang="en-US" sz="1156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任意多边形 108"/>
          <p:cNvSpPr/>
          <p:nvPr/>
        </p:nvSpPr>
        <p:spPr bwMode="auto">
          <a:xfrm flipH="1">
            <a:off x="1346827" y="4451572"/>
            <a:ext cx="2942591" cy="33075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596">
              <a:lnSpc>
                <a:spcPct val="120000"/>
              </a:lnSpc>
              <a:defRPr/>
            </a:pPr>
            <a:endParaRPr lang="zh-CN" altLang="en-US" sz="1156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 112"/>
          <p:cNvSpPr/>
          <p:nvPr/>
        </p:nvSpPr>
        <p:spPr>
          <a:xfrm>
            <a:off x="6714958" y="3288222"/>
            <a:ext cx="775566" cy="1155749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" fmla="*/ 0 w 647700"/>
              <a:gd name="connsiteY0" fmla="*/ 965200 h 965200"/>
              <a:gd name="connsiteX1" fmla="*/ 101600 w 647700"/>
              <a:gd name="connsiteY1" fmla="*/ 520700 h 965200"/>
              <a:gd name="connsiteX2" fmla="*/ 647700 w 647700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596">
              <a:lnSpc>
                <a:spcPct val="120000"/>
              </a:lnSpc>
              <a:defRPr/>
            </a:pPr>
            <a:endParaRPr lang="zh-CN" altLang="en-US" sz="1156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任意多边形 113"/>
          <p:cNvSpPr/>
          <p:nvPr/>
        </p:nvSpPr>
        <p:spPr>
          <a:xfrm flipH="1">
            <a:off x="4739926" y="3280619"/>
            <a:ext cx="775566" cy="1155749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" fmla="*/ 0 w 647700"/>
              <a:gd name="connsiteY0" fmla="*/ 965200 h 965200"/>
              <a:gd name="connsiteX1" fmla="*/ 101600 w 647700"/>
              <a:gd name="connsiteY1" fmla="*/ 520700 h 965200"/>
              <a:gd name="connsiteX2" fmla="*/ 647700 w 647700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596">
              <a:lnSpc>
                <a:spcPct val="120000"/>
              </a:lnSpc>
              <a:defRPr/>
            </a:pPr>
            <a:endParaRPr lang="zh-CN" altLang="en-US" sz="1156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Freeform 6"/>
          <p:cNvSpPr>
            <a:spLocks noChangeAspect="1" noEditPoints="1"/>
          </p:cNvSpPr>
          <p:nvPr/>
        </p:nvSpPr>
        <p:spPr bwMode="auto">
          <a:xfrm>
            <a:off x="4478225" y="4635546"/>
            <a:ext cx="261706" cy="278781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2077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Freeform 11"/>
          <p:cNvSpPr>
            <a:spLocks noChangeAspect="1" noEditPoints="1"/>
          </p:cNvSpPr>
          <p:nvPr/>
        </p:nvSpPr>
        <p:spPr bwMode="auto">
          <a:xfrm>
            <a:off x="5431463" y="4609931"/>
            <a:ext cx="337297" cy="337652"/>
          </a:xfrm>
          <a:custGeom>
            <a:avLst/>
            <a:gdLst>
              <a:gd name="T0" fmla="*/ 360 w 400"/>
              <a:gd name="T1" fmla="*/ 184 h 400"/>
              <a:gd name="T2" fmla="*/ 360 w 400"/>
              <a:gd name="T3" fmla="*/ 216 h 400"/>
              <a:gd name="T4" fmla="*/ 400 w 400"/>
              <a:gd name="T5" fmla="*/ 200 h 400"/>
              <a:gd name="T6" fmla="*/ 200 w 400"/>
              <a:gd name="T7" fmla="*/ 90 h 400"/>
              <a:gd name="T8" fmla="*/ 200 w 400"/>
              <a:gd name="T9" fmla="*/ 310 h 400"/>
              <a:gd name="T10" fmla="*/ 200 w 400"/>
              <a:gd name="T11" fmla="*/ 90 h 400"/>
              <a:gd name="T12" fmla="*/ 120 w 400"/>
              <a:gd name="T13" fmla="*/ 200 h 400"/>
              <a:gd name="T14" fmla="*/ 280 w 400"/>
              <a:gd name="T15" fmla="*/ 200 h 400"/>
              <a:gd name="T16" fmla="*/ 59 w 400"/>
              <a:gd name="T17" fmla="*/ 200 h 400"/>
              <a:gd name="T18" fmla="*/ 20 w 400"/>
              <a:gd name="T19" fmla="*/ 184 h 400"/>
              <a:gd name="T20" fmla="*/ 20 w 400"/>
              <a:gd name="T21" fmla="*/ 216 h 400"/>
              <a:gd name="T22" fmla="*/ 59 w 400"/>
              <a:gd name="T23" fmla="*/ 200 h 400"/>
              <a:gd name="T24" fmla="*/ 216 w 400"/>
              <a:gd name="T25" fmla="*/ 40 h 400"/>
              <a:gd name="T26" fmla="*/ 200 w 400"/>
              <a:gd name="T27" fmla="*/ 0 h 400"/>
              <a:gd name="T28" fmla="*/ 184 w 400"/>
              <a:gd name="T29" fmla="*/ 40 h 400"/>
              <a:gd name="T30" fmla="*/ 200 w 400"/>
              <a:gd name="T31" fmla="*/ 340 h 400"/>
              <a:gd name="T32" fmla="*/ 184 w 400"/>
              <a:gd name="T33" fmla="*/ 380 h 400"/>
              <a:gd name="T34" fmla="*/ 216 w 400"/>
              <a:gd name="T35" fmla="*/ 380 h 400"/>
              <a:gd name="T36" fmla="*/ 200 w 400"/>
              <a:gd name="T37" fmla="*/ 340 h 400"/>
              <a:gd name="T38" fmla="*/ 350 w 400"/>
              <a:gd name="T39" fmla="*/ 50 h 400"/>
              <a:gd name="T40" fmla="*/ 310 w 400"/>
              <a:gd name="T41" fmla="*/ 67 h 400"/>
              <a:gd name="T42" fmla="*/ 333 w 400"/>
              <a:gd name="T43" fmla="*/ 89 h 400"/>
              <a:gd name="T44" fmla="*/ 66 w 400"/>
              <a:gd name="T45" fmla="*/ 311 h 400"/>
              <a:gd name="T46" fmla="*/ 50 w 400"/>
              <a:gd name="T47" fmla="*/ 350 h 400"/>
              <a:gd name="T48" fmla="*/ 89 w 400"/>
              <a:gd name="T49" fmla="*/ 333 h 400"/>
              <a:gd name="T50" fmla="*/ 66 w 400"/>
              <a:gd name="T51" fmla="*/ 311 h 400"/>
              <a:gd name="T52" fmla="*/ 50 w 400"/>
              <a:gd name="T53" fmla="*/ 50 h 400"/>
              <a:gd name="T54" fmla="*/ 66 w 400"/>
              <a:gd name="T55" fmla="*/ 89 h 400"/>
              <a:gd name="T56" fmla="*/ 89 w 400"/>
              <a:gd name="T57" fmla="*/ 67 h 400"/>
              <a:gd name="T58" fmla="*/ 310 w 400"/>
              <a:gd name="T59" fmla="*/ 333 h 400"/>
              <a:gd name="T60" fmla="*/ 350 w 400"/>
              <a:gd name="T61" fmla="*/ 350 h 400"/>
              <a:gd name="T62" fmla="*/ 333 w 400"/>
              <a:gd name="T63" fmla="*/ 311 h 400"/>
              <a:gd name="T64" fmla="*/ 310 w 400"/>
              <a:gd name="T65" fmla="*/ 33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0" h="400">
                <a:moveTo>
                  <a:pt x="380" y="184"/>
                </a:moveTo>
                <a:cubicBezTo>
                  <a:pt x="376" y="184"/>
                  <a:pt x="364" y="184"/>
                  <a:pt x="360" y="184"/>
                </a:cubicBezTo>
                <a:cubicBezTo>
                  <a:pt x="349" y="184"/>
                  <a:pt x="340" y="191"/>
                  <a:pt x="340" y="200"/>
                </a:cubicBezTo>
                <a:cubicBezTo>
                  <a:pt x="340" y="209"/>
                  <a:pt x="349" y="216"/>
                  <a:pt x="360" y="216"/>
                </a:cubicBezTo>
                <a:cubicBezTo>
                  <a:pt x="364" y="216"/>
                  <a:pt x="376" y="216"/>
                  <a:pt x="380" y="216"/>
                </a:cubicBezTo>
                <a:cubicBezTo>
                  <a:pt x="391" y="216"/>
                  <a:pt x="400" y="209"/>
                  <a:pt x="400" y="200"/>
                </a:cubicBezTo>
                <a:cubicBezTo>
                  <a:pt x="400" y="191"/>
                  <a:pt x="391" y="184"/>
                  <a:pt x="380" y="184"/>
                </a:cubicBezTo>
                <a:close/>
                <a:moveTo>
                  <a:pt x="200" y="90"/>
                </a:moveTo>
                <a:cubicBezTo>
                  <a:pt x="139" y="90"/>
                  <a:pt x="90" y="139"/>
                  <a:pt x="90" y="200"/>
                </a:cubicBezTo>
                <a:cubicBezTo>
                  <a:pt x="90" y="261"/>
                  <a:pt x="139" y="310"/>
                  <a:pt x="200" y="310"/>
                </a:cubicBezTo>
                <a:cubicBezTo>
                  <a:pt x="261" y="310"/>
                  <a:pt x="310" y="261"/>
                  <a:pt x="310" y="200"/>
                </a:cubicBezTo>
                <a:cubicBezTo>
                  <a:pt x="310" y="139"/>
                  <a:pt x="261" y="90"/>
                  <a:pt x="200" y="90"/>
                </a:cubicBezTo>
                <a:close/>
                <a:moveTo>
                  <a:pt x="200" y="280"/>
                </a:moveTo>
                <a:cubicBezTo>
                  <a:pt x="156" y="280"/>
                  <a:pt x="120" y="244"/>
                  <a:pt x="120" y="200"/>
                </a:cubicBezTo>
                <a:cubicBezTo>
                  <a:pt x="120" y="156"/>
                  <a:pt x="156" y="120"/>
                  <a:pt x="200" y="120"/>
                </a:cubicBezTo>
                <a:cubicBezTo>
                  <a:pt x="244" y="120"/>
                  <a:pt x="280" y="156"/>
                  <a:pt x="280" y="200"/>
                </a:cubicBezTo>
                <a:cubicBezTo>
                  <a:pt x="280" y="244"/>
                  <a:pt x="244" y="280"/>
                  <a:pt x="200" y="280"/>
                </a:cubicBezTo>
                <a:close/>
                <a:moveTo>
                  <a:pt x="59" y="200"/>
                </a:moveTo>
                <a:cubicBezTo>
                  <a:pt x="59" y="191"/>
                  <a:pt x="51" y="184"/>
                  <a:pt x="40" y="184"/>
                </a:cubicBezTo>
                <a:cubicBezTo>
                  <a:pt x="36" y="184"/>
                  <a:pt x="23" y="184"/>
                  <a:pt x="20" y="184"/>
                </a:cubicBezTo>
                <a:cubicBezTo>
                  <a:pt x="9" y="184"/>
                  <a:pt x="0" y="191"/>
                  <a:pt x="0" y="200"/>
                </a:cubicBezTo>
                <a:cubicBezTo>
                  <a:pt x="0" y="209"/>
                  <a:pt x="9" y="216"/>
                  <a:pt x="20" y="216"/>
                </a:cubicBezTo>
                <a:cubicBezTo>
                  <a:pt x="23" y="216"/>
                  <a:pt x="36" y="216"/>
                  <a:pt x="40" y="216"/>
                </a:cubicBezTo>
                <a:cubicBezTo>
                  <a:pt x="51" y="216"/>
                  <a:pt x="59" y="209"/>
                  <a:pt x="59" y="200"/>
                </a:cubicBezTo>
                <a:close/>
                <a:moveTo>
                  <a:pt x="200" y="60"/>
                </a:moveTo>
                <a:cubicBezTo>
                  <a:pt x="209" y="60"/>
                  <a:pt x="216" y="51"/>
                  <a:pt x="216" y="40"/>
                </a:cubicBezTo>
                <a:cubicBezTo>
                  <a:pt x="216" y="36"/>
                  <a:pt x="216" y="24"/>
                  <a:pt x="216" y="20"/>
                </a:cubicBezTo>
                <a:cubicBezTo>
                  <a:pt x="216" y="9"/>
                  <a:pt x="209" y="0"/>
                  <a:pt x="200" y="0"/>
                </a:cubicBezTo>
                <a:cubicBezTo>
                  <a:pt x="191" y="0"/>
                  <a:pt x="184" y="9"/>
                  <a:pt x="184" y="20"/>
                </a:cubicBezTo>
                <a:cubicBezTo>
                  <a:pt x="184" y="24"/>
                  <a:pt x="184" y="36"/>
                  <a:pt x="184" y="40"/>
                </a:cubicBezTo>
                <a:cubicBezTo>
                  <a:pt x="184" y="51"/>
                  <a:pt x="191" y="60"/>
                  <a:pt x="200" y="60"/>
                </a:cubicBezTo>
                <a:close/>
                <a:moveTo>
                  <a:pt x="200" y="340"/>
                </a:moveTo>
                <a:cubicBezTo>
                  <a:pt x="191" y="340"/>
                  <a:pt x="184" y="349"/>
                  <a:pt x="184" y="360"/>
                </a:cubicBezTo>
                <a:cubicBezTo>
                  <a:pt x="184" y="364"/>
                  <a:pt x="184" y="376"/>
                  <a:pt x="184" y="380"/>
                </a:cubicBezTo>
                <a:cubicBezTo>
                  <a:pt x="184" y="391"/>
                  <a:pt x="191" y="400"/>
                  <a:pt x="200" y="400"/>
                </a:cubicBezTo>
                <a:cubicBezTo>
                  <a:pt x="209" y="400"/>
                  <a:pt x="216" y="391"/>
                  <a:pt x="216" y="380"/>
                </a:cubicBezTo>
                <a:cubicBezTo>
                  <a:pt x="216" y="376"/>
                  <a:pt x="216" y="364"/>
                  <a:pt x="216" y="360"/>
                </a:cubicBezTo>
                <a:cubicBezTo>
                  <a:pt x="216" y="349"/>
                  <a:pt x="209" y="340"/>
                  <a:pt x="200" y="340"/>
                </a:cubicBezTo>
                <a:close/>
                <a:moveTo>
                  <a:pt x="347" y="75"/>
                </a:moveTo>
                <a:cubicBezTo>
                  <a:pt x="355" y="67"/>
                  <a:pt x="356" y="56"/>
                  <a:pt x="350" y="50"/>
                </a:cubicBezTo>
                <a:cubicBezTo>
                  <a:pt x="344" y="44"/>
                  <a:pt x="332" y="45"/>
                  <a:pt x="324" y="53"/>
                </a:cubicBezTo>
                <a:cubicBezTo>
                  <a:pt x="322" y="55"/>
                  <a:pt x="313" y="64"/>
                  <a:pt x="310" y="67"/>
                </a:cubicBezTo>
                <a:cubicBezTo>
                  <a:pt x="303" y="74"/>
                  <a:pt x="301" y="86"/>
                  <a:pt x="308" y="92"/>
                </a:cubicBezTo>
                <a:cubicBezTo>
                  <a:pt x="314" y="98"/>
                  <a:pt x="325" y="97"/>
                  <a:pt x="333" y="89"/>
                </a:cubicBezTo>
                <a:cubicBezTo>
                  <a:pt x="335" y="87"/>
                  <a:pt x="345" y="77"/>
                  <a:pt x="347" y="75"/>
                </a:cubicBezTo>
                <a:close/>
                <a:moveTo>
                  <a:pt x="66" y="311"/>
                </a:moveTo>
                <a:cubicBezTo>
                  <a:pt x="64" y="313"/>
                  <a:pt x="55" y="322"/>
                  <a:pt x="52" y="325"/>
                </a:cubicBezTo>
                <a:cubicBezTo>
                  <a:pt x="45" y="332"/>
                  <a:pt x="43" y="344"/>
                  <a:pt x="50" y="350"/>
                </a:cubicBezTo>
                <a:cubicBezTo>
                  <a:pt x="56" y="356"/>
                  <a:pt x="67" y="355"/>
                  <a:pt x="75" y="347"/>
                </a:cubicBezTo>
                <a:cubicBezTo>
                  <a:pt x="77" y="345"/>
                  <a:pt x="87" y="335"/>
                  <a:pt x="89" y="333"/>
                </a:cubicBezTo>
                <a:cubicBezTo>
                  <a:pt x="97" y="325"/>
                  <a:pt x="98" y="314"/>
                  <a:pt x="92" y="308"/>
                </a:cubicBezTo>
                <a:cubicBezTo>
                  <a:pt x="86" y="302"/>
                  <a:pt x="74" y="303"/>
                  <a:pt x="66" y="311"/>
                </a:cubicBezTo>
                <a:close/>
                <a:moveTo>
                  <a:pt x="75" y="53"/>
                </a:moveTo>
                <a:cubicBezTo>
                  <a:pt x="67" y="45"/>
                  <a:pt x="56" y="44"/>
                  <a:pt x="50" y="50"/>
                </a:cubicBezTo>
                <a:cubicBezTo>
                  <a:pt x="43" y="56"/>
                  <a:pt x="45" y="67"/>
                  <a:pt x="52" y="75"/>
                </a:cubicBezTo>
                <a:cubicBezTo>
                  <a:pt x="55" y="77"/>
                  <a:pt x="64" y="87"/>
                  <a:pt x="66" y="89"/>
                </a:cubicBezTo>
                <a:cubicBezTo>
                  <a:pt x="74" y="97"/>
                  <a:pt x="86" y="98"/>
                  <a:pt x="92" y="92"/>
                </a:cubicBezTo>
                <a:cubicBezTo>
                  <a:pt x="98" y="86"/>
                  <a:pt x="97" y="74"/>
                  <a:pt x="89" y="67"/>
                </a:cubicBezTo>
                <a:cubicBezTo>
                  <a:pt x="87" y="64"/>
                  <a:pt x="77" y="55"/>
                  <a:pt x="75" y="53"/>
                </a:cubicBezTo>
                <a:close/>
                <a:moveTo>
                  <a:pt x="310" y="333"/>
                </a:moveTo>
                <a:cubicBezTo>
                  <a:pt x="313" y="335"/>
                  <a:pt x="322" y="345"/>
                  <a:pt x="324" y="347"/>
                </a:cubicBezTo>
                <a:cubicBezTo>
                  <a:pt x="332" y="355"/>
                  <a:pt x="344" y="356"/>
                  <a:pt x="350" y="350"/>
                </a:cubicBezTo>
                <a:cubicBezTo>
                  <a:pt x="356" y="344"/>
                  <a:pt x="355" y="332"/>
                  <a:pt x="347" y="325"/>
                </a:cubicBezTo>
                <a:cubicBezTo>
                  <a:pt x="345" y="322"/>
                  <a:pt x="335" y="313"/>
                  <a:pt x="333" y="311"/>
                </a:cubicBezTo>
                <a:cubicBezTo>
                  <a:pt x="325" y="303"/>
                  <a:pt x="314" y="302"/>
                  <a:pt x="308" y="308"/>
                </a:cubicBezTo>
                <a:cubicBezTo>
                  <a:pt x="301" y="314"/>
                  <a:pt x="303" y="325"/>
                  <a:pt x="310" y="3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2077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Freeform 21"/>
          <p:cNvSpPr>
            <a:spLocks noChangeAspect="1" noEditPoints="1"/>
          </p:cNvSpPr>
          <p:nvPr/>
        </p:nvSpPr>
        <p:spPr bwMode="auto">
          <a:xfrm>
            <a:off x="6704557" y="4624468"/>
            <a:ext cx="293862" cy="294789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2077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Freeform 26"/>
          <p:cNvSpPr>
            <a:spLocks noChangeAspect="1"/>
          </p:cNvSpPr>
          <p:nvPr/>
        </p:nvSpPr>
        <p:spPr bwMode="auto">
          <a:xfrm>
            <a:off x="8161666" y="4636899"/>
            <a:ext cx="280240" cy="290637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2077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 Placeholder 7"/>
          <p:cNvSpPr txBox="1">
            <a:spLocks/>
          </p:cNvSpPr>
          <p:nvPr/>
        </p:nvSpPr>
        <p:spPr>
          <a:xfrm>
            <a:off x="2447095" y="3250302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 Placeholder 2"/>
          <p:cNvSpPr txBox="1">
            <a:spLocks/>
          </p:cNvSpPr>
          <p:nvPr/>
        </p:nvSpPr>
        <p:spPr>
          <a:xfrm>
            <a:off x="1570609" y="3635127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>
            <a:spLocks/>
          </p:cNvSpPr>
          <p:nvPr/>
        </p:nvSpPr>
        <p:spPr>
          <a:xfrm>
            <a:off x="5123473" y="2450247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 Placeholder 2"/>
          <p:cNvSpPr txBox="1">
            <a:spLocks/>
          </p:cNvSpPr>
          <p:nvPr/>
        </p:nvSpPr>
        <p:spPr>
          <a:xfrm>
            <a:off x="4246987" y="2835072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7"/>
          <p:cNvSpPr txBox="1">
            <a:spLocks/>
          </p:cNvSpPr>
          <p:nvPr/>
        </p:nvSpPr>
        <p:spPr>
          <a:xfrm>
            <a:off x="8466565" y="2707407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7590079" y="3092233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>
            <a:spLocks/>
          </p:cNvSpPr>
          <p:nvPr/>
        </p:nvSpPr>
        <p:spPr>
          <a:xfrm>
            <a:off x="10400034" y="4374192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2"/>
          <p:cNvSpPr txBox="1">
            <a:spLocks/>
          </p:cNvSpPr>
          <p:nvPr/>
        </p:nvSpPr>
        <p:spPr>
          <a:xfrm>
            <a:off x="9523548" y="4759016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98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4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8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4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4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6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4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4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4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4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8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4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2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4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3"/>
          <p:cNvGrpSpPr/>
          <p:nvPr/>
        </p:nvGrpSpPr>
        <p:grpSpPr>
          <a:xfrm>
            <a:off x="1268033" y="3762615"/>
            <a:ext cx="1581624" cy="417959"/>
            <a:chOff x="1424694" y="3437117"/>
            <a:chExt cx="1499779" cy="396331"/>
          </a:xfrm>
          <a:solidFill>
            <a:schemeClr val="accent1"/>
          </a:solidFill>
        </p:grpSpPr>
        <p:sp>
          <p:nvSpPr>
            <p:cNvPr id="69" name="Round Same Side Corner Rectangle 4"/>
            <p:cNvSpPr/>
            <p:nvPr/>
          </p:nvSpPr>
          <p:spPr>
            <a:xfrm rot="16200000">
              <a:off x="2049734" y="2958708"/>
              <a:ext cx="249700" cy="149977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Oval 13"/>
            <p:cNvSpPr/>
            <p:nvPr/>
          </p:nvSpPr>
          <p:spPr>
            <a:xfrm>
              <a:off x="2014338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1" name="Group 10"/>
          <p:cNvGrpSpPr/>
          <p:nvPr/>
        </p:nvGrpSpPr>
        <p:grpSpPr>
          <a:xfrm>
            <a:off x="2922200" y="3917247"/>
            <a:ext cx="1581624" cy="406356"/>
            <a:chOff x="2993261" y="3583747"/>
            <a:chExt cx="1499779" cy="385328"/>
          </a:xfrm>
          <a:solidFill>
            <a:schemeClr val="accent2"/>
          </a:solidFill>
        </p:grpSpPr>
        <p:sp>
          <p:nvSpPr>
            <p:cNvPr id="72" name="Round Same Side Corner Rectangle 6"/>
            <p:cNvSpPr/>
            <p:nvPr/>
          </p:nvSpPr>
          <p:spPr>
            <a:xfrm rot="5400000" flipH="1">
              <a:off x="3618301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Oval 14"/>
            <p:cNvSpPr/>
            <p:nvPr/>
          </p:nvSpPr>
          <p:spPr>
            <a:xfrm>
              <a:off x="3582905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4" name="Group 11"/>
          <p:cNvGrpSpPr/>
          <p:nvPr/>
        </p:nvGrpSpPr>
        <p:grpSpPr>
          <a:xfrm>
            <a:off x="4576365" y="3762616"/>
            <a:ext cx="1581624" cy="417958"/>
            <a:chOff x="4561827" y="3437117"/>
            <a:chExt cx="1499779" cy="396330"/>
          </a:xfrm>
          <a:solidFill>
            <a:schemeClr val="accent3"/>
          </a:solidFill>
        </p:grpSpPr>
        <p:sp>
          <p:nvSpPr>
            <p:cNvPr id="87" name="Round Same Side Corner Rectangle 7"/>
            <p:cNvSpPr/>
            <p:nvPr/>
          </p:nvSpPr>
          <p:spPr>
            <a:xfrm rot="5400000" flipH="1">
              <a:off x="5186867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Oval 15"/>
            <p:cNvSpPr/>
            <p:nvPr/>
          </p:nvSpPr>
          <p:spPr>
            <a:xfrm>
              <a:off x="5220257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9" name="Group 12"/>
          <p:cNvGrpSpPr/>
          <p:nvPr/>
        </p:nvGrpSpPr>
        <p:grpSpPr>
          <a:xfrm>
            <a:off x="6230532" y="3917247"/>
            <a:ext cx="1581624" cy="406356"/>
            <a:chOff x="6130393" y="3583747"/>
            <a:chExt cx="1499779" cy="385328"/>
          </a:xfrm>
          <a:solidFill>
            <a:schemeClr val="accent4"/>
          </a:solidFill>
        </p:grpSpPr>
        <p:sp>
          <p:nvSpPr>
            <p:cNvPr id="90" name="Round Same Side Corner Rectangle 8"/>
            <p:cNvSpPr/>
            <p:nvPr/>
          </p:nvSpPr>
          <p:spPr>
            <a:xfrm rot="5400000" flipH="1">
              <a:off x="6755433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Oval 16"/>
            <p:cNvSpPr/>
            <p:nvPr/>
          </p:nvSpPr>
          <p:spPr>
            <a:xfrm>
              <a:off x="6720037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2" name="Group 35"/>
          <p:cNvGrpSpPr/>
          <p:nvPr/>
        </p:nvGrpSpPr>
        <p:grpSpPr>
          <a:xfrm>
            <a:off x="9538863" y="3917248"/>
            <a:ext cx="1581624" cy="406355"/>
            <a:chOff x="9267526" y="3583748"/>
            <a:chExt cx="1499779" cy="385327"/>
          </a:xfrm>
          <a:solidFill>
            <a:schemeClr val="accent1"/>
          </a:solidFill>
        </p:grpSpPr>
        <p:sp>
          <p:nvSpPr>
            <p:cNvPr id="93" name="Round Same Side Corner Rectangle 5"/>
            <p:cNvSpPr/>
            <p:nvPr/>
          </p:nvSpPr>
          <p:spPr>
            <a:xfrm rot="5400000" flipH="1">
              <a:off x="9892566" y="2958708"/>
              <a:ext cx="249700" cy="149977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Oval 17"/>
            <p:cNvSpPr/>
            <p:nvPr/>
          </p:nvSpPr>
          <p:spPr>
            <a:xfrm>
              <a:off x="9857169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Group 19"/>
          <p:cNvGrpSpPr/>
          <p:nvPr/>
        </p:nvGrpSpPr>
        <p:grpSpPr>
          <a:xfrm>
            <a:off x="7884697" y="3762615"/>
            <a:ext cx="1581624" cy="417959"/>
            <a:chOff x="7698960" y="3437117"/>
            <a:chExt cx="1499779" cy="396331"/>
          </a:xfrm>
          <a:solidFill>
            <a:schemeClr val="accent5"/>
          </a:solidFill>
        </p:grpSpPr>
        <p:sp>
          <p:nvSpPr>
            <p:cNvPr id="96" name="Round Same Side Corner Rectangle 9"/>
            <p:cNvSpPr/>
            <p:nvPr/>
          </p:nvSpPr>
          <p:spPr>
            <a:xfrm rot="5400000" flipH="1">
              <a:off x="8324000" y="2958708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Oval 18"/>
            <p:cNvSpPr/>
            <p:nvPr/>
          </p:nvSpPr>
          <p:spPr>
            <a:xfrm>
              <a:off x="8357389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8" name="Group 20"/>
          <p:cNvGrpSpPr/>
          <p:nvPr/>
        </p:nvGrpSpPr>
        <p:grpSpPr>
          <a:xfrm>
            <a:off x="10084832" y="4413949"/>
            <a:ext cx="489685" cy="490521"/>
            <a:chOff x="9145588" y="4435475"/>
            <a:chExt cx="464344" cy="465138"/>
          </a:xfrm>
          <a:solidFill>
            <a:schemeClr val="accent1"/>
          </a:solidFill>
        </p:grpSpPr>
        <p:sp>
          <p:nvSpPr>
            <p:cNvPr id="99" name="AutoShape 7"/>
            <p:cNvSpPr>
              <a:spLocks/>
            </p:cNvSpPr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AutoShape 8"/>
            <p:cNvSpPr>
              <a:spLocks/>
            </p:cNvSpPr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AutoShape 9"/>
            <p:cNvSpPr>
              <a:spLocks/>
            </p:cNvSpPr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AutoShape 10"/>
            <p:cNvSpPr>
              <a:spLocks/>
            </p:cNvSpPr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AutoShape 11"/>
            <p:cNvSpPr>
              <a:spLocks/>
            </p:cNvSpPr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AutoShape 12"/>
            <p:cNvSpPr>
              <a:spLocks/>
            </p:cNvSpPr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AutoShape 13"/>
            <p:cNvSpPr>
              <a:spLocks/>
            </p:cNvSpPr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AutoShape 14"/>
            <p:cNvSpPr>
              <a:spLocks/>
            </p:cNvSpPr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AutoShape 15"/>
            <p:cNvSpPr>
              <a:spLocks/>
            </p:cNvSpPr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8" name="Group 30"/>
          <p:cNvGrpSpPr/>
          <p:nvPr/>
        </p:nvGrpSpPr>
        <p:grpSpPr>
          <a:xfrm>
            <a:off x="8503206" y="3198551"/>
            <a:ext cx="489685" cy="489685"/>
            <a:chOff x="7287419" y="2577307"/>
            <a:chExt cx="464344" cy="464344"/>
          </a:xfrm>
          <a:solidFill>
            <a:schemeClr val="accent5"/>
          </a:solidFill>
        </p:grpSpPr>
        <p:sp>
          <p:nvSpPr>
            <p:cNvPr id="109" name="AutoShape 56"/>
            <p:cNvSpPr>
              <a:spLocks/>
            </p:cNvSpPr>
            <p:nvPr/>
          </p:nvSpPr>
          <p:spPr bwMode="auto">
            <a:xfrm>
              <a:off x="7287419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AutoShape 57"/>
            <p:cNvSpPr>
              <a:spLocks/>
            </p:cNvSpPr>
            <p:nvPr/>
          </p:nvSpPr>
          <p:spPr bwMode="auto">
            <a:xfrm>
              <a:off x="7606507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1" name="AutoShape 58"/>
            <p:cNvSpPr>
              <a:spLocks/>
            </p:cNvSpPr>
            <p:nvPr/>
          </p:nvSpPr>
          <p:spPr bwMode="auto">
            <a:xfrm>
              <a:off x="7446963" y="257730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2" name="AutoShape 59"/>
          <p:cNvSpPr>
            <a:spLocks/>
          </p:cNvSpPr>
          <p:nvPr/>
        </p:nvSpPr>
        <p:spPr bwMode="auto">
          <a:xfrm>
            <a:off x="3391482" y="4404007"/>
            <a:ext cx="490521" cy="489685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0" tIns="20090" rIns="20090" bIns="20090" anchor="ctr"/>
          <a:lstStyle/>
          <a:p>
            <a:pPr algn="ctr" defTabSz="241050" hangingPunct="0">
              <a:lnSpc>
                <a:spcPct val="120000"/>
              </a:lnSpc>
            </a:pPr>
            <a:endParaRPr lang="en-US" sz="1475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13" name="Group 38"/>
          <p:cNvGrpSpPr/>
          <p:nvPr/>
        </p:nvGrpSpPr>
        <p:grpSpPr>
          <a:xfrm>
            <a:off x="5194456" y="3191769"/>
            <a:ext cx="490521" cy="412674"/>
            <a:chOff x="5368132" y="2625725"/>
            <a:chExt cx="465138" cy="391319"/>
          </a:xfrm>
          <a:solidFill>
            <a:schemeClr val="accent3"/>
          </a:solidFill>
        </p:grpSpPr>
        <p:sp>
          <p:nvSpPr>
            <p:cNvPr id="114" name="AutoShape 120"/>
            <p:cNvSpPr>
              <a:spLocks/>
            </p:cNvSpPr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5" name="AutoShape 121"/>
            <p:cNvSpPr>
              <a:spLocks/>
            </p:cNvSpPr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6" name="AutoShape 122"/>
            <p:cNvSpPr>
              <a:spLocks/>
            </p:cNvSpPr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7" name="Group 42"/>
          <p:cNvGrpSpPr/>
          <p:nvPr/>
        </p:nvGrpSpPr>
        <p:grpSpPr>
          <a:xfrm>
            <a:off x="1814004" y="3198133"/>
            <a:ext cx="489685" cy="382541"/>
            <a:chOff x="2581275" y="1710532"/>
            <a:chExt cx="464344" cy="362744"/>
          </a:xfrm>
          <a:solidFill>
            <a:schemeClr val="accent1"/>
          </a:solidFill>
        </p:grpSpPr>
        <p:sp>
          <p:nvSpPr>
            <p:cNvPr id="118" name="AutoShape 140"/>
            <p:cNvSpPr>
              <a:spLocks/>
            </p:cNvSpPr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9" name="AutoShape 141"/>
            <p:cNvSpPr>
              <a:spLocks/>
            </p:cNvSpPr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0" name="AutoShape 142"/>
            <p:cNvSpPr>
              <a:spLocks/>
            </p:cNvSpPr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AutoShape 143"/>
            <p:cNvSpPr>
              <a:spLocks/>
            </p:cNvSpPr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2" name="AutoShape 144"/>
            <p:cNvSpPr>
              <a:spLocks/>
            </p:cNvSpPr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3" name="AutoShape 145"/>
            <p:cNvSpPr>
              <a:spLocks/>
            </p:cNvSpPr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4" name="AutoShape 146"/>
            <p:cNvSpPr>
              <a:spLocks/>
            </p:cNvSpPr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5" name="Group 52"/>
          <p:cNvGrpSpPr/>
          <p:nvPr/>
        </p:nvGrpSpPr>
        <p:grpSpPr>
          <a:xfrm>
            <a:off x="6853832" y="4404007"/>
            <a:ext cx="336502" cy="490521"/>
            <a:chOff x="5441157" y="4440238"/>
            <a:chExt cx="319088" cy="465138"/>
          </a:xfrm>
          <a:solidFill>
            <a:schemeClr val="accent4"/>
          </a:solidFill>
        </p:grpSpPr>
        <p:sp>
          <p:nvSpPr>
            <p:cNvPr id="126" name="AutoShape 97"/>
            <p:cNvSpPr>
              <a:spLocks/>
            </p:cNvSpPr>
            <p:nvPr/>
          </p:nvSpPr>
          <p:spPr bwMode="auto">
            <a:xfrm>
              <a:off x="5441157" y="4440238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AutoShape 98"/>
            <p:cNvSpPr>
              <a:spLocks/>
            </p:cNvSpPr>
            <p:nvPr/>
          </p:nvSpPr>
          <p:spPr bwMode="auto">
            <a:xfrm>
              <a:off x="5571332" y="4483894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AutoShape 99"/>
            <p:cNvSpPr>
              <a:spLocks/>
            </p:cNvSpPr>
            <p:nvPr/>
          </p:nvSpPr>
          <p:spPr bwMode="auto">
            <a:xfrm>
              <a:off x="5586413" y="4847432"/>
              <a:ext cx="285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ctr" defTabSz="241050" hangingPunct="0">
                <a:lnSpc>
                  <a:spcPct val="120000"/>
                </a:lnSpc>
              </a:pPr>
              <a:endParaRPr lang="en-US" sz="1266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9" name="TextBox 23"/>
          <p:cNvSpPr txBox="1"/>
          <p:nvPr/>
        </p:nvSpPr>
        <p:spPr>
          <a:xfrm>
            <a:off x="9381542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0" name="TextBox 24"/>
          <p:cNvSpPr txBox="1"/>
          <p:nvPr/>
        </p:nvSpPr>
        <p:spPr>
          <a:xfrm>
            <a:off x="9381541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Box 23"/>
          <p:cNvSpPr txBox="1"/>
          <p:nvPr/>
        </p:nvSpPr>
        <p:spPr>
          <a:xfrm>
            <a:off x="7829918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2" name="TextBox 24"/>
          <p:cNvSpPr txBox="1"/>
          <p:nvPr/>
        </p:nvSpPr>
        <p:spPr>
          <a:xfrm>
            <a:off x="7829917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3" name="TextBox 23"/>
          <p:cNvSpPr txBox="1"/>
          <p:nvPr/>
        </p:nvSpPr>
        <p:spPr>
          <a:xfrm>
            <a:off x="5955040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TextBox 24"/>
          <p:cNvSpPr txBox="1"/>
          <p:nvPr/>
        </p:nvSpPr>
        <p:spPr>
          <a:xfrm>
            <a:off x="5955039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5" name="TextBox 23"/>
          <p:cNvSpPr txBox="1"/>
          <p:nvPr/>
        </p:nvSpPr>
        <p:spPr>
          <a:xfrm>
            <a:off x="4597367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6" name="TextBox 24"/>
          <p:cNvSpPr txBox="1"/>
          <p:nvPr/>
        </p:nvSpPr>
        <p:spPr>
          <a:xfrm>
            <a:off x="4597367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Box 23"/>
          <p:cNvSpPr txBox="1"/>
          <p:nvPr/>
        </p:nvSpPr>
        <p:spPr>
          <a:xfrm>
            <a:off x="2796375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TextBox 24"/>
          <p:cNvSpPr txBox="1"/>
          <p:nvPr/>
        </p:nvSpPr>
        <p:spPr>
          <a:xfrm>
            <a:off x="2796375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9" name="TextBox 23"/>
          <p:cNvSpPr txBox="1"/>
          <p:nvPr/>
        </p:nvSpPr>
        <p:spPr>
          <a:xfrm>
            <a:off x="1290932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0" name="TextBox 24"/>
          <p:cNvSpPr txBox="1"/>
          <p:nvPr/>
        </p:nvSpPr>
        <p:spPr>
          <a:xfrm>
            <a:off x="1290931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78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24"/>
          <p:cNvSpPr/>
          <p:nvPr/>
        </p:nvSpPr>
        <p:spPr>
          <a:xfrm>
            <a:off x="3288387" y="2488121"/>
            <a:ext cx="6345087" cy="3553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30" y="16970"/>
                  <a:pt x="4055" y="13284"/>
                  <a:pt x="7055" y="10308"/>
                </a:cubicBezTo>
                <a:cubicBezTo>
                  <a:pt x="10098" y="7290"/>
                  <a:pt x="13901" y="4973"/>
                  <a:pt x="18380" y="2877"/>
                </a:cubicBezTo>
                <a:lnTo>
                  <a:pt x="18198" y="0"/>
                </a:lnTo>
                <a:lnTo>
                  <a:pt x="21600" y="4603"/>
                </a:lnTo>
                <a:lnTo>
                  <a:pt x="18924" y="11507"/>
                </a:lnTo>
                <a:lnTo>
                  <a:pt x="18743" y="8630"/>
                </a:lnTo>
                <a:cubicBezTo>
                  <a:pt x="14655" y="9764"/>
                  <a:pt x="11069" y="11155"/>
                  <a:pt x="8004" y="13185"/>
                </a:cubicBezTo>
                <a:cubicBezTo>
                  <a:pt x="4885" y="15251"/>
                  <a:pt x="2242" y="17999"/>
                  <a:pt x="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1921008" y="4192713"/>
            <a:ext cx="1455414" cy="23621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1316807" y="4453996"/>
            <a:ext cx="2069617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626"/>
          <p:cNvSpPr/>
          <p:nvPr/>
        </p:nvSpPr>
        <p:spPr>
          <a:xfrm flipV="1">
            <a:off x="3761000" y="4275926"/>
            <a:ext cx="1" cy="1270207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627"/>
          <p:cNvSpPr/>
          <p:nvPr/>
        </p:nvSpPr>
        <p:spPr>
          <a:xfrm flipV="1">
            <a:off x="4977450" y="2888774"/>
            <a:ext cx="1" cy="180390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628"/>
          <p:cNvSpPr/>
          <p:nvPr/>
        </p:nvSpPr>
        <p:spPr>
          <a:xfrm flipV="1">
            <a:off x="6150256" y="2274125"/>
            <a:ext cx="1" cy="1877028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629"/>
          <p:cNvSpPr/>
          <p:nvPr/>
        </p:nvSpPr>
        <p:spPr>
          <a:xfrm flipV="1">
            <a:off x="7793481" y="3641557"/>
            <a:ext cx="1" cy="124639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630"/>
          <p:cNvSpPr/>
          <p:nvPr/>
        </p:nvSpPr>
        <p:spPr>
          <a:xfrm>
            <a:off x="3567420" y="4083961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636"/>
          <p:cNvSpPr/>
          <p:nvPr/>
        </p:nvSpPr>
        <p:spPr>
          <a:xfrm>
            <a:off x="4780806" y="2677406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642"/>
          <p:cNvSpPr/>
          <p:nvPr/>
        </p:nvSpPr>
        <p:spPr>
          <a:xfrm>
            <a:off x="5959263" y="1910232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648"/>
          <p:cNvSpPr/>
          <p:nvPr/>
        </p:nvSpPr>
        <p:spPr>
          <a:xfrm>
            <a:off x="7598272" y="4731307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653"/>
          <p:cNvSpPr/>
          <p:nvPr/>
        </p:nvSpPr>
        <p:spPr>
          <a:xfrm>
            <a:off x="3708087" y="5500752"/>
            <a:ext cx="105820" cy="105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654"/>
          <p:cNvSpPr/>
          <p:nvPr/>
        </p:nvSpPr>
        <p:spPr>
          <a:xfrm>
            <a:off x="4895131" y="4612606"/>
            <a:ext cx="164632" cy="164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655"/>
          <p:cNvSpPr/>
          <p:nvPr/>
        </p:nvSpPr>
        <p:spPr>
          <a:xfrm>
            <a:off x="6044444" y="4048660"/>
            <a:ext cx="211623" cy="211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656"/>
          <p:cNvSpPr/>
          <p:nvPr/>
        </p:nvSpPr>
        <p:spPr>
          <a:xfrm>
            <a:off x="7659778" y="3513302"/>
            <a:ext cx="261698" cy="261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3012064" y="2800944"/>
            <a:ext cx="1570297" cy="23621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2480327" y="3057866"/>
            <a:ext cx="2063339" cy="28277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 Placeholder 3"/>
          <p:cNvSpPr txBox="1">
            <a:spLocks/>
          </p:cNvSpPr>
          <p:nvPr/>
        </p:nvSpPr>
        <p:spPr>
          <a:xfrm>
            <a:off x="6537411" y="2026880"/>
            <a:ext cx="1345236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Placeholder 4"/>
          <p:cNvSpPr txBox="1">
            <a:spLocks/>
          </p:cNvSpPr>
          <p:nvPr/>
        </p:nvSpPr>
        <p:spPr>
          <a:xfrm>
            <a:off x="6525058" y="2305244"/>
            <a:ext cx="1711622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>
            <a:spLocks/>
          </p:cNvSpPr>
          <p:nvPr/>
        </p:nvSpPr>
        <p:spPr>
          <a:xfrm>
            <a:off x="8178452" y="4846351"/>
            <a:ext cx="1344392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4"/>
          <p:cNvSpPr txBox="1">
            <a:spLocks/>
          </p:cNvSpPr>
          <p:nvPr/>
        </p:nvSpPr>
        <p:spPr>
          <a:xfrm>
            <a:off x="8148754" y="5118173"/>
            <a:ext cx="2063339" cy="29546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 Placeholder 4"/>
          <p:cNvSpPr txBox="1">
            <a:spLocks/>
          </p:cNvSpPr>
          <p:nvPr/>
        </p:nvSpPr>
        <p:spPr>
          <a:xfrm>
            <a:off x="3643250" y="4148913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5" name="Text Placeholder 4"/>
          <p:cNvSpPr txBox="1">
            <a:spLocks/>
          </p:cNvSpPr>
          <p:nvPr/>
        </p:nvSpPr>
        <p:spPr>
          <a:xfrm>
            <a:off x="4856642" y="272946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6" name="Text Placeholder 4"/>
          <p:cNvSpPr txBox="1">
            <a:spLocks/>
          </p:cNvSpPr>
          <p:nvPr/>
        </p:nvSpPr>
        <p:spPr>
          <a:xfrm>
            <a:off x="6038562" y="196229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7" name="Text Placeholder 4"/>
          <p:cNvSpPr txBox="1">
            <a:spLocks/>
          </p:cNvSpPr>
          <p:nvPr/>
        </p:nvSpPr>
        <p:spPr>
          <a:xfrm>
            <a:off x="7674105" y="4802272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28" name="Shape 1625"/>
          <p:cNvSpPr/>
          <p:nvPr/>
        </p:nvSpPr>
        <p:spPr>
          <a:xfrm>
            <a:off x="9731475" y="2434047"/>
            <a:ext cx="1270207" cy="1270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Shape 1657"/>
          <p:cNvSpPr/>
          <p:nvPr/>
        </p:nvSpPr>
        <p:spPr>
          <a:xfrm>
            <a:off x="10177332" y="2605031"/>
            <a:ext cx="378722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3"/>
          <p:cNvSpPr txBox="1">
            <a:spLocks/>
          </p:cNvSpPr>
          <p:nvPr/>
        </p:nvSpPr>
        <p:spPr>
          <a:xfrm>
            <a:off x="9891668" y="3044677"/>
            <a:ext cx="934156" cy="3743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输入文本</a:t>
            </a:r>
            <a:endParaRPr lang="id-ID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94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8" grpId="1" animBg="1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Up Arrow 64"/>
          <p:cNvSpPr/>
          <p:nvPr/>
        </p:nvSpPr>
        <p:spPr>
          <a:xfrm>
            <a:off x="6062257" y="2052559"/>
            <a:ext cx="452424" cy="5039670"/>
          </a:xfrm>
          <a:prstGeom prst="upArrow">
            <a:avLst>
              <a:gd name="adj1" fmla="val 50000"/>
              <a:gd name="adj2" fmla="val 6714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Bent Arrow 65"/>
          <p:cNvSpPr/>
          <p:nvPr/>
        </p:nvSpPr>
        <p:spPr>
          <a:xfrm>
            <a:off x="6174054" y="2928320"/>
            <a:ext cx="2854108" cy="4163910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Bent Arrow 53"/>
          <p:cNvSpPr/>
          <p:nvPr/>
        </p:nvSpPr>
        <p:spPr>
          <a:xfrm flipH="1">
            <a:off x="3575268" y="3765748"/>
            <a:ext cx="2854108" cy="3326481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Bent Arrow 50"/>
          <p:cNvSpPr/>
          <p:nvPr/>
        </p:nvSpPr>
        <p:spPr>
          <a:xfrm>
            <a:off x="6175422" y="4230988"/>
            <a:ext cx="2532380" cy="2861241"/>
          </a:xfrm>
          <a:prstGeom prst="bentArrow">
            <a:avLst>
              <a:gd name="adj1" fmla="val 10194"/>
              <a:gd name="adj2" fmla="val 9038"/>
              <a:gd name="adj3" fmla="val 14263"/>
              <a:gd name="adj4" fmla="val 249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Bent Arrow 56"/>
          <p:cNvSpPr/>
          <p:nvPr/>
        </p:nvSpPr>
        <p:spPr>
          <a:xfrm flipH="1">
            <a:off x="4253640" y="4958034"/>
            <a:ext cx="2175733" cy="2276321"/>
          </a:xfrm>
          <a:prstGeom prst="bentArrow">
            <a:avLst>
              <a:gd name="adj1" fmla="val 13458"/>
              <a:gd name="adj2" fmla="val 12349"/>
              <a:gd name="adj3" fmla="val 17061"/>
              <a:gd name="adj4" fmla="val 30061"/>
            </a:avLst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14451" y="4908936"/>
            <a:ext cx="2103559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485422" y="3685302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17108" y="4101114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910919" y="2162680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55591" y="2725512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Freeform 245"/>
          <p:cNvSpPr>
            <a:spLocks/>
          </p:cNvSpPr>
          <p:nvPr/>
        </p:nvSpPr>
        <p:spPr bwMode="auto">
          <a:xfrm>
            <a:off x="5461505" y="5514742"/>
            <a:ext cx="404931" cy="404931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E60000"/>
          </a:solidFill>
          <a:ln w="9525">
            <a:noFill/>
            <a:round/>
            <a:headEnd/>
            <a:tailEnd/>
          </a:ln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Freeform 5"/>
          <p:cNvSpPr>
            <a:spLocks noEditPoints="1"/>
          </p:cNvSpPr>
          <p:nvPr/>
        </p:nvSpPr>
        <p:spPr bwMode="auto">
          <a:xfrm>
            <a:off x="6608818" y="2333936"/>
            <a:ext cx="452258" cy="45225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Freeform 217"/>
          <p:cNvSpPr>
            <a:spLocks noEditPoints="1"/>
          </p:cNvSpPr>
          <p:nvPr/>
        </p:nvSpPr>
        <p:spPr bwMode="auto">
          <a:xfrm>
            <a:off x="5524398" y="4349239"/>
            <a:ext cx="462651" cy="346988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Freeform 216"/>
          <p:cNvSpPr>
            <a:spLocks noEditPoints="1"/>
          </p:cNvSpPr>
          <p:nvPr/>
        </p:nvSpPr>
        <p:spPr bwMode="auto">
          <a:xfrm>
            <a:off x="6623986" y="4785967"/>
            <a:ext cx="414068" cy="416883"/>
          </a:xfrm>
          <a:custGeom>
            <a:avLst/>
            <a:gdLst/>
            <a:ahLst/>
            <a:cxnLst>
              <a:cxn ang="0">
                <a:pos x="68" y="34"/>
              </a:cxn>
              <a:cxn ang="0">
                <a:pos x="34" y="68"/>
              </a:cxn>
              <a:cxn ang="0">
                <a:pos x="0" y="34"/>
              </a:cxn>
              <a:cxn ang="0">
                <a:pos x="34" y="0"/>
              </a:cxn>
              <a:cxn ang="0">
                <a:pos x="68" y="34"/>
              </a:cxn>
              <a:cxn ang="0">
                <a:pos x="15" y="40"/>
              </a:cxn>
              <a:cxn ang="0">
                <a:pos x="14" y="34"/>
              </a:cxn>
              <a:cxn ang="0">
                <a:pos x="15" y="27"/>
              </a:cxn>
              <a:cxn ang="0">
                <a:pos x="8" y="20"/>
              </a:cxn>
              <a:cxn ang="0">
                <a:pos x="5" y="34"/>
              </a:cxn>
              <a:cxn ang="0">
                <a:pos x="8" y="47"/>
              </a:cxn>
              <a:cxn ang="0">
                <a:pos x="15" y="40"/>
              </a:cxn>
              <a:cxn ang="0">
                <a:pos x="48" y="34"/>
              </a:cxn>
              <a:cxn ang="0">
                <a:pos x="34" y="19"/>
              </a:cxn>
              <a:cxn ang="0">
                <a:pos x="19" y="34"/>
              </a:cxn>
              <a:cxn ang="0">
                <a:pos x="34" y="48"/>
              </a:cxn>
              <a:cxn ang="0">
                <a:pos x="48" y="34"/>
              </a:cxn>
              <a:cxn ang="0">
                <a:pos x="20" y="8"/>
              </a:cxn>
              <a:cxn ang="0">
                <a:pos x="27" y="15"/>
              </a:cxn>
              <a:cxn ang="0">
                <a:pos x="34" y="14"/>
              </a:cxn>
              <a:cxn ang="0">
                <a:pos x="40" y="15"/>
              </a:cxn>
              <a:cxn ang="0">
                <a:pos x="47" y="8"/>
              </a:cxn>
              <a:cxn ang="0">
                <a:pos x="34" y="5"/>
              </a:cxn>
              <a:cxn ang="0">
                <a:pos x="20" y="8"/>
              </a:cxn>
              <a:cxn ang="0">
                <a:pos x="47" y="59"/>
              </a:cxn>
              <a:cxn ang="0">
                <a:pos x="40" y="52"/>
              </a:cxn>
              <a:cxn ang="0">
                <a:pos x="34" y="53"/>
              </a:cxn>
              <a:cxn ang="0">
                <a:pos x="27" y="52"/>
              </a:cxn>
              <a:cxn ang="0">
                <a:pos x="20" y="59"/>
              </a:cxn>
              <a:cxn ang="0">
                <a:pos x="34" y="63"/>
              </a:cxn>
              <a:cxn ang="0">
                <a:pos x="47" y="59"/>
              </a:cxn>
              <a:cxn ang="0">
                <a:pos x="60" y="47"/>
              </a:cxn>
              <a:cxn ang="0">
                <a:pos x="63" y="34"/>
              </a:cxn>
              <a:cxn ang="0">
                <a:pos x="60" y="20"/>
              </a:cxn>
              <a:cxn ang="0">
                <a:pos x="52" y="27"/>
              </a:cxn>
              <a:cxn ang="0">
                <a:pos x="53" y="34"/>
              </a:cxn>
              <a:cxn ang="0">
                <a:pos x="52" y="40"/>
              </a:cxn>
              <a:cxn ang="0">
                <a:pos x="60" y="47"/>
              </a:cxn>
            </a:cxnLst>
            <a:rect l="0" t="0" r="r" b="b"/>
            <a:pathLst>
              <a:path w="68" h="68">
                <a:moveTo>
                  <a:pt x="68" y="34"/>
                </a:moveTo>
                <a:cubicBezTo>
                  <a:pt x="68" y="52"/>
                  <a:pt x="53" y="68"/>
                  <a:pt x="34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close/>
                <a:moveTo>
                  <a:pt x="15" y="40"/>
                </a:moveTo>
                <a:cubicBezTo>
                  <a:pt x="15" y="38"/>
                  <a:pt x="14" y="36"/>
                  <a:pt x="14" y="34"/>
                </a:cubicBezTo>
                <a:cubicBezTo>
                  <a:pt x="14" y="31"/>
                  <a:pt x="15" y="29"/>
                  <a:pt x="15" y="27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4"/>
                  <a:pt x="5" y="29"/>
                  <a:pt x="5" y="34"/>
                </a:cubicBezTo>
                <a:cubicBezTo>
                  <a:pt x="5" y="39"/>
                  <a:pt x="6" y="43"/>
                  <a:pt x="8" y="47"/>
                </a:cubicBezTo>
                <a:lnTo>
                  <a:pt x="15" y="40"/>
                </a:lnTo>
                <a:close/>
                <a:moveTo>
                  <a:pt x="48" y="34"/>
                </a:moveTo>
                <a:cubicBezTo>
                  <a:pt x="48" y="26"/>
                  <a:pt x="42" y="19"/>
                  <a:pt x="34" y="19"/>
                </a:cubicBezTo>
                <a:cubicBezTo>
                  <a:pt x="26" y="19"/>
                  <a:pt x="19" y="26"/>
                  <a:pt x="19" y="34"/>
                </a:cubicBezTo>
                <a:cubicBezTo>
                  <a:pt x="19" y="42"/>
                  <a:pt x="26" y="48"/>
                  <a:pt x="34" y="48"/>
                </a:cubicBezTo>
                <a:cubicBezTo>
                  <a:pt x="42" y="48"/>
                  <a:pt x="48" y="42"/>
                  <a:pt x="48" y="34"/>
                </a:cubicBezTo>
                <a:close/>
                <a:moveTo>
                  <a:pt x="20" y="8"/>
                </a:moveTo>
                <a:cubicBezTo>
                  <a:pt x="27" y="15"/>
                  <a:pt x="27" y="15"/>
                  <a:pt x="27" y="15"/>
                </a:cubicBezTo>
                <a:cubicBezTo>
                  <a:pt x="29" y="15"/>
                  <a:pt x="32" y="14"/>
                  <a:pt x="34" y="14"/>
                </a:cubicBezTo>
                <a:cubicBezTo>
                  <a:pt x="36" y="14"/>
                  <a:pt x="38" y="15"/>
                  <a:pt x="40" y="15"/>
                </a:cubicBezTo>
                <a:cubicBezTo>
                  <a:pt x="47" y="8"/>
                  <a:pt x="47" y="8"/>
                  <a:pt x="47" y="8"/>
                </a:cubicBezTo>
                <a:cubicBezTo>
                  <a:pt x="43" y="6"/>
                  <a:pt x="39" y="5"/>
                  <a:pt x="34" y="5"/>
                </a:cubicBezTo>
                <a:cubicBezTo>
                  <a:pt x="29" y="5"/>
                  <a:pt x="24" y="6"/>
                  <a:pt x="20" y="8"/>
                </a:cubicBezTo>
                <a:close/>
                <a:moveTo>
                  <a:pt x="47" y="59"/>
                </a:moveTo>
                <a:cubicBezTo>
                  <a:pt x="40" y="52"/>
                  <a:pt x="40" y="52"/>
                  <a:pt x="40" y="52"/>
                </a:cubicBezTo>
                <a:cubicBezTo>
                  <a:pt x="38" y="53"/>
                  <a:pt x="36" y="53"/>
                  <a:pt x="34" y="53"/>
                </a:cubicBezTo>
                <a:cubicBezTo>
                  <a:pt x="32" y="53"/>
                  <a:pt x="29" y="53"/>
                  <a:pt x="27" y="52"/>
                </a:cubicBezTo>
                <a:cubicBezTo>
                  <a:pt x="20" y="59"/>
                  <a:pt x="20" y="59"/>
                  <a:pt x="20" y="59"/>
                </a:cubicBezTo>
                <a:cubicBezTo>
                  <a:pt x="24" y="62"/>
                  <a:pt x="29" y="63"/>
                  <a:pt x="34" y="63"/>
                </a:cubicBezTo>
                <a:cubicBezTo>
                  <a:pt x="39" y="63"/>
                  <a:pt x="43" y="62"/>
                  <a:pt x="47" y="59"/>
                </a:cubicBezTo>
                <a:close/>
                <a:moveTo>
                  <a:pt x="60" y="47"/>
                </a:moveTo>
                <a:cubicBezTo>
                  <a:pt x="62" y="43"/>
                  <a:pt x="63" y="39"/>
                  <a:pt x="63" y="34"/>
                </a:cubicBezTo>
                <a:cubicBezTo>
                  <a:pt x="63" y="29"/>
                  <a:pt x="62" y="24"/>
                  <a:pt x="60" y="20"/>
                </a:cubicBezTo>
                <a:cubicBezTo>
                  <a:pt x="52" y="27"/>
                  <a:pt x="52" y="27"/>
                  <a:pt x="52" y="27"/>
                </a:cubicBezTo>
                <a:cubicBezTo>
                  <a:pt x="53" y="29"/>
                  <a:pt x="53" y="32"/>
                  <a:pt x="53" y="34"/>
                </a:cubicBezTo>
                <a:cubicBezTo>
                  <a:pt x="53" y="36"/>
                  <a:pt x="53" y="38"/>
                  <a:pt x="52" y="40"/>
                </a:cubicBezTo>
                <a:lnTo>
                  <a:pt x="60" y="4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Freeform 135"/>
          <p:cNvSpPr>
            <a:spLocks noEditPoints="1"/>
          </p:cNvSpPr>
          <p:nvPr/>
        </p:nvSpPr>
        <p:spPr bwMode="auto">
          <a:xfrm>
            <a:off x="6581597" y="3511808"/>
            <a:ext cx="370434" cy="346988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11657" tIns="55828" rIns="111657" bIns="5582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09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54" grpId="0" animBg="1"/>
      <p:bldP spid="51" grpId="0" animBg="1"/>
      <p:bldP spid="57" grpId="0" animBg="1"/>
      <p:bldP spid="67" grpId="0"/>
      <p:bldP spid="69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1"/>
          <p:cNvGrpSpPr>
            <a:grpSpLocks/>
          </p:cNvGrpSpPr>
          <p:nvPr/>
        </p:nvGrpSpPr>
        <p:grpSpPr bwMode="auto">
          <a:xfrm>
            <a:off x="8493582" y="3874765"/>
            <a:ext cx="418533" cy="418533"/>
            <a:chOff x="0" y="0"/>
            <a:chExt cx="812800" cy="812800"/>
          </a:xfrm>
        </p:grpSpPr>
        <p:sp>
          <p:nvSpPr>
            <p:cNvPr id="10284" name="椭圆 32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5" name="任意多边形 33"/>
            <p:cNvSpPr>
              <a:spLocks/>
            </p:cNvSpPr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34"/>
          <p:cNvGrpSpPr>
            <a:grpSpLocks/>
          </p:cNvGrpSpPr>
          <p:nvPr/>
        </p:nvGrpSpPr>
        <p:grpSpPr bwMode="auto">
          <a:xfrm>
            <a:off x="3993513" y="3874765"/>
            <a:ext cx="418533" cy="418533"/>
            <a:chOff x="0" y="0"/>
            <a:chExt cx="812800" cy="812800"/>
          </a:xfrm>
        </p:grpSpPr>
        <p:sp>
          <p:nvSpPr>
            <p:cNvPr id="10282" name="椭圆 35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3" name="任意多边形 36"/>
            <p:cNvSpPr>
              <a:spLocks/>
            </p:cNvSpPr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7"/>
          <p:cNvGrpSpPr>
            <a:grpSpLocks/>
          </p:cNvGrpSpPr>
          <p:nvPr/>
        </p:nvGrpSpPr>
        <p:grpSpPr bwMode="auto">
          <a:xfrm>
            <a:off x="6220110" y="1666584"/>
            <a:ext cx="418533" cy="418533"/>
            <a:chOff x="0" y="0"/>
            <a:chExt cx="812800" cy="812800"/>
          </a:xfrm>
        </p:grpSpPr>
        <p:sp>
          <p:nvSpPr>
            <p:cNvPr id="10280" name="椭圆 38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1" name="任意多边形 39"/>
            <p:cNvSpPr>
              <a:spLocks/>
            </p:cNvSpPr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0"/>
          <p:cNvGrpSpPr>
            <a:grpSpLocks/>
          </p:cNvGrpSpPr>
          <p:nvPr/>
        </p:nvGrpSpPr>
        <p:grpSpPr bwMode="auto">
          <a:xfrm>
            <a:off x="6220110" y="6126474"/>
            <a:ext cx="418533" cy="418533"/>
            <a:chOff x="0" y="0"/>
            <a:chExt cx="812800" cy="812800"/>
          </a:xfrm>
        </p:grpSpPr>
        <p:sp>
          <p:nvSpPr>
            <p:cNvPr id="10278" name="椭圆 41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79" name="任意多边形 42"/>
            <p:cNvSpPr>
              <a:spLocks/>
            </p:cNvSpPr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组合 66"/>
          <p:cNvGrpSpPr>
            <a:grpSpLocks/>
          </p:cNvGrpSpPr>
          <p:nvPr/>
        </p:nvGrpSpPr>
        <p:grpSpPr bwMode="auto">
          <a:xfrm>
            <a:off x="4313499" y="1973319"/>
            <a:ext cx="4231756" cy="4234818"/>
            <a:chOff x="0" y="0"/>
            <a:chExt cx="4392474" cy="4393594"/>
          </a:xfrm>
        </p:grpSpPr>
        <p:grpSp>
          <p:nvGrpSpPr>
            <p:cNvPr id="10256" name="组合 44"/>
            <p:cNvGrpSpPr>
              <a:grpSpLocks/>
            </p:cNvGrpSpPr>
            <p:nvPr/>
          </p:nvGrpSpPr>
          <p:grpSpPr bwMode="auto">
            <a:xfrm>
              <a:off x="0" y="0"/>
              <a:ext cx="4392474" cy="4393594"/>
              <a:chOff x="0" y="0"/>
              <a:chExt cx="4392474" cy="4393594"/>
            </a:xfrm>
          </p:grpSpPr>
          <p:grpSp>
            <p:nvGrpSpPr>
              <p:cNvPr id="10261" name="组合 30"/>
              <p:cNvGrpSpPr>
                <a:grpSpLocks/>
              </p:cNvGrpSpPr>
              <p:nvPr/>
            </p:nvGrpSpPr>
            <p:grpSpPr bwMode="auto">
              <a:xfrm>
                <a:off x="0" y="0"/>
                <a:ext cx="4392474" cy="4393594"/>
                <a:chOff x="0" y="0"/>
                <a:chExt cx="4392474" cy="4393594"/>
              </a:xfrm>
            </p:grpSpPr>
            <p:sp>
              <p:nvSpPr>
                <p:cNvPr id="10263" name="Freeform 5"/>
                <p:cNvSpPr>
                  <a:spLocks/>
                </p:cNvSpPr>
                <p:nvPr/>
              </p:nvSpPr>
              <p:spPr bwMode="auto">
                <a:xfrm rot="2700000">
                  <a:off x="1722485" y="615110"/>
                  <a:ext cx="1941774" cy="711551"/>
                </a:xfrm>
                <a:custGeom>
                  <a:avLst/>
                  <a:gdLst>
                    <a:gd name="T0" fmla="*/ 2147483647 w 821"/>
                    <a:gd name="T1" fmla="*/ 2147483647 h 301"/>
                    <a:gd name="T2" fmla="*/ 0 w 821"/>
                    <a:gd name="T3" fmla="*/ 2147483647 h 301"/>
                    <a:gd name="T4" fmla="*/ 2147483647 w 821"/>
                    <a:gd name="T5" fmla="*/ 2147483647 h 301"/>
                    <a:gd name="T6" fmla="*/ 2147483647 w 821"/>
                    <a:gd name="T7" fmla="*/ 0 h 301"/>
                    <a:gd name="T8" fmla="*/ 2147483647 w 821"/>
                    <a:gd name="T9" fmla="*/ 0 h 301"/>
                    <a:gd name="T10" fmla="*/ 2147483647 w 821"/>
                    <a:gd name="T11" fmla="*/ 2147483647 h 3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21"/>
                    <a:gd name="T19" fmla="*/ 0 h 301"/>
                    <a:gd name="T20" fmla="*/ 821 w 821"/>
                    <a:gd name="T21" fmla="*/ 301 h 3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21" h="301">
                      <a:moveTo>
                        <a:pt x="282" y="20"/>
                      </a:move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821" y="301"/>
                        <a:pt x="821" y="301"/>
                        <a:pt x="821" y="301"/>
                      </a:cubicBezTo>
                      <a:cubicBezTo>
                        <a:pt x="821" y="0"/>
                        <a:pt x="821" y="0"/>
                        <a:pt x="821" y="0"/>
                      </a:cubicBezTo>
                      <a:cubicBezTo>
                        <a:pt x="328" y="0"/>
                        <a:pt x="328" y="0"/>
                        <a:pt x="328" y="0"/>
                      </a:cubicBezTo>
                      <a:cubicBezTo>
                        <a:pt x="302" y="7"/>
                        <a:pt x="290" y="15"/>
                        <a:pt x="282" y="2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4" name="Freeform 6"/>
                <p:cNvSpPr>
                  <a:spLocks/>
                </p:cNvSpPr>
                <p:nvPr/>
              </p:nvSpPr>
              <p:spPr bwMode="auto">
                <a:xfrm rot="2700000">
                  <a:off x="3064311" y="1725311"/>
                  <a:ext cx="714549" cy="1941775"/>
                </a:xfrm>
                <a:custGeom>
                  <a:avLst/>
                  <a:gdLst>
                    <a:gd name="T0" fmla="*/ 2147483647 w 302"/>
                    <a:gd name="T1" fmla="*/ 2147483647 h 821"/>
                    <a:gd name="T2" fmla="*/ 0 w 302"/>
                    <a:gd name="T3" fmla="*/ 0 h 821"/>
                    <a:gd name="T4" fmla="*/ 0 w 302"/>
                    <a:gd name="T5" fmla="*/ 2147483647 h 821"/>
                    <a:gd name="T6" fmla="*/ 2147483647 w 302"/>
                    <a:gd name="T7" fmla="*/ 2147483647 h 821"/>
                    <a:gd name="T8" fmla="*/ 2147483647 w 302"/>
                    <a:gd name="T9" fmla="*/ 2147483647 h 821"/>
                    <a:gd name="T10" fmla="*/ 2147483647 w 302"/>
                    <a:gd name="T11" fmla="*/ 2147483647 h 8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2"/>
                    <a:gd name="T19" fmla="*/ 0 h 821"/>
                    <a:gd name="T20" fmla="*/ 302 w 302"/>
                    <a:gd name="T21" fmla="*/ 821 h 8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2" h="821">
                      <a:moveTo>
                        <a:pt x="282" y="28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21"/>
                        <a:pt x="0" y="821"/>
                        <a:pt x="0" y="821"/>
                      </a:cubicBezTo>
                      <a:cubicBezTo>
                        <a:pt x="302" y="821"/>
                        <a:pt x="302" y="821"/>
                        <a:pt x="302" y="821"/>
                      </a:cubicBezTo>
                      <a:cubicBezTo>
                        <a:pt x="302" y="328"/>
                        <a:pt x="302" y="328"/>
                        <a:pt x="302" y="328"/>
                      </a:cubicBezTo>
                      <a:cubicBezTo>
                        <a:pt x="295" y="301"/>
                        <a:pt x="286" y="290"/>
                        <a:pt x="282" y="282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5" name="Freeform 7"/>
                <p:cNvSpPr>
                  <a:spLocks/>
                </p:cNvSpPr>
                <p:nvPr/>
              </p:nvSpPr>
              <p:spPr bwMode="auto">
                <a:xfrm rot="2700000">
                  <a:off x="2580127" y="1261992"/>
                  <a:ext cx="1863824" cy="1076321"/>
                </a:xfrm>
                <a:custGeom>
                  <a:avLst/>
                  <a:gdLst>
                    <a:gd name="T0" fmla="*/ 2147483647 w 788"/>
                    <a:gd name="T1" fmla="*/ 2147483647 h 455"/>
                    <a:gd name="T2" fmla="*/ 2147483647 w 788"/>
                    <a:gd name="T3" fmla="*/ 2147483647 h 455"/>
                    <a:gd name="T4" fmla="*/ 2147483647 w 788"/>
                    <a:gd name="T5" fmla="*/ 2147483647 h 455"/>
                    <a:gd name="T6" fmla="*/ 2147483647 w 788"/>
                    <a:gd name="T7" fmla="*/ 2147483647 h 455"/>
                    <a:gd name="T8" fmla="*/ 2147483647 w 788"/>
                    <a:gd name="T9" fmla="*/ 2147483647 h 455"/>
                    <a:gd name="T10" fmla="*/ 2147483647 w 788"/>
                    <a:gd name="T11" fmla="*/ 2147483647 h 455"/>
                    <a:gd name="T12" fmla="*/ 2147483647 w 788"/>
                    <a:gd name="T13" fmla="*/ 2147483647 h 455"/>
                    <a:gd name="T14" fmla="*/ 2147483647 w 788"/>
                    <a:gd name="T15" fmla="*/ 2147483647 h 455"/>
                    <a:gd name="T16" fmla="*/ 2147483647 w 788"/>
                    <a:gd name="T17" fmla="*/ 2147483647 h 455"/>
                    <a:gd name="T18" fmla="*/ 2147483647 w 788"/>
                    <a:gd name="T19" fmla="*/ 2147483647 h 455"/>
                    <a:gd name="T20" fmla="*/ 2147483647 w 788"/>
                    <a:gd name="T21" fmla="*/ 2147483647 h 455"/>
                    <a:gd name="T22" fmla="*/ 2147483647 w 788"/>
                    <a:gd name="T23" fmla="*/ 2147483647 h 455"/>
                    <a:gd name="T24" fmla="*/ 2147483647 w 788"/>
                    <a:gd name="T25" fmla="*/ 2147483647 h 455"/>
                    <a:gd name="T26" fmla="*/ 2147483647 w 788"/>
                    <a:gd name="T27" fmla="*/ 2147483647 h 45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88"/>
                    <a:gd name="T43" fmla="*/ 0 h 455"/>
                    <a:gd name="T44" fmla="*/ 788 w 788"/>
                    <a:gd name="T45" fmla="*/ 455 h 455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88" h="455">
                      <a:moveTo>
                        <a:pt x="492" y="94"/>
                      </a:moveTo>
                      <a:cubicBezTo>
                        <a:pt x="477" y="78"/>
                        <a:pt x="445" y="75"/>
                        <a:pt x="418" y="75"/>
                      </a:cubicBezTo>
                      <a:cubicBezTo>
                        <a:pt x="241" y="75"/>
                        <a:pt x="241" y="75"/>
                        <a:pt x="241" y="75"/>
                      </a:cubicBezTo>
                      <a:cubicBezTo>
                        <a:pt x="241" y="29"/>
                        <a:pt x="241" y="29"/>
                        <a:pt x="241" y="29"/>
                      </a:cubicBezTo>
                      <a:cubicBezTo>
                        <a:pt x="241" y="12"/>
                        <a:pt x="222" y="0"/>
                        <a:pt x="207" y="12"/>
                      </a:cubicBezTo>
                      <a:cubicBezTo>
                        <a:pt x="16" y="202"/>
                        <a:pt x="16" y="202"/>
                        <a:pt x="16" y="202"/>
                      </a:cubicBezTo>
                      <a:cubicBezTo>
                        <a:pt x="0" y="216"/>
                        <a:pt x="0" y="238"/>
                        <a:pt x="16" y="252"/>
                      </a:cubicBezTo>
                      <a:cubicBezTo>
                        <a:pt x="207" y="442"/>
                        <a:pt x="207" y="442"/>
                        <a:pt x="207" y="442"/>
                      </a:cubicBezTo>
                      <a:cubicBezTo>
                        <a:pt x="222" y="455"/>
                        <a:pt x="241" y="444"/>
                        <a:pt x="241" y="426"/>
                      </a:cubicBezTo>
                      <a:cubicBezTo>
                        <a:pt x="241" y="381"/>
                        <a:pt x="241" y="381"/>
                        <a:pt x="241" y="381"/>
                      </a:cubicBezTo>
                      <a:cubicBezTo>
                        <a:pt x="241" y="381"/>
                        <a:pt x="633" y="381"/>
                        <a:pt x="683" y="381"/>
                      </a:cubicBezTo>
                      <a:cubicBezTo>
                        <a:pt x="739" y="381"/>
                        <a:pt x="784" y="411"/>
                        <a:pt x="784" y="446"/>
                      </a:cubicBezTo>
                      <a:cubicBezTo>
                        <a:pt x="784" y="446"/>
                        <a:pt x="788" y="421"/>
                        <a:pt x="763" y="390"/>
                      </a:cubicBezTo>
                      <a:cubicBezTo>
                        <a:pt x="750" y="375"/>
                        <a:pt x="492" y="94"/>
                        <a:pt x="492" y="9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6" name="Freeform 8"/>
                <p:cNvSpPr>
                  <a:spLocks/>
                </p:cNvSpPr>
                <p:nvPr/>
              </p:nvSpPr>
              <p:spPr bwMode="auto">
                <a:xfrm rot="2700000">
                  <a:off x="730626" y="3067930"/>
                  <a:ext cx="1939775" cy="711551"/>
                </a:xfrm>
                <a:custGeom>
                  <a:avLst/>
                  <a:gdLst>
                    <a:gd name="T0" fmla="*/ 2147483647 w 820"/>
                    <a:gd name="T1" fmla="*/ 2147483647 h 301"/>
                    <a:gd name="T2" fmla="*/ 2147483647 w 820"/>
                    <a:gd name="T3" fmla="*/ 0 h 301"/>
                    <a:gd name="T4" fmla="*/ 0 w 820"/>
                    <a:gd name="T5" fmla="*/ 0 h 301"/>
                    <a:gd name="T6" fmla="*/ 0 w 820"/>
                    <a:gd name="T7" fmla="*/ 2147483647 h 301"/>
                    <a:gd name="T8" fmla="*/ 2147483647 w 820"/>
                    <a:gd name="T9" fmla="*/ 2147483647 h 301"/>
                    <a:gd name="T10" fmla="*/ 2147483647 w 820"/>
                    <a:gd name="T11" fmla="*/ 2147483647 h 3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20"/>
                    <a:gd name="T19" fmla="*/ 0 h 301"/>
                    <a:gd name="T20" fmla="*/ 820 w 820"/>
                    <a:gd name="T21" fmla="*/ 301 h 3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20" h="301">
                      <a:moveTo>
                        <a:pt x="539" y="282"/>
                      </a:moveTo>
                      <a:cubicBezTo>
                        <a:pt x="820" y="0"/>
                        <a:pt x="820" y="0"/>
                        <a:pt x="8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493" y="301"/>
                        <a:pt x="493" y="301"/>
                        <a:pt x="493" y="301"/>
                      </a:cubicBezTo>
                      <a:cubicBezTo>
                        <a:pt x="519" y="294"/>
                        <a:pt x="531" y="286"/>
                        <a:pt x="539" y="282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7" name="Freeform 9"/>
                <p:cNvSpPr>
                  <a:spLocks/>
                </p:cNvSpPr>
                <p:nvPr/>
              </p:nvSpPr>
              <p:spPr bwMode="auto">
                <a:xfrm rot="2700000">
                  <a:off x="2052721" y="2581222"/>
                  <a:ext cx="1081317" cy="1870820"/>
                </a:xfrm>
                <a:custGeom>
                  <a:avLst/>
                  <a:gdLst>
                    <a:gd name="T0" fmla="*/ 2147483647 w 457"/>
                    <a:gd name="T1" fmla="*/ 2147483647 h 791"/>
                    <a:gd name="T2" fmla="*/ 2147483647 w 457"/>
                    <a:gd name="T3" fmla="*/ 2147483647 h 791"/>
                    <a:gd name="T4" fmla="*/ 2147483647 w 457"/>
                    <a:gd name="T5" fmla="*/ 2147483647 h 791"/>
                    <a:gd name="T6" fmla="*/ 2147483647 w 457"/>
                    <a:gd name="T7" fmla="*/ 2147483647 h 791"/>
                    <a:gd name="T8" fmla="*/ 2147483647 w 457"/>
                    <a:gd name="T9" fmla="*/ 2147483647 h 791"/>
                    <a:gd name="T10" fmla="*/ 2147483647 w 457"/>
                    <a:gd name="T11" fmla="*/ 2147483647 h 791"/>
                    <a:gd name="T12" fmla="*/ 2147483647 w 457"/>
                    <a:gd name="T13" fmla="*/ 2147483647 h 791"/>
                    <a:gd name="T14" fmla="*/ 2147483647 w 457"/>
                    <a:gd name="T15" fmla="*/ 2147483647 h 791"/>
                    <a:gd name="T16" fmla="*/ 2147483647 w 457"/>
                    <a:gd name="T17" fmla="*/ 2147483647 h 791"/>
                    <a:gd name="T18" fmla="*/ 2147483647 w 457"/>
                    <a:gd name="T19" fmla="*/ 2147483647 h 791"/>
                    <a:gd name="T20" fmla="*/ 2147483647 w 457"/>
                    <a:gd name="T21" fmla="*/ 2147483647 h 791"/>
                    <a:gd name="T22" fmla="*/ 0 w 457"/>
                    <a:gd name="T23" fmla="*/ 2147483647 h 791"/>
                    <a:gd name="T24" fmla="*/ 2147483647 w 457"/>
                    <a:gd name="T25" fmla="*/ 2147483647 h 791"/>
                    <a:gd name="T26" fmla="*/ 2147483647 w 457"/>
                    <a:gd name="T27" fmla="*/ 2147483647 h 79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57"/>
                    <a:gd name="T43" fmla="*/ 0 h 791"/>
                    <a:gd name="T44" fmla="*/ 457 w 457"/>
                    <a:gd name="T45" fmla="*/ 791 h 79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57" h="791">
                      <a:moveTo>
                        <a:pt x="363" y="492"/>
                      </a:moveTo>
                      <a:cubicBezTo>
                        <a:pt x="378" y="477"/>
                        <a:pt x="381" y="445"/>
                        <a:pt x="381" y="418"/>
                      </a:cubicBezTo>
                      <a:cubicBezTo>
                        <a:pt x="381" y="241"/>
                        <a:pt x="381" y="241"/>
                        <a:pt x="381" y="241"/>
                      </a:cubicBezTo>
                      <a:cubicBezTo>
                        <a:pt x="428" y="241"/>
                        <a:pt x="428" y="241"/>
                        <a:pt x="428" y="241"/>
                      </a:cubicBezTo>
                      <a:cubicBezTo>
                        <a:pt x="445" y="241"/>
                        <a:pt x="457" y="221"/>
                        <a:pt x="444" y="207"/>
                      </a:cubicBezTo>
                      <a:cubicBezTo>
                        <a:pt x="254" y="16"/>
                        <a:pt x="254" y="16"/>
                        <a:pt x="254" y="16"/>
                      </a:cubicBezTo>
                      <a:cubicBezTo>
                        <a:pt x="241" y="0"/>
                        <a:pt x="218" y="0"/>
                        <a:pt x="204" y="16"/>
                      </a:cubicBezTo>
                      <a:cubicBezTo>
                        <a:pt x="15" y="207"/>
                        <a:pt x="15" y="207"/>
                        <a:pt x="15" y="207"/>
                      </a:cubicBezTo>
                      <a:cubicBezTo>
                        <a:pt x="2" y="222"/>
                        <a:pt x="13" y="241"/>
                        <a:pt x="31" y="241"/>
                      </a:cubicBezTo>
                      <a:cubicBezTo>
                        <a:pt x="75" y="241"/>
                        <a:pt x="75" y="241"/>
                        <a:pt x="75" y="241"/>
                      </a:cubicBezTo>
                      <a:cubicBezTo>
                        <a:pt x="75" y="241"/>
                        <a:pt x="75" y="633"/>
                        <a:pt x="75" y="683"/>
                      </a:cubicBezTo>
                      <a:cubicBezTo>
                        <a:pt x="75" y="739"/>
                        <a:pt x="42" y="784"/>
                        <a:pt x="0" y="784"/>
                      </a:cubicBezTo>
                      <a:cubicBezTo>
                        <a:pt x="0" y="784"/>
                        <a:pt x="31" y="791"/>
                        <a:pt x="66" y="762"/>
                      </a:cubicBezTo>
                      <a:cubicBezTo>
                        <a:pt x="81" y="750"/>
                        <a:pt x="363" y="492"/>
                        <a:pt x="363" y="49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8" name="Freeform 10"/>
                <p:cNvSpPr>
                  <a:spLocks/>
                </p:cNvSpPr>
                <p:nvPr/>
              </p:nvSpPr>
              <p:spPr bwMode="auto">
                <a:xfrm rot="2700000">
                  <a:off x="614612" y="726093"/>
                  <a:ext cx="712551" cy="1941775"/>
                </a:xfrm>
                <a:custGeom>
                  <a:avLst/>
                  <a:gdLst>
                    <a:gd name="T0" fmla="*/ 2147483647 w 301"/>
                    <a:gd name="T1" fmla="*/ 2147483647 h 821"/>
                    <a:gd name="T2" fmla="*/ 2147483647 w 301"/>
                    <a:gd name="T3" fmla="*/ 2147483647 h 821"/>
                    <a:gd name="T4" fmla="*/ 2147483647 w 301"/>
                    <a:gd name="T5" fmla="*/ 0 h 821"/>
                    <a:gd name="T6" fmla="*/ 0 w 301"/>
                    <a:gd name="T7" fmla="*/ 0 h 821"/>
                    <a:gd name="T8" fmla="*/ 0 w 301"/>
                    <a:gd name="T9" fmla="*/ 2147483647 h 821"/>
                    <a:gd name="T10" fmla="*/ 2147483647 w 301"/>
                    <a:gd name="T11" fmla="*/ 2147483647 h 8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1"/>
                    <a:gd name="T19" fmla="*/ 0 h 821"/>
                    <a:gd name="T20" fmla="*/ 301 w 301"/>
                    <a:gd name="T21" fmla="*/ 821 h 8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1" h="821">
                      <a:moveTo>
                        <a:pt x="20" y="539"/>
                      </a:moveTo>
                      <a:cubicBezTo>
                        <a:pt x="301" y="821"/>
                        <a:pt x="301" y="821"/>
                        <a:pt x="301" y="821"/>
                      </a:cubicBezTo>
                      <a:cubicBezTo>
                        <a:pt x="301" y="0"/>
                        <a:pt x="301" y="0"/>
                        <a:pt x="30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93"/>
                        <a:pt x="0" y="493"/>
                        <a:pt x="0" y="493"/>
                      </a:cubicBezTo>
                      <a:cubicBezTo>
                        <a:pt x="7" y="520"/>
                        <a:pt x="15" y="532"/>
                        <a:pt x="20" y="539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9" name="Freeform 11"/>
                <p:cNvSpPr>
                  <a:spLocks/>
                </p:cNvSpPr>
                <p:nvPr/>
              </p:nvSpPr>
              <p:spPr bwMode="auto">
                <a:xfrm rot="2700000">
                  <a:off x="-56035" y="2051393"/>
                  <a:ext cx="1870819" cy="1078320"/>
                </a:xfrm>
                <a:custGeom>
                  <a:avLst/>
                  <a:gdLst>
                    <a:gd name="T0" fmla="*/ 2147483647 w 791"/>
                    <a:gd name="T1" fmla="*/ 2147483647 h 456"/>
                    <a:gd name="T2" fmla="*/ 2147483647 w 791"/>
                    <a:gd name="T3" fmla="*/ 2147483647 h 456"/>
                    <a:gd name="T4" fmla="*/ 2147483647 w 791"/>
                    <a:gd name="T5" fmla="*/ 2147483647 h 456"/>
                    <a:gd name="T6" fmla="*/ 2147483647 w 791"/>
                    <a:gd name="T7" fmla="*/ 2147483647 h 456"/>
                    <a:gd name="T8" fmla="*/ 2147483647 w 791"/>
                    <a:gd name="T9" fmla="*/ 2147483647 h 456"/>
                    <a:gd name="T10" fmla="*/ 2147483647 w 791"/>
                    <a:gd name="T11" fmla="*/ 2147483647 h 456"/>
                    <a:gd name="T12" fmla="*/ 2147483647 w 791"/>
                    <a:gd name="T13" fmla="*/ 2147483647 h 456"/>
                    <a:gd name="T14" fmla="*/ 2147483647 w 791"/>
                    <a:gd name="T15" fmla="*/ 2147483647 h 456"/>
                    <a:gd name="T16" fmla="*/ 2147483647 w 791"/>
                    <a:gd name="T17" fmla="*/ 2147483647 h 456"/>
                    <a:gd name="T18" fmla="*/ 2147483647 w 791"/>
                    <a:gd name="T19" fmla="*/ 2147483647 h 456"/>
                    <a:gd name="T20" fmla="*/ 2147483647 w 791"/>
                    <a:gd name="T21" fmla="*/ 2147483647 h 456"/>
                    <a:gd name="T22" fmla="*/ 2147483647 w 791"/>
                    <a:gd name="T23" fmla="*/ 0 h 456"/>
                    <a:gd name="T24" fmla="*/ 2147483647 w 791"/>
                    <a:gd name="T25" fmla="*/ 2147483647 h 456"/>
                    <a:gd name="T26" fmla="*/ 2147483647 w 791"/>
                    <a:gd name="T27" fmla="*/ 2147483647 h 45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91"/>
                    <a:gd name="T43" fmla="*/ 0 h 456"/>
                    <a:gd name="T44" fmla="*/ 791 w 791"/>
                    <a:gd name="T45" fmla="*/ 456 h 45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91" h="456">
                      <a:moveTo>
                        <a:pt x="298" y="362"/>
                      </a:moveTo>
                      <a:cubicBezTo>
                        <a:pt x="314" y="378"/>
                        <a:pt x="345" y="381"/>
                        <a:pt x="373" y="381"/>
                      </a:cubicBezTo>
                      <a:cubicBezTo>
                        <a:pt x="550" y="381"/>
                        <a:pt x="550" y="381"/>
                        <a:pt x="550" y="381"/>
                      </a:cubicBezTo>
                      <a:cubicBezTo>
                        <a:pt x="550" y="428"/>
                        <a:pt x="550" y="428"/>
                        <a:pt x="550" y="428"/>
                      </a:cubicBezTo>
                      <a:cubicBezTo>
                        <a:pt x="550" y="444"/>
                        <a:pt x="569" y="456"/>
                        <a:pt x="584" y="444"/>
                      </a:cubicBezTo>
                      <a:cubicBezTo>
                        <a:pt x="774" y="254"/>
                        <a:pt x="774" y="254"/>
                        <a:pt x="774" y="254"/>
                      </a:cubicBezTo>
                      <a:cubicBezTo>
                        <a:pt x="791" y="240"/>
                        <a:pt x="791" y="218"/>
                        <a:pt x="774" y="204"/>
                      </a:cubicBezTo>
                      <a:cubicBezTo>
                        <a:pt x="584" y="14"/>
                        <a:pt x="584" y="14"/>
                        <a:pt x="584" y="14"/>
                      </a:cubicBezTo>
                      <a:cubicBezTo>
                        <a:pt x="569" y="2"/>
                        <a:pt x="550" y="12"/>
                        <a:pt x="550" y="31"/>
                      </a:cubicBezTo>
                      <a:cubicBezTo>
                        <a:pt x="549" y="75"/>
                        <a:pt x="549" y="75"/>
                        <a:pt x="549" y="75"/>
                      </a:cubicBezTo>
                      <a:cubicBezTo>
                        <a:pt x="549" y="75"/>
                        <a:pt x="157" y="75"/>
                        <a:pt x="107" y="75"/>
                      </a:cubicBezTo>
                      <a:cubicBezTo>
                        <a:pt x="51" y="75"/>
                        <a:pt x="6" y="42"/>
                        <a:pt x="6" y="0"/>
                      </a:cubicBezTo>
                      <a:cubicBezTo>
                        <a:pt x="6" y="0"/>
                        <a:pt x="0" y="31"/>
                        <a:pt x="28" y="66"/>
                      </a:cubicBezTo>
                      <a:cubicBezTo>
                        <a:pt x="40" y="81"/>
                        <a:pt x="298" y="362"/>
                        <a:pt x="298" y="36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262" name="Freeform 12"/>
              <p:cNvSpPr>
                <a:spLocks/>
              </p:cNvSpPr>
              <p:nvPr/>
            </p:nvSpPr>
            <p:spPr bwMode="auto">
              <a:xfrm rot="2700000">
                <a:off x="1261261" y="-56035"/>
                <a:ext cx="1081317" cy="1870820"/>
              </a:xfrm>
              <a:custGeom>
                <a:avLst/>
                <a:gdLst>
                  <a:gd name="T0" fmla="*/ 2147483647 w 457"/>
                  <a:gd name="T1" fmla="*/ 2147483647 h 791"/>
                  <a:gd name="T2" fmla="*/ 2147483647 w 457"/>
                  <a:gd name="T3" fmla="*/ 2147483647 h 791"/>
                  <a:gd name="T4" fmla="*/ 2147483647 w 457"/>
                  <a:gd name="T5" fmla="*/ 2147483647 h 791"/>
                  <a:gd name="T6" fmla="*/ 2147483647 w 457"/>
                  <a:gd name="T7" fmla="*/ 2147483647 h 791"/>
                  <a:gd name="T8" fmla="*/ 2147483647 w 457"/>
                  <a:gd name="T9" fmla="*/ 2147483647 h 791"/>
                  <a:gd name="T10" fmla="*/ 2147483647 w 457"/>
                  <a:gd name="T11" fmla="*/ 2147483647 h 791"/>
                  <a:gd name="T12" fmla="*/ 2147483647 w 457"/>
                  <a:gd name="T13" fmla="*/ 2147483647 h 791"/>
                  <a:gd name="T14" fmla="*/ 2147483647 w 457"/>
                  <a:gd name="T15" fmla="*/ 2147483647 h 791"/>
                  <a:gd name="T16" fmla="*/ 2147483647 w 457"/>
                  <a:gd name="T17" fmla="*/ 2147483647 h 791"/>
                  <a:gd name="T18" fmla="*/ 2147483647 w 457"/>
                  <a:gd name="T19" fmla="*/ 2147483647 h 791"/>
                  <a:gd name="T20" fmla="*/ 2147483647 w 457"/>
                  <a:gd name="T21" fmla="*/ 2147483647 h 791"/>
                  <a:gd name="T22" fmla="*/ 2147483647 w 457"/>
                  <a:gd name="T23" fmla="*/ 2147483647 h 791"/>
                  <a:gd name="T24" fmla="*/ 2147483647 w 457"/>
                  <a:gd name="T25" fmla="*/ 2147483647 h 791"/>
                  <a:gd name="T26" fmla="*/ 2147483647 w 457"/>
                  <a:gd name="T27" fmla="*/ 2147483647 h 7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57"/>
                  <a:gd name="T43" fmla="*/ 0 h 791"/>
                  <a:gd name="T44" fmla="*/ 457 w 457"/>
                  <a:gd name="T45" fmla="*/ 791 h 7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57" h="791">
                    <a:moveTo>
                      <a:pt x="94" y="299"/>
                    </a:moveTo>
                    <a:cubicBezTo>
                      <a:pt x="79" y="315"/>
                      <a:pt x="75" y="346"/>
                      <a:pt x="75" y="373"/>
                    </a:cubicBezTo>
                    <a:cubicBezTo>
                      <a:pt x="75" y="550"/>
                      <a:pt x="75" y="550"/>
                      <a:pt x="75" y="550"/>
                    </a:cubicBezTo>
                    <a:cubicBezTo>
                      <a:pt x="29" y="550"/>
                      <a:pt x="29" y="550"/>
                      <a:pt x="29" y="550"/>
                    </a:cubicBezTo>
                    <a:cubicBezTo>
                      <a:pt x="12" y="550"/>
                      <a:pt x="0" y="570"/>
                      <a:pt x="13" y="585"/>
                    </a:cubicBezTo>
                    <a:cubicBezTo>
                      <a:pt x="202" y="775"/>
                      <a:pt x="202" y="775"/>
                      <a:pt x="202" y="775"/>
                    </a:cubicBezTo>
                    <a:cubicBezTo>
                      <a:pt x="216" y="791"/>
                      <a:pt x="239" y="791"/>
                      <a:pt x="253" y="775"/>
                    </a:cubicBezTo>
                    <a:cubicBezTo>
                      <a:pt x="442" y="585"/>
                      <a:pt x="442" y="585"/>
                      <a:pt x="442" y="585"/>
                    </a:cubicBezTo>
                    <a:cubicBezTo>
                      <a:pt x="455" y="570"/>
                      <a:pt x="444" y="550"/>
                      <a:pt x="426" y="550"/>
                    </a:cubicBezTo>
                    <a:cubicBezTo>
                      <a:pt x="381" y="550"/>
                      <a:pt x="381" y="550"/>
                      <a:pt x="381" y="550"/>
                    </a:cubicBezTo>
                    <a:cubicBezTo>
                      <a:pt x="381" y="550"/>
                      <a:pt x="381" y="158"/>
                      <a:pt x="381" y="108"/>
                    </a:cubicBezTo>
                    <a:cubicBezTo>
                      <a:pt x="381" y="52"/>
                      <a:pt x="414" y="7"/>
                      <a:pt x="457" y="7"/>
                    </a:cubicBezTo>
                    <a:cubicBezTo>
                      <a:pt x="457" y="7"/>
                      <a:pt x="426" y="0"/>
                      <a:pt x="390" y="29"/>
                    </a:cubicBezTo>
                    <a:cubicBezTo>
                      <a:pt x="375" y="41"/>
                      <a:pt x="94" y="299"/>
                      <a:pt x="94" y="2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0257" name="文本框 62"/>
            <p:cNvSpPr txBox="1">
              <a:spLocks noChangeArrowheads="1"/>
            </p:cNvSpPr>
            <p:nvPr/>
          </p:nvSpPr>
          <p:spPr bwMode="auto">
            <a:xfrm>
              <a:off x="1194650" y="923099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58" name="文本框 63"/>
            <p:cNvSpPr txBox="1">
              <a:spLocks noChangeArrowheads="1"/>
            </p:cNvSpPr>
            <p:nvPr/>
          </p:nvSpPr>
          <p:spPr bwMode="auto">
            <a:xfrm>
              <a:off x="939877" y="2659858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04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59" name="文本框 64"/>
            <p:cNvSpPr txBox="1">
              <a:spLocks noChangeArrowheads="1"/>
            </p:cNvSpPr>
            <p:nvPr/>
          </p:nvSpPr>
          <p:spPr bwMode="auto">
            <a:xfrm>
              <a:off x="2599880" y="2894696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60" name="文本框 65"/>
            <p:cNvSpPr txBox="1">
              <a:spLocks noChangeArrowheads="1"/>
            </p:cNvSpPr>
            <p:nvPr/>
          </p:nvSpPr>
          <p:spPr bwMode="auto">
            <a:xfrm>
              <a:off x="2913358" y="1212606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/>
                  <a:cs typeface="微软雅黑 Light" panose="020B0502040204020203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TextBox 23"/>
          <p:cNvSpPr txBox="1"/>
          <p:nvPr/>
        </p:nvSpPr>
        <p:spPr>
          <a:xfrm>
            <a:off x="2829500" y="1878278"/>
            <a:ext cx="258147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24"/>
          <p:cNvSpPr txBox="1"/>
          <p:nvPr/>
        </p:nvSpPr>
        <p:spPr>
          <a:xfrm>
            <a:off x="3969549" y="164463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23"/>
          <p:cNvSpPr txBox="1"/>
          <p:nvPr/>
        </p:nvSpPr>
        <p:spPr>
          <a:xfrm>
            <a:off x="1324123" y="4191514"/>
            <a:ext cx="258147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24"/>
          <p:cNvSpPr txBox="1"/>
          <p:nvPr/>
        </p:nvSpPr>
        <p:spPr>
          <a:xfrm>
            <a:off x="2464173" y="395786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23"/>
          <p:cNvSpPr txBox="1"/>
          <p:nvPr/>
        </p:nvSpPr>
        <p:spPr>
          <a:xfrm>
            <a:off x="8988155" y="4143406"/>
            <a:ext cx="247651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24"/>
          <p:cNvSpPr txBox="1"/>
          <p:nvPr/>
        </p:nvSpPr>
        <p:spPr>
          <a:xfrm>
            <a:off x="8988155" y="390975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23"/>
          <p:cNvSpPr txBox="1"/>
          <p:nvPr/>
        </p:nvSpPr>
        <p:spPr>
          <a:xfrm>
            <a:off x="6819902" y="6172307"/>
            <a:ext cx="247651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24"/>
          <p:cNvSpPr txBox="1"/>
          <p:nvPr/>
        </p:nvSpPr>
        <p:spPr>
          <a:xfrm>
            <a:off x="6819902" y="593866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45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4" grpId="0"/>
      <p:bldP spid="55" grpId="0"/>
      <p:bldP spid="56" grpId="0"/>
      <p:bldP spid="5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21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heme/theme1.xml><?xml version="1.0" encoding="utf-8"?>
<a:theme xmlns:a="http://schemas.openxmlformats.org/drawingml/2006/main" name="自定义设计方案">
  <a:themeElements>
    <a:clrScheme name="自定义 2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B0019"/>
      </a:accent1>
      <a:accent2>
        <a:srgbClr val="A5A5A5"/>
      </a:accent2>
      <a:accent3>
        <a:srgbClr val="AB0019"/>
      </a:accent3>
      <a:accent4>
        <a:srgbClr val="A5A5A5"/>
      </a:accent4>
      <a:accent5>
        <a:srgbClr val="AB0019"/>
      </a:accent5>
      <a:accent6>
        <a:srgbClr val="A5A5A5"/>
      </a:accent6>
      <a:hlink>
        <a:srgbClr val="AB0019"/>
      </a:hlink>
      <a:folHlink>
        <a:srgbClr val="A5A5A5"/>
      </a:folHlink>
    </a:clrScheme>
    <a:fontScheme name="Temp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5128</Words>
  <Application>Microsoft Office PowerPoint</Application>
  <PresentationFormat>自定义</PresentationFormat>
  <Paragraphs>374</Paragraphs>
  <Slides>31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42" baseType="lpstr">
      <vt:lpstr>Meiryo</vt:lpstr>
      <vt:lpstr>宋体</vt:lpstr>
      <vt:lpstr>微软雅黑</vt:lpstr>
      <vt:lpstr>Arial</vt:lpstr>
      <vt:lpstr>Calibri</vt:lpstr>
      <vt:lpstr>Calibri Light</vt:lpstr>
      <vt:lpstr>Impact</vt:lpstr>
      <vt:lpstr>Times New Roman</vt:lpstr>
      <vt:lpstr>Wingdings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bt021.pptx</dc:title>
  <dc:creator/>
  <cp:lastModifiedBy/>
  <cp:revision>1</cp:revision>
  <dcterms:created xsi:type="dcterms:W3CDTF">2016-09-17T16:27:28Z</dcterms:created>
  <dcterms:modified xsi:type="dcterms:W3CDTF">2023-01-31T09:57:04Z</dcterms:modified>
</cp:coreProperties>
</file>