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6" r:id="rId12"/>
    <p:sldId id="264" r:id="rId13"/>
    <p:sldId id="27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B9BD5"/>
    <a:srgbClr val="784B70"/>
    <a:srgbClr val="4DB8AF"/>
    <a:srgbClr val="FFE0C1"/>
    <a:srgbClr val="FCD96B"/>
    <a:srgbClr val="D87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79500-F975-4711-AF71-5CAE4D78F31D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410ED-7890-4DF4-9109-90FDAA71EC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45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10ED-7890-4DF4-9109-90FDAA71ECF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71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759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459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174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889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755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29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91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00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32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39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8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200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52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52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23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66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137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066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1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870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518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887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131840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427232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545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900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018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672C-127B-4759-A65C-4A9511312916}" type="datetimeFigureOut">
              <a:rPr lang="zh-CN" altLang="en-US" smtClean="0"/>
              <a:t>2023/1/31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87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97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62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1.wav"/><Relationship Id="rId9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7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84388">
            <a:off x="10831661" y="2439812"/>
            <a:ext cx="440865" cy="78669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D7C8421C-E6C2-4089-976F-638E71B2CD1C}"/>
              </a:ext>
            </a:extLst>
          </p:cNvPr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114300">
                  <a:solidFill>
                    <a:srgbClr val="6E3D65"/>
                  </a:solidFill>
                </a:ln>
                <a:solidFill>
                  <a:srgbClr val="6E3D65"/>
                </a:solidFill>
                <a:cs typeface="+mn-ea"/>
                <a:sym typeface="+mn-lt"/>
              </a:rPr>
              <a:t>少先队竞选自我介绍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225D182-4943-413E-B35A-427EF27EC1F9}"/>
              </a:ext>
            </a:extLst>
          </p:cNvPr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63500">
                  <a:solidFill>
                    <a:srgbClr val="CD5161"/>
                  </a:solidFill>
                </a:ln>
                <a:solidFill>
                  <a:srgbClr val="6E3D65"/>
                </a:solidFill>
                <a:cs typeface="+mn-ea"/>
                <a:sym typeface="+mn-lt"/>
              </a:rPr>
              <a:t>少先队竞选自我介绍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85F92930-EF7D-440B-92E7-AC8BB5ABFB4F}"/>
              </a:ext>
            </a:extLst>
          </p:cNvPr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41275">
                  <a:solidFill>
                    <a:srgbClr val="42B4AA"/>
                  </a:solidFill>
                </a:ln>
                <a:solidFill>
                  <a:schemeClr val="bg1"/>
                </a:solidFill>
                <a:cs typeface="+mn-ea"/>
                <a:sym typeface="+mn-lt"/>
              </a:rPr>
              <a:t>少先队竞选自我介绍</a:t>
            </a:r>
          </a:p>
        </p:txBody>
      </p:sp>
      <p:sp>
        <p:nvSpPr>
          <p:cNvPr id="10" name="PA_矩形 43"/>
          <p:cNvSpPr/>
          <p:nvPr>
            <p:custDataLst>
              <p:tags r:id="rId2"/>
            </p:custDataLst>
          </p:nvPr>
        </p:nvSpPr>
        <p:spPr>
          <a:xfrm>
            <a:off x="3248890" y="4341226"/>
            <a:ext cx="5694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时间：</a:t>
            </a:r>
            <a:r>
              <a:rPr lang="en-US" altLang="zh-CN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20XX</a:t>
            </a:r>
            <a:r>
              <a:rPr lang="zh-CN" altLang="en-US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   汇报</a:t>
            </a:r>
            <a:r>
              <a:rPr lang="zh-CN" altLang="en-US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</a:t>
            </a:r>
            <a:r>
              <a:rPr lang="zh-CN" altLang="en-US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：优品</a:t>
            </a:r>
            <a:r>
              <a:rPr lang="en-US" altLang="zh-CN" b="1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PPT</a:t>
            </a:r>
            <a:endParaRPr lang="zh-CN" altLang="en-US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177058" y="53401"/>
            <a:ext cx="1598434" cy="15984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>
            <a:off x="4289363" y="591928"/>
            <a:ext cx="1576684" cy="92081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8078098" y="792430"/>
            <a:ext cx="1576684" cy="92081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47357">
            <a:off x="854982" y="2287486"/>
            <a:ext cx="440865" cy="78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55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2000">
        <p15:prstTrans prst="drape"/>
        <p:sndAc>
          <p:stSnd>
            <p:snd r:embed="rId4" name="click.wav"/>
          </p:stSnd>
        </p:sndAc>
      </p:transition>
    </mc:Choice>
    <mc:Fallback xmlns="">
      <p:transition advClick="0" advTm="2000">
        <p:fade/>
        <p:sndAc>
          <p:stSnd>
            <p:snd r:embed="rId9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95808" y="6700132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0105" y="-64127"/>
            <a:ext cx="2771791" cy="1940773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5042697" y="542263"/>
            <a:ext cx="2356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4DB8AF"/>
                </a:solidFill>
                <a:cs typeface="+mn-ea"/>
                <a:sym typeface="+mn-lt"/>
              </a:rPr>
              <a:t>荣誉证书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948323" y="544094"/>
            <a:ext cx="1094971" cy="63948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2896867" y="1165924"/>
            <a:ext cx="1094971" cy="63948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8324991" y="569726"/>
            <a:ext cx="1094971" cy="6394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6411" y="2638486"/>
            <a:ext cx="2184798" cy="158437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018" y="2636814"/>
            <a:ext cx="2184798" cy="1584371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9405" y="2636813"/>
            <a:ext cx="2184798" cy="1584371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0012" y="2636812"/>
            <a:ext cx="2184798" cy="15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19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兴趣爱好</a:t>
            </a: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6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a16="http://schemas.microsoft.com/office/drawing/2014/main" id="{A8A9FADF-3705-458F-A4DF-30250EB64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175" y="792511"/>
            <a:ext cx="2792129" cy="2393253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BBE9A4CE-837B-40B9-8395-3D0EB5AA393C}"/>
              </a:ext>
            </a:extLst>
          </p:cNvPr>
          <p:cNvSpPr txBox="1"/>
          <p:nvPr/>
        </p:nvSpPr>
        <p:spPr>
          <a:xfrm>
            <a:off x="1259950" y="1393354"/>
            <a:ext cx="24214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</a:t>
            </a:r>
            <a:r>
              <a:rPr lang="zh-CN" altLang="en-US" sz="44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的爱好</a:t>
            </a:r>
            <a:endParaRPr lang="zh-CN" altLang="en-US" sz="44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2619" y="1916586"/>
            <a:ext cx="3278829" cy="3278829"/>
          </a:xfrm>
          <a:prstGeom prst="rect">
            <a:avLst/>
          </a:prstGeom>
        </p:spPr>
      </p:pic>
      <p:grpSp>
        <p:nvGrpSpPr>
          <p:cNvPr id="66" name="组合 65"/>
          <p:cNvGrpSpPr/>
          <p:nvPr/>
        </p:nvGrpSpPr>
        <p:grpSpPr>
          <a:xfrm>
            <a:off x="8009118" y="279520"/>
            <a:ext cx="1399889" cy="1188198"/>
            <a:chOff x="8009118" y="279520"/>
            <a:chExt cx="1399889" cy="1188198"/>
          </a:xfrm>
        </p:grpSpPr>
        <p:pic>
          <p:nvPicPr>
            <p:cNvPr id="57" name="图片 56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09118" y="279520"/>
              <a:ext cx="1399889" cy="1188198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8206991" y="630768"/>
              <a:ext cx="10822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画画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679524" y="3950897"/>
            <a:ext cx="2587656" cy="1139749"/>
            <a:chOff x="4679524" y="3950897"/>
            <a:chExt cx="2587656" cy="1139749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40445" y="3950897"/>
              <a:ext cx="1342809" cy="1139749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4679524" y="4270675"/>
              <a:ext cx="2587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唱歌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346721" y="3678587"/>
            <a:ext cx="1306586" cy="1229315"/>
            <a:chOff x="2346721" y="3678587"/>
            <a:chExt cx="1306586" cy="1229315"/>
          </a:xfrm>
        </p:grpSpPr>
        <p:pic>
          <p:nvPicPr>
            <p:cNvPr id="54" name="图片 53"/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57535" y="3678587"/>
              <a:ext cx="1260636" cy="1229315"/>
            </a:xfrm>
            <a:prstGeom prst="rect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2346721" y="4083982"/>
              <a:ext cx="1306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跳舞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110201" y="1156579"/>
            <a:ext cx="1696786" cy="2549349"/>
            <a:chOff x="4110201" y="1156579"/>
            <a:chExt cx="1696786" cy="2549349"/>
          </a:xfrm>
        </p:grpSpPr>
        <p:pic>
          <p:nvPicPr>
            <p:cNvPr id="55" name="图片 54"/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10201" y="1156579"/>
              <a:ext cx="1696786" cy="2549349"/>
            </a:xfrm>
            <a:prstGeom prst="rect">
              <a:avLst/>
            </a:prstGeom>
          </p:spPr>
        </p:pic>
        <p:sp>
          <p:nvSpPr>
            <p:cNvPr id="46" name="文本框 45"/>
            <p:cNvSpPr txBox="1"/>
            <p:nvPr/>
          </p:nvSpPr>
          <p:spPr>
            <a:xfrm>
              <a:off x="4594630" y="2565976"/>
              <a:ext cx="88392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跑步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4988628" y="317511"/>
            <a:ext cx="1459766" cy="1188198"/>
            <a:chOff x="4988628" y="317511"/>
            <a:chExt cx="1459766" cy="1188198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88628" y="317511"/>
              <a:ext cx="1399889" cy="1188198"/>
            </a:xfrm>
            <a:prstGeom prst="rect">
              <a:avLst/>
            </a:prstGeom>
          </p:spPr>
        </p:pic>
        <p:sp>
          <p:nvSpPr>
            <p:cNvPr id="60" name="文本框 59"/>
            <p:cNvSpPr txBox="1"/>
            <p:nvPr/>
          </p:nvSpPr>
          <p:spPr>
            <a:xfrm>
              <a:off x="5332251" y="718763"/>
              <a:ext cx="1116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阅读</a:t>
              </a:r>
              <a:endPara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262940" y="3054985"/>
            <a:ext cx="1446122" cy="1011898"/>
            <a:chOff x="7262940" y="3054985"/>
            <a:chExt cx="1446122" cy="1011898"/>
          </a:xfrm>
        </p:grpSpPr>
        <p:pic>
          <p:nvPicPr>
            <p:cNvPr id="62" name="图片 61"/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62940" y="3054985"/>
              <a:ext cx="1037679" cy="1011898"/>
            </a:xfrm>
            <a:prstGeom prst="rect">
              <a:avLst/>
            </a:prstGeom>
          </p:spPr>
        </p:pic>
        <p:sp>
          <p:nvSpPr>
            <p:cNvPr id="59" name="文本框 58"/>
            <p:cNvSpPr txBox="1"/>
            <p:nvPr/>
          </p:nvSpPr>
          <p:spPr>
            <a:xfrm>
              <a:off x="7456997" y="3394908"/>
              <a:ext cx="1252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练字</a:t>
              </a:r>
              <a:endPara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50125" y="1329440"/>
            <a:ext cx="1472559" cy="1302636"/>
            <a:chOff x="6750125" y="1329440"/>
            <a:chExt cx="1472559" cy="1302636"/>
          </a:xfrm>
        </p:grpSpPr>
        <p:pic>
          <p:nvPicPr>
            <p:cNvPr id="63" name="图片 62"/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50125" y="1329440"/>
              <a:ext cx="1472559" cy="1302636"/>
            </a:xfrm>
            <a:prstGeom prst="rect">
              <a:avLst/>
            </a:prstGeom>
          </p:spPr>
        </p:pic>
        <p:sp>
          <p:nvSpPr>
            <p:cNvPr id="61" name="文本框 60"/>
            <p:cNvSpPr txBox="1"/>
            <p:nvPr/>
          </p:nvSpPr>
          <p:spPr>
            <a:xfrm>
              <a:off x="6911734" y="1847799"/>
              <a:ext cx="1284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cs typeface="+mn-ea"/>
                  <a:sym typeface="+mn-lt"/>
                </a:rPr>
                <a:t>打羽毛球</a:t>
              </a:r>
              <a:endParaRPr lang="en-US" altLang="zh-CN" dirty="0" smtClea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4" name="图片 63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671690" y="438529"/>
            <a:ext cx="574153" cy="10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96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="" xmlns:a16="http://schemas.microsoft.com/office/drawing/2014/main" id="{4B28D30A-37F7-4918-A291-B720B8B5C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3282" y="364196"/>
            <a:ext cx="3628718" cy="247320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BBE9A4CE-837B-40B9-8395-3D0EB5AA393C}"/>
              </a:ext>
            </a:extLst>
          </p:cNvPr>
          <p:cNvSpPr txBox="1"/>
          <p:nvPr/>
        </p:nvSpPr>
        <p:spPr>
          <a:xfrm>
            <a:off x="9166938" y="1030288"/>
            <a:ext cx="24214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</a:t>
            </a:r>
            <a:r>
              <a:rPr lang="zh-CN" altLang="en-US" sz="44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的生活</a:t>
            </a:r>
            <a:endParaRPr lang="zh-CN" altLang="en-US" sz="44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5786" y="3246682"/>
            <a:ext cx="2248678" cy="14998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441" y="1030288"/>
            <a:ext cx="2302661" cy="1535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6742" y="3246682"/>
            <a:ext cx="2258980" cy="15059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8605" y="1030288"/>
            <a:ext cx="2445174" cy="1535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9382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B8EF417-2608-4E9B-B934-8292B483DC4C}"/>
              </a:ext>
            </a:extLst>
          </p:cNvPr>
          <p:cNvGrpSpPr/>
          <p:nvPr/>
        </p:nvGrpSpPr>
        <p:grpSpPr>
          <a:xfrm>
            <a:off x="431411" y="292212"/>
            <a:ext cx="3123293" cy="2302696"/>
            <a:chOff x="2045607" y="525477"/>
            <a:chExt cx="3123293" cy="2302696"/>
          </a:xfrm>
        </p:grpSpPr>
        <p:pic>
          <p:nvPicPr>
            <p:cNvPr id="7" name="图片 6">
              <a:extLst>
                <a:ext uri="{FF2B5EF4-FFF2-40B4-BE49-F238E27FC236}">
                  <a16:creationId xmlns="" xmlns:a16="http://schemas.microsoft.com/office/drawing/2014/main" id="{F799BC33-115C-49EC-9074-1816B121C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45607" y="525477"/>
              <a:ext cx="3123293" cy="2302696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A50F0E07-2B26-40B5-A3A4-D00B24384365}"/>
                </a:ext>
              </a:extLst>
            </p:cNvPr>
            <p:cNvSpPr txBox="1"/>
            <p:nvPr/>
          </p:nvSpPr>
          <p:spPr>
            <a:xfrm>
              <a:off x="3028449" y="1355628"/>
              <a:ext cx="17724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dirty="0" smtClean="0">
                  <a:ln w="41275">
                    <a:noFill/>
                  </a:ln>
                  <a:solidFill>
                    <a:srgbClr val="784B70"/>
                  </a:solidFill>
                  <a:cs typeface="+mn-ea"/>
                  <a:sym typeface="+mn-lt"/>
                </a:rPr>
                <a:t>社会实践</a:t>
              </a:r>
              <a:endParaRPr lang="zh-CN" altLang="en-US" sz="28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8993" y="3280535"/>
            <a:ext cx="2099660" cy="1524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812" y="3265256"/>
            <a:ext cx="2086225" cy="15396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6999" y="3280535"/>
            <a:ext cx="2319996" cy="15396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矩形 3"/>
          <p:cNvSpPr/>
          <p:nvPr/>
        </p:nvSpPr>
        <p:spPr>
          <a:xfrm>
            <a:off x="5078704" y="45054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cs typeface="+mn-ea"/>
                <a:sym typeface="+mn-lt"/>
              </a:rPr>
              <a:t>请在此添加文字内容并根据需要调整字体大小，建议采用合适行距和合适的对齐方式。请在此添加文字内容并根据需要调整字体大小，建议采用合适行距和合适的对齐方式。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100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31684703-1EDB-4390-8F3D-C4EE196507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659">
            <a:off x="594890" y="439477"/>
            <a:ext cx="2838450" cy="196215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A50F0E07-2B26-40B5-A3A4-D00B24384365}"/>
              </a:ext>
            </a:extLst>
          </p:cNvPr>
          <p:cNvSpPr txBox="1"/>
          <p:nvPr/>
        </p:nvSpPr>
        <p:spPr>
          <a:xfrm>
            <a:off x="1127909" y="1125053"/>
            <a:ext cx="1772411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我的理想</a:t>
            </a:r>
            <a:endParaRPr lang="zh-CN" altLang="en-US" sz="28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F4477B8B-65DA-49FD-B26D-C786F3BDE795}"/>
              </a:ext>
            </a:extLst>
          </p:cNvPr>
          <p:cNvSpPr txBox="1"/>
          <p:nvPr/>
        </p:nvSpPr>
        <p:spPr>
          <a:xfrm>
            <a:off x="3669902" y="1842472"/>
            <a:ext cx="4544995" cy="221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长大后</a:t>
            </a:r>
            <a:endParaRPr lang="en-US" altLang="zh-CN" sz="60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当一名老师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5917">
            <a:off x="7556950" y="352827"/>
            <a:ext cx="5099601" cy="509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136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宣誓拉票</a:t>
            </a: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686410" y="167561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33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A75F120C-4E57-44E5-9C36-BD63CF0AA8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29894">
            <a:off x="655086" y="221053"/>
            <a:ext cx="3341795" cy="245884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A50F0E07-2B26-40B5-A3A4-D00B24384365}"/>
              </a:ext>
            </a:extLst>
          </p:cNvPr>
          <p:cNvSpPr txBox="1"/>
          <p:nvPr/>
        </p:nvSpPr>
        <p:spPr>
          <a:xfrm>
            <a:off x="1038561" y="997668"/>
            <a:ext cx="232045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竞选目标</a:t>
            </a:r>
            <a:endParaRPr lang="zh-CN" altLang="en-US" sz="36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37305AAC-5AB8-4749-9247-A1A18877B20D}"/>
              </a:ext>
            </a:extLst>
          </p:cNvPr>
          <p:cNvSpPr txBox="1"/>
          <p:nvPr/>
        </p:nvSpPr>
        <p:spPr>
          <a:xfrm>
            <a:off x="4499364" y="2644170"/>
            <a:ext cx="4666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9600" b="1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中队长</a:t>
            </a:r>
            <a:endParaRPr lang="zh-CN" altLang="en-US" sz="96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894" b="97527" l="9950" r="967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0991" y="152342"/>
            <a:ext cx="2272558" cy="239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9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777776" y="1122363"/>
            <a:ext cx="54749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84B70"/>
                </a:solidFill>
                <a:cs typeface="+mn-ea"/>
                <a:sym typeface="+mn-lt"/>
              </a:rPr>
              <a:t>假如我是中队长，我将：</a:t>
            </a:r>
            <a:endParaRPr lang="en-US" altLang="zh-CN" sz="28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用“热心”为同学服务；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用“真诚”做老师的得力助手；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用“创新”开展班级工作；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用“汗水”保卫校园整洁、有序。</a:t>
            </a:r>
            <a:endParaRPr lang="zh-CN" altLang="en-US" sz="28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6443D118-92DC-404C-A363-C13819DE4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127" y="934401"/>
            <a:ext cx="3771522" cy="286287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A50F0E07-2B26-40B5-A3A4-D00B24384365}"/>
              </a:ext>
            </a:extLst>
          </p:cNvPr>
          <p:cNvSpPr txBox="1"/>
          <p:nvPr/>
        </p:nvSpPr>
        <p:spPr>
          <a:xfrm>
            <a:off x="1610352" y="2042670"/>
            <a:ext cx="232045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我的设想</a:t>
            </a:r>
            <a:endParaRPr lang="zh-CN" altLang="en-US" sz="36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894" b="97527" l="9950" r="967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176" y="187859"/>
            <a:ext cx="1690756" cy="178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54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7894AD3C-94C5-499E-8A77-02A0EF27CED4}"/>
              </a:ext>
            </a:extLst>
          </p:cNvPr>
          <p:cNvSpPr txBox="1"/>
          <p:nvPr/>
        </p:nvSpPr>
        <p:spPr>
          <a:xfrm>
            <a:off x="927696" y="1430498"/>
            <a:ext cx="7104637" cy="110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请投我一票！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FB0DC600-2F1D-4867-B06C-F627E5F6C7EE}"/>
              </a:ext>
            </a:extLst>
          </p:cNvPr>
          <p:cNvSpPr txBox="1"/>
          <p:nvPr/>
        </p:nvSpPr>
        <p:spPr>
          <a:xfrm>
            <a:off x="3910095" y="2749202"/>
            <a:ext cx="5207002" cy="110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谢谢支持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07" y="2642847"/>
            <a:ext cx="1988976" cy="198897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894" b="97527" l="9950" r="967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470" y="11934"/>
            <a:ext cx="1690756" cy="178538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21999" y="904627"/>
            <a:ext cx="3984172" cy="398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60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b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1433267" y="487933"/>
            <a:ext cx="2167997" cy="21679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1433268" y="2497282"/>
            <a:ext cx="2167997" cy="21679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5913119" y="2497281"/>
            <a:ext cx="2167997" cy="21679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5913119" y="487934"/>
            <a:ext cx="2167997" cy="216799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621498" y="1441704"/>
            <a:ext cx="310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1.</a:t>
            </a:r>
            <a:r>
              <a:rPr lang="zh-CN" altLang="en-US" sz="2800" b="1" dirty="0" smtClean="0">
                <a:cs typeface="+mn-ea"/>
                <a:sym typeface="+mn-lt"/>
              </a:rPr>
              <a:t>自我介绍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71376" y="3300659"/>
            <a:ext cx="214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en-US" altLang="zh-CN" sz="2800" b="1" dirty="0" smtClean="0">
                <a:cs typeface="+mn-ea"/>
                <a:sym typeface="+mn-lt"/>
              </a:rPr>
              <a:t>.</a:t>
            </a:r>
            <a:r>
              <a:rPr lang="zh-CN" altLang="en-US" sz="2800" b="1" dirty="0" smtClean="0">
                <a:cs typeface="+mn-ea"/>
                <a:sym typeface="+mn-lt"/>
              </a:rPr>
              <a:t>兴趣爱好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410909" y="1441704"/>
            <a:ext cx="22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2.</a:t>
            </a:r>
            <a:r>
              <a:rPr lang="zh-CN" altLang="en-US" sz="2800" b="1" dirty="0" smtClean="0">
                <a:cs typeface="+mn-ea"/>
                <a:sym typeface="+mn-lt"/>
              </a:rPr>
              <a:t>优势特点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60787" y="3309070"/>
            <a:ext cx="225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4.</a:t>
            </a:r>
            <a:r>
              <a:rPr lang="zh-CN" altLang="en-US" sz="2800" b="1" dirty="0" smtClean="0">
                <a:cs typeface="+mn-ea"/>
                <a:sym typeface="+mn-lt"/>
              </a:rPr>
              <a:t>宣誓拉票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65973" y="328474"/>
            <a:ext cx="17465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504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">
        <p15:prstTrans prst="peelOff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cs typeface="+mn-ea"/>
                <a:sym typeface="+mn-lt"/>
              </a:rPr>
              <a:t>感谢观看</a:t>
            </a:r>
            <a:endParaRPr lang="zh-CN" altLang="en-US" sz="6600" b="1" dirty="0" smtClean="0">
              <a:cs typeface="+mn-ea"/>
              <a:sym typeface="+mn-lt"/>
            </a:endParaRP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9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">
        <p14:ripple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43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cs typeface="+mn-ea"/>
                <a:sym typeface="+mn-lt"/>
              </a:rPr>
              <a:t>自我介绍</a:t>
            </a:r>
          </a:p>
          <a:p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8453" y="183274"/>
            <a:ext cx="1629297" cy="108619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9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848" b="30427"/>
          <a:stretch/>
        </p:blipFill>
        <p:spPr>
          <a:xfrm>
            <a:off x="1" y="10409"/>
            <a:ext cx="12527280" cy="550077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5B2CE8FA-A4F5-48F7-8B39-11E9B6867239}"/>
              </a:ext>
            </a:extLst>
          </p:cNvPr>
          <p:cNvSpPr txBox="1"/>
          <p:nvPr/>
        </p:nvSpPr>
        <p:spPr>
          <a:xfrm>
            <a:off x="2699175" y="1122363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200" dirty="0">
                <a:solidFill>
                  <a:srgbClr val="784B70"/>
                </a:solidFill>
                <a:cs typeface="+mn-ea"/>
                <a:sym typeface="+mn-lt"/>
              </a:rPr>
              <a:t>同学们好！老师好！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80830117-FCAF-445B-A360-855E2AB08706}"/>
              </a:ext>
            </a:extLst>
          </p:cNvPr>
          <p:cNvSpPr txBox="1"/>
          <p:nvPr/>
        </p:nvSpPr>
        <p:spPr>
          <a:xfrm>
            <a:off x="2540194" y="1976374"/>
            <a:ext cx="744332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我是</a:t>
            </a: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三一班的笨笨，</a:t>
            </a: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三年来，在老师的辛勤培育教导下，我长大了，连年被评为“三好”学生和优秀班干部。老师给我的评价是：做事认真、主动、组织能力强；同学们给我的评价是：学习成绩好，举止大方；我给自己的评价是：充满自信、喜欢挑战、乐于奉献。</a:t>
            </a:r>
          </a:p>
        </p:txBody>
      </p:sp>
    </p:spTree>
    <p:extLst>
      <p:ext uri="{BB962C8B-B14F-4D97-AF65-F5344CB8AC3E}">
        <p14:creationId xmlns:p14="http://schemas.microsoft.com/office/powerpoint/2010/main" val="576536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wind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优势特点</a:t>
            </a: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8453" y="183274"/>
            <a:ext cx="1629297" cy="10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33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55733" y="978200"/>
            <a:ext cx="7084359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做事认真、主动、组织能力强；</a:t>
            </a: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75691">
            <a:off x="5031824" y="813622"/>
            <a:ext cx="495568" cy="8209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75691">
            <a:off x="5031824" y="2295854"/>
            <a:ext cx="495568" cy="82097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75691">
            <a:off x="5031824" y="3897046"/>
            <a:ext cx="495568" cy="82097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07537" y="2524614"/>
            <a:ext cx="10390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学习成绩好，举止大方；</a:t>
            </a:r>
          </a:p>
        </p:txBody>
      </p:sp>
      <p:sp>
        <p:nvSpPr>
          <p:cNvPr id="10" name="矩形 9"/>
          <p:cNvSpPr/>
          <p:nvPr/>
        </p:nvSpPr>
        <p:spPr>
          <a:xfrm>
            <a:off x="5589078" y="4033379"/>
            <a:ext cx="7804676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充满自信、喜欢挑战、乐于奉献。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-25235" y="-83285"/>
            <a:ext cx="1340222" cy="134022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969111" y="1452261"/>
            <a:ext cx="1538883" cy="2375864"/>
          </a:xfrm>
          <a:prstGeom prst="rect">
            <a:avLst/>
          </a:prstGeom>
          <a:noFill/>
          <a:ln w="76200">
            <a:solidFill>
              <a:srgbClr val="4DB8AF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r>
              <a:rPr lang="zh-CN" altLang="en-US" sz="8800" dirty="0">
                <a:solidFill>
                  <a:srgbClr val="784B70"/>
                </a:solidFill>
                <a:cs typeface="+mn-ea"/>
                <a:sym typeface="+mn-lt"/>
              </a:rPr>
              <a:t>优势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83520">
            <a:off x="3192008" y="1235388"/>
            <a:ext cx="513933" cy="4337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779301">
            <a:off x="1285364" y="3529613"/>
            <a:ext cx="1193801" cy="100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65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118903" y="901971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-25235" y="-83285"/>
            <a:ext cx="1340222" cy="134022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69111" y="1452261"/>
            <a:ext cx="1538883" cy="2375864"/>
          </a:xfrm>
          <a:prstGeom prst="rect">
            <a:avLst/>
          </a:prstGeom>
          <a:noFill/>
          <a:ln w="76200">
            <a:solidFill>
              <a:srgbClr val="D87482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r>
              <a:rPr lang="zh-CN" altLang="en-US" sz="8800" dirty="0" smtClean="0">
                <a:solidFill>
                  <a:srgbClr val="FCD96B"/>
                </a:solidFill>
                <a:cs typeface="+mn-ea"/>
                <a:sym typeface="+mn-lt"/>
              </a:rPr>
              <a:t>特点</a:t>
            </a:r>
            <a:endParaRPr lang="zh-CN" altLang="en-US" sz="8800" dirty="0">
              <a:solidFill>
                <a:srgbClr val="FCD96B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18903" y="3792821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18903" y="2347396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107" y="827302"/>
            <a:ext cx="769487" cy="9963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106" y="2176166"/>
            <a:ext cx="769487" cy="99637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106" y="3752114"/>
            <a:ext cx="769487" cy="99637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7867" y="3331991"/>
            <a:ext cx="1382488" cy="92165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59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240777" y="2171514"/>
            <a:ext cx="2146547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66778" y="3347986"/>
            <a:ext cx="1923883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28002" y="4317217"/>
            <a:ext cx="1778001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1103514" y="2146872"/>
            <a:ext cx="1094971" cy="63948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2000" y="-9410"/>
            <a:ext cx="4986867" cy="194703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2306292" y="3261804"/>
            <a:ext cx="1094971" cy="63948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3367516" y="4302174"/>
            <a:ext cx="1094971" cy="639484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6765662" y="2223398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5605176" y="2164322"/>
            <a:ext cx="1094971" cy="639484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8140663" y="3210386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980177" y="3195343"/>
            <a:ext cx="1094971" cy="639484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9325136" y="4309981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8164650" y="4294938"/>
            <a:ext cx="1094971" cy="639484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3981867" y="430123"/>
            <a:ext cx="391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D87482"/>
                </a:solidFill>
                <a:cs typeface="+mn-ea"/>
                <a:sym typeface="+mn-lt"/>
              </a:rPr>
              <a:t>我</a:t>
            </a:r>
            <a:r>
              <a:rPr lang="zh-CN" altLang="en-US" sz="7200" dirty="0" smtClean="0">
                <a:solidFill>
                  <a:srgbClr val="D87482"/>
                </a:solidFill>
                <a:cs typeface="+mn-ea"/>
                <a:sym typeface="+mn-lt"/>
              </a:rPr>
              <a:t>的性格</a:t>
            </a:r>
            <a:endParaRPr lang="zh-CN" altLang="en-US" sz="7200" dirty="0">
              <a:solidFill>
                <a:srgbClr val="D8748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2887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23" grpId="0"/>
      <p:bldP spid="25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49E03307-6DF1-43C9-AA34-7EBE1241ED7B}"/>
              </a:ext>
            </a:extLst>
          </p:cNvPr>
          <p:cNvSpPr txBox="1"/>
          <p:nvPr/>
        </p:nvSpPr>
        <p:spPr>
          <a:xfrm>
            <a:off x="1100624" y="3800763"/>
            <a:ext cx="21626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获得全国小学生美术大赛个人三等奖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141C56DA-60AB-4F74-9208-2E11C2FEF8DE}"/>
              </a:ext>
            </a:extLst>
          </p:cNvPr>
          <p:cNvSpPr txBox="1"/>
          <p:nvPr/>
        </p:nvSpPr>
        <p:spPr>
          <a:xfrm>
            <a:off x="5021791" y="3800763"/>
            <a:ext cx="22767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获得全班三好学生荣誉称号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D3968136-BB3E-4F19-8BD4-9DD7FD773F10}"/>
              </a:ext>
            </a:extLst>
          </p:cNvPr>
          <p:cNvSpPr txBox="1"/>
          <p:nvPr/>
        </p:nvSpPr>
        <p:spPr>
          <a:xfrm>
            <a:off x="8305609" y="3800763"/>
            <a:ext cx="297551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语文作文</a:t>
            </a:r>
            <a:r>
              <a:rPr lang="en-US" altLang="zh-CN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我的妈妈</a:t>
            </a:r>
            <a:r>
              <a:rPr lang="en-US" altLang="zh-CN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获得全国小学生作文大赛二等奖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0428">
            <a:off x="1100624" y="2310387"/>
            <a:ext cx="2206943" cy="134123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61268">
            <a:off x="8689897" y="2310387"/>
            <a:ext cx="2206943" cy="1341236"/>
          </a:xfrm>
          <a:prstGeom prst="rect">
            <a:avLst/>
          </a:prstGeom>
        </p:spPr>
      </p:pic>
      <p:sp>
        <p:nvSpPr>
          <p:cNvPr id="28" name="椭圆 27"/>
          <p:cNvSpPr/>
          <p:nvPr/>
        </p:nvSpPr>
        <p:spPr>
          <a:xfrm>
            <a:off x="3516284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963553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4407851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372973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820242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8264540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371320" y="2732187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2019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5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36789">
            <a:off x="4968089" y="2310387"/>
            <a:ext cx="2206943" cy="1341236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5256922" y="2728628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2020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047758" y="2732802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2021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710105" y="-64127"/>
            <a:ext cx="2771791" cy="1940773"/>
            <a:chOff x="4555766" y="58189"/>
            <a:chExt cx="2825571" cy="1978429"/>
          </a:xfrm>
        </p:grpSpPr>
        <p:sp>
          <p:nvSpPr>
            <p:cNvPr id="17" name="文本框 16"/>
            <p:cNvSpPr txBox="1"/>
            <p:nvPr/>
          </p:nvSpPr>
          <p:spPr>
            <a:xfrm>
              <a:off x="4894811" y="676345"/>
              <a:ext cx="2402378" cy="72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rgbClr val="4DB8AF"/>
                  </a:solidFill>
                  <a:cs typeface="+mn-ea"/>
                  <a:sym typeface="+mn-lt"/>
                </a:rPr>
                <a:t>获奖荣誉</a:t>
              </a:r>
            </a:p>
          </p:txBody>
        </p:sp>
        <p:pic>
          <p:nvPicPr>
            <p:cNvPr id="39" name="图片 38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55766" y="58189"/>
              <a:ext cx="2825571" cy="1978429"/>
            </a:xfrm>
            <a:prstGeom prst="rect">
              <a:avLst/>
            </a:prstGeom>
          </p:spPr>
        </p:pic>
      </p:grpSp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948323" y="544094"/>
            <a:ext cx="1094971" cy="639484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2896867" y="1165924"/>
            <a:ext cx="1094971" cy="639484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8324991" y="569726"/>
            <a:ext cx="1094971" cy="63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44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/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iotmzmo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531</Words>
  <Application>Microsoft Office PowerPoint</Application>
  <PresentationFormat>宽屏</PresentationFormat>
  <Paragraphs>81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Meiryo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48</cp:revision>
  <dcterms:created xsi:type="dcterms:W3CDTF">2019-09-28T01:19:41Z</dcterms:created>
  <dcterms:modified xsi:type="dcterms:W3CDTF">2023-01-31T09:09:56Z</dcterms:modified>
</cp:coreProperties>
</file>